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Lst>
  <p:sldSz cy="5143500" cx="9144000"/>
  <p:notesSz cx="6858000" cy="9144000"/>
  <p:embeddedFontLst>
    <p:embeddedFont>
      <p:font typeface="Titan One"/>
      <p:regular r:id="rId82"/>
    </p:embeddedFont>
    <p:embeddedFont>
      <p:font typeface="Abril Fatface"/>
      <p:regular r:id="rId83"/>
    </p:embeddedFont>
    <p:embeddedFont>
      <p:font typeface="Cabin"/>
      <p:regular r:id="rId84"/>
      <p:bold r:id="rId85"/>
      <p:italic r:id="rId86"/>
      <p:boldItalic r:id="rId87"/>
    </p:embeddedFont>
    <p:embeddedFont>
      <p:font typeface="Alegreya Sans"/>
      <p:regular r:id="rId88"/>
      <p:bold r:id="rId89"/>
      <p:italic r:id="rId90"/>
      <p:boldItalic r:id="rId91"/>
    </p:embeddedFont>
    <p:embeddedFont>
      <p:font typeface="Baloo 2"/>
      <p:regular r:id="rId92"/>
      <p:bold r:id="rId93"/>
    </p:embeddedFont>
    <p:embeddedFont>
      <p:font typeface="Barrio"/>
      <p:regular r:id="rId94"/>
    </p:embeddedFont>
    <p:embeddedFont>
      <p:font typeface="Baloo 2 Medium"/>
      <p:regular r:id="rId95"/>
      <p:bold r:id="rId96"/>
    </p:embeddedFont>
    <p:embeddedFont>
      <p:font typeface="Oswald"/>
      <p:regular r:id="rId97"/>
      <p:bold r:id="rId98"/>
    </p:embeddedFont>
    <p:embeddedFont>
      <p:font typeface="Bree Serif"/>
      <p:regular r:id="rId99"/>
    </p:embeddedFont>
    <p:embeddedFont>
      <p:font typeface="Open Sans"/>
      <p:regular r:id="rId100"/>
      <p:bold r:id="rId101"/>
      <p:italic r:id="rId102"/>
      <p:boldItalic r:id="rId103"/>
    </p:embeddedFont>
    <p:embeddedFont>
      <p:font typeface="Century Gothic"/>
      <p:regular r:id="rId104"/>
      <p:bold r:id="rId105"/>
      <p:italic r:id="rId106"/>
      <p:boldItalic r:id="rId10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52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0883C13-7E13-47EE-87C6-E206411FFFF9}">
  <a:tblStyle styleId="{00883C13-7E13-47EE-87C6-E206411FFFF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1A153064-C7E2-49FC-9543-47CD85CF39C6}" styleName="Table_1">
    <a:wholeTbl>
      <a:tcTxStyle>
        <a:font>
          <a:latin typeface="Arial"/>
          <a:ea typeface="Arial"/>
          <a:cs typeface="Arial"/>
        </a:font>
        <a:srgbClr val="000000"/>
      </a:tcTxStyle>
      <a:tcStyle>
        <a:tcBdr>
          <a:left>
            <a:ln cap="flat" cmpd="sng" w="12700">
              <a:solidFill>
                <a:srgbClr val="000000"/>
              </a:solidFill>
              <a:prstDash val="solid"/>
              <a:round/>
              <a:headEnd len="sm" w="sm" type="none"/>
              <a:tailEnd len="sm" w="sm" type="none"/>
            </a:ln>
          </a:left>
          <a:right>
            <a:ln cap="flat" cmpd="sng" w="12700">
              <a:solidFill>
                <a:srgbClr val="000000"/>
              </a:solidFill>
              <a:prstDash val="solid"/>
              <a:round/>
              <a:headEnd len="sm" w="sm" type="none"/>
              <a:tailEnd len="sm" w="sm" type="none"/>
            </a:ln>
          </a:right>
          <a:top>
            <a:ln cap="flat" cmpd="sng" w="12700">
              <a:solidFill>
                <a:srgbClr val="000000"/>
              </a:solidFill>
              <a:prstDash val="solid"/>
              <a:round/>
              <a:headEnd len="sm" w="sm" type="none"/>
              <a:tailEnd len="sm" w="sm" type="none"/>
            </a:ln>
          </a:top>
          <a:bottom>
            <a:ln cap="flat" cmpd="sng" w="12700">
              <a:solidFill>
                <a:srgbClr val="000000"/>
              </a:solidFill>
              <a:prstDash val="solid"/>
              <a:round/>
              <a:headEnd len="sm" w="sm" type="none"/>
              <a:tailEnd len="sm" w="sm" type="none"/>
            </a:ln>
          </a:bottom>
          <a:insideH>
            <a:ln cap="flat" cmpd="sng" w="12700">
              <a:solidFill>
                <a:srgbClr val="000000"/>
              </a:solidFill>
              <a:prstDash val="solid"/>
              <a:round/>
              <a:headEnd len="sm" w="sm" type="none"/>
              <a:tailEnd len="sm" w="sm" type="none"/>
            </a:ln>
          </a:insideH>
          <a:insideV>
            <a:ln cap="flat" cmpd="sng" w="12700">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520"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CenturyGothic-boldItalic.fntdata"/><Relationship Id="rId106" Type="http://schemas.openxmlformats.org/officeDocument/2006/relationships/font" Target="fonts/CenturyGothic-italic.fntdata"/><Relationship Id="rId105" Type="http://schemas.openxmlformats.org/officeDocument/2006/relationships/font" Target="fonts/CenturyGothic-bold.fntdata"/><Relationship Id="rId104" Type="http://schemas.openxmlformats.org/officeDocument/2006/relationships/font" Target="fonts/CenturyGothic-regular.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OpenSans-boldItalic.fntdata"/><Relationship Id="rId102" Type="http://schemas.openxmlformats.org/officeDocument/2006/relationships/font" Target="fonts/OpenSans-italic.fntdata"/><Relationship Id="rId101" Type="http://schemas.openxmlformats.org/officeDocument/2006/relationships/font" Target="fonts/OpenSans-bold.fntdata"/><Relationship Id="rId100" Type="http://schemas.openxmlformats.org/officeDocument/2006/relationships/font" Target="fonts/OpenSans-regular.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Baloo2Medium-regular.fntdata"/><Relationship Id="rId94" Type="http://schemas.openxmlformats.org/officeDocument/2006/relationships/font" Target="fonts/Barrio-regular.fntdata"/><Relationship Id="rId97" Type="http://schemas.openxmlformats.org/officeDocument/2006/relationships/font" Target="fonts/Oswald-regular.fntdata"/><Relationship Id="rId96" Type="http://schemas.openxmlformats.org/officeDocument/2006/relationships/font" Target="fonts/Baloo2Medium-bold.fntdata"/><Relationship Id="rId11" Type="http://schemas.openxmlformats.org/officeDocument/2006/relationships/slide" Target="slides/slide5.xml"/><Relationship Id="rId99" Type="http://schemas.openxmlformats.org/officeDocument/2006/relationships/font" Target="fonts/BreeSerif-regular.fntdata"/><Relationship Id="rId10" Type="http://schemas.openxmlformats.org/officeDocument/2006/relationships/slide" Target="slides/slide4.xml"/><Relationship Id="rId98" Type="http://schemas.openxmlformats.org/officeDocument/2006/relationships/font" Target="fonts/Oswald-bold.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AlegreyaSans-boldItalic.fntdata"/><Relationship Id="rId90" Type="http://schemas.openxmlformats.org/officeDocument/2006/relationships/font" Target="fonts/AlegreyaSans-italic.fntdata"/><Relationship Id="rId93" Type="http://schemas.openxmlformats.org/officeDocument/2006/relationships/font" Target="fonts/Baloo2-bold.fntdata"/><Relationship Id="rId92" Type="http://schemas.openxmlformats.org/officeDocument/2006/relationships/font" Target="fonts/Baloo2-regular.fntdata"/><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 Id="rId84" Type="http://schemas.openxmlformats.org/officeDocument/2006/relationships/font" Target="fonts/Cabin-regular.fntdata"/><Relationship Id="rId83" Type="http://schemas.openxmlformats.org/officeDocument/2006/relationships/font" Target="fonts/AbrilFatface-regular.fntdata"/><Relationship Id="rId86" Type="http://schemas.openxmlformats.org/officeDocument/2006/relationships/font" Target="fonts/Cabin-italic.fntdata"/><Relationship Id="rId85" Type="http://schemas.openxmlformats.org/officeDocument/2006/relationships/font" Target="fonts/Cabin-bold.fntdata"/><Relationship Id="rId88" Type="http://schemas.openxmlformats.org/officeDocument/2006/relationships/font" Target="fonts/AlegreyaSans-regular.fntdata"/><Relationship Id="rId87" Type="http://schemas.openxmlformats.org/officeDocument/2006/relationships/font" Target="fonts/Cabin-boldItalic.fntdata"/><Relationship Id="rId89" Type="http://schemas.openxmlformats.org/officeDocument/2006/relationships/font" Target="fonts/AlegreyaSans-bold.fntdata"/><Relationship Id="rId80" Type="http://schemas.openxmlformats.org/officeDocument/2006/relationships/slide" Target="slides/slide74.xml"/><Relationship Id="rId82" Type="http://schemas.openxmlformats.org/officeDocument/2006/relationships/font" Target="fonts/TitanOne-regular.fntdata"/><Relationship Id="rId81" Type="http://schemas.openxmlformats.org/officeDocument/2006/relationships/slide" Target="slides/slide75.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3.xml"/><Relationship Id="rId5" Type="http://schemas.openxmlformats.org/officeDocument/2006/relationships/slideMaster" Target="slideMasters/slideMaster1.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0" name="Shape 1420"/>
        <p:cNvGrpSpPr/>
        <p:nvPr/>
      </p:nvGrpSpPr>
      <p:grpSpPr>
        <a:xfrm>
          <a:off x="0" y="0"/>
          <a:ext cx="0" cy="0"/>
          <a:chOff x="0" y="0"/>
          <a:chExt cx="0" cy="0"/>
        </a:xfrm>
      </p:grpSpPr>
      <p:sp>
        <p:nvSpPr>
          <p:cNvPr id="1421" name="Google Shape;1421;g37de52143e6_0_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2" name="Google Shape;1422;g37de52143e6_0_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3" name="Shape 2133"/>
        <p:cNvGrpSpPr/>
        <p:nvPr/>
      </p:nvGrpSpPr>
      <p:grpSpPr>
        <a:xfrm>
          <a:off x="0" y="0"/>
          <a:ext cx="0" cy="0"/>
          <a:chOff x="0" y="0"/>
          <a:chExt cx="0" cy="0"/>
        </a:xfrm>
      </p:grpSpPr>
      <p:sp>
        <p:nvSpPr>
          <p:cNvPr id="2134" name="Google Shape;2134;g366238f34ac_1_1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5" name="Google Shape;2135;g366238f34ac_1_1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0" name="Shape 2280"/>
        <p:cNvGrpSpPr/>
        <p:nvPr/>
      </p:nvGrpSpPr>
      <p:grpSpPr>
        <a:xfrm>
          <a:off x="0" y="0"/>
          <a:ext cx="0" cy="0"/>
          <a:chOff x="0" y="0"/>
          <a:chExt cx="0" cy="0"/>
        </a:xfrm>
      </p:grpSpPr>
      <p:sp>
        <p:nvSpPr>
          <p:cNvPr id="2281" name="Google Shape;2281;g366238f34ac_1_2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2" name="Google Shape;2282;g366238f34ac_1_2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7" name="Shape 2427"/>
        <p:cNvGrpSpPr/>
        <p:nvPr/>
      </p:nvGrpSpPr>
      <p:grpSpPr>
        <a:xfrm>
          <a:off x="0" y="0"/>
          <a:ext cx="0" cy="0"/>
          <a:chOff x="0" y="0"/>
          <a:chExt cx="0" cy="0"/>
        </a:xfrm>
      </p:grpSpPr>
      <p:sp>
        <p:nvSpPr>
          <p:cNvPr id="2428" name="Google Shape;2428;g366238f34ac_1_5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9" name="Google Shape;2429;g366238f34ac_1_5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4" name="Shape 2574"/>
        <p:cNvGrpSpPr/>
        <p:nvPr/>
      </p:nvGrpSpPr>
      <p:grpSpPr>
        <a:xfrm>
          <a:off x="0" y="0"/>
          <a:ext cx="0" cy="0"/>
          <a:chOff x="0" y="0"/>
          <a:chExt cx="0" cy="0"/>
        </a:xfrm>
      </p:grpSpPr>
      <p:sp>
        <p:nvSpPr>
          <p:cNvPr id="2575" name="Google Shape;2575;g366238f34ac_1_4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6" name="Google Shape;2576;g366238f34ac_1_4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2" name="Shape 2722"/>
        <p:cNvGrpSpPr/>
        <p:nvPr/>
      </p:nvGrpSpPr>
      <p:grpSpPr>
        <a:xfrm>
          <a:off x="0" y="0"/>
          <a:ext cx="0" cy="0"/>
          <a:chOff x="0" y="0"/>
          <a:chExt cx="0" cy="0"/>
        </a:xfrm>
      </p:grpSpPr>
      <p:sp>
        <p:nvSpPr>
          <p:cNvPr id="2723" name="Google Shape;2723;g37e8f16c12a_1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4" name="Google Shape;2724;g37e8f16c12a_1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1" name="Shape 2791"/>
        <p:cNvGrpSpPr/>
        <p:nvPr/>
      </p:nvGrpSpPr>
      <p:grpSpPr>
        <a:xfrm>
          <a:off x="0" y="0"/>
          <a:ext cx="0" cy="0"/>
          <a:chOff x="0" y="0"/>
          <a:chExt cx="0" cy="0"/>
        </a:xfrm>
      </p:grpSpPr>
      <p:sp>
        <p:nvSpPr>
          <p:cNvPr id="2792" name="Google Shape;2792;g36623ce0b37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3" name="Google Shape;2793;g36623ce0b37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7" name="Shape 2797"/>
        <p:cNvGrpSpPr/>
        <p:nvPr/>
      </p:nvGrpSpPr>
      <p:grpSpPr>
        <a:xfrm>
          <a:off x="0" y="0"/>
          <a:ext cx="0" cy="0"/>
          <a:chOff x="0" y="0"/>
          <a:chExt cx="0" cy="0"/>
        </a:xfrm>
      </p:grpSpPr>
      <p:sp>
        <p:nvSpPr>
          <p:cNvPr id="2798" name="Google Shape;2798;g37e8f16c12a_1_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9" name="Google Shape;2799;g37e8f16c12a_1_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1" name="Shape 2931"/>
        <p:cNvGrpSpPr/>
        <p:nvPr/>
      </p:nvGrpSpPr>
      <p:grpSpPr>
        <a:xfrm>
          <a:off x="0" y="0"/>
          <a:ext cx="0" cy="0"/>
          <a:chOff x="0" y="0"/>
          <a:chExt cx="0" cy="0"/>
        </a:xfrm>
      </p:grpSpPr>
      <p:sp>
        <p:nvSpPr>
          <p:cNvPr id="2932" name="Google Shape;2932;g37e8f16c12a_1_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3" name="Google Shape;2933;g37e8f16c12a_1_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1" name="Shape 3001"/>
        <p:cNvGrpSpPr/>
        <p:nvPr/>
      </p:nvGrpSpPr>
      <p:grpSpPr>
        <a:xfrm>
          <a:off x="0" y="0"/>
          <a:ext cx="0" cy="0"/>
          <a:chOff x="0" y="0"/>
          <a:chExt cx="0" cy="0"/>
        </a:xfrm>
      </p:grpSpPr>
      <p:sp>
        <p:nvSpPr>
          <p:cNvPr id="3002" name="Google Shape;3002;g37e8f16c12a_1_4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3" name="Google Shape;3003;g37e8f16c12a_1_4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8" name="Shape 3148"/>
        <p:cNvGrpSpPr/>
        <p:nvPr/>
      </p:nvGrpSpPr>
      <p:grpSpPr>
        <a:xfrm>
          <a:off x="0" y="0"/>
          <a:ext cx="0" cy="0"/>
          <a:chOff x="0" y="0"/>
          <a:chExt cx="0" cy="0"/>
        </a:xfrm>
      </p:grpSpPr>
      <p:sp>
        <p:nvSpPr>
          <p:cNvPr id="3149" name="Google Shape;3149;g36623ce0b3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0" name="Google Shape;3150;g36623ce0b3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 name="Shape 1426"/>
        <p:cNvGrpSpPr/>
        <p:nvPr/>
      </p:nvGrpSpPr>
      <p:grpSpPr>
        <a:xfrm>
          <a:off x="0" y="0"/>
          <a:ext cx="0" cy="0"/>
          <a:chOff x="0" y="0"/>
          <a:chExt cx="0" cy="0"/>
        </a:xfrm>
      </p:grpSpPr>
      <p:sp>
        <p:nvSpPr>
          <p:cNvPr id="1427" name="Google Shape;1427;g37de52143e6_0_4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8" name="Google Shape;1428;g37de52143e6_0_4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6" name="Shape 3296"/>
        <p:cNvGrpSpPr/>
        <p:nvPr/>
      </p:nvGrpSpPr>
      <p:grpSpPr>
        <a:xfrm>
          <a:off x="0" y="0"/>
          <a:ext cx="0" cy="0"/>
          <a:chOff x="0" y="0"/>
          <a:chExt cx="0" cy="0"/>
        </a:xfrm>
      </p:grpSpPr>
      <p:sp>
        <p:nvSpPr>
          <p:cNvPr id="3297" name="Google Shape;3297;g37e8f16c12a_1_17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8" name="Google Shape;3298;g37e8f16c12a_1_17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6" name="Shape 3366"/>
        <p:cNvGrpSpPr/>
        <p:nvPr/>
      </p:nvGrpSpPr>
      <p:grpSpPr>
        <a:xfrm>
          <a:off x="0" y="0"/>
          <a:ext cx="0" cy="0"/>
          <a:chOff x="0" y="0"/>
          <a:chExt cx="0" cy="0"/>
        </a:xfrm>
      </p:grpSpPr>
      <p:sp>
        <p:nvSpPr>
          <p:cNvPr id="3367" name="Google Shape;3367;g36623ce0b37_0_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8" name="Google Shape;3368;g36623ce0b37_0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1" name="Shape 3511"/>
        <p:cNvGrpSpPr/>
        <p:nvPr/>
      </p:nvGrpSpPr>
      <p:grpSpPr>
        <a:xfrm>
          <a:off x="0" y="0"/>
          <a:ext cx="0" cy="0"/>
          <a:chOff x="0" y="0"/>
          <a:chExt cx="0" cy="0"/>
        </a:xfrm>
      </p:grpSpPr>
      <p:sp>
        <p:nvSpPr>
          <p:cNvPr id="3512" name="Google Shape;3512;g36623ce0b37_0_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13" name="Google Shape;3513;g36623ce0b37_0_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7" name="Shape 3657"/>
        <p:cNvGrpSpPr/>
        <p:nvPr/>
      </p:nvGrpSpPr>
      <p:grpSpPr>
        <a:xfrm>
          <a:off x="0" y="0"/>
          <a:ext cx="0" cy="0"/>
          <a:chOff x="0" y="0"/>
          <a:chExt cx="0" cy="0"/>
        </a:xfrm>
      </p:grpSpPr>
      <p:sp>
        <p:nvSpPr>
          <p:cNvPr id="3658" name="Google Shape;3658;g37e8f16c12a_1_6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59" name="Google Shape;3659;g37e8f16c12a_1_6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7" name="Shape 3717"/>
        <p:cNvGrpSpPr/>
        <p:nvPr/>
      </p:nvGrpSpPr>
      <p:grpSpPr>
        <a:xfrm>
          <a:off x="0" y="0"/>
          <a:ext cx="0" cy="0"/>
          <a:chOff x="0" y="0"/>
          <a:chExt cx="0" cy="0"/>
        </a:xfrm>
      </p:grpSpPr>
      <p:sp>
        <p:nvSpPr>
          <p:cNvPr id="3718" name="Google Shape;3718;g37e8f16c12a_1_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19" name="Google Shape;3719;g37e8f16c12a_1_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4" name="Shape 3864"/>
        <p:cNvGrpSpPr/>
        <p:nvPr/>
      </p:nvGrpSpPr>
      <p:grpSpPr>
        <a:xfrm>
          <a:off x="0" y="0"/>
          <a:ext cx="0" cy="0"/>
          <a:chOff x="0" y="0"/>
          <a:chExt cx="0" cy="0"/>
        </a:xfrm>
      </p:grpSpPr>
      <p:sp>
        <p:nvSpPr>
          <p:cNvPr id="3865" name="Google Shape;3865;g37e8f16c12a_1_14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6" name="Google Shape;3866;g37e8f16c12a_1_14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3" name="Shape 3933"/>
        <p:cNvGrpSpPr/>
        <p:nvPr/>
      </p:nvGrpSpPr>
      <p:grpSpPr>
        <a:xfrm>
          <a:off x="0" y="0"/>
          <a:ext cx="0" cy="0"/>
          <a:chOff x="0" y="0"/>
          <a:chExt cx="0" cy="0"/>
        </a:xfrm>
      </p:grpSpPr>
      <p:sp>
        <p:nvSpPr>
          <p:cNvPr id="3934" name="Google Shape;3934;g37f773b1c77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35" name="Google Shape;3935;g37f773b1c77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0" name="Shape 3970"/>
        <p:cNvGrpSpPr/>
        <p:nvPr/>
      </p:nvGrpSpPr>
      <p:grpSpPr>
        <a:xfrm>
          <a:off x="0" y="0"/>
          <a:ext cx="0" cy="0"/>
          <a:chOff x="0" y="0"/>
          <a:chExt cx="0" cy="0"/>
        </a:xfrm>
      </p:grpSpPr>
      <p:sp>
        <p:nvSpPr>
          <p:cNvPr id="3971" name="Google Shape;3971;g37f773b1c77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72" name="Google Shape;3972;g37f773b1c77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8" name="Shape 4038"/>
        <p:cNvGrpSpPr/>
        <p:nvPr/>
      </p:nvGrpSpPr>
      <p:grpSpPr>
        <a:xfrm>
          <a:off x="0" y="0"/>
          <a:ext cx="0" cy="0"/>
          <a:chOff x="0" y="0"/>
          <a:chExt cx="0" cy="0"/>
        </a:xfrm>
      </p:grpSpPr>
      <p:sp>
        <p:nvSpPr>
          <p:cNvPr id="4039" name="Google Shape;4039;g37f773b1c77_2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0" name="Google Shape;4040;g37f773b1c77_2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02" name="Shape 4102"/>
        <p:cNvGrpSpPr/>
        <p:nvPr/>
      </p:nvGrpSpPr>
      <p:grpSpPr>
        <a:xfrm>
          <a:off x="0" y="0"/>
          <a:ext cx="0" cy="0"/>
          <a:chOff x="0" y="0"/>
          <a:chExt cx="0" cy="0"/>
        </a:xfrm>
      </p:grpSpPr>
      <p:sp>
        <p:nvSpPr>
          <p:cNvPr id="4103" name="Google Shape;4103;g36622a7ca60_0_3:notes"/>
          <p:cNvSpPr/>
          <p:nvPr>
            <p:ph idx="2" type="sldImg"/>
          </p:nvPr>
        </p:nvSpPr>
        <p:spPr>
          <a:xfrm>
            <a:off x="381356"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04" name="Google Shape;4104;g36622a7ca60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2" name="Shape 1432"/>
        <p:cNvGrpSpPr/>
        <p:nvPr/>
      </p:nvGrpSpPr>
      <p:grpSpPr>
        <a:xfrm>
          <a:off x="0" y="0"/>
          <a:ext cx="0" cy="0"/>
          <a:chOff x="0" y="0"/>
          <a:chExt cx="0" cy="0"/>
        </a:xfrm>
      </p:grpSpPr>
      <p:sp>
        <p:nvSpPr>
          <p:cNvPr id="1433" name="Google Shape;1433;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434" name="Google Shape;1434;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28" name="Shape 4128"/>
        <p:cNvGrpSpPr/>
        <p:nvPr/>
      </p:nvGrpSpPr>
      <p:grpSpPr>
        <a:xfrm>
          <a:off x="0" y="0"/>
          <a:ext cx="0" cy="0"/>
          <a:chOff x="0" y="0"/>
          <a:chExt cx="0" cy="0"/>
        </a:xfrm>
      </p:grpSpPr>
      <p:sp>
        <p:nvSpPr>
          <p:cNvPr id="4129" name="Google Shape;4129;g37f773b1c77_0_23:notes"/>
          <p:cNvSpPr/>
          <p:nvPr>
            <p:ph idx="2" type="sldImg"/>
          </p:nvPr>
        </p:nvSpPr>
        <p:spPr>
          <a:xfrm>
            <a:off x="381356"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30" name="Google Shape;4130;g37f773b1c77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61" name="Shape 4161"/>
        <p:cNvGrpSpPr/>
        <p:nvPr/>
      </p:nvGrpSpPr>
      <p:grpSpPr>
        <a:xfrm>
          <a:off x="0" y="0"/>
          <a:ext cx="0" cy="0"/>
          <a:chOff x="0" y="0"/>
          <a:chExt cx="0" cy="0"/>
        </a:xfrm>
      </p:grpSpPr>
      <p:sp>
        <p:nvSpPr>
          <p:cNvPr id="4162" name="Google Shape;4162;g37f773b1c77_2_1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63" name="Google Shape;4163;g37f773b1c77_2_1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0" name="Shape 4230"/>
        <p:cNvGrpSpPr/>
        <p:nvPr/>
      </p:nvGrpSpPr>
      <p:grpSpPr>
        <a:xfrm>
          <a:off x="0" y="0"/>
          <a:ext cx="0" cy="0"/>
          <a:chOff x="0" y="0"/>
          <a:chExt cx="0" cy="0"/>
        </a:xfrm>
      </p:grpSpPr>
      <p:sp>
        <p:nvSpPr>
          <p:cNvPr id="4231" name="Google Shape;4231;g37e8f16c12a_1_15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32" name="Google Shape;4232;g37e8f16c12a_1_1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7" name="Shape 4377"/>
        <p:cNvGrpSpPr/>
        <p:nvPr/>
      </p:nvGrpSpPr>
      <p:grpSpPr>
        <a:xfrm>
          <a:off x="0" y="0"/>
          <a:ext cx="0" cy="0"/>
          <a:chOff x="0" y="0"/>
          <a:chExt cx="0" cy="0"/>
        </a:xfrm>
      </p:grpSpPr>
      <p:sp>
        <p:nvSpPr>
          <p:cNvPr id="4378" name="Google Shape;4378;g37e8f16c12a_1_10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79" name="Google Shape;4379;g37e8f16c12a_1_10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46" name="Shape 4446"/>
        <p:cNvGrpSpPr/>
        <p:nvPr/>
      </p:nvGrpSpPr>
      <p:grpSpPr>
        <a:xfrm>
          <a:off x="0" y="0"/>
          <a:ext cx="0" cy="0"/>
          <a:chOff x="0" y="0"/>
          <a:chExt cx="0" cy="0"/>
        </a:xfrm>
      </p:grpSpPr>
      <p:sp>
        <p:nvSpPr>
          <p:cNvPr id="4447" name="Google Shape;4447;g37e8f16c12a_1_1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48" name="Google Shape;4448;g37e8f16c12a_1_1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93" name="Shape 4593"/>
        <p:cNvGrpSpPr/>
        <p:nvPr/>
      </p:nvGrpSpPr>
      <p:grpSpPr>
        <a:xfrm>
          <a:off x="0" y="0"/>
          <a:ext cx="0" cy="0"/>
          <a:chOff x="0" y="0"/>
          <a:chExt cx="0" cy="0"/>
        </a:xfrm>
      </p:grpSpPr>
      <p:sp>
        <p:nvSpPr>
          <p:cNvPr id="4594" name="Google Shape;4594;g36620117e0a_1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95" name="Google Shape;4595;g36620117e0a_1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0" name="Shape 4740"/>
        <p:cNvGrpSpPr/>
        <p:nvPr/>
      </p:nvGrpSpPr>
      <p:grpSpPr>
        <a:xfrm>
          <a:off x="0" y="0"/>
          <a:ext cx="0" cy="0"/>
          <a:chOff x="0" y="0"/>
          <a:chExt cx="0" cy="0"/>
        </a:xfrm>
      </p:grpSpPr>
      <p:sp>
        <p:nvSpPr>
          <p:cNvPr id="4741" name="Google Shape;4741;g36620117e0a_0_1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42" name="Google Shape;4742;g36620117e0a_0_1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87" name="Shape 4887"/>
        <p:cNvGrpSpPr/>
        <p:nvPr/>
      </p:nvGrpSpPr>
      <p:grpSpPr>
        <a:xfrm>
          <a:off x="0" y="0"/>
          <a:ext cx="0" cy="0"/>
          <a:chOff x="0" y="0"/>
          <a:chExt cx="0" cy="0"/>
        </a:xfrm>
      </p:grpSpPr>
      <p:sp>
        <p:nvSpPr>
          <p:cNvPr id="4888" name="Google Shape;4888;g36620117e0a_0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89" name="Google Shape;4889;g36620117e0a_0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Speaker - Kara</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4" name="Shape 4894"/>
        <p:cNvGrpSpPr/>
        <p:nvPr/>
      </p:nvGrpSpPr>
      <p:grpSpPr>
        <a:xfrm>
          <a:off x="0" y="0"/>
          <a:ext cx="0" cy="0"/>
          <a:chOff x="0" y="0"/>
          <a:chExt cx="0" cy="0"/>
        </a:xfrm>
      </p:grpSpPr>
      <p:sp>
        <p:nvSpPr>
          <p:cNvPr id="4895" name="Google Shape;4895;g36620117e0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6" name="Google Shape;4896;g36620117e0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41" name="Shape 5041"/>
        <p:cNvGrpSpPr/>
        <p:nvPr/>
      </p:nvGrpSpPr>
      <p:grpSpPr>
        <a:xfrm>
          <a:off x="0" y="0"/>
          <a:ext cx="0" cy="0"/>
          <a:chOff x="0" y="0"/>
          <a:chExt cx="0" cy="0"/>
        </a:xfrm>
      </p:grpSpPr>
      <p:sp>
        <p:nvSpPr>
          <p:cNvPr id="5042" name="Google Shape;5042;g36620117e0a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3" name="Google Shape;5043;g36620117e0a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0" name="Shape 1510"/>
        <p:cNvGrpSpPr/>
        <p:nvPr/>
      </p:nvGrpSpPr>
      <p:grpSpPr>
        <a:xfrm>
          <a:off x="0" y="0"/>
          <a:ext cx="0" cy="0"/>
          <a:chOff x="0" y="0"/>
          <a:chExt cx="0" cy="0"/>
        </a:xfrm>
      </p:grpSpPr>
      <p:sp>
        <p:nvSpPr>
          <p:cNvPr id="1511" name="Google Shape;1511;g1003bd6ff09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2" name="Google Shape;1512;g1003bd6ff09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8" name="Shape 5188"/>
        <p:cNvGrpSpPr/>
        <p:nvPr/>
      </p:nvGrpSpPr>
      <p:grpSpPr>
        <a:xfrm>
          <a:off x="0" y="0"/>
          <a:ext cx="0" cy="0"/>
          <a:chOff x="0" y="0"/>
          <a:chExt cx="0" cy="0"/>
        </a:xfrm>
      </p:grpSpPr>
      <p:sp>
        <p:nvSpPr>
          <p:cNvPr id="5189" name="Google Shape;5189;g36620117e0a_0_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0" name="Google Shape;5190;g36620117e0a_0_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5" name="Shape 5335"/>
        <p:cNvGrpSpPr/>
        <p:nvPr/>
      </p:nvGrpSpPr>
      <p:grpSpPr>
        <a:xfrm>
          <a:off x="0" y="0"/>
          <a:ext cx="0" cy="0"/>
          <a:chOff x="0" y="0"/>
          <a:chExt cx="0" cy="0"/>
        </a:xfrm>
      </p:grpSpPr>
      <p:sp>
        <p:nvSpPr>
          <p:cNvPr id="5336" name="Google Shape;5336;g37de52143e6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7" name="Google Shape;5337;g37de52143e6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4" name="Shape 5404"/>
        <p:cNvGrpSpPr/>
        <p:nvPr/>
      </p:nvGrpSpPr>
      <p:grpSpPr>
        <a:xfrm>
          <a:off x="0" y="0"/>
          <a:ext cx="0" cy="0"/>
          <a:chOff x="0" y="0"/>
          <a:chExt cx="0" cy="0"/>
        </a:xfrm>
      </p:grpSpPr>
      <p:sp>
        <p:nvSpPr>
          <p:cNvPr id="5405" name="Google Shape;5405;g37de52143e6_0_17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06" name="Google Shape;5406;g37de52143e6_0_17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1" name="Shape 5551"/>
        <p:cNvGrpSpPr/>
        <p:nvPr/>
      </p:nvGrpSpPr>
      <p:grpSpPr>
        <a:xfrm>
          <a:off x="0" y="0"/>
          <a:ext cx="0" cy="0"/>
          <a:chOff x="0" y="0"/>
          <a:chExt cx="0" cy="0"/>
        </a:xfrm>
      </p:grpSpPr>
      <p:sp>
        <p:nvSpPr>
          <p:cNvPr id="5552" name="Google Shape;5552;g36616cdb8fd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3" name="Google Shape;5553;g36616cdb8fd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Speaker- Daisy</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7" name="Shape 5557"/>
        <p:cNvGrpSpPr/>
        <p:nvPr/>
      </p:nvGrpSpPr>
      <p:grpSpPr>
        <a:xfrm>
          <a:off x="0" y="0"/>
          <a:ext cx="0" cy="0"/>
          <a:chOff x="0" y="0"/>
          <a:chExt cx="0" cy="0"/>
        </a:xfrm>
      </p:grpSpPr>
      <p:sp>
        <p:nvSpPr>
          <p:cNvPr id="5558" name="Google Shape;5558;g36616cdb8fd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9" name="Google Shape;5559;g36616cdb8fd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Speaker - Nicole</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3" name="Shape 5563"/>
        <p:cNvGrpSpPr/>
        <p:nvPr/>
      </p:nvGrpSpPr>
      <p:grpSpPr>
        <a:xfrm>
          <a:off x="0" y="0"/>
          <a:ext cx="0" cy="0"/>
          <a:chOff x="0" y="0"/>
          <a:chExt cx="0" cy="0"/>
        </a:xfrm>
      </p:grpSpPr>
      <p:sp>
        <p:nvSpPr>
          <p:cNvPr id="5564" name="Google Shape;5564;g36616cdb8fd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65" name="Google Shape;5565;g36616cdb8fd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Speaker - Janet</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9" name="Shape 5569"/>
        <p:cNvGrpSpPr/>
        <p:nvPr/>
      </p:nvGrpSpPr>
      <p:grpSpPr>
        <a:xfrm>
          <a:off x="0" y="0"/>
          <a:ext cx="0" cy="0"/>
          <a:chOff x="0" y="0"/>
          <a:chExt cx="0" cy="0"/>
        </a:xfrm>
      </p:grpSpPr>
      <p:sp>
        <p:nvSpPr>
          <p:cNvPr id="5570" name="Google Shape;5570;g36616cdb8fd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1" name="Google Shape;5571;g36616cdb8fd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Speaker - Kara</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8" name="Shape 5578"/>
        <p:cNvGrpSpPr/>
        <p:nvPr/>
      </p:nvGrpSpPr>
      <p:grpSpPr>
        <a:xfrm>
          <a:off x="0" y="0"/>
          <a:ext cx="0" cy="0"/>
          <a:chOff x="0" y="0"/>
          <a:chExt cx="0" cy="0"/>
        </a:xfrm>
      </p:grpSpPr>
      <p:sp>
        <p:nvSpPr>
          <p:cNvPr id="5579" name="Google Shape;5579;g37e8f16c12a_1_12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0" name="Google Shape;5580;g37e8f16c12a_1_1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7" name="Shape 5647"/>
        <p:cNvGrpSpPr/>
        <p:nvPr/>
      </p:nvGrpSpPr>
      <p:grpSpPr>
        <a:xfrm>
          <a:off x="0" y="0"/>
          <a:ext cx="0" cy="0"/>
          <a:chOff x="0" y="0"/>
          <a:chExt cx="0" cy="0"/>
        </a:xfrm>
      </p:grpSpPr>
      <p:sp>
        <p:nvSpPr>
          <p:cNvPr id="5648" name="Google Shape;5648;g37e8f16c12a_1_13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49" name="Google Shape;5649;g37e8f16c12a_1_13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1" name="Shape 5711"/>
        <p:cNvGrpSpPr/>
        <p:nvPr/>
      </p:nvGrpSpPr>
      <p:grpSpPr>
        <a:xfrm>
          <a:off x="0" y="0"/>
          <a:ext cx="0" cy="0"/>
          <a:chOff x="0" y="0"/>
          <a:chExt cx="0" cy="0"/>
        </a:xfrm>
      </p:grpSpPr>
      <p:sp>
        <p:nvSpPr>
          <p:cNvPr id="5712" name="Google Shape;5712;g366126bb545_4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13" name="Google Shape;5713;g366126bb545_4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0" name="Shape 1550"/>
        <p:cNvGrpSpPr/>
        <p:nvPr/>
      </p:nvGrpSpPr>
      <p:grpSpPr>
        <a:xfrm>
          <a:off x="0" y="0"/>
          <a:ext cx="0" cy="0"/>
          <a:chOff x="0" y="0"/>
          <a:chExt cx="0" cy="0"/>
        </a:xfrm>
      </p:grpSpPr>
      <p:sp>
        <p:nvSpPr>
          <p:cNvPr id="1551" name="Google Shape;1551;g37e8f16c12a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2" name="Google Shape;1552;g37e8f16c12a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3" name="Shape 5773"/>
        <p:cNvGrpSpPr/>
        <p:nvPr/>
      </p:nvGrpSpPr>
      <p:grpSpPr>
        <a:xfrm>
          <a:off x="0" y="0"/>
          <a:ext cx="0" cy="0"/>
          <a:chOff x="0" y="0"/>
          <a:chExt cx="0" cy="0"/>
        </a:xfrm>
      </p:grpSpPr>
      <p:sp>
        <p:nvSpPr>
          <p:cNvPr id="5774" name="Google Shape;5774;g366126bb545_4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75" name="Google Shape;5775;g366126bb545_4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2" name="Shape 5842"/>
        <p:cNvGrpSpPr/>
        <p:nvPr/>
      </p:nvGrpSpPr>
      <p:grpSpPr>
        <a:xfrm>
          <a:off x="0" y="0"/>
          <a:ext cx="0" cy="0"/>
          <a:chOff x="0" y="0"/>
          <a:chExt cx="0" cy="0"/>
        </a:xfrm>
      </p:grpSpPr>
      <p:sp>
        <p:nvSpPr>
          <p:cNvPr id="5843" name="Google Shape;5843;g3661720bee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44" name="Google Shape;5844;g3661720bee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1" name="Shape 5911"/>
        <p:cNvGrpSpPr/>
        <p:nvPr/>
      </p:nvGrpSpPr>
      <p:grpSpPr>
        <a:xfrm>
          <a:off x="0" y="0"/>
          <a:ext cx="0" cy="0"/>
          <a:chOff x="0" y="0"/>
          <a:chExt cx="0" cy="0"/>
        </a:xfrm>
      </p:grpSpPr>
      <p:sp>
        <p:nvSpPr>
          <p:cNvPr id="5912" name="Google Shape;5912;g3661720bee6_0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13" name="Google Shape;5913;g3661720bee6_0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6" name="Shape 5916"/>
        <p:cNvGrpSpPr/>
        <p:nvPr/>
      </p:nvGrpSpPr>
      <p:grpSpPr>
        <a:xfrm>
          <a:off x="0" y="0"/>
          <a:ext cx="0" cy="0"/>
          <a:chOff x="0" y="0"/>
          <a:chExt cx="0" cy="0"/>
        </a:xfrm>
      </p:grpSpPr>
      <p:sp>
        <p:nvSpPr>
          <p:cNvPr id="5917" name="Google Shape;5917;g3661720bee6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18" name="Google Shape;5918;g3661720bee6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21" name="Shape 5921"/>
        <p:cNvGrpSpPr/>
        <p:nvPr/>
      </p:nvGrpSpPr>
      <p:grpSpPr>
        <a:xfrm>
          <a:off x="0" y="0"/>
          <a:ext cx="0" cy="0"/>
          <a:chOff x="0" y="0"/>
          <a:chExt cx="0" cy="0"/>
        </a:xfrm>
      </p:grpSpPr>
      <p:sp>
        <p:nvSpPr>
          <p:cNvPr id="5922" name="Google Shape;5922;g3661720bee6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23" name="Google Shape;5923;g3661720bee6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26" name="Shape 5926"/>
        <p:cNvGrpSpPr/>
        <p:nvPr/>
      </p:nvGrpSpPr>
      <p:grpSpPr>
        <a:xfrm>
          <a:off x="0" y="0"/>
          <a:ext cx="0" cy="0"/>
          <a:chOff x="0" y="0"/>
          <a:chExt cx="0" cy="0"/>
        </a:xfrm>
      </p:grpSpPr>
      <p:sp>
        <p:nvSpPr>
          <p:cNvPr id="5927" name="Google Shape;5927;g3661720bee6_0_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28" name="Google Shape;5928;g3661720bee6_0_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1" name="Shape 5931"/>
        <p:cNvGrpSpPr/>
        <p:nvPr/>
      </p:nvGrpSpPr>
      <p:grpSpPr>
        <a:xfrm>
          <a:off x="0" y="0"/>
          <a:ext cx="0" cy="0"/>
          <a:chOff x="0" y="0"/>
          <a:chExt cx="0" cy="0"/>
        </a:xfrm>
      </p:grpSpPr>
      <p:sp>
        <p:nvSpPr>
          <p:cNvPr id="5932" name="Google Shape;5932;g3661720bee6_0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33" name="Google Shape;5933;g3661720bee6_0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6" name="Shape 5936"/>
        <p:cNvGrpSpPr/>
        <p:nvPr/>
      </p:nvGrpSpPr>
      <p:grpSpPr>
        <a:xfrm>
          <a:off x="0" y="0"/>
          <a:ext cx="0" cy="0"/>
          <a:chOff x="0" y="0"/>
          <a:chExt cx="0" cy="0"/>
        </a:xfrm>
      </p:grpSpPr>
      <p:sp>
        <p:nvSpPr>
          <p:cNvPr id="5937" name="Google Shape;5937;g3661720bee6_0_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38" name="Google Shape;5938;g3661720bee6_0_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2" name="Shape 5942"/>
        <p:cNvGrpSpPr/>
        <p:nvPr/>
      </p:nvGrpSpPr>
      <p:grpSpPr>
        <a:xfrm>
          <a:off x="0" y="0"/>
          <a:ext cx="0" cy="0"/>
          <a:chOff x="0" y="0"/>
          <a:chExt cx="0" cy="0"/>
        </a:xfrm>
      </p:grpSpPr>
      <p:sp>
        <p:nvSpPr>
          <p:cNvPr id="5943" name="Google Shape;5943;g3661720bee6_0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44" name="Google Shape;5944;g3661720bee6_0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7" name="Shape 5947"/>
        <p:cNvGrpSpPr/>
        <p:nvPr/>
      </p:nvGrpSpPr>
      <p:grpSpPr>
        <a:xfrm>
          <a:off x="0" y="0"/>
          <a:ext cx="0" cy="0"/>
          <a:chOff x="0" y="0"/>
          <a:chExt cx="0" cy="0"/>
        </a:xfrm>
      </p:grpSpPr>
      <p:sp>
        <p:nvSpPr>
          <p:cNvPr id="5948" name="Google Shape;5948;g3661720bee6_0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49" name="Google Shape;5949;g3661720bee6_0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0" name="Shape 1620"/>
        <p:cNvGrpSpPr/>
        <p:nvPr/>
      </p:nvGrpSpPr>
      <p:grpSpPr>
        <a:xfrm>
          <a:off x="0" y="0"/>
          <a:ext cx="0" cy="0"/>
          <a:chOff x="0" y="0"/>
          <a:chExt cx="0" cy="0"/>
        </a:xfrm>
      </p:grpSpPr>
      <p:sp>
        <p:nvSpPr>
          <p:cNvPr id="1621" name="Google Shape;1621;g37e8f16c12a_1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2" name="Google Shape;1622;g37e8f16c12a_1_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2" name="Shape 5952"/>
        <p:cNvGrpSpPr/>
        <p:nvPr/>
      </p:nvGrpSpPr>
      <p:grpSpPr>
        <a:xfrm>
          <a:off x="0" y="0"/>
          <a:ext cx="0" cy="0"/>
          <a:chOff x="0" y="0"/>
          <a:chExt cx="0" cy="0"/>
        </a:xfrm>
      </p:grpSpPr>
      <p:sp>
        <p:nvSpPr>
          <p:cNvPr id="5953" name="Google Shape;5953;g380b529d497_1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54" name="Google Shape;5954;g380b529d497_1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7" name="Shape 5957"/>
        <p:cNvGrpSpPr/>
        <p:nvPr/>
      </p:nvGrpSpPr>
      <p:grpSpPr>
        <a:xfrm>
          <a:off x="0" y="0"/>
          <a:ext cx="0" cy="0"/>
          <a:chOff x="0" y="0"/>
          <a:chExt cx="0" cy="0"/>
        </a:xfrm>
      </p:grpSpPr>
      <p:sp>
        <p:nvSpPr>
          <p:cNvPr id="5958" name="Google Shape;5958;g3661720bee6_0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59" name="Google Shape;5959;g3661720bee6_0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3" name="Shape 5963"/>
        <p:cNvGrpSpPr/>
        <p:nvPr/>
      </p:nvGrpSpPr>
      <p:grpSpPr>
        <a:xfrm>
          <a:off x="0" y="0"/>
          <a:ext cx="0" cy="0"/>
          <a:chOff x="0" y="0"/>
          <a:chExt cx="0" cy="0"/>
        </a:xfrm>
      </p:grpSpPr>
      <p:sp>
        <p:nvSpPr>
          <p:cNvPr id="5964" name="Google Shape;5964;g37de52143e6_0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65" name="Google Shape;5965;g37de52143e6_0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2" name="Shape 6032"/>
        <p:cNvGrpSpPr/>
        <p:nvPr/>
      </p:nvGrpSpPr>
      <p:grpSpPr>
        <a:xfrm>
          <a:off x="0" y="0"/>
          <a:ext cx="0" cy="0"/>
          <a:chOff x="0" y="0"/>
          <a:chExt cx="0" cy="0"/>
        </a:xfrm>
      </p:grpSpPr>
      <p:sp>
        <p:nvSpPr>
          <p:cNvPr id="6033" name="Google Shape;6033;g37fc894918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34" name="Google Shape;6034;g37fc894918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7" name="Shape 6037"/>
        <p:cNvGrpSpPr/>
        <p:nvPr/>
      </p:nvGrpSpPr>
      <p:grpSpPr>
        <a:xfrm>
          <a:off x="0" y="0"/>
          <a:ext cx="0" cy="0"/>
          <a:chOff x="0" y="0"/>
          <a:chExt cx="0" cy="0"/>
        </a:xfrm>
      </p:grpSpPr>
      <p:sp>
        <p:nvSpPr>
          <p:cNvPr id="6038" name="Google Shape;6038;g366126bb545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39" name="Google Shape;6039;g366126bb545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43" name="Shape 6043"/>
        <p:cNvGrpSpPr/>
        <p:nvPr/>
      </p:nvGrpSpPr>
      <p:grpSpPr>
        <a:xfrm>
          <a:off x="0" y="0"/>
          <a:ext cx="0" cy="0"/>
          <a:chOff x="0" y="0"/>
          <a:chExt cx="0" cy="0"/>
        </a:xfrm>
      </p:grpSpPr>
      <p:sp>
        <p:nvSpPr>
          <p:cNvPr id="6044" name="Google Shape;6044;g37fc894918b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45" name="Google Shape;6045;g37fc894918b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50" name="Shape 6050"/>
        <p:cNvGrpSpPr/>
        <p:nvPr/>
      </p:nvGrpSpPr>
      <p:grpSpPr>
        <a:xfrm>
          <a:off x="0" y="0"/>
          <a:ext cx="0" cy="0"/>
          <a:chOff x="0" y="0"/>
          <a:chExt cx="0" cy="0"/>
        </a:xfrm>
      </p:grpSpPr>
      <p:sp>
        <p:nvSpPr>
          <p:cNvPr id="6051" name="Google Shape;6051;g37fc894918b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52" name="Google Shape;6052;g37fc894918b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55" name="Shape 6055"/>
        <p:cNvGrpSpPr/>
        <p:nvPr/>
      </p:nvGrpSpPr>
      <p:grpSpPr>
        <a:xfrm>
          <a:off x="0" y="0"/>
          <a:ext cx="0" cy="0"/>
          <a:chOff x="0" y="0"/>
          <a:chExt cx="0" cy="0"/>
        </a:xfrm>
      </p:grpSpPr>
      <p:sp>
        <p:nvSpPr>
          <p:cNvPr id="6056" name="Google Shape;6056;g37fc894918b_0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57" name="Google Shape;6057;g37fc894918b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0" name="Shape 6060"/>
        <p:cNvGrpSpPr/>
        <p:nvPr/>
      </p:nvGrpSpPr>
      <p:grpSpPr>
        <a:xfrm>
          <a:off x="0" y="0"/>
          <a:ext cx="0" cy="0"/>
          <a:chOff x="0" y="0"/>
          <a:chExt cx="0" cy="0"/>
        </a:xfrm>
      </p:grpSpPr>
      <p:sp>
        <p:nvSpPr>
          <p:cNvPr id="6061" name="Google Shape;6061;g37fc894918b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62" name="Google Shape;6062;g37fc894918b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6" name="Shape 6066"/>
        <p:cNvGrpSpPr/>
        <p:nvPr/>
      </p:nvGrpSpPr>
      <p:grpSpPr>
        <a:xfrm>
          <a:off x="0" y="0"/>
          <a:ext cx="0" cy="0"/>
          <a:chOff x="0" y="0"/>
          <a:chExt cx="0" cy="0"/>
        </a:xfrm>
      </p:grpSpPr>
      <p:sp>
        <p:nvSpPr>
          <p:cNvPr id="6067" name="Google Shape;6067;g3806dd21c25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68" name="Google Shape;6068;g3806dd21c25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7" name="Shape 1767"/>
        <p:cNvGrpSpPr/>
        <p:nvPr/>
      </p:nvGrpSpPr>
      <p:grpSpPr>
        <a:xfrm>
          <a:off x="0" y="0"/>
          <a:ext cx="0" cy="0"/>
          <a:chOff x="0" y="0"/>
          <a:chExt cx="0" cy="0"/>
        </a:xfrm>
      </p:grpSpPr>
      <p:sp>
        <p:nvSpPr>
          <p:cNvPr id="1768" name="Google Shape;1768;g1003bd6ff0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9" name="Google Shape;1769;g1003bd6ff0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3" name="Shape 6073"/>
        <p:cNvGrpSpPr/>
        <p:nvPr/>
      </p:nvGrpSpPr>
      <p:grpSpPr>
        <a:xfrm>
          <a:off x="0" y="0"/>
          <a:ext cx="0" cy="0"/>
          <a:chOff x="0" y="0"/>
          <a:chExt cx="0" cy="0"/>
        </a:xfrm>
      </p:grpSpPr>
      <p:sp>
        <p:nvSpPr>
          <p:cNvPr id="6074" name="Google Shape;6074;g37fc894918b_0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75" name="Google Shape;6075;g37fc894918b_0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8" name="Shape 6078"/>
        <p:cNvGrpSpPr/>
        <p:nvPr/>
      </p:nvGrpSpPr>
      <p:grpSpPr>
        <a:xfrm>
          <a:off x="0" y="0"/>
          <a:ext cx="0" cy="0"/>
          <a:chOff x="0" y="0"/>
          <a:chExt cx="0" cy="0"/>
        </a:xfrm>
      </p:grpSpPr>
      <p:sp>
        <p:nvSpPr>
          <p:cNvPr id="6079" name="Google Shape;6079;g13760321871_0_6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80" name="Google Shape;6080;g13760321871_0_6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13" name="Shape 6213"/>
        <p:cNvGrpSpPr/>
        <p:nvPr/>
      </p:nvGrpSpPr>
      <p:grpSpPr>
        <a:xfrm>
          <a:off x="0" y="0"/>
          <a:ext cx="0" cy="0"/>
          <a:chOff x="0" y="0"/>
          <a:chExt cx="0" cy="0"/>
        </a:xfrm>
      </p:grpSpPr>
      <p:sp>
        <p:nvSpPr>
          <p:cNvPr id="6214" name="Google Shape;6214;g37de52143e6_0_19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15" name="Google Shape;6215;g37de52143e6_0_19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0" name="Shape 6360"/>
        <p:cNvGrpSpPr/>
        <p:nvPr/>
      </p:nvGrpSpPr>
      <p:grpSpPr>
        <a:xfrm>
          <a:off x="0" y="0"/>
          <a:ext cx="0" cy="0"/>
          <a:chOff x="0" y="0"/>
          <a:chExt cx="0" cy="0"/>
        </a:xfrm>
      </p:grpSpPr>
      <p:sp>
        <p:nvSpPr>
          <p:cNvPr id="6361" name="Google Shape;6361;g13760321871_0_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62" name="Google Shape;6362;g13760321871_0_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4" name="Shape 6364"/>
        <p:cNvGrpSpPr/>
        <p:nvPr/>
      </p:nvGrpSpPr>
      <p:grpSpPr>
        <a:xfrm>
          <a:off x="0" y="0"/>
          <a:ext cx="0" cy="0"/>
          <a:chOff x="0" y="0"/>
          <a:chExt cx="0" cy="0"/>
        </a:xfrm>
      </p:grpSpPr>
      <p:sp>
        <p:nvSpPr>
          <p:cNvPr id="6365" name="Google Shape;6365;g13760321871_0_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66" name="Google Shape;6366;g13760321871_0_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8" name="Shape 6368"/>
        <p:cNvGrpSpPr/>
        <p:nvPr/>
      </p:nvGrpSpPr>
      <p:grpSpPr>
        <a:xfrm>
          <a:off x="0" y="0"/>
          <a:ext cx="0" cy="0"/>
          <a:chOff x="0" y="0"/>
          <a:chExt cx="0" cy="0"/>
        </a:xfrm>
      </p:grpSpPr>
      <p:sp>
        <p:nvSpPr>
          <p:cNvPr id="6369" name="Google Shape;6369;g13760321871_0_2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0" name="Google Shape;6370;g13760321871_0_2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6" name="Shape 1836"/>
        <p:cNvGrpSpPr/>
        <p:nvPr/>
      </p:nvGrpSpPr>
      <p:grpSpPr>
        <a:xfrm>
          <a:off x="0" y="0"/>
          <a:ext cx="0" cy="0"/>
          <a:chOff x="0" y="0"/>
          <a:chExt cx="0" cy="0"/>
        </a:xfrm>
      </p:grpSpPr>
      <p:sp>
        <p:nvSpPr>
          <p:cNvPr id="1837" name="Google Shape;1837;g37de52143e6_0_16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8" name="Google Shape;1838;g37de52143e6_0_16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5" name="Shape 1985"/>
        <p:cNvGrpSpPr/>
        <p:nvPr/>
      </p:nvGrpSpPr>
      <p:grpSpPr>
        <a:xfrm>
          <a:off x="0" y="0"/>
          <a:ext cx="0" cy="0"/>
          <a:chOff x="0" y="0"/>
          <a:chExt cx="0" cy="0"/>
        </a:xfrm>
      </p:grpSpPr>
      <p:sp>
        <p:nvSpPr>
          <p:cNvPr id="1986" name="Google Shape;1986;g366238f34ac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7" name="Google Shape;1987;g366238f34ac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3969175" y="1168600"/>
            <a:ext cx="4553700" cy="2433300"/>
          </a:xfrm>
          <a:prstGeom prst="rect">
            <a:avLst/>
          </a:prstGeom>
        </p:spPr>
        <p:txBody>
          <a:bodyPr anchorCtr="0" anchor="b" bIns="91425" lIns="91425" spcFirstLastPara="1" rIns="91425" wrap="square" tIns="91425">
            <a:noAutofit/>
          </a:bodyPr>
          <a:lstStyle>
            <a:lvl1pPr lvl="0" algn="l">
              <a:spcBef>
                <a:spcPts val="0"/>
              </a:spcBef>
              <a:spcAft>
                <a:spcPts val="0"/>
              </a:spcAft>
              <a:buSzPts val="5200"/>
              <a:buNone/>
              <a:defRPr sz="36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3969175" y="3638625"/>
            <a:ext cx="4553700" cy="336300"/>
          </a:xfrm>
          <a:prstGeom prst="rect">
            <a:avLst/>
          </a:prstGeom>
          <a:noFill/>
        </p:spPr>
        <p:txBody>
          <a:bodyPr anchorCtr="0" anchor="t" bIns="91425" lIns="91425" spcFirstLastPara="1" rIns="91425" wrap="square" tIns="91425">
            <a:noAutofit/>
          </a:bodyPr>
          <a:lstStyle>
            <a:lvl1pPr lvl="0">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p:nvPr/>
        </p:nvSpPr>
        <p:spPr>
          <a:xfrm>
            <a:off x="1452350" y="22915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8465350" y="33012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8747275" y="4112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8490100" y="649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4948950" y="2093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786825" y="2910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275300" y="2885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75925" y="33507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300050" y="4112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83" name="Shape 83"/>
        <p:cNvGrpSpPr/>
        <p:nvPr/>
      </p:nvGrpSpPr>
      <p:grpSpPr>
        <a:xfrm>
          <a:off x="0" y="0"/>
          <a:ext cx="0" cy="0"/>
          <a:chOff x="0" y="0"/>
          <a:chExt cx="0" cy="0"/>
        </a:xfrm>
      </p:grpSpPr>
      <p:sp>
        <p:nvSpPr>
          <p:cNvPr id="84" name="Google Shape;84;p11"/>
          <p:cNvSpPr txBox="1"/>
          <p:nvPr>
            <p:ph hasCustomPrompt="1" type="title"/>
          </p:nvPr>
        </p:nvSpPr>
        <p:spPr>
          <a:xfrm>
            <a:off x="1709325" y="1741863"/>
            <a:ext cx="5725500" cy="1089900"/>
          </a:xfrm>
          <a:prstGeom prst="rect">
            <a:avLst/>
          </a:prstGeom>
        </p:spPr>
        <p:txBody>
          <a:bodyPr anchorCtr="0" anchor="ctr" bIns="91425" lIns="91425" spcFirstLastPara="1" rIns="91425" wrap="square" tIns="91425">
            <a:noAutofit/>
          </a:bodyPr>
          <a:lstStyle>
            <a:lvl1pPr lvl="0" algn="ctr">
              <a:spcBef>
                <a:spcPts val="0"/>
              </a:spcBef>
              <a:spcAft>
                <a:spcPts val="0"/>
              </a:spcAft>
              <a:buSzPts val="120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85" name="Google Shape;85;p11"/>
          <p:cNvSpPr txBox="1"/>
          <p:nvPr>
            <p:ph idx="1" type="subTitle"/>
          </p:nvPr>
        </p:nvSpPr>
        <p:spPr>
          <a:xfrm>
            <a:off x="1709325" y="2973513"/>
            <a:ext cx="5725500" cy="428100"/>
          </a:xfrm>
          <a:prstGeom prst="rect">
            <a:avLst/>
          </a:prstGeom>
          <a:noFill/>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spcBef>
                <a:spcPts val="0"/>
              </a:spcBef>
              <a:spcAft>
                <a:spcPts val="0"/>
              </a:spcAft>
              <a:buSzPts val="1500"/>
              <a:buNone/>
              <a:defRPr/>
            </a:lvl2pPr>
            <a:lvl3pPr lvl="2">
              <a:spcBef>
                <a:spcPts val="0"/>
              </a:spcBef>
              <a:spcAft>
                <a:spcPts val="0"/>
              </a:spcAft>
              <a:buSzPts val="1500"/>
              <a:buNone/>
              <a:defRPr/>
            </a:lvl3pPr>
            <a:lvl4pPr lvl="3">
              <a:spcBef>
                <a:spcPts val="0"/>
              </a:spcBef>
              <a:spcAft>
                <a:spcPts val="0"/>
              </a:spcAft>
              <a:buSzPts val="1500"/>
              <a:buNone/>
              <a:defRPr/>
            </a:lvl4pPr>
            <a:lvl5pPr lvl="4">
              <a:spcBef>
                <a:spcPts val="0"/>
              </a:spcBef>
              <a:spcAft>
                <a:spcPts val="0"/>
              </a:spcAft>
              <a:buSzPts val="1500"/>
              <a:buNone/>
              <a:defRPr/>
            </a:lvl5pPr>
            <a:lvl6pPr lvl="5">
              <a:spcBef>
                <a:spcPts val="0"/>
              </a:spcBef>
              <a:spcAft>
                <a:spcPts val="0"/>
              </a:spcAft>
              <a:buSzPts val="1500"/>
              <a:buNone/>
              <a:defRPr/>
            </a:lvl6pPr>
            <a:lvl7pPr lvl="6">
              <a:spcBef>
                <a:spcPts val="0"/>
              </a:spcBef>
              <a:spcAft>
                <a:spcPts val="0"/>
              </a:spcAft>
              <a:buSzPts val="1500"/>
              <a:buNone/>
              <a:defRPr/>
            </a:lvl7pPr>
            <a:lvl8pPr lvl="7">
              <a:spcBef>
                <a:spcPts val="0"/>
              </a:spcBef>
              <a:spcAft>
                <a:spcPts val="0"/>
              </a:spcAft>
              <a:buSzPts val="1500"/>
              <a:buNone/>
              <a:defRPr/>
            </a:lvl8pPr>
            <a:lvl9pPr lvl="8">
              <a:spcBef>
                <a:spcPts val="0"/>
              </a:spcBef>
              <a:spcAft>
                <a:spcPts val="0"/>
              </a:spcAft>
              <a:buSzPts val="1500"/>
              <a:buNone/>
              <a:defRPr/>
            </a:lvl9pPr>
          </a:lstStyle>
          <a:p/>
        </p:txBody>
      </p:sp>
      <p:sp>
        <p:nvSpPr>
          <p:cNvPr id="86" name="Google Shape;86;p11"/>
          <p:cNvSpPr/>
          <p:nvPr/>
        </p:nvSpPr>
        <p:spPr>
          <a:xfrm>
            <a:off x="4968725" y="3787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1"/>
          <p:cNvSpPr/>
          <p:nvPr/>
        </p:nvSpPr>
        <p:spPr>
          <a:xfrm>
            <a:off x="3588900" y="4331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1"/>
          <p:cNvSpPr/>
          <p:nvPr/>
        </p:nvSpPr>
        <p:spPr>
          <a:xfrm>
            <a:off x="1793250" y="2451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89" name="Shape 8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90" name="Shape 90"/>
        <p:cNvGrpSpPr/>
        <p:nvPr/>
      </p:nvGrpSpPr>
      <p:grpSpPr>
        <a:xfrm>
          <a:off x="0" y="0"/>
          <a:ext cx="0" cy="0"/>
          <a:chOff x="0" y="0"/>
          <a:chExt cx="0" cy="0"/>
        </a:xfrm>
      </p:grpSpPr>
      <p:sp>
        <p:nvSpPr>
          <p:cNvPr id="91" name="Google Shape;91;p13"/>
          <p:cNvSpPr txBox="1"/>
          <p:nvPr>
            <p:ph type="title"/>
          </p:nvPr>
        </p:nvSpPr>
        <p:spPr>
          <a:xfrm>
            <a:off x="621100" y="368825"/>
            <a:ext cx="79017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92" name="Google Shape;92;p13"/>
          <p:cNvSpPr txBox="1"/>
          <p:nvPr>
            <p:ph idx="1" type="subTitle"/>
          </p:nvPr>
        </p:nvSpPr>
        <p:spPr>
          <a:xfrm>
            <a:off x="3306244" y="1661575"/>
            <a:ext cx="2531400" cy="501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93" name="Google Shape;93;p13"/>
          <p:cNvSpPr txBox="1"/>
          <p:nvPr>
            <p:ph idx="2" type="subTitle"/>
          </p:nvPr>
        </p:nvSpPr>
        <p:spPr>
          <a:xfrm>
            <a:off x="3306244" y="2059825"/>
            <a:ext cx="25314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0"/>
              </a:spcBef>
              <a:spcAft>
                <a:spcPts val="0"/>
              </a:spcAft>
              <a:buSzPts val="1500"/>
              <a:buNone/>
              <a:defRPr/>
            </a:lvl2pPr>
            <a:lvl3pPr lvl="2" rtl="0" algn="ctr">
              <a:spcBef>
                <a:spcPts val="0"/>
              </a:spcBef>
              <a:spcAft>
                <a:spcPts val="0"/>
              </a:spcAft>
              <a:buSzPts val="1500"/>
              <a:buNone/>
              <a:defRPr/>
            </a:lvl3pPr>
            <a:lvl4pPr lvl="3" rtl="0" algn="ctr">
              <a:spcBef>
                <a:spcPts val="0"/>
              </a:spcBef>
              <a:spcAft>
                <a:spcPts val="0"/>
              </a:spcAft>
              <a:buSzPts val="1500"/>
              <a:buNone/>
              <a:defRPr/>
            </a:lvl4pPr>
            <a:lvl5pPr lvl="4" rtl="0" algn="ctr">
              <a:spcBef>
                <a:spcPts val="0"/>
              </a:spcBef>
              <a:spcAft>
                <a:spcPts val="0"/>
              </a:spcAft>
              <a:buSzPts val="1500"/>
              <a:buNone/>
              <a:defRPr/>
            </a:lvl5pPr>
            <a:lvl6pPr lvl="5" rtl="0" algn="ctr">
              <a:spcBef>
                <a:spcPts val="0"/>
              </a:spcBef>
              <a:spcAft>
                <a:spcPts val="0"/>
              </a:spcAft>
              <a:buSzPts val="1500"/>
              <a:buNone/>
              <a:defRPr/>
            </a:lvl6pPr>
            <a:lvl7pPr lvl="6" rtl="0" algn="ctr">
              <a:spcBef>
                <a:spcPts val="0"/>
              </a:spcBef>
              <a:spcAft>
                <a:spcPts val="0"/>
              </a:spcAft>
              <a:buSzPts val="1500"/>
              <a:buNone/>
              <a:defRPr/>
            </a:lvl7pPr>
            <a:lvl8pPr lvl="7" rtl="0" algn="ctr">
              <a:spcBef>
                <a:spcPts val="0"/>
              </a:spcBef>
              <a:spcAft>
                <a:spcPts val="0"/>
              </a:spcAft>
              <a:buSzPts val="1500"/>
              <a:buNone/>
              <a:defRPr/>
            </a:lvl8pPr>
            <a:lvl9pPr lvl="8" rtl="0" algn="ctr">
              <a:spcBef>
                <a:spcPts val="0"/>
              </a:spcBef>
              <a:spcAft>
                <a:spcPts val="0"/>
              </a:spcAft>
              <a:buSzPts val="1500"/>
              <a:buNone/>
              <a:defRPr/>
            </a:lvl9pPr>
          </a:lstStyle>
          <a:p/>
        </p:txBody>
      </p:sp>
      <p:sp>
        <p:nvSpPr>
          <p:cNvPr id="94" name="Google Shape;94;p13"/>
          <p:cNvSpPr txBox="1"/>
          <p:nvPr>
            <p:ph hasCustomPrompt="1" idx="3" type="title"/>
          </p:nvPr>
        </p:nvSpPr>
        <p:spPr>
          <a:xfrm>
            <a:off x="4052344" y="1098463"/>
            <a:ext cx="1039200" cy="58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3800">
                <a:solidFill>
                  <a:schemeClr val="accent2"/>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95" name="Google Shape;95;p13"/>
          <p:cNvSpPr txBox="1"/>
          <p:nvPr>
            <p:ph idx="4" type="subTitle"/>
          </p:nvPr>
        </p:nvSpPr>
        <p:spPr>
          <a:xfrm>
            <a:off x="5991394" y="1661575"/>
            <a:ext cx="2531400" cy="501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96" name="Google Shape;96;p13"/>
          <p:cNvSpPr txBox="1"/>
          <p:nvPr>
            <p:ph idx="5" type="subTitle"/>
          </p:nvPr>
        </p:nvSpPr>
        <p:spPr>
          <a:xfrm>
            <a:off x="5991394" y="2059825"/>
            <a:ext cx="25314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0"/>
              </a:spcBef>
              <a:spcAft>
                <a:spcPts val="0"/>
              </a:spcAft>
              <a:buSzPts val="1500"/>
              <a:buNone/>
              <a:defRPr/>
            </a:lvl2pPr>
            <a:lvl3pPr lvl="2" rtl="0" algn="ctr">
              <a:spcBef>
                <a:spcPts val="0"/>
              </a:spcBef>
              <a:spcAft>
                <a:spcPts val="0"/>
              </a:spcAft>
              <a:buSzPts val="1500"/>
              <a:buNone/>
              <a:defRPr/>
            </a:lvl3pPr>
            <a:lvl4pPr lvl="3" rtl="0" algn="ctr">
              <a:spcBef>
                <a:spcPts val="0"/>
              </a:spcBef>
              <a:spcAft>
                <a:spcPts val="0"/>
              </a:spcAft>
              <a:buSzPts val="1500"/>
              <a:buNone/>
              <a:defRPr/>
            </a:lvl4pPr>
            <a:lvl5pPr lvl="4" rtl="0" algn="ctr">
              <a:spcBef>
                <a:spcPts val="0"/>
              </a:spcBef>
              <a:spcAft>
                <a:spcPts val="0"/>
              </a:spcAft>
              <a:buSzPts val="1500"/>
              <a:buNone/>
              <a:defRPr/>
            </a:lvl5pPr>
            <a:lvl6pPr lvl="5" rtl="0" algn="ctr">
              <a:spcBef>
                <a:spcPts val="0"/>
              </a:spcBef>
              <a:spcAft>
                <a:spcPts val="0"/>
              </a:spcAft>
              <a:buSzPts val="1500"/>
              <a:buNone/>
              <a:defRPr/>
            </a:lvl6pPr>
            <a:lvl7pPr lvl="6" rtl="0" algn="ctr">
              <a:spcBef>
                <a:spcPts val="0"/>
              </a:spcBef>
              <a:spcAft>
                <a:spcPts val="0"/>
              </a:spcAft>
              <a:buSzPts val="1500"/>
              <a:buNone/>
              <a:defRPr/>
            </a:lvl7pPr>
            <a:lvl8pPr lvl="7" rtl="0" algn="ctr">
              <a:spcBef>
                <a:spcPts val="0"/>
              </a:spcBef>
              <a:spcAft>
                <a:spcPts val="0"/>
              </a:spcAft>
              <a:buSzPts val="1500"/>
              <a:buNone/>
              <a:defRPr/>
            </a:lvl8pPr>
            <a:lvl9pPr lvl="8" rtl="0" algn="ctr">
              <a:spcBef>
                <a:spcPts val="0"/>
              </a:spcBef>
              <a:spcAft>
                <a:spcPts val="0"/>
              </a:spcAft>
              <a:buSzPts val="1500"/>
              <a:buNone/>
              <a:defRPr/>
            </a:lvl9pPr>
          </a:lstStyle>
          <a:p/>
        </p:txBody>
      </p:sp>
      <p:sp>
        <p:nvSpPr>
          <p:cNvPr id="97" name="Google Shape;97;p13"/>
          <p:cNvSpPr txBox="1"/>
          <p:nvPr>
            <p:ph hasCustomPrompt="1" idx="6" type="title"/>
          </p:nvPr>
        </p:nvSpPr>
        <p:spPr>
          <a:xfrm>
            <a:off x="6737494" y="1098463"/>
            <a:ext cx="1039200" cy="58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3800">
                <a:solidFill>
                  <a:schemeClr val="accent2"/>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98" name="Google Shape;98;p13"/>
          <p:cNvSpPr txBox="1"/>
          <p:nvPr>
            <p:ph idx="7" type="subTitle"/>
          </p:nvPr>
        </p:nvSpPr>
        <p:spPr>
          <a:xfrm>
            <a:off x="621094" y="1661575"/>
            <a:ext cx="2531400" cy="501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99" name="Google Shape;99;p13"/>
          <p:cNvSpPr txBox="1"/>
          <p:nvPr>
            <p:ph idx="8" type="subTitle"/>
          </p:nvPr>
        </p:nvSpPr>
        <p:spPr>
          <a:xfrm>
            <a:off x="621094" y="2059825"/>
            <a:ext cx="25314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0"/>
              </a:spcBef>
              <a:spcAft>
                <a:spcPts val="0"/>
              </a:spcAft>
              <a:buSzPts val="1500"/>
              <a:buNone/>
              <a:defRPr/>
            </a:lvl2pPr>
            <a:lvl3pPr lvl="2" rtl="0" algn="ctr">
              <a:spcBef>
                <a:spcPts val="0"/>
              </a:spcBef>
              <a:spcAft>
                <a:spcPts val="0"/>
              </a:spcAft>
              <a:buSzPts val="1500"/>
              <a:buNone/>
              <a:defRPr/>
            </a:lvl3pPr>
            <a:lvl4pPr lvl="3" rtl="0" algn="ctr">
              <a:spcBef>
                <a:spcPts val="0"/>
              </a:spcBef>
              <a:spcAft>
                <a:spcPts val="0"/>
              </a:spcAft>
              <a:buSzPts val="1500"/>
              <a:buNone/>
              <a:defRPr/>
            </a:lvl4pPr>
            <a:lvl5pPr lvl="4" rtl="0" algn="ctr">
              <a:spcBef>
                <a:spcPts val="0"/>
              </a:spcBef>
              <a:spcAft>
                <a:spcPts val="0"/>
              </a:spcAft>
              <a:buSzPts val="1500"/>
              <a:buNone/>
              <a:defRPr/>
            </a:lvl5pPr>
            <a:lvl6pPr lvl="5" rtl="0" algn="ctr">
              <a:spcBef>
                <a:spcPts val="0"/>
              </a:spcBef>
              <a:spcAft>
                <a:spcPts val="0"/>
              </a:spcAft>
              <a:buSzPts val="1500"/>
              <a:buNone/>
              <a:defRPr/>
            </a:lvl6pPr>
            <a:lvl7pPr lvl="6" rtl="0" algn="ctr">
              <a:spcBef>
                <a:spcPts val="0"/>
              </a:spcBef>
              <a:spcAft>
                <a:spcPts val="0"/>
              </a:spcAft>
              <a:buSzPts val="1500"/>
              <a:buNone/>
              <a:defRPr/>
            </a:lvl7pPr>
            <a:lvl8pPr lvl="7" rtl="0" algn="ctr">
              <a:spcBef>
                <a:spcPts val="0"/>
              </a:spcBef>
              <a:spcAft>
                <a:spcPts val="0"/>
              </a:spcAft>
              <a:buSzPts val="1500"/>
              <a:buNone/>
              <a:defRPr/>
            </a:lvl8pPr>
            <a:lvl9pPr lvl="8" rtl="0" algn="ctr">
              <a:spcBef>
                <a:spcPts val="0"/>
              </a:spcBef>
              <a:spcAft>
                <a:spcPts val="0"/>
              </a:spcAft>
              <a:buSzPts val="1500"/>
              <a:buNone/>
              <a:defRPr/>
            </a:lvl9pPr>
          </a:lstStyle>
          <a:p/>
        </p:txBody>
      </p:sp>
      <p:sp>
        <p:nvSpPr>
          <p:cNvPr id="100" name="Google Shape;100;p13"/>
          <p:cNvSpPr txBox="1"/>
          <p:nvPr>
            <p:ph hasCustomPrompt="1" idx="9" type="title"/>
          </p:nvPr>
        </p:nvSpPr>
        <p:spPr>
          <a:xfrm>
            <a:off x="1367194" y="1098463"/>
            <a:ext cx="1039200" cy="58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3800">
                <a:solidFill>
                  <a:schemeClr val="accent2"/>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101" name="Google Shape;101;p13"/>
          <p:cNvSpPr txBox="1"/>
          <p:nvPr>
            <p:ph idx="13" type="subTitle"/>
          </p:nvPr>
        </p:nvSpPr>
        <p:spPr>
          <a:xfrm>
            <a:off x="1963669" y="3349538"/>
            <a:ext cx="2531400" cy="501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102" name="Google Shape;102;p13"/>
          <p:cNvSpPr txBox="1"/>
          <p:nvPr>
            <p:ph idx="14" type="subTitle"/>
          </p:nvPr>
        </p:nvSpPr>
        <p:spPr>
          <a:xfrm>
            <a:off x="1963669" y="3747788"/>
            <a:ext cx="25314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0"/>
              </a:spcBef>
              <a:spcAft>
                <a:spcPts val="0"/>
              </a:spcAft>
              <a:buSzPts val="1500"/>
              <a:buNone/>
              <a:defRPr/>
            </a:lvl2pPr>
            <a:lvl3pPr lvl="2" rtl="0" algn="ctr">
              <a:spcBef>
                <a:spcPts val="0"/>
              </a:spcBef>
              <a:spcAft>
                <a:spcPts val="0"/>
              </a:spcAft>
              <a:buSzPts val="1500"/>
              <a:buNone/>
              <a:defRPr/>
            </a:lvl3pPr>
            <a:lvl4pPr lvl="3" rtl="0" algn="ctr">
              <a:spcBef>
                <a:spcPts val="0"/>
              </a:spcBef>
              <a:spcAft>
                <a:spcPts val="0"/>
              </a:spcAft>
              <a:buSzPts val="1500"/>
              <a:buNone/>
              <a:defRPr/>
            </a:lvl4pPr>
            <a:lvl5pPr lvl="4" rtl="0" algn="ctr">
              <a:spcBef>
                <a:spcPts val="0"/>
              </a:spcBef>
              <a:spcAft>
                <a:spcPts val="0"/>
              </a:spcAft>
              <a:buSzPts val="1500"/>
              <a:buNone/>
              <a:defRPr/>
            </a:lvl5pPr>
            <a:lvl6pPr lvl="5" rtl="0" algn="ctr">
              <a:spcBef>
                <a:spcPts val="0"/>
              </a:spcBef>
              <a:spcAft>
                <a:spcPts val="0"/>
              </a:spcAft>
              <a:buSzPts val="1500"/>
              <a:buNone/>
              <a:defRPr/>
            </a:lvl6pPr>
            <a:lvl7pPr lvl="6" rtl="0" algn="ctr">
              <a:spcBef>
                <a:spcPts val="0"/>
              </a:spcBef>
              <a:spcAft>
                <a:spcPts val="0"/>
              </a:spcAft>
              <a:buSzPts val="1500"/>
              <a:buNone/>
              <a:defRPr/>
            </a:lvl7pPr>
            <a:lvl8pPr lvl="7" rtl="0" algn="ctr">
              <a:spcBef>
                <a:spcPts val="0"/>
              </a:spcBef>
              <a:spcAft>
                <a:spcPts val="0"/>
              </a:spcAft>
              <a:buSzPts val="1500"/>
              <a:buNone/>
              <a:defRPr/>
            </a:lvl8pPr>
            <a:lvl9pPr lvl="8" rtl="0" algn="ctr">
              <a:spcBef>
                <a:spcPts val="0"/>
              </a:spcBef>
              <a:spcAft>
                <a:spcPts val="0"/>
              </a:spcAft>
              <a:buSzPts val="1500"/>
              <a:buNone/>
              <a:defRPr/>
            </a:lvl9pPr>
          </a:lstStyle>
          <a:p/>
        </p:txBody>
      </p:sp>
      <p:sp>
        <p:nvSpPr>
          <p:cNvPr id="103" name="Google Shape;103;p13"/>
          <p:cNvSpPr txBox="1"/>
          <p:nvPr>
            <p:ph hasCustomPrompt="1" idx="15" type="title"/>
          </p:nvPr>
        </p:nvSpPr>
        <p:spPr>
          <a:xfrm>
            <a:off x="2709769" y="2786425"/>
            <a:ext cx="1039200" cy="58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3800">
                <a:solidFill>
                  <a:schemeClr val="accent2"/>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104" name="Google Shape;104;p13"/>
          <p:cNvSpPr txBox="1"/>
          <p:nvPr>
            <p:ph idx="16" type="subTitle"/>
          </p:nvPr>
        </p:nvSpPr>
        <p:spPr>
          <a:xfrm>
            <a:off x="4648819" y="3349538"/>
            <a:ext cx="2531400" cy="501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105" name="Google Shape;105;p13"/>
          <p:cNvSpPr txBox="1"/>
          <p:nvPr>
            <p:ph idx="17" type="subTitle"/>
          </p:nvPr>
        </p:nvSpPr>
        <p:spPr>
          <a:xfrm>
            <a:off x="4648819" y="3747788"/>
            <a:ext cx="2531400" cy="61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spcBef>
                <a:spcPts val="0"/>
              </a:spcBef>
              <a:spcAft>
                <a:spcPts val="0"/>
              </a:spcAft>
              <a:buSzPts val="1500"/>
              <a:buNone/>
              <a:defRPr/>
            </a:lvl2pPr>
            <a:lvl3pPr lvl="2" rtl="0" algn="ctr">
              <a:spcBef>
                <a:spcPts val="0"/>
              </a:spcBef>
              <a:spcAft>
                <a:spcPts val="0"/>
              </a:spcAft>
              <a:buSzPts val="1500"/>
              <a:buNone/>
              <a:defRPr/>
            </a:lvl3pPr>
            <a:lvl4pPr lvl="3" rtl="0" algn="ctr">
              <a:spcBef>
                <a:spcPts val="0"/>
              </a:spcBef>
              <a:spcAft>
                <a:spcPts val="0"/>
              </a:spcAft>
              <a:buSzPts val="1500"/>
              <a:buNone/>
              <a:defRPr/>
            </a:lvl4pPr>
            <a:lvl5pPr lvl="4" rtl="0" algn="ctr">
              <a:spcBef>
                <a:spcPts val="0"/>
              </a:spcBef>
              <a:spcAft>
                <a:spcPts val="0"/>
              </a:spcAft>
              <a:buSzPts val="1500"/>
              <a:buNone/>
              <a:defRPr/>
            </a:lvl5pPr>
            <a:lvl6pPr lvl="5" rtl="0" algn="ctr">
              <a:spcBef>
                <a:spcPts val="0"/>
              </a:spcBef>
              <a:spcAft>
                <a:spcPts val="0"/>
              </a:spcAft>
              <a:buSzPts val="1500"/>
              <a:buNone/>
              <a:defRPr/>
            </a:lvl6pPr>
            <a:lvl7pPr lvl="6" rtl="0" algn="ctr">
              <a:spcBef>
                <a:spcPts val="0"/>
              </a:spcBef>
              <a:spcAft>
                <a:spcPts val="0"/>
              </a:spcAft>
              <a:buSzPts val="1500"/>
              <a:buNone/>
              <a:defRPr/>
            </a:lvl7pPr>
            <a:lvl8pPr lvl="7" rtl="0" algn="ctr">
              <a:spcBef>
                <a:spcPts val="0"/>
              </a:spcBef>
              <a:spcAft>
                <a:spcPts val="0"/>
              </a:spcAft>
              <a:buSzPts val="1500"/>
              <a:buNone/>
              <a:defRPr/>
            </a:lvl8pPr>
            <a:lvl9pPr lvl="8" rtl="0" algn="ctr">
              <a:spcBef>
                <a:spcPts val="0"/>
              </a:spcBef>
              <a:spcAft>
                <a:spcPts val="0"/>
              </a:spcAft>
              <a:buSzPts val="1500"/>
              <a:buNone/>
              <a:defRPr/>
            </a:lvl9pPr>
          </a:lstStyle>
          <a:p/>
        </p:txBody>
      </p:sp>
      <p:sp>
        <p:nvSpPr>
          <p:cNvPr id="106" name="Google Shape;106;p13"/>
          <p:cNvSpPr txBox="1"/>
          <p:nvPr>
            <p:ph hasCustomPrompt="1" idx="18" type="title"/>
          </p:nvPr>
        </p:nvSpPr>
        <p:spPr>
          <a:xfrm>
            <a:off x="5394919" y="2786425"/>
            <a:ext cx="1039200" cy="58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3800">
                <a:solidFill>
                  <a:schemeClr val="accent2"/>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107" name="Google Shape;107;p13"/>
          <p:cNvSpPr/>
          <p:nvPr/>
        </p:nvSpPr>
        <p:spPr>
          <a:xfrm>
            <a:off x="121950" y="14488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3"/>
          <p:cNvSpPr/>
          <p:nvPr/>
        </p:nvSpPr>
        <p:spPr>
          <a:xfrm>
            <a:off x="8762075" y="10984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3"/>
          <p:cNvSpPr/>
          <p:nvPr/>
        </p:nvSpPr>
        <p:spPr>
          <a:xfrm>
            <a:off x="8490100" y="649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3"/>
          <p:cNvSpPr/>
          <p:nvPr/>
        </p:nvSpPr>
        <p:spPr>
          <a:xfrm>
            <a:off x="8601950" y="42773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spTree>
      <p:nvGrpSpPr>
        <p:cNvPr id="111" name="Shape 111"/>
        <p:cNvGrpSpPr/>
        <p:nvPr/>
      </p:nvGrpSpPr>
      <p:grpSpPr>
        <a:xfrm>
          <a:off x="0" y="0"/>
          <a:ext cx="0" cy="0"/>
          <a:chOff x="0" y="0"/>
          <a:chExt cx="0" cy="0"/>
        </a:xfrm>
      </p:grpSpPr>
      <p:sp>
        <p:nvSpPr>
          <p:cNvPr id="112" name="Google Shape;112;p14"/>
          <p:cNvSpPr txBox="1"/>
          <p:nvPr>
            <p:ph idx="1" type="subTitle"/>
          </p:nvPr>
        </p:nvSpPr>
        <p:spPr>
          <a:xfrm>
            <a:off x="1579250" y="1526475"/>
            <a:ext cx="5985300" cy="153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000"/>
              <a:buNone/>
              <a:defRPr sz="28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13" name="Google Shape;113;p14"/>
          <p:cNvSpPr txBox="1"/>
          <p:nvPr>
            <p:ph idx="2" type="subTitle"/>
          </p:nvPr>
        </p:nvSpPr>
        <p:spPr>
          <a:xfrm>
            <a:off x="1579450" y="3029925"/>
            <a:ext cx="5985000" cy="5871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1800"/>
              <a:buFont typeface="Titan One"/>
              <a:buNone/>
              <a:defRPr sz="2500">
                <a:solidFill>
                  <a:schemeClr val="dk1"/>
                </a:solidFill>
                <a:latin typeface="Titan One"/>
                <a:ea typeface="Titan One"/>
                <a:cs typeface="Titan One"/>
                <a:sym typeface="Titan One"/>
              </a:defRPr>
            </a:lvl1pPr>
            <a:lvl2pPr lvl="1" rtl="0">
              <a:spcBef>
                <a:spcPts val="0"/>
              </a:spcBef>
              <a:spcAft>
                <a:spcPts val="0"/>
              </a:spcAft>
              <a:buSzPts val="1800"/>
              <a:buFont typeface="Titan One"/>
              <a:buNone/>
              <a:defRPr sz="1800">
                <a:latin typeface="Titan One"/>
                <a:ea typeface="Titan One"/>
                <a:cs typeface="Titan One"/>
                <a:sym typeface="Titan One"/>
              </a:defRPr>
            </a:lvl2pPr>
            <a:lvl3pPr lvl="2" rtl="0">
              <a:spcBef>
                <a:spcPts val="0"/>
              </a:spcBef>
              <a:spcAft>
                <a:spcPts val="0"/>
              </a:spcAft>
              <a:buSzPts val="1800"/>
              <a:buFont typeface="Titan One"/>
              <a:buNone/>
              <a:defRPr sz="1800">
                <a:latin typeface="Titan One"/>
                <a:ea typeface="Titan One"/>
                <a:cs typeface="Titan One"/>
                <a:sym typeface="Titan One"/>
              </a:defRPr>
            </a:lvl3pPr>
            <a:lvl4pPr lvl="3" rtl="0">
              <a:spcBef>
                <a:spcPts val="0"/>
              </a:spcBef>
              <a:spcAft>
                <a:spcPts val="0"/>
              </a:spcAft>
              <a:buSzPts val="1800"/>
              <a:buFont typeface="Titan One"/>
              <a:buNone/>
              <a:defRPr sz="1800">
                <a:latin typeface="Titan One"/>
                <a:ea typeface="Titan One"/>
                <a:cs typeface="Titan One"/>
                <a:sym typeface="Titan One"/>
              </a:defRPr>
            </a:lvl4pPr>
            <a:lvl5pPr lvl="4" rtl="0">
              <a:spcBef>
                <a:spcPts val="0"/>
              </a:spcBef>
              <a:spcAft>
                <a:spcPts val="0"/>
              </a:spcAft>
              <a:buSzPts val="1800"/>
              <a:buFont typeface="Titan One"/>
              <a:buNone/>
              <a:defRPr sz="1800">
                <a:latin typeface="Titan One"/>
                <a:ea typeface="Titan One"/>
                <a:cs typeface="Titan One"/>
                <a:sym typeface="Titan One"/>
              </a:defRPr>
            </a:lvl5pPr>
            <a:lvl6pPr lvl="5" rtl="0">
              <a:spcBef>
                <a:spcPts val="0"/>
              </a:spcBef>
              <a:spcAft>
                <a:spcPts val="0"/>
              </a:spcAft>
              <a:buSzPts val="1800"/>
              <a:buFont typeface="Titan One"/>
              <a:buNone/>
              <a:defRPr sz="1800">
                <a:latin typeface="Titan One"/>
                <a:ea typeface="Titan One"/>
                <a:cs typeface="Titan One"/>
                <a:sym typeface="Titan One"/>
              </a:defRPr>
            </a:lvl6pPr>
            <a:lvl7pPr lvl="6" rtl="0">
              <a:spcBef>
                <a:spcPts val="0"/>
              </a:spcBef>
              <a:spcAft>
                <a:spcPts val="0"/>
              </a:spcAft>
              <a:buSzPts val="1800"/>
              <a:buFont typeface="Titan One"/>
              <a:buNone/>
              <a:defRPr sz="1800">
                <a:latin typeface="Titan One"/>
                <a:ea typeface="Titan One"/>
                <a:cs typeface="Titan One"/>
                <a:sym typeface="Titan One"/>
              </a:defRPr>
            </a:lvl7pPr>
            <a:lvl8pPr lvl="7" rtl="0">
              <a:spcBef>
                <a:spcPts val="0"/>
              </a:spcBef>
              <a:spcAft>
                <a:spcPts val="0"/>
              </a:spcAft>
              <a:buSzPts val="1800"/>
              <a:buFont typeface="Titan One"/>
              <a:buNone/>
              <a:defRPr sz="1800">
                <a:latin typeface="Titan One"/>
                <a:ea typeface="Titan One"/>
                <a:cs typeface="Titan One"/>
                <a:sym typeface="Titan One"/>
              </a:defRPr>
            </a:lvl8pPr>
            <a:lvl9pPr lvl="8" rtl="0">
              <a:spcBef>
                <a:spcPts val="0"/>
              </a:spcBef>
              <a:spcAft>
                <a:spcPts val="0"/>
              </a:spcAft>
              <a:buSzPts val="1800"/>
              <a:buFont typeface="Titan One"/>
              <a:buNone/>
              <a:defRPr sz="1800">
                <a:latin typeface="Titan One"/>
                <a:ea typeface="Titan One"/>
                <a:cs typeface="Titan One"/>
                <a:sym typeface="Titan One"/>
              </a:defRPr>
            </a:lvl9pPr>
          </a:lstStyle>
          <a:p/>
        </p:txBody>
      </p:sp>
      <p:sp>
        <p:nvSpPr>
          <p:cNvPr id="114" name="Google Shape;114;p14"/>
          <p:cNvSpPr/>
          <p:nvPr/>
        </p:nvSpPr>
        <p:spPr>
          <a:xfrm>
            <a:off x="1304000" y="3131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4"/>
          <p:cNvSpPr/>
          <p:nvPr/>
        </p:nvSpPr>
        <p:spPr>
          <a:xfrm>
            <a:off x="354475" y="27316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4"/>
          <p:cNvSpPr/>
          <p:nvPr/>
        </p:nvSpPr>
        <p:spPr>
          <a:xfrm>
            <a:off x="8598975" y="27316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4">
    <p:spTree>
      <p:nvGrpSpPr>
        <p:cNvPr id="117" name="Shape 117"/>
        <p:cNvGrpSpPr/>
        <p:nvPr/>
      </p:nvGrpSpPr>
      <p:grpSpPr>
        <a:xfrm>
          <a:off x="0" y="0"/>
          <a:ext cx="0" cy="0"/>
          <a:chOff x="0" y="0"/>
          <a:chExt cx="0" cy="0"/>
        </a:xfrm>
      </p:grpSpPr>
      <p:sp>
        <p:nvSpPr>
          <p:cNvPr id="118" name="Google Shape;118;p15"/>
          <p:cNvSpPr txBox="1"/>
          <p:nvPr>
            <p:ph type="title"/>
          </p:nvPr>
        </p:nvSpPr>
        <p:spPr>
          <a:xfrm>
            <a:off x="2009275" y="1699900"/>
            <a:ext cx="5125500" cy="120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5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19" name="Google Shape;119;p15"/>
          <p:cNvSpPr txBox="1"/>
          <p:nvPr>
            <p:ph idx="1" type="subTitle"/>
          </p:nvPr>
        </p:nvSpPr>
        <p:spPr>
          <a:xfrm>
            <a:off x="2009350" y="2874200"/>
            <a:ext cx="5125500" cy="5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Char char="●"/>
              <a:defRPr/>
            </a:lvl1pPr>
            <a:lvl2pPr lvl="1" rtl="0" algn="ctr">
              <a:spcBef>
                <a:spcPts val="0"/>
              </a:spcBef>
              <a:spcAft>
                <a:spcPts val="0"/>
              </a:spcAft>
              <a:buSzPts val="1500"/>
              <a:buChar char="○"/>
              <a:defRPr/>
            </a:lvl2pPr>
            <a:lvl3pPr lvl="2" rtl="0" algn="ctr">
              <a:spcBef>
                <a:spcPts val="0"/>
              </a:spcBef>
              <a:spcAft>
                <a:spcPts val="0"/>
              </a:spcAft>
              <a:buSzPts val="1500"/>
              <a:buChar char="■"/>
              <a:defRPr/>
            </a:lvl3pPr>
            <a:lvl4pPr lvl="3" rtl="0" algn="ctr">
              <a:spcBef>
                <a:spcPts val="0"/>
              </a:spcBef>
              <a:spcAft>
                <a:spcPts val="0"/>
              </a:spcAft>
              <a:buSzPts val="1500"/>
              <a:buChar char="●"/>
              <a:defRPr/>
            </a:lvl4pPr>
            <a:lvl5pPr lvl="4" rtl="0" algn="ctr">
              <a:spcBef>
                <a:spcPts val="0"/>
              </a:spcBef>
              <a:spcAft>
                <a:spcPts val="0"/>
              </a:spcAft>
              <a:buSzPts val="1500"/>
              <a:buChar char="○"/>
              <a:defRPr/>
            </a:lvl5pPr>
            <a:lvl6pPr lvl="5" rtl="0" algn="ctr">
              <a:spcBef>
                <a:spcPts val="0"/>
              </a:spcBef>
              <a:spcAft>
                <a:spcPts val="0"/>
              </a:spcAft>
              <a:buSzPts val="1500"/>
              <a:buChar char="■"/>
              <a:defRPr/>
            </a:lvl6pPr>
            <a:lvl7pPr lvl="6" rtl="0" algn="ctr">
              <a:spcBef>
                <a:spcPts val="0"/>
              </a:spcBef>
              <a:spcAft>
                <a:spcPts val="0"/>
              </a:spcAft>
              <a:buSzPts val="1500"/>
              <a:buChar char="●"/>
              <a:defRPr/>
            </a:lvl7pPr>
            <a:lvl8pPr lvl="7" rtl="0" algn="ctr">
              <a:spcBef>
                <a:spcPts val="0"/>
              </a:spcBef>
              <a:spcAft>
                <a:spcPts val="0"/>
              </a:spcAft>
              <a:buSzPts val="1500"/>
              <a:buChar char="○"/>
              <a:defRPr/>
            </a:lvl8pPr>
            <a:lvl9pPr lvl="8" rtl="0" algn="ctr">
              <a:spcBef>
                <a:spcPts val="0"/>
              </a:spcBef>
              <a:spcAft>
                <a:spcPts val="0"/>
              </a:spcAft>
              <a:buSzPts val="1500"/>
              <a:buChar char="■"/>
              <a:defRPr/>
            </a:lvl9pPr>
          </a:lstStyle>
          <a:p/>
        </p:txBody>
      </p:sp>
      <p:sp>
        <p:nvSpPr>
          <p:cNvPr id="120" name="Google Shape;120;p15"/>
          <p:cNvSpPr/>
          <p:nvPr/>
        </p:nvSpPr>
        <p:spPr>
          <a:xfrm>
            <a:off x="8490100" y="649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5"/>
          <p:cNvSpPr/>
          <p:nvPr/>
        </p:nvSpPr>
        <p:spPr>
          <a:xfrm>
            <a:off x="5695750" y="2340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5"/>
          <p:cNvSpPr/>
          <p:nvPr/>
        </p:nvSpPr>
        <p:spPr>
          <a:xfrm>
            <a:off x="146675" y="9885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5"/>
          <p:cNvSpPr/>
          <p:nvPr/>
        </p:nvSpPr>
        <p:spPr>
          <a:xfrm>
            <a:off x="727450" y="397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5"/>
          <p:cNvSpPr/>
          <p:nvPr/>
        </p:nvSpPr>
        <p:spPr>
          <a:xfrm>
            <a:off x="8584075" y="31317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5"/>
          <p:cNvSpPr/>
          <p:nvPr/>
        </p:nvSpPr>
        <p:spPr>
          <a:xfrm>
            <a:off x="8653300" y="41159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5"/>
          <p:cNvSpPr/>
          <p:nvPr/>
        </p:nvSpPr>
        <p:spPr>
          <a:xfrm>
            <a:off x="408400" y="3107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127" name="Shape 127"/>
        <p:cNvGrpSpPr/>
        <p:nvPr/>
      </p:nvGrpSpPr>
      <p:grpSpPr>
        <a:xfrm>
          <a:off x="0" y="0"/>
          <a:ext cx="0" cy="0"/>
          <a:chOff x="0" y="0"/>
          <a:chExt cx="0" cy="0"/>
        </a:xfrm>
      </p:grpSpPr>
      <p:sp>
        <p:nvSpPr>
          <p:cNvPr id="128" name="Google Shape;128;p16"/>
          <p:cNvSpPr txBox="1"/>
          <p:nvPr>
            <p:ph type="title"/>
          </p:nvPr>
        </p:nvSpPr>
        <p:spPr>
          <a:xfrm>
            <a:off x="3799767" y="2001725"/>
            <a:ext cx="3816000" cy="841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29" name="Google Shape;129;p16"/>
          <p:cNvSpPr txBox="1"/>
          <p:nvPr>
            <p:ph hasCustomPrompt="1" idx="2" type="title"/>
          </p:nvPr>
        </p:nvSpPr>
        <p:spPr>
          <a:xfrm>
            <a:off x="1528225" y="2001725"/>
            <a:ext cx="2136000" cy="114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96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30" name="Google Shape;130;p16"/>
          <p:cNvSpPr txBox="1"/>
          <p:nvPr>
            <p:ph idx="1" type="subTitle"/>
          </p:nvPr>
        </p:nvSpPr>
        <p:spPr>
          <a:xfrm>
            <a:off x="3799747" y="2878375"/>
            <a:ext cx="3816000" cy="2634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0"/>
              </a:spcBef>
              <a:spcAft>
                <a:spcPts val="0"/>
              </a:spcAft>
              <a:buSzPts val="1500"/>
              <a:buNone/>
              <a:defRPr/>
            </a:lvl3pPr>
            <a:lvl4pPr lvl="3" rtl="0" algn="ctr">
              <a:lnSpc>
                <a:spcPct val="100000"/>
              </a:lnSpc>
              <a:spcBef>
                <a:spcPts val="0"/>
              </a:spcBef>
              <a:spcAft>
                <a:spcPts val="0"/>
              </a:spcAft>
              <a:buSzPts val="1500"/>
              <a:buNone/>
              <a:defRPr/>
            </a:lvl4pPr>
            <a:lvl5pPr lvl="4" rtl="0" algn="ctr">
              <a:lnSpc>
                <a:spcPct val="100000"/>
              </a:lnSpc>
              <a:spcBef>
                <a:spcPts val="0"/>
              </a:spcBef>
              <a:spcAft>
                <a:spcPts val="0"/>
              </a:spcAft>
              <a:buSzPts val="1500"/>
              <a:buNone/>
              <a:defRPr/>
            </a:lvl5pPr>
            <a:lvl6pPr lvl="5" rtl="0" algn="ctr">
              <a:lnSpc>
                <a:spcPct val="100000"/>
              </a:lnSpc>
              <a:spcBef>
                <a:spcPts val="0"/>
              </a:spcBef>
              <a:spcAft>
                <a:spcPts val="0"/>
              </a:spcAft>
              <a:buSzPts val="1500"/>
              <a:buNone/>
              <a:defRPr/>
            </a:lvl6pPr>
            <a:lvl7pPr lvl="6" rtl="0" algn="ctr">
              <a:lnSpc>
                <a:spcPct val="100000"/>
              </a:lnSpc>
              <a:spcBef>
                <a:spcPts val="0"/>
              </a:spcBef>
              <a:spcAft>
                <a:spcPts val="0"/>
              </a:spcAft>
              <a:buSzPts val="1500"/>
              <a:buNone/>
              <a:defRPr/>
            </a:lvl7pPr>
            <a:lvl8pPr lvl="7" rtl="0" algn="ctr">
              <a:lnSpc>
                <a:spcPct val="100000"/>
              </a:lnSpc>
              <a:spcBef>
                <a:spcPts val="0"/>
              </a:spcBef>
              <a:spcAft>
                <a:spcPts val="0"/>
              </a:spcAft>
              <a:buSzPts val="1500"/>
              <a:buNone/>
              <a:defRPr/>
            </a:lvl8pPr>
            <a:lvl9pPr lvl="8" rtl="0" algn="ctr">
              <a:lnSpc>
                <a:spcPct val="100000"/>
              </a:lnSpc>
              <a:spcBef>
                <a:spcPts val="0"/>
              </a:spcBef>
              <a:spcAft>
                <a:spcPts val="0"/>
              </a:spcAft>
              <a:buSzPts val="1500"/>
              <a:buNone/>
              <a:defRPr/>
            </a:lvl9pPr>
          </a:lstStyle>
          <a:p/>
        </p:txBody>
      </p:sp>
      <p:sp>
        <p:nvSpPr>
          <p:cNvPr id="131" name="Google Shape;131;p16"/>
          <p:cNvSpPr/>
          <p:nvPr/>
        </p:nvSpPr>
        <p:spPr>
          <a:xfrm>
            <a:off x="369200" y="39519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6"/>
          <p:cNvSpPr/>
          <p:nvPr/>
        </p:nvSpPr>
        <p:spPr>
          <a:xfrm>
            <a:off x="393950" y="138752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6"/>
          <p:cNvSpPr/>
          <p:nvPr/>
        </p:nvSpPr>
        <p:spPr>
          <a:xfrm>
            <a:off x="8762075" y="43587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6">
    <p:spTree>
      <p:nvGrpSpPr>
        <p:cNvPr id="134" name="Shape 134"/>
        <p:cNvGrpSpPr/>
        <p:nvPr/>
      </p:nvGrpSpPr>
      <p:grpSpPr>
        <a:xfrm>
          <a:off x="0" y="0"/>
          <a:ext cx="0" cy="0"/>
          <a:chOff x="0" y="0"/>
          <a:chExt cx="0" cy="0"/>
        </a:xfrm>
      </p:grpSpPr>
      <p:sp>
        <p:nvSpPr>
          <p:cNvPr id="135" name="Google Shape;135;p17"/>
          <p:cNvSpPr txBox="1"/>
          <p:nvPr>
            <p:ph type="title"/>
          </p:nvPr>
        </p:nvSpPr>
        <p:spPr>
          <a:xfrm>
            <a:off x="4852125" y="1078225"/>
            <a:ext cx="3158100" cy="20100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36" name="Google Shape;136;p17"/>
          <p:cNvSpPr txBox="1"/>
          <p:nvPr>
            <p:ph idx="1" type="subTitle"/>
          </p:nvPr>
        </p:nvSpPr>
        <p:spPr>
          <a:xfrm>
            <a:off x="4852125" y="2949875"/>
            <a:ext cx="3158100" cy="111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500"/>
              <a:buChar char="●"/>
              <a:defRPr/>
            </a:lvl1pPr>
            <a:lvl2pPr lvl="1" rtl="0" algn="ctr">
              <a:spcBef>
                <a:spcPts val="0"/>
              </a:spcBef>
              <a:spcAft>
                <a:spcPts val="0"/>
              </a:spcAft>
              <a:buSzPts val="1500"/>
              <a:buChar char="○"/>
              <a:defRPr/>
            </a:lvl2pPr>
            <a:lvl3pPr lvl="2" rtl="0" algn="ctr">
              <a:spcBef>
                <a:spcPts val="0"/>
              </a:spcBef>
              <a:spcAft>
                <a:spcPts val="0"/>
              </a:spcAft>
              <a:buSzPts val="1500"/>
              <a:buChar char="■"/>
              <a:defRPr/>
            </a:lvl3pPr>
            <a:lvl4pPr lvl="3" rtl="0" algn="ctr">
              <a:spcBef>
                <a:spcPts val="0"/>
              </a:spcBef>
              <a:spcAft>
                <a:spcPts val="0"/>
              </a:spcAft>
              <a:buSzPts val="1500"/>
              <a:buChar char="●"/>
              <a:defRPr/>
            </a:lvl4pPr>
            <a:lvl5pPr lvl="4" rtl="0" algn="ctr">
              <a:spcBef>
                <a:spcPts val="0"/>
              </a:spcBef>
              <a:spcAft>
                <a:spcPts val="0"/>
              </a:spcAft>
              <a:buSzPts val="1500"/>
              <a:buChar char="○"/>
              <a:defRPr/>
            </a:lvl5pPr>
            <a:lvl6pPr lvl="5" rtl="0" algn="ctr">
              <a:spcBef>
                <a:spcPts val="0"/>
              </a:spcBef>
              <a:spcAft>
                <a:spcPts val="0"/>
              </a:spcAft>
              <a:buSzPts val="1500"/>
              <a:buChar char="■"/>
              <a:defRPr/>
            </a:lvl6pPr>
            <a:lvl7pPr lvl="6" rtl="0" algn="ctr">
              <a:spcBef>
                <a:spcPts val="0"/>
              </a:spcBef>
              <a:spcAft>
                <a:spcPts val="0"/>
              </a:spcAft>
              <a:buSzPts val="1500"/>
              <a:buChar char="●"/>
              <a:defRPr/>
            </a:lvl7pPr>
            <a:lvl8pPr lvl="7" rtl="0" algn="ctr">
              <a:spcBef>
                <a:spcPts val="0"/>
              </a:spcBef>
              <a:spcAft>
                <a:spcPts val="0"/>
              </a:spcAft>
              <a:buSzPts val="1500"/>
              <a:buChar char="○"/>
              <a:defRPr/>
            </a:lvl8pPr>
            <a:lvl9pPr lvl="8" rtl="0" algn="ctr">
              <a:spcBef>
                <a:spcPts val="0"/>
              </a:spcBef>
              <a:spcAft>
                <a:spcPts val="0"/>
              </a:spcAft>
              <a:buSzPts val="1500"/>
              <a:buChar char="■"/>
              <a:defRPr/>
            </a:lvl9pPr>
          </a:lstStyle>
          <a:p/>
        </p:txBody>
      </p:sp>
      <p:sp>
        <p:nvSpPr>
          <p:cNvPr id="137" name="Google Shape;137;p17"/>
          <p:cNvSpPr/>
          <p:nvPr>
            <p:ph idx="2" type="pic"/>
          </p:nvPr>
        </p:nvSpPr>
        <p:spPr>
          <a:xfrm>
            <a:off x="926675" y="1094700"/>
            <a:ext cx="2954100" cy="2954100"/>
          </a:xfrm>
          <a:prstGeom prst="ellipse">
            <a:avLst/>
          </a:prstGeom>
          <a:noFill/>
          <a:ln cap="flat" cmpd="sng" w="114300">
            <a:solidFill>
              <a:schemeClr val="accent5"/>
            </a:solidFill>
            <a:prstDash val="solid"/>
            <a:round/>
            <a:headEnd len="sm" w="sm" type="none"/>
            <a:tailEnd len="sm" w="sm" type="none"/>
          </a:ln>
          <a:effectLst>
            <a:outerShdw blurRad="142875" rotWithShape="0" algn="bl" dir="2400000" dist="28575">
              <a:srgbClr val="000000">
                <a:alpha val="20000"/>
              </a:srgbClr>
            </a:outerShdw>
          </a:effectLst>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1_1">
    <p:spTree>
      <p:nvGrpSpPr>
        <p:cNvPr id="138" name="Shape 138"/>
        <p:cNvGrpSpPr/>
        <p:nvPr/>
      </p:nvGrpSpPr>
      <p:grpSpPr>
        <a:xfrm>
          <a:off x="0" y="0"/>
          <a:ext cx="0" cy="0"/>
          <a:chOff x="0" y="0"/>
          <a:chExt cx="0" cy="0"/>
        </a:xfrm>
      </p:grpSpPr>
      <p:sp>
        <p:nvSpPr>
          <p:cNvPr id="139" name="Google Shape;139;p18"/>
          <p:cNvSpPr txBox="1"/>
          <p:nvPr>
            <p:ph type="title"/>
          </p:nvPr>
        </p:nvSpPr>
        <p:spPr>
          <a:xfrm>
            <a:off x="3799767" y="2001725"/>
            <a:ext cx="3816000" cy="841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40" name="Google Shape;140;p18"/>
          <p:cNvSpPr txBox="1"/>
          <p:nvPr>
            <p:ph hasCustomPrompt="1" idx="2" type="title"/>
          </p:nvPr>
        </p:nvSpPr>
        <p:spPr>
          <a:xfrm>
            <a:off x="1528225" y="2001725"/>
            <a:ext cx="2136000" cy="114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96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41" name="Google Shape;141;p18"/>
          <p:cNvSpPr txBox="1"/>
          <p:nvPr>
            <p:ph idx="1" type="subTitle"/>
          </p:nvPr>
        </p:nvSpPr>
        <p:spPr>
          <a:xfrm>
            <a:off x="3799747" y="2878375"/>
            <a:ext cx="3816000" cy="2634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0"/>
              </a:spcBef>
              <a:spcAft>
                <a:spcPts val="0"/>
              </a:spcAft>
              <a:buSzPts val="1500"/>
              <a:buNone/>
              <a:defRPr/>
            </a:lvl3pPr>
            <a:lvl4pPr lvl="3" rtl="0" algn="ctr">
              <a:lnSpc>
                <a:spcPct val="100000"/>
              </a:lnSpc>
              <a:spcBef>
                <a:spcPts val="0"/>
              </a:spcBef>
              <a:spcAft>
                <a:spcPts val="0"/>
              </a:spcAft>
              <a:buSzPts val="1500"/>
              <a:buNone/>
              <a:defRPr/>
            </a:lvl4pPr>
            <a:lvl5pPr lvl="4" rtl="0" algn="ctr">
              <a:lnSpc>
                <a:spcPct val="100000"/>
              </a:lnSpc>
              <a:spcBef>
                <a:spcPts val="0"/>
              </a:spcBef>
              <a:spcAft>
                <a:spcPts val="0"/>
              </a:spcAft>
              <a:buSzPts val="1500"/>
              <a:buNone/>
              <a:defRPr/>
            </a:lvl5pPr>
            <a:lvl6pPr lvl="5" rtl="0" algn="ctr">
              <a:lnSpc>
                <a:spcPct val="100000"/>
              </a:lnSpc>
              <a:spcBef>
                <a:spcPts val="0"/>
              </a:spcBef>
              <a:spcAft>
                <a:spcPts val="0"/>
              </a:spcAft>
              <a:buSzPts val="1500"/>
              <a:buNone/>
              <a:defRPr/>
            </a:lvl6pPr>
            <a:lvl7pPr lvl="6" rtl="0" algn="ctr">
              <a:lnSpc>
                <a:spcPct val="100000"/>
              </a:lnSpc>
              <a:spcBef>
                <a:spcPts val="0"/>
              </a:spcBef>
              <a:spcAft>
                <a:spcPts val="0"/>
              </a:spcAft>
              <a:buSzPts val="1500"/>
              <a:buNone/>
              <a:defRPr/>
            </a:lvl7pPr>
            <a:lvl8pPr lvl="7" rtl="0" algn="ctr">
              <a:lnSpc>
                <a:spcPct val="100000"/>
              </a:lnSpc>
              <a:spcBef>
                <a:spcPts val="0"/>
              </a:spcBef>
              <a:spcAft>
                <a:spcPts val="0"/>
              </a:spcAft>
              <a:buSzPts val="1500"/>
              <a:buNone/>
              <a:defRPr/>
            </a:lvl8pPr>
            <a:lvl9pPr lvl="8" rtl="0" algn="ctr">
              <a:lnSpc>
                <a:spcPct val="100000"/>
              </a:lnSpc>
              <a:spcBef>
                <a:spcPts val="0"/>
              </a:spcBef>
              <a:spcAft>
                <a:spcPts val="0"/>
              </a:spcAft>
              <a:buSzPts val="1500"/>
              <a:buNone/>
              <a:defRPr/>
            </a:lvl9pPr>
          </a:lstStyle>
          <a:p/>
        </p:txBody>
      </p:sp>
      <p:sp>
        <p:nvSpPr>
          <p:cNvPr id="142" name="Google Shape;142;p18"/>
          <p:cNvSpPr/>
          <p:nvPr/>
        </p:nvSpPr>
        <p:spPr>
          <a:xfrm>
            <a:off x="241550" y="184472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8"/>
          <p:cNvSpPr/>
          <p:nvPr/>
        </p:nvSpPr>
        <p:spPr>
          <a:xfrm>
            <a:off x="5873725" y="2984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8"/>
          <p:cNvSpPr/>
          <p:nvPr/>
        </p:nvSpPr>
        <p:spPr>
          <a:xfrm>
            <a:off x="7011050" y="3317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_1_1">
    <p:spTree>
      <p:nvGrpSpPr>
        <p:cNvPr id="145" name="Shape 145"/>
        <p:cNvGrpSpPr/>
        <p:nvPr/>
      </p:nvGrpSpPr>
      <p:grpSpPr>
        <a:xfrm>
          <a:off x="0" y="0"/>
          <a:ext cx="0" cy="0"/>
          <a:chOff x="0" y="0"/>
          <a:chExt cx="0" cy="0"/>
        </a:xfrm>
      </p:grpSpPr>
      <p:sp>
        <p:nvSpPr>
          <p:cNvPr id="146" name="Google Shape;146;p19"/>
          <p:cNvSpPr txBox="1"/>
          <p:nvPr>
            <p:ph type="title"/>
          </p:nvPr>
        </p:nvSpPr>
        <p:spPr>
          <a:xfrm>
            <a:off x="3799767" y="2001725"/>
            <a:ext cx="3816000" cy="841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47" name="Google Shape;147;p19"/>
          <p:cNvSpPr txBox="1"/>
          <p:nvPr>
            <p:ph hasCustomPrompt="1" idx="2" type="title"/>
          </p:nvPr>
        </p:nvSpPr>
        <p:spPr>
          <a:xfrm>
            <a:off x="1528225" y="2001725"/>
            <a:ext cx="2136000" cy="114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96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48" name="Google Shape;148;p19"/>
          <p:cNvSpPr txBox="1"/>
          <p:nvPr>
            <p:ph idx="1" type="subTitle"/>
          </p:nvPr>
        </p:nvSpPr>
        <p:spPr>
          <a:xfrm>
            <a:off x="3799747" y="2878375"/>
            <a:ext cx="3816000" cy="2634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0"/>
              </a:spcBef>
              <a:spcAft>
                <a:spcPts val="0"/>
              </a:spcAft>
              <a:buSzPts val="1500"/>
              <a:buNone/>
              <a:defRPr/>
            </a:lvl3pPr>
            <a:lvl4pPr lvl="3" rtl="0" algn="ctr">
              <a:lnSpc>
                <a:spcPct val="100000"/>
              </a:lnSpc>
              <a:spcBef>
                <a:spcPts val="0"/>
              </a:spcBef>
              <a:spcAft>
                <a:spcPts val="0"/>
              </a:spcAft>
              <a:buSzPts val="1500"/>
              <a:buNone/>
              <a:defRPr/>
            </a:lvl4pPr>
            <a:lvl5pPr lvl="4" rtl="0" algn="ctr">
              <a:lnSpc>
                <a:spcPct val="100000"/>
              </a:lnSpc>
              <a:spcBef>
                <a:spcPts val="0"/>
              </a:spcBef>
              <a:spcAft>
                <a:spcPts val="0"/>
              </a:spcAft>
              <a:buSzPts val="1500"/>
              <a:buNone/>
              <a:defRPr/>
            </a:lvl5pPr>
            <a:lvl6pPr lvl="5" rtl="0" algn="ctr">
              <a:lnSpc>
                <a:spcPct val="100000"/>
              </a:lnSpc>
              <a:spcBef>
                <a:spcPts val="0"/>
              </a:spcBef>
              <a:spcAft>
                <a:spcPts val="0"/>
              </a:spcAft>
              <a:buSzPts val="1500"/>
              <a:buNone/>
              <a:defRPr/>
            </a:lvl6pPr>
            <a:lvl7pPr lvl="6" rtl="0" algn="ctr">
              <a:lnSpc>
                <a:spcPct val="100000"/>
              </a:lnSpc>
              <a:spcBef>
                <a:spcPts val="0"/>
              </a:spcBef>
              <a:spcAft>
                <a:spcPts val="0"/>
              </a:spcAft>
              <a:buSzPts val="1500"/>
              <a:buNone/>
              <a:defRPr/>
            </a:lvl7pPr>
            <a:lvl8pPr lvl="7" rtl="0" algn="ctr">
              <a:lnSpc>
                <a:spcPct val="100000"/>
              </a:lnSpc>
              <a:spcBef>
                <a:spcPts val="0"/>
              </a:spcBef>
              <a:spcAft>
                <a:spcPts val="0"/>
              </a:spcAft>
              <a:buSzPts val="1500"/>
              <a:buNone/>
              <a:defRPr/>
            </a:lvl8pPr>
            <a:lvl9pPr lvl="8" rtl="0" algn="ctr">
              <a:lnSpc>
                <a:spcPct val="100000"/>
              </a:lnSpc>
              <a:spcBef>
                <a:spcPts val="0"/>
              </a:spcBef>
              <a:spcAft>
                <a:spcPts val="0"/>
              </a:spcAft>
              <a:buSzPts val="15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_1">
    <p:spTree>
      <p:nvGrpSpPr>
        <p:cNvPr id="149" name="Shape 149"/>
        <p:cNvGrpSpPr/>
        <p:nvPr/>
      </p:nvGrpSpPr>
      <p:grpSpPr>
        <a:xfrm>
          <a:off x="0" y="0"/>
          <a:ext cx="0" cy="0"/>
          <a:chOff x="0" y="0"/>
          <a:chExt cx="0" cy="0"/>
        </a:xfrm>
      </p:grpSpPr>
      <p:sp>
        <p:nvSpPr>
          <p:cNvPr id="150" name="Google Shape;150;p20"/>
          <p:cNvSpPr txBox="1"/>
          <p:nvPr>
            <p:ph type="title"/>
          </p:nvPr>
        </p:nvSpPr>
        <p:spPr>
          <a:xfrm>
            <a:off x="621100" y="368825"/>
            <a:ext cx="79017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51" name="Google Shape;151;p20"/>
          <p:cNvSpPr txBox="1"/>
          <p:nvPr>
            <p:ph idx="1" type="subTitle"/>
          </p:nvPr>
        </p:nvSpPr>
        <p:spPr>
          <a:xfrm>
            <a:off x="3452900" y="2670825"/>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152" name="Google Shape;152;p20"/>
          <p:cNvSpPr txBox="1"/>
          <p:nvPr>
            <p:ph idx="2" type="subTitle"/>
          </p:nvPr>
        </p:nvSpPr>
        <p:spPr>
          <a:xfrm>
            <a:off x="3452850" y="2989313"/>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153" name="Google Shape;153;p20"/>
          <p:cNvSpPr txBox="1"/>
          <p:nvPr>
            <p:ph idx="3" type="subTitle"/>
          </p:nvPr>
        </p:nvSpPr>
        <p:spPr>
          <a:xfrm>
            <a:off x="1034238" y="2670825"/>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154" name="Google Shape;154;p20"/>
          <p:cNvSpPr txBox="1"/>
          <p:nvPr>
            <p:ph idx="4" type="subTitle"/>
          </p:nvPr>
        </p:nvSpPr>
        <p:spPr>
          <a:xfrm>
            <a:off x="1034213" y="2989313"/>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155" name="Google Shape;155;p20"/>
          <p:cNvSpPr txBox="1"/>
          <p:nvPr>
            <p:ph idx="5" type="subTitle"/>
          </p:nvPr>
        </p:nvSpPr>
        <p:spPr>
          <a:xfrm>
            <a:off x="5871625" y="2670825"/>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156" name="Google Shape;156;p20"/>
          <p:cNvSpPr txBox="1"/>
          <p:nvPr>
            <p:ph idx="6" type="subTitle"/>
          </p:nvPr>
        </p:nvSpPr>
        <p:spPr>
          <a:xfrm>
            <a:off x="5871600" y="2989313"/>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0" name="Shape 20"/>
        <p:cNvGrpSpPr/>
        <p:nvPr/>
      </p:nvGrpSpPr>
      <p:grpSpPr>
        <a:xfrm>
          <a:off x="0" y="0"/>
          <a:ext cx="0" cy="0"/>
          <a:chOff x="0" y="0"/>
          <a:chExt cx="0" cy="0"/>
        </a:xfrm>
      </p:grpSpPr>
      <p:sp>
        <p:nvSpPr>
          <p:cNvPr id="21" name="Google Shape;21;p3"/>
          <p:cNvSpPr txBox="1"/>
          <p:nvPr>
            <p:ph type="title"/>
          </p:nvPr>
        </p:nvSpPr>
        <p:spPr>
          <a:xfrm>
            <a:off x="3799767" y="2001725"/>
            <a:ext cx="3816000" cy="841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2" name="Google Shape;22;p3"/>
          <p:cNvSpPr txBox="1"/>
          <p:nvPr>
            <p:ph hasCustomPrompt="1" idx="2" type="title"/>
          </p:nvPr>
        </p:nvSpPr>
        <p:spPr>
          <a:xfrm>
            <a:off x="1528225" y="2001725"/>
            <a:ext cx="2136000" cy="114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96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3" name="Google Shape;23;p3"/>
          <p:cNvSpPr txBox="1"/>
          <p:nvPr>
            <p:ph idx="1" type="subTitle"/>
          </p:nvPr>
        </p:nvSpPr>
        <p:spPr>
          <a:xfrm>
            <a:off x="3799747" y="2878375"/>
            <a:ext cx="3816000" cy="2634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0"/>
              </a:spcBef>
              <a:spcAft>
                <a:spcPts val="0"/>
              </a:spcAft>
              <a:buSzPts val="1500"/>
              <a:buNone/>
              <a:defRPr/>
            </a:lvl3pPr>
            <a:lvl4pPr lvl="3" rtl="0" algn="ctr">
              <a:lnSpc>
                <a:spcPct val="100000"/>
              </a:lnSpc>
              <a:spcBef>
                <a:spcPts val="0"/>
              </a:spcBef>
              <a:spcAft>
                <a:spcPts val="0"/>
              </a:spcAft>
              <a:buSzPts val="1500"/>
              <a:buNone/>
              <a:defRPr/>
            </a:lvl4pPr>
            <a:lvl5pPr lvl="4" rtl="0" algn="ctr">
              <a:lnSpc>
                <a:spcPct val="100000"/>
              </a:lnSpc>
              <a:spcBef>
                <a:spcPts val="0"/>
              </a:spcBef>
              <a:spcAft>
                <a:spcPts val="0"/>
              </a:spcAft>
              <a:buSzPts val="1500"/>
              <a:buNone/>
              <a:defRPr/>
            </a:lvl5pPr>
            <a:lvl6pPr lvl="5" rtl="0" algn="ctr">
              <a:lnSpc>
                <a:spcPct val="100000"/>
              </a:lnSpc>
              <a:spcBef>
                <a:spcPts val="0"/>
              </a:spcBef>
              <a:spcAft>
                <a:spcPts val="0"/>
              </a:spcAft>
              <a:buSzPts val="1500"/>
              <a:buNone/>
              <a:defRPr/>
            </a:lvl6pPr>
            <a:lvl7pPr lvl="6" rtl="0" algn="ctr">
              <a:lnSpc>
                <a:spcPct val="100000"/>
              </a:lnSpc>
              <a:spcBef>
                <a:spcPts val="0"/>
              </a:spcBef>
              <a:spcAft>
                <a:spcPts val="0"/>
              </a:spcAft>
              <a:buSzPts val="1500"/>
              <a:buNone/>
              <a:defRPr/>
            </a:lvl7pPr>
            <a:lvl8pPr lvl="7" rtl="0" algn="ctr">
              <a:lnSpc>
                <a:spcPct val="100000"/>
              </a:lnSpc>
              <a:spcBef>
                <a:spcPts val="0"/>
              </a:spcBef>
              <a:spcAft>
                <a:spcPts val="0"/>
              </a:spcAft>
              <a:buSzPts val="1500"/>
              <a:buNone/>
              <a:defRPr/>
            </a:lvl8pPr>
            <a:lvl9pPr lvl="8" rtl="0" algn="ctr">
              <a:lnSpc>
                <a:spcPct val="100000"/>
              </a:lnSpc>
              <a:spcBef>
                <a:spcPts val="0"/>
              </a:spcBef>
              <a:spcAft>
                <a:spcPts val="0"/>
              </a:spcAft>
              <a:buSzPts val="15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7">
    <p:spTree>
      <p:nvGrpSpPr>
        <p:cNvPr id="157" name="Shape 157"/>
        <p:cNvGrpSpPr/>
        <p:nvPr/>
      </p:nvGrpSpPr>
      <p:grpSpPr>
        <a:xfrm>
          <a:off x="0" y="0"/>
          <a:ext cx="0" cy="0"/>
          <a:chOff x="0" y="0"/>
          <a:chExt cx="0" cy="0"/>
        </a:xfrm>
      </p:grpSpPr>
      <p:sp>
        <p:nvSpPr>
          <p:cNvPr id="158" name="Google Shape;158;p21"/>
          <p:cNvSpPr txBox="1"/>
          <p:nvPr>
            <p:ph idx="1" type="subTitle"/>
          </p:nvPr>
        </p:nvSpPr>
        <p:spPr>
          <a:xfrm>
            <a:off x="1104013" y="1560975"/>
            <a:ext cx="3222300" cy="281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500"/>
              <a:buNone/>
              <a:defRPr/>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p:txBody>
      </p:sp>
      <p:sp>
        <p:nvSpPr>
          <p:cNvPr id="159" name="Google Shape;159;p21"/>
          <p:cNvSpPr txBox="1"/>
          <p:nvPr>
            <p:ph idx="2" type="subTitle"/>
          </p:nvPr>
        </p:nvSpPr>
        <p:spPr>
          <a:xfrm>
            <a:off x="1104013" y="1108725"/>
            <a:ext cx="3222300" cy="500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1pPr>
            <a:lvl2pPr lvl="1"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2pPr>
            <a:lvl3pPr lvl="2"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3pPr>
            <a:lvl4pPr lvl="3"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4pPr>
            <a:lvl5pPr lvl="4"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5pPr>
            <a:lvl6pPr lvl="5"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6pPr>
            <a:lvl7pPr lvl="6"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7pPr>
            <a:lvl8pPr lvl="7"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8pPr>
            <a:lvl9pPr lvl="8"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9pPr>
          </a:lstStyle>
          <a:p/>
        </p:txBody>
      </p:sp>
      <p:sp>
        <p:nvSpPr>
          <p:cNvPr id="160" name="Google Shape;160;p21"/>
          <p:cNvSpPr txBox="1"/>
          <p:nvPr>
            <p:ph idx="3" type="subTitle"/>
          </p:nvPr>
        </p:nvSpPr>
        <p:spPr>
          <a:xfrm>
            <a:off x="4817588" y="1560975"/>
            <a:ext cx="3222300" cy="281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500"/>
              <a:buChar char="●"/>
              <a:defRPr/>
            </a:lvl1pPr>
            <a:lvl2pPr lvl="1" rtl="0">
              <a:spcBef>
                <a:spcPts val="0"/>
              </a:spcBef>
              <a:spcAft>
                <a:spcPts val="0"/>
              </a:spcAft>
              <a:buSzPts val="1500"/>
              <a:buChar char="○"/>
              <a:defRPr/>
            </a:lvl2pPr>
            <a:lvl3pPr lvl="2" rtl="0">
              <a:spcBef>
                <a:spcPts val="0"/>
              </a:spcBef>
              <a:spcAft>
                <a:spcPts val="0"/>
              </a:spcAft>
              <a:buSzPts val="1500"/>
              <a:buChar char="■"/>
              <a:defRPr/>
            </a:lvl3pPr>
            <a:lvl4pPr lvl="3" rtl="0">
              <a:spcBef>
                <a:spcPts val="0"/>
              </a:spcBef>
              <a:spcAft>
                <a:spcPts val="0"/>
              </a:spcAft>
              <a:buSzPts val="1500"/>
              <a:buChar char="●"/>
              <a:defRPr/>
            </a:lvl4pPr>
            <a:lvl5pPr lvl="4" rtl="0">
              <a:spcBef>
                <a:spcPts val="0"/>
              </a:spcBef>
              <a:spcAft>
                <a:spcPts val="0"/>
              </a:spcAft>
              <a:buSzPts val="1500"/>
              <a:buChar char="○"/>
              <a:defRPr/>
            </a:lvl5pPr>
            <a:lvl6pPr lvl="5" rtl="0">
              <a:spcBef>
                <a:spcPts val="0"/>
              </a:spcBef>
              <a:spcAft>
                <a:spcPts val="0"/>
              </a:spcAft>
              <a:buSzPts val="1500"/>
              <a:buChar char="■"/>
              <a:defRPr/>
            </a:lvl6pPr>
            <a:lvl7pPr lvl="6" rtl="0">
              <a:spcBef>
                <a:spcPts val="0"/>
              </a:spcBef>
              <a:spcAft>
                <a:spcPts val="0"/>
              </a:spcAft>
              <a:buSzPts val="1500"/>
              <a:buChar char="●"/>
              <a:defRPr/>
            </a:lvl7pPr>
            <a:lvl8pPr lvl="7" rtl="0">
              <a:spcBef>
                <a:spcPts val="0"/>
              </a:spcBef>
              <a:spcAft>
                <a:spcPts val="0"/>
              </a:spcAft>
              <a:buSzPts val="1500"/>
              <a:buChar char="○"/>
              <a:defRPr/>
            </a:lvl8pPr>
            <a:lvl9pPr lvl="8" rtl="0">
              <a:spcBef>
                <a:spcPts val="0"/>
              </a:spcBef>
              <a:spcAft>
                <a:spcPts val="0"/>
              </a:spcAft>
              <a:buSzPts val="1500"/>
              <a:buChar char="■"/>
              <a:defRPr/>
            </a:lvl9pPr>
          </a:lstStyle>
          <a:p/>
        </p:txBody>
      </p:sp>
      <p:sp>
        <p:nvSpPr>
          <p:cNvPr id="161" name="Google Shape;161;p21"/>
          <p:cNvSpPr txBox="1"/>
          <p:nvPr>
            <p:ph idx="4" type="subTitle"/>
          </p:nvPr>
        </p:nvSpPr>
        <p:spPr>
          <a:xfrm>
            <a:off x="4817588" y="1108725"/>
            <a:ext cx="3222300" cy="5007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1pPr>
            <a:lvl2pPr lvl="1"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2pPr>
            <a:lvl3pPr lvl="2"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3pPr>
            <a:lvl4pPr lvl="3"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4pPr>
            <a:lvl5pPr lvl="4"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5pPr>
            <a:lvl6pPr lvl="5"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6pPr>
            <a:lvl7pPr lvl="6"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7pPr>
            <a:lvl8pPr lvl="7"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8pPr>
            <a:lvl9pPr lvl="8" rtl="0">
              <a:spcBef>
                <a:spcPts val="0"/>
              </a:spcBef>
              <a:spcAft>
                <a:spcPts val="0"/>
              </a:spcAft>
              <a:buClr>
                <a:schemeClr val="dk1"/>
              </a:buClr>
              <a:buSzPts val="2200"/>
              <a:buFont typeface="Titan One"/>
              <a:buNone/>
              <a:defRPr sz="2200">
                <a:solidFill>
                  <a:schemeClr val="dk1"/>
                </a:solidFill>
                <a:latin typeface="Titan One"/>
                <a:ea typeface="Titan One"/>
                <a:cs typeface="Titan One"/>
                <a:sym typeface="Titan One"/>
              </a:defRPr>
            </a:lvl9pPr>
          </a:lstStyle>
          <a:p/>
        </p:txBody>
      </p:sp>
      <p:sp>
        <p:nvSpPr>
          <p:cNvPr id="162" name="Google Shape;162;p21"/>
          <p:cNvSpPr txBox="1"/>
          <p:nvPr>
            <p:ph type="title"/>
          </p:nvPr>
        </p:nvSpPr>
        <p:spPr>
          <a:xfrm>
            <a:off x="621100" y="368825"/>
            <a:ext cx="79017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63" name="Google Shape;163;p21"/>
          <p:cNvSpPr/>
          <p:nvPr/>
        </p:nvSpPr>
        <p:spPr>
          <a:xfrm>
            <a:off x="1511675" y="2056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1"/>
          <p:cNvSpPr/>
          <p:nvPr/>
        </p:nvSpPr>
        <p:spPr>
          <a:xfrm>
            <a:off x="295100" y="59832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1"/>
          <p:cNvSpPr/>
          <p:nvPr/>
        </p:nvSpPr>
        <p:spPr>
          <a:xfrm>
            <a:off x="295100" y="37020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1"/>
          <p:cNvSpPr/>
          <p:nvPr/>
        </p:nvSpPr>
        <p:spPr>
          <a:xfrm>
            <a:off x="7763075" y="48286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1"/>
          <p:cNvSpPr/>
          <p:nvPr/>
        </p:nvSpPr>
        <p:spPr>
          <a:xfrm>
            <a:off x="8522800" y="5983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1"/>
          <p:cNvSpPr/>
          <p:nvPr/>
        </p:nvSpPr>
        <p:spPr>
          <a:xfrm>
            <a:off x="8769125" y="47791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1"/>
          <p:cNvSpPr/>
          <p:nvPr/>
        </p:nvSpPr>
        <p:spPr>
          <a:xfrm>
            <a:off x="514750" y="47791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SECTION_HEADER_1_1_1_1">
    <p:spTree>
      <p:nvGrpSpPr>
        <p:cNvPr id="170" name="Shape 170"/>
        <p:cNvGrpSpPr/>
        <p:nvPr/>
      </p:nvGrpSpPr>
      <p:grpSpPr>
        <a:xfrm>
          <a:off x="0" y="0"/>
          <a:ext cx="0" cy="0"/>
          <a:chOff x="0" y="0"/>
          <a:chExt cx="0" cy="0"/>
        </a:xfrm>
      </p:grpSpPr>
      <p:sp>
        <p:nvSpPr>
          <p:cNvPr id="171" name="Google Shape;171;p22"/>
          <p:cNvSpPr txBox="1"/>
          <p:nvPr>
            <p:ph type="title"/>
          </p:nvPr>
        </p:nvSpPr>
        <p:spPr>
          <a:xfrm>
            <a:off x="3799767" y="2001725"/>
            <a:ext cx="3816000" cy="841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72" name="Google Shape;172;p22"/>
          <p:cNvSpPr txBox="1"/>
          <p:nvPr>
            <p:ph hasCustomPrompt="1" idx="2" type="title"/>
          </p:nvPr>
        </p:nvSpPr>
        <p:spPr>
          <a:xfrm>
            <a:off x="1528225" y="2001725"/>
            <a:ext cx="2136000" cy="114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96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73" name="Google Shape;173;p22"/>
          <p:cNvSpPr txBox="1"/>
          <p:nvPr>
            <p:ph idx="1" type="subTitle"/>
          </p:nvPr>
        </p:nvSpPr>
        <p:spPr>
          <a:xfrm>
            <a:off x="3799747" y="2878375"/>
            <a:ext cx="3816000" cy="2634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0"/>
              </a:spcBef>
              <a:spcAft>
                <a:spcPts val="0"/>
              </a:spcAft>
              <a:buSzPts val="1500"/>
              <a:buNone/>
              <a:defRPr/>
            </a:lvl3pPr>
            <a:lvl4pPr lvl="3" rtl="0" algn="ctr">
              <a:lnSpc>
                <a:spcPct val="100000"/>
              </a:lnSpc>
              <a:spcBef>
                <a:spcPts val="0"/>
              </a:spcBef>
              <a:spcAft>
                <a:spcPts val="0"/>
              </a:spcAft>
              <a:buSzPts val="1500"/>
              <a:buNone/>
              <a:defRPr/>
            </a:lvl4pPr>
            <a:lvl5pPr lvl="4" rtl="0" algn="ctr">
              <a:lnSpc>
                <a:spcPct val="100000"/>
              </a:lnSpc>
              <a:spcBef>
                <a:spcPts val="0"/>
              </a:spcBef>
              <a:spcAft>
                <a:spcPts val="0"/>
              </a:spcAft>
              <a:buSzPts val="1500"/>
              <a:buNone/>
              <a:defRPr/>
            </a:lvl5pPr>
            <a:lvl6pPr lvl="5" rtl="0" algn="ctr">
              <a:lnSpc>
                <a:spcPct val="100000"/>
              </a:lnSpc>
              <a:spcBef>
                <a:spcPts val="0"/>
              </a:spcBef>
              <a:spcAft>
                <a:spcPts val="0"/>
              </a:spcAft>
              <a:buSzPts val="1500"/>
              <a:buNone/>
              <a:defRPr/>
            </a:lvl6pPr>
            <a:lvl7pPr lvl="6" rtl="0" algn="ctr">
              <a:lnSpc>
                <a:spcPct val="100000"/>
              </a:lnSpc>
              <a:spcBef>
                <a:spcPts val="0"/>
              </a:spcBef>
              <a:spcAft>
                <a:spcPts val="0"/>
              </a:spcAft>
              <a:buSzPts val="1500"/>
              <a:buNone/>
              <a:defRPr/>
            </a:lvl7pPr>
            <a:lvl8pPr lvl="7" rtl="0" algn="ctr">
              <a:lnSpc>
                <a:spcPct val="100000"/>
              </a:lnSpc>
              <a:spcBef>
                <a:spcPts val="0"/>
              </a:spcBef>
              <a:spcAft>
                <a:spcPts val="0"/>
              </a:spcAft>
              <a:buSzPts val="1500"/>
              <a:buNone/>
              <a:defRPr/>
            </a:lvl8pPr>
            <a:lvl9pPr lvl="8" rtl="0" algn="ctr">
              <a:lnSpc>
                <a:spcPct val="100000"/>
              </a:lnSpc>
              <a:spcBef>
                <a:spcPts val="0"/>
              </a:spcBef>
              <a:spcAft>
                <a:spcPts val="0"/>
              </a:spcAft>
              <a:buSzPts val="1500"/>
              <a:buNone/>
              <a:defRPr/>
            </a:lvl9pPr>
          </a:lstStyle>
          <a:p/>
        </p:txBody>
      </p:sp>
      <p:sp>
        <p:nvSpPr>
          <p:cNvPr id="174" name="Google Shape;174;p22"/>
          <p:cNvSpPr/>
          <p:nvPr/>
        </p:nvSpPr>
        <p:spPr>
          <a:xfrm>
            <a:off x="4111325" y="35295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2"/>
          <p:cNvSpPr/>
          <p:nvPr/>
        </p:nvSpPr>
        <p:spPr>
          <a:xfrm>
            <a:off x="2001350" y="3651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2"/>
          <p:cNvSpPr/>
          <p:nvPr/>
        </p:nvSpPr>
        <p:spPr>
          <a:xfrm>
            <a:off x="5873725" y="5060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2"/>
          <p:cNvSpPr/>
          <p:nvPr/>
        </p:nvSpPr>
        <p:spPr>
          <a:xfrm>
            <a:off x="369200" y="28068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2"/>
          <p:cNvSpPr/>
          <p:nvPr/>
        </p:nvSpPr>
        <p:spPr>
          <a:xfrm>
            <a:off x="369200" y="39519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spTree>
      <p:nvGrpSpPr>
        <p:cNvPr id="179" name="Shape 179"/>
        <p:cNvGrpSpPr/>
        <p:nvPr/>
      </p:nvGrpSpPr>
      <p:grpSpPr>
        <a:xfrm>
          <a:off x="0" y="0"/>
          <a:ext cx="0" cy="0"/>
          <a:chOff x="0" y="0"/>
          <a:chExt cx="0" cy="0"/>
        </a:xfrm>
      </p:grpSpPr>
      <p:sp>
        <p:nvSpPr>
          <p:cNvPr id="180" name="Google Shape;180;p23"/>
          <p:cNvSpPr txBox="1"/>
          <p:nvPr>
            <p:ph type="title"/>
          </p:nvPr>
        </p:nvSpPr>
        <p:spPr>
          <a:xfrm>
            <a:off x="621100" y="368825"/>
            <a:ext cx="79017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181" name="Google Shape;181;p23"/>
          <p:cNvSpPr txBox="1"/>
          <p:nvPr>
            <p:ph idx="1" type="subTitle"/>
          </p:nvPr>
        </p:nvSpPr>
        <p:spPr>
          <a:xfrm>
            <a:off x="803750" y="2179200"/>
            <a:ext cx="3561600" cy="117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Josefin Sans"/>
              <a:buNone/>
              <a:defRPr sz="1600"/>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p:txBody>
      </p:sp>
      <p:sp>
        <p:nvSpPr>
          <p:cNvPr id="182" name="Google Shape;182;p23"/>
          <p:cNvSpPr/>
          <p:nvPr/>
        </p:nvSpPr>
        <p:spPr>
          <a:xfrm>
            <a:off x="2001350" y="3651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3"/>
          <p:cNvSpPr/>
          <p:nvPr/>
        </p:nvSpPr>
        <p:spPr>
          <a:xfrm>
            <a:off x="326975" y="29601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3"/>
          <p:cNvSpPr/>
          <p:nvPr/>
        </p:nvSpPr>
        <p:spPr>
          <a:xfrm>
            <a:off x="654325" y="4024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3"/>
          <p:cNvSpPr/>
          <p:nvPr/>
        </p:nvSpPr>
        <p:spPr>
          <a:xfrm>
            <a:off x="408750" y="14111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3"/>
          <p:cNvSpPr/>
          <p:nvPr/>
        </p:nvSpPr>
        <p:spPr>
          <a:xfrm>
            <a:off x="8494925" y="6989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3"/>
          <p:cNvSpPr/>
          <p:nvPr/>
        </p:nvSpPr>
        <p:spPr>
          <a:xfrm>
            <a:off x="8522900" y="153235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3"/>
          <p:cNvSpPr/>
          <p:nvPr/>
        </p:nvSpPr>
        <p:spPr>
          <a:xfrm>
            <a:off x="7970675" y="179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3"/>
          <p:cNvSpPr/>
          <p:nvPr/>
        </p:nvSpPr>
        <p:spPr>
          <a:xfrm>
            <a:off x="8880700" y="25407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3"/>
          <p:cNvSpPr/>
          <p:nvPr/>
        </p:nvSpPr>
        <p:spPr>
          <a:xfrm>
            <a:off x="8804800" y="47398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3"/>
          <p:cNvSpPr/>
          <p:nvPr/>
        </p:nvSpPr>
        <p:spPr>
          <a:xfrm>
            <a:off x="280150" y="4378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
    <p:spTree>
      <p:nvGrpSpPr>
        <p:cNvPr id="192" name="Shape 192"/>
        <p:cNvGrpSpPr/>
        <p:nvPr/>
      </p:nvGrpSpPr>
      <p:grpSpPr>
        <a:xfrm>
          <a:off x="0" y="0"/>
          <a:ext cx="0" cy="0"/>
          <a:chOff x="0" y="0"/>
          <a:chExt cx="0" cy="0"/>
        </a:xfrm>
      </p:grpSpPr>
      <p:sp>
        <p:nvSpPr>
          <p:cNvPr id="193" name="Google Shape;193;p24"/>
          <p:cNvSpPr txBox="1"/>
          <p:nvPr>
            <p:ph type="title"/>
          </p:nvPr>
        </p:nvSpPr>
        <p:spPr>
          <a:xfrm>
            <a:off x="621100" y="368825"/>
            <a:ext cx="7901700" cy="572700"/>
          </a:xfrm>
          <a:prstGeom prst="rect">
            <a:avLst/>
          </a:prstGeom>
        </p:spPr>
        <p:txBody>
          <a:bodyPr anchorCtr="0" anchor="b"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194" name="Google Shape;194;p24"/>
          <p:cNvSpPr txBox="1"/>
          <p:nvPr>
            <p:ph idx="1" type="subTitle"/>
          </p:nvPr>
        </p:nvSpPr>
        <p:spPr>
          <a:xfrm>
            <a:off x="3452900" y="1724488"/>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195" name="Google Shape;195;p24"/>
          <p:cNvSpPr txBox="1"/>
          <p:nvPr>
            <p:ph idx="2" type="subTitle"/>
          </p:nvPr>
        </p:nvSpPr>
        <p:spPr>
          <a:xfrm>
            <a:off x="3452850" y="2042975"/>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196" name="Google Shape;196;p24"/>
          <p:cNvSpPr txBox="1"/>
          <p:nvPr>
            <p:ph idx="3" type="subTitle"/>
          </p:nvPr>
        </p:nvSpPr>
        <p:spPr>
          <a:xfrm>
            <a:off x="1034238" y="1724488"/>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197" name="Google Shape;197;p24"/>
          <p:cNvSpPr txBox="1"/>
          <p:nvPr>
            <p:ph idx="4" type="subTitle"/>
          </p:nvPr>
        </p:nvSpPr>
        <p:spPr>
          <a:xfrm>
            <a:off x="1034213" y="2042975"/>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198" name="Google Shape;198;p24"/>
          <p:cNvSpPr txBox="1"/>
          <p:nvPr>
            <p:ph idx="5" type="subTitle"/>
          </p:nvPr>
        </p:nvSpPr>
        <p:spPr>
          <a:xfrm>
            <a:off x="5871625" y="1724488"/>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199" name="Google Shape;199;p24"/>
          <p:cNvSpPr txBox="1"/>
          <p:nvPr>
            <p:ph idx="6" type="subTitle"/>
          </p:nvPr>
        </p:nvSpPr>
        <p:spPr>
          <a:xfrm>
            <a:off x="5871600" y="2042975"/>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00" name="Google Shape;200;p24"/>
          <p:cNvSpPr txBox="1"/>
          <p:nvPr>
            <p:ph idx="7" type="subTitle"/>
          </p:nvPr>
        </p:nvSpPr>
        <p:spPr>
          <a:xfrm>
            <a:off x="3452900" y="3456025"/>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01" name="Google Shape;201;p24"/>
          <p:cNvSpPr txBox="1"/>
          <p:nvPr>
            <p:ph idx="8" type="subTitle"/>
          </p:nvPr>
        </p:nvSpPr>
        <p:spPr>
          <a:xfrm>
            <a:off x="3452925" y="3774450"/>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02" name="Google Shape;202;p24"/>
          <p:cNvSpPr txBox="1"/>
          <p:nvPr>
            <p:ph idx="9" type="subTitle"/>
          </p:nvPr>
        </p:nvSpPr>
        <p:spPr>
          <a:xfrm>
            <a:off x="1034250" y="3456025"/>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03" name="Google Shape;203;p24"/>
          <p:cNvSpPr txBox="1"/>
          <p:nvPr>
            <p:ph idx="13" type="subTitle"/>
          </p:nvPr>
        </p:nvSpPr>
        <p:spPr>
          <a:xfrm>
            <a:off x="1034225" y="3774450"/>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04" name="Google Shape;204;p24"/>
          <p:cNvSpPr txBox="1"/>
          <p:nvPr>
            <p:ph idx="14" type="subTitle"/>
          </p:nvPr>
        </p:nvSpPr>
        <p:spPr>
          <a:xfrm>
            <a:off x="5871625" y="3456025"/>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05" name="Google Shape;205;p24"/>
          <p:cNvSpPr txBox="1"/>
          <p:nvPr>
            <p:ph idx="15" type="subTitle"/>
          </p:nvPr>
        </p:nvSpPr>
        <p:spPr>
          <a:xfrm>
            <a:off x="5871600" y="3774450"/>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06" name="Google Shape;206;p24"/>
          <p:cNvSpPr/>
          <p:nvPr/>
        </p:nvSpPr>
        <p:spPr>
          <a:xfrm>
            <a:off x="8786800" y="2186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4"/>
          <p:cNvSpPr/>
          <p:nvPr/>
        </p:nvSpPr>
        <p:spPr>
          <a:xfrm>
            <a:off x="8702800" y="649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4"/>
          <p:cNvSpPr/>
          <p:nvPr/>
        </p:nvSpPr>
        <p:spPr>
          <a:xfrm>
            <a:off x="8490100" y="1737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4"/>
          <p:cNvSpPr/>
          <p:nvPr/>
        </p:nvSpPr>
        <p:spPr>
          <a:xfrm>
            <a:off x="324775" y="329282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4"/>
          <p:cNvSpPr/>
          <p:nvPr/>
        </p:nvSpPr>
        <p:spPr>
          <a:xfrm>
            <a:off x="418725" y="19897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2">
    <p:spTree>
      <p:nvGrpSpPr>
        <p:cNvPr id="211" name="Shape 211"/>
        <p:cNvGrpSpPr/>
        <p:nvPr/>
      </p:nvGrpSpPr>
      <p:grpSpPr>
        <a:xfrm>
          <a:off x="0" y="0"/>
          <a:ext cx="0" cy="0"/>
          <a:chOff x="0" y="0"/>
          <a:chExt cx="0" cy="0"/>
        </a:xfrm>
      </p:grpSpPr>
      <p:sp>
        <p:nvSpPr>
          <p:cNvPr id="212" name="Google Shape;212;p25"/>
          <p:cNvSpPr txBox="1"/>
          <p:nvPr>
            <p:ph type="title"/>
          </p:nvPr>
        </p:nvSpPr>
        <p:spPr>
          <a:xfrm>
            <a:off x="621100" y="368825"/>
            <a:ext cx="79017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13" name="Google Shape;213;p25"/>
          <p:cNvSpPr txBox="1"/>
          <p:nvPr>
            <p:ph idx="1" type="subTitle"/>
          </p:nvPr>
        </p:nvSpPr>
        <p:spPr>
          <a:xfrm>
            <a:off x="4994963" y="1724488"/>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14" name="Google Shape;214;p25"/>
          <p:cNvSpPr txBox="1"/>
          <p:nvPr>
            <p:ph idx="2" type="subTitle"/>
          </p:nvPr>
        </p:nvSpPr>
        <p:spPr>
          <a:xfrm>
            <a:off x="4994913" y="2042975"/>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15" name="Google Shape;215;p25"/>
          <p:cNvSpPr txBox="1"/>
          <p:nvPr>
            <p:ph idx="3" type="subTitle"/>
          </p:nvPr>
        </p:nvSpPr>
        <p:spPr>
          <a:xfrm>
            <a:off x="1910725" y="1724488"/>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16" name="Google Shape;216;p25"/>
          <p:cNvSpPr txBox="1"/>
          <p:nvPr>
            <p:ph idx="4" type="subTitle"/>
          </p:nvPr>
        </p:nvSpPr>
        <p:spPr>
          <a:xfrm>
            <a:off x="1910700" y="2042975"/>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17" name="Google Shape;217;p25"/>
          <p:cNvSpPr txBox="1"/>
          <p:nvPr>
            <p:ph idx="5" type="subTitle"/>
          </p:nvPr>
        </p:nvSpPr>
        <p:spPr>
          <a:xfrm>
            <a:off x="4994963" y="3456025"/>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18" name="Google Shape;218;p25"/>
          <p:cNvSpPr txBox="1"/>
          <p:nvPr>
            <p:ph idx="6" type="subTitle"/>
          </p:nvPr>
        </p:nvSpPr>
        <p:spPr>
          <a:xfrm>
            <a:off x="4994988" y="3774450"/>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19" name="Google Shape;219;p25"/>
          <p:cNvSpPr txBox="1"/>
          <p:nvPr>
            <p:ph idx="7" type="subTitle"/>
          </p:nvPr>
        </p:nvSpPr>
        <p:spPr>
          <a:xfrm>
            <a:off x="1910738" y="3456025"/>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20" name="Google Shape;220;p25"/>
          <p:cNvSpPr txBox="1"/>
          <p:nvPr>
            <p:ph idx="8" type="subTitle"/>
          </p:nvPr>
        </p:nvSpPr>
        <p:spPr>
          <a:xfrm>
            <a:off x="1910713" y="3774450"/>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2_1_1">
    <p:spTree>
      <p:nvGrpSpPr>
        <p:cNvPr id="221" name="Shape 221"/>
        <p:cNvGrpSpPr/>
        <p:nvPr/>
      </p:nvGrpSpPr>
      <p:grpSpPr>
        <a:xfrm>
          <a:off x="0" y="0"/>
          <a:ext cx="0" cy="0"/>
          <a:chOff x="0" y="0"/>
          <a:chExt cx="0" cy="0"/>
        </a:xfrm>
      </p:grpSpPr>
      <p:sp>
        <p:nvSpPr>
          <p:cNvPr id="222" name="Google Shape;222;p26"/>
          <p:cNvSpPr txBox="1"/>
          <p:nvPr>
            <p:ph type="title"/>
          </p:nvPr>
        </p:nvSpPr>
        <p:spPr>
          <a:xfrm>
            <a:off x="621100" y="368825"/>
            <a:ext cx="79017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23" name="Google Shape;223;p26"/>
          <p:cNvSpPr txBox="1"/>
          <p:nvPr>
            <p:ph idx="1" type="subTitle"/>
          </p:nvPr>
        </p:nvSpPr>
        <p:spPr>
          <a:xfrm>
            <a:off x="3452875" y="3342813"/>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24" name="Google Shape;224;p26"/>
          <p:cNvSpPr txBox="1"/>
          <p:nvPr>
            <p:ph idx="2" type="subTitle"/>
          </p:nvPr>
        </p:nvSpPr>
        <p:spPr>
          <a:xfrm>
            <a:off x="3452875" y="3661300"/>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25" name="Google Shape;225;p26"/>
          <p:cNvSpPr txBox="1"/>
          <p:nvPr>
            <p:ph idx="3" type="subTitle"/>
          </p:nvPr>
        </p:nvSpPr>
        <p:spPr>
          <a:xfrm>
            <a:off x="1034225" y="3342813"/>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26" name="Google Shape;226;p26"/>
          <p:cNvSpPr txBox="1"/>
          <p:nvPr>
            <p:ph idx="4" type="subTitle"/>
          </p:nvPr>
        </p:nvSpPr>
        <p:spPr>
          <a:xfrm>
            <a:off x="1034225" y="3661300"/>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27" name="Google Shape;227;p26"/>
          <p:cNvSpPr txBox="1"/>
          <p:nvPr>
            <p:ph idx="5" type="subTitle"/>
          </p:nvPr>
        </p:nvSpPr>
        <p:spPr>
          <a:xfrm>
            <a:off x="5871613" y="3342813"/>
            <a:ext cx="2238300" cy="514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228" name="Google Shape;228;p26"/>
          <p:cNvSpPr txBox="1"/>
          <p:nvPr>
            <p:ph idx="6" type="subTitle"/>
          </p:nvPr>
        </p:nvSpPr>
        <p:spPr>
          <a:xfrm>
            <a:off x="5871613" y="3661300"/>
            <a:ext cx="2238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229" name="Google Shape;229;p26"/>
          <p:cNvSpPr txBox="1"/>
          <p:nvPr>
            <p:ph hasCustomPrompt="1" idx="7" type="title"/>
          </p:nvPr>
        </p:nvSpPr>
        <p:spPr>
          <a:xfrm>
            <a:off x="1633775" y="1983963"/>
            <a:ext cx="1039200" cy="58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2700">
                <a:solidFill>
                  <a:schemeClr val="accent2"/>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30" name="Google Shape;230;p26"/>
          <p:cNvSpPr txBox="1"/>
          <p:nvPr>
            <p:ph hasCustomPrompt="1" idx="8" type="title"/>
          </p:nvPr>
        </p:nvSpPr>
        <p:spPr>
          <a:xfrm>
            <a:off x="4052425" y="1983963"/>
            <a:ext cx="1039200" cy="58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2700">
                <a:solidFill>
                  <a:schemeClr val="accent2"/>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31" name="Google Shape;231;p26"/>
          <p:cNvSpPr txBox="1"/>
          <p:nvPr>
            <p:ph hasCustomPrompt="1" idx="9" type="title"/>
          </p:nvPr>
        </p:nvSpPr>
        <p:spPr>
          <a:xfrm>
            <a:off x="6471163" y="1983963"/>
            <a:ext cx="1039200" cy="58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2700">
                <a:solidFill>
                  <a:schemeClr val="accent2"/>
                </a:solidFill>
              </a:defRPr>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232" name="Google Shape;232;p26"/>
          <p:cNvSpPr/>
          <p:nvPr/>
        </p:nvSpPr>
        <p:spPr>
          <a:xfrm>
            <a:off x="8626825" y="8226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6"/>
          <p:cNvSpPr/>
          <p:nvPr/>
        </p:nvSpPr>
        <p:spPr>
          <a:xfrm>
            <a:off x="8651575" y="30238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6"/>
          <p:cNvSpPr/>
          <p:nvPr/>
        </p:nvSpPr>
        <p:spPr>
          <a:xfrm>
            <a:off x="8768425" y="42808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6"/>
          <p:cNvSpPr/>
          <p:nvPr/>
        </p:nvSpPr>
        <p:spPr>
          <a:xfrm>
            <a:off x="8626825" y="20792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6"/>
          <p:cNvSpPr/>
          <p:nvPr/>
        </p:nvSpPr>
        <p:spPr>
          <a:xfrm>
            <a:off x="304725" y="19839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6"/>
          <p:cNvSpPr/>
          <p:nvPr/>
        </p:nvSpPr>
        <p:spPr>
          <a:xfrm>
            <a:off x="233925" y="34938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6"/>
          <p:cNvSpPr/>
          <p:nvPr/>
        </p:nvSpPr>
        <p:spPr>
          <a:xfrm>
            <a:off x="621100" y="31575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6"/>
          <p:cNvSpPr/>
          <p:nvPr/>
        </p:nvSpPr>
        <p:spPr>
          <a:xfrm>
            <a:off x="7747850" y="2910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240" name="Shape 240"/>
        <p:cNvGrpSpPr/>
        <p:nvPr/>
      </p:nvGrpSpPr>
      <p:grpSpPr>
        <a:xfrm>
          <a:off x="0" y="0"/>
          <a:ext cx="0" cy="0"/>
          <a:chOff x="0" y="0"/>
          <a:chExt cx="0" cy="0"/>
        </a:xfrm>
      </p:grpSpPr>
      <p:sp>
        <p:nvSpPr>
          <p:cNvPr id="241" name="Google Shape;241;p27"/>
          <p:cNvSpPr txBox="1"/>
          <p:nvPr>
            <p:ph type="title"/>
          </p:nvPr>
        </p:nvSpPr>
        <p:spPr>
          <a:xfrm>
            <a:off x="2965650" y="766600"/>
            <a:ext cx="3212700" cy="67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5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42" name="Google Shape;242;p27"/>
          <p:cNvSpPr txBox="1"/>
          <p:nvPr>
            <p:ph idx="1" type="subTitle"/>
          </p:nvPr>
        </p:nvSpPr>
        <p:spPr>
          <a:xfrm>
            <a:off x="2854650" y="1473725"/>
            <a:ext cx="3434700" cy="1134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0"/>
              </a:spcBef>
              <a:spcAft>
                <a:spcPts val="0"/>
              </a:spcAft>
              <a:buSzPts val="1500"/>
              <a:buNone/>
              <a:defRPr/>
            </a:lvl3pPr>
            <a:lvl4pPr lvl="3" rtl="0" algn="ctr">
              <a:lnSpc>
                <a:spcPct val="100000"/>
              </a:lnSpc>
              <a:spcBef>
                <a:spcPts val="0"/>
              </a:spcBef>
              <a:spcAft>
                <a:spcPts val="0"/>
              </a:spcAft>
              <a:buSzPts val="1500"/>
              <a:buNone/>
              <a:defRPr/>
            </a:lvl4pPr>
            <a:lvl5pPr lvl="4" rtl="0" algn="ctr">
              <a:lnSpc>
                <a:spcPct val="100000"/>
              </a:lnSpc>
              <a:spcBef>
                <a:spcPts val="0"/>
              </a:spcBef>
              <a:spcAft>
                <a:spcPts val="0"/>
              </a:spcAft>
              <a:buSzPts val="1500"/>
              <a:buNone/>
              <a:defRPr/>
            </a:lvl5pPr>
            <a:lvl6pPr lvl="5" rtl="0" algn="ctr">
              <a:lnSpc>
                <a:spcPct val="100000"/>
              </a:lnSpc>
              <a:spcBef>
                <a:spcPts val="0"/>
              </a:spcBef>
              <a:spcAft>
                <a:spcPts val="0"/>
              </a:spcAft>
              <a:buSzPts val="1500"/>
              <a:buNone/>
              <a:defRPr/>
            </a:lvl6pPr>
            <a:lvl7pPr lvl="6" rtl="0" algn="ctr">
              <a:lnSpc>
                <a:spcPct val="100000"/>
              </a:lnSpc>
              <a:spcBef>
                <a:spcPts val="0"/>
              </a:spcBef>
              <a:spcAft>
                <a:spcPts val="0"/>
              </a:spcAft>
              <a:buSzPts val="1500"/>
              <a:buNone/>
              <a:defRPr/>
            </a:lvl7pPr>
            <a:lvl8pPr lvl="7" rtl="0" algn="ctr">
              <a:lnSpc>
                <a:spcPct val="100000"/>
              </a:lnSpc>
              <a:spcBef>
                <a:spcPts val="0"/>
              </a:spcBef>
              <a:spcAft>
                <a:spcPts val="0"/>
              </a:spcAft>
              <a:buSzPts val="1500"/>
              <a:buNone/>
              <a:defRPr/>
            </a:lvl8pPr>
            <a:lvl9pPr lvl="8" rtl="0" algn="ctr">
              <a:lnSpc>
                <a:spcPct val="100000"/>
              </a:lnSpc>
              <a:spcBef>
                <a:spcPts val="0"/>
              </a:spcBef>
              <a:spcAft>
                <a:spcPts val="0"/>
              </a:spcAft>
              <a:buSzPts val="1500"/>
              <a:buNone/>
              <a:defRPr/>
            </a:lvl9pPr>
          </a:lstStyle>
          <a:p/>
        </p:txBody>
      </p:sp>
      <p:sp>
        <p:nvSpPr>
          <p:cNvPr id="243" name="Google Shape;243;p27"/>
          <p:cNvSpPr txBox="1"/>
          <p:nvPr/>
        </p:nvSpPr>
        <p:spPr>
          <a:xfrm>
            <a:off x="2816525" y="3430875"/>
            <a:ext cx="3510900" cy="615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sz="1200">
                <a:solidFill>
                  <a:schemeClr val="dk1"/>
                </a:solidFill>
                <a:latin typeface="Baloo 2 Medium"/>
                <a:ea typeface="Baloo 2 Medium"/>
                <a:cs typeface="Baloo 2 Medium"/>
                <a:sym typeface="Baloo 2 Medium"/>
              </a:rPr>
              <a:t>CREDITS: This presentation template was created by</a:t>
            </a:r>
            <a:r>
              <a:rPr lang="en" sz="1200">
                <a:solidFill>
                  <a:schemeClr val="dk1"/>
                </a:solidFill>
                <a:latin typeface="Baloo 2"/>
                <a:ea typeface="Baloo 2"/>
                <a:cs typeface="Baloo 2"/>
                <a:sym typeface="Baloo 2"/>
              </a:rPr>
              <a:t> </a:t>
            </a:r>
            <a:r>
              <a:rPr b="1" lang="en" sz="1200">
                <a:solidFill>
                  <a:schemeClr val="dk1"/>
                </a:solidFill>
                <a:uFill>
                  <a:noFill/>
                </a:uFill>
                <a:latin typeface="Baloo 2"/>
                <a:ea typeface="Baloo 2"/>
                <a:cs typeface="Baloo 2"/>
                <a:sym typeface="Baloo 2"/>
                <a:hlinkClick r:id="rId2">
                  <a:extLst>
                    <a:ext uri="{A12FA001-AC4F-418D-AE19-62706E023703}">
                      <ahyp:hlinkClr val="tx"/>
                    </a:ext>
                  </a:extLst>
                </a:hlinkClick>
              </a:rPr>
              <a:t>Slidesgo</a:t>
            </a:r>
            <a:r>
              <a:rPr lang="en" sz="1200">
                <a:solidFill>
                  <a:schemeClr val="dk1"/>
                </a:solidFill>
                <a:latin typeface="Baloo 2"/>
                <a:ea typeface="Baloo 2"/>
                <a:cs typeface="Baloo 2"/>
                <a:sym typeface="Baloo 2"/>
              </a:rPr>
              <a:t>, </a:t>
            </a:r>
            <a:r>
              <a:rPr lang="en" sz="1200">
                <a:solidFill>
                  <a:schemeClr val="dk1"/>
                </a:solidFill>
                <a:latin typeface="Baloo 2 Medium"/>
                <a:ea typeface="Baloo 2 Medium"/>
                <a:cs typeface="Baloo 2 Medium"/>
                <a:sym typeface="Baloo 2 Medium"/>
              </a:rPr>
              <a:t>including icons by </a:t>
            </a:r>
            <a:r>
              <a:rPr b="1" lang="en" sz="1200">
                <a:solidFill>
                  <a:schemeClr val="dk1"/>
                </a:solidFill>
                <a:uFill>
                  <a:noFill/>
                </a:uFill>
                <a:latin typeface="Baloo 2"/>
                <a:ea typeface="Baloo 2"/>
                <a:cs typeface="Baloo 2"/>
                <a:sym typeface="Baloo 2"/>
                <a:hlinkClick r:id="rId3">
                  <a:extLst>
                    <a:ext uri="{A12FA001-AC4F-418D-AE19-62706E023703}">
                      <ahyp:hlinkClr val="tx"/>
                    </a:ext>
                  </a:extLst>
                </a:hlinkClick>
              </a:rPr>
              <a:t>Flaticon</a:t>
            </a:r>
            <a:r>
              <a:rPr lang="en" sz="1200">
                <a:solidFill>
                  <a:schemeClr val="dk1"/>
                </a:solidFill>
                <a:latin typeface="Baloo 2"/>
                <a:ea typeface="Baloo 2"/>
                <a:cs typeface="Baloo 2"/>
                <a:sym typeface="Baloo 2"/>
              </a:rPr>
              <a:t>, </a:t>
            </a:r>
            <a:r>
              <a:rPr lang="en" sz="1200">
                <a:solidFill>
                  <a:schemeClr val="dk1"/>
                </a:solidFill>
                <a:latin typeface="Baloo 2 Medium"/>
                <a:ea typeface="Baloo 2 Medium"/>
                <a:cs typeface="Baloo 2 Medium"/>
                <a:sym typeface="Baloo 2 Medium"/>
              </a:rPr>
              <a:t>infographics &amp; images by</a:t>
            </a:r>
            <a:r>
              <a:rPr lang="en" sz="1200">
                <a:solidFill>
                  <a:schemeClr val="dk1"/>
                </a:solidFill>
                <a:latin typeface="Baloo 2"/>
                <a:ea typeface="Baloo 2"/>
                <a:cs typeface="Baloo 2"/>
                <a:sym typeface="Baloo 2"/>
              </a:rPr>
              <a:t> </a:t>
            </a:r>
            <a:r>
              <a:rPr b="1" lang="en" sz="1200">
                <a:solidFill>
                  <a:schemeClr val="dk1"/>
                </a:solidFill>
                <a:uFill>
                  <a:noFill/>
                </a:uFill>
                <a:latin typeface="Baloo 2"/>
                <a:ea typeface="Baloo 2"/>
                <a:cs typeface="Baloo 2"/>
                <a:sym typeface="Baloo 2"/>
                <a:hlinkClick r:id="rId4">
                  <a:extLst>
                    <a:ext uri="{A12FA001-AC4F-418D-AE19-62706E023703}">
                      <ahyp:hlinkClr val="tx"/>
                    </a:ext>
                  </a:extLst>
                </a:hlinkClick>
              </a:rPr>
              <a:t>Freepik</a:t>
            </a:r>
            <a:endParaRPr b="1" sz="1200">
              <a:solidFill>
                <a:schemeClr val="dk1"/>
              </a:solidFill>
              <a:latin typeface="Baloo 2"/>
              <a:ea typeface="Baloo 2"/>
              <a:cs typeface="Baloo 2"/>
              <a:sym typeface="Baloo 2"/>
            </a:endParaRPr>
          </a:p>
        </p:txBody>
      </p:sp>
      <p:sp>
        <p:nvSpPr>
          <p:cNvPr id="244" name="Google Shape;244;p27"/>
          <p:cNvSpPr/>
          <p:nvPr/>
        </p:nvSpPr>
        <p:spPr>
          <a:xfrm>
            <a:off x="8626700" y="4210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7"/>
          <p:cNvSpPr/>
          <p:nvPr/>
        </p:nvSpPr>
        <p:spPr>
          <a:xfrm>
            <a:off x="8572400" y="5061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7"/>
          <p:cNvSpPr/>
          <p:nvPr/>
        </p:nvSpPr>
        <p:spPr>
          <a:xfrm>
            <a:off x="680825" y="2242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5">
    <p:spTree>
      <p:nvGrpSpPr>
        <p:cNvPr id="247" name="Shape 247"/>
        <p:cNvGrpSpPr/>
        <p:nvPr/>
      </p:nvGrpSpPr>
      <p:grpSpPr>
        <a:xfrm>
          <a:off x="0" y="0"/>
          <a:ext cx="0" cy="0"/>
          <a:chOff x="0" y="0"/>
          <a:chExt cx="0" cy="0"/>
        </a:xfrm>
      </p:grpSpPr>
      <p:grpSp>
        <p:nvGrpSpPr>
          <p:cNvPr id="248" name="Google Shape;248;p28"/>
          <p:cNvGrpSpPr/>
          <p:nvPr/>
        </p:nvGrpSpPr>
        <p:grpSpPr>
          <a:xfrm flipH="1">
            <a:off x="-102505" y="890001"/>
            <a:ext cx="1495982" cy="1749253"/>
            <a:chOff x="7628299" y="-9"/>
            <a:chExt cx="1982747" cy="2318427"/>
          </a:xfrm>
        </p:grpSpPr>
        <p:sp>
          <p:nvSpPr>
            <p:cNvPr id="249" name="Google Shape;249;p28"/>
            <p:cNvSpPr/>
            <p:nvPr/>
          </p:nvSpPr>
          <p:spPr>
            <a:xfrm rot="-1747977">
              <a:off x="8041485" y="153469"/>
              <a:ext cx="1149196" cy="1996052"/>
            </a:xfrm>
            <a:custGeom>
              <a:rect b="b" l="l" r="r" t="t"/>
              <a:pathLst>
                <a:path extrusionOk="0" h="31221" w="17975">
                  <a:moveTo>
                    <a:pt x="4559" y="0"/>
                  </a:moveTo>
                  <a:cubicBezTo>
                    <a:pt x="4418" y="0"/>
                    <a:pt x="4272" y="30"/>
                    <a:pt x="4122" y="94"/>
                  </a:cubicBezTo>
                  <a:cubicBezTo>
                    <a:pt x="3422" y="392"/>
                    <a:pt x="3098" y="1079"/>
                    <a:pt x="2981" y="1845"/>
                  </a:cubicBezTo>
                  <a:cubicBezTo>
                    <a:pt x="2968" y="1845"/>
                    <a:pt x="2968" y="1858"/>
                    <a:pt x="2981" y="1871"/>
                  </a:cubicBezTo>
                  <a:cubicBezTo>
                    <a:pt x="2903" y="2428"/>
                    <a:pt x="2903" y="2999"/>
                    <a:pt x="2994" y="3557"/>
                  </a:cubicBezTo>
                  <a:cubicBezTo>
                    <a:pt x="2809" y="3363"/>
                    <a:pt x="2558" y="3279"/>
                    <a:pt x="2295" y="3279"/>
                  </a:cubicBezTo>
                  <a:cubicBezTo>
                    <a:pt x="2153" y="3279"/>
                    <a:pt x="2007" y="3304"/>
                    <a:pt x="1865" y="3349"/>
                  </a:cubicBezTo>
                  <a:cubicBezTo>
                    <a:pt x="1139" y="3570"/>
                    <a:pt x="944" y="4283"/>
                    <a:pt x="828" y="4945"/>
                  </a:cubicBezTo>
                  <a:cubicBezTo>
                    <a:pt x="581" y="6281"/>
                    <a:pt x="672" y="7954"/>
                    <a:pt x="1334" y="9212"/>
                  </a:cubicBezTo>
                  <a:cubicBezTo>
                    <a:pt x="1285" y="9203"/>
                    <a:pt x="1238" y="9199"/>
                    <a:pt x="1191" y="9199"/>
                  </a:cubicBezTo>
                  <a:cubicBezTo>
                    <a:pt x="488" y="9199"/>
                    <a:pt x="0" y="10171"/>
                    <a:pt x="37" y="10937"/>
                  </a:cubicBezTo>
                  <a:cubicBezTo>
                    <a:pt x="127" y="12454"/>
                    <a:pt x="1424" y="13829"/>
                    <a:pt x="2644" y="14646"/>
                  </a:cubicBezTo>
                  <a:cubicBezTo>
                    <a:pt x="1424" y="14841"/>
                    <a:pt x="1372" y="16579"/>
                    <a:pt x="1891" y="17500"/>
                  </a:cubicBezTo>
                  <a:cubicBezTo>
                    <a:pt x="2669" y="18914"/>
                    <a:pt x="4356" y="20198"/>
                    <a:pt x="5977" y="20574"/>
                  </a:cubicBezTo>
                  <a:cubicBezTo>
                    <a:pt x="5199" y="20769"/>
                    <a:pt x="5419" y="22014"/>
                    <a:pt x="5847" y="22584"/>
                  </a:cubicBezTo>
                  <a:cubicBezTo>
                    <a:pt x="6755" y="23804"/>
                    <a:pt x="8532" y="24206"/>
                    <a:pt x="9985" y="24426"/>
                  </a:cubicBezTo>
                  <a:cubicBezTo>
                    <a:pt x="9207" y="24724"/>
                    <a:pt x="8921" y="25542"/>
                    <a:pt x="9427" y="26346"/>
                  </a:cubicBezTo>
                  <a:cubicBezTo>
                    <a:pt x="9764" y="26865"/>
                    <a:pt x="10361" y="27189"/>
                    <a:pt x="10919" y="27448"/>
                  </a:cubicBezTo>
                  <a:cubicBezTo>
                    <a:pt x="11736" y="27811"/>
                    <a:pt x="12631" y="28226"/>
                    <a:pt x="13513" y="28434"/>
                  </a:cubicBezTo>
                  <a:cubicBezTo>
                    <a:pt x="13487" y="29160"/>
                    <a:pt x="13383" y="29874"/>
                    <a:pt x="13227" y="30587"/>
                  </a:cubicBezTo>
                  <a:cubicBezTo>
                    <a:pt x="13214" y="30639"/>
                    <a:pt x="13422" y="31028"/>
                    <a:pt x="13967" y="31197"/>
                  </a:cubicBezTo>
                  <a:cubicBezTo>
                    <a:pt x="14024" y="31214"/>
                    <a:pt x="14085" y="31221"/>
                    <a:pt x="14148" y="31221"/>
                  </a:cubicBezTo>
                  <a:cubicBezTo>
                    <a:pt x="14472" y="31221"/>
                    <a:pt x="14836" y="31028"/>
                    <a:pt x="14836" y="30963"/>
                  </a:cubicBezTo>
                  <a:cubicBezTo>
                    <a:pt x="14914" y="30055"/>
                    <a:pt x="14810" y="28317"/>
                    <a:pt x="14823" y="28304"/>
                  </a:cubicBezTo>
                  <a:cubicBezTo>
                    <a:pt x="16301" y="26501"/>
                    <a:pt x="17209" y="24089"/>
                    <a:pt x="17650" y="21819"/>
                  </a:cubicBezTo>
                  <a:cubicBezTo>
                    <a:pt x="17806" y="21041"/>
                    <a:pt x="17975" y="20094"/>
                    <a:pt x="17508" y="19368"/>
                  </a:cubicBezTo>
                  <a:cubicBezTo>
                    <a:pt x="17260" y="18946"/>
                    <a:pt x="16798" y="18679"/>
                    <a:pt x="16305" y="18679"/>
                  </a:cubicBezTo>
                  <a:cubicBezTo>
                    <a:pt x="16282" y="18679"/>
                    <a:pt x="16259" y="18679"/>
                    <a:pt x="16237" y="18680"/>
                  </a:cubicBezTo>
                  <a:cubicBezTo>
                    <a:pt x="17080" y="17487"/>
                    <a:pt x="17676" y="15956"/>
                    <a:pt x="17015" y="14556"/>
                  </a:cubicBezTo>
                  <a:cubicBezTo>
                    <a:pt x="16692" y="13858"/>
                    <a:pt x="15826" y="13210"/>
                    <a:pt x="15013" y="13210"/>
                  </a:cubicBezTo>
                  <a:cubicBezTo>
                    <a:pt x="14814" y="13210"/>
                    <a:pt x="14618" y="13250"/>
                    <a:pt x="14434" y="13336"/>
                  </a:cubicBezTo>
                  <a:cubicBezTo>
                    <a:pt x="15056" y="11871"/>
                    <a:pt x="15095" y="10211"/>
                    <a:pt x="14524" y="8732"/>
                  </a:cubicBezTo>
                  <a:cubicBezTo>
                    <a:pt x="14132" y="7715"/>
                    <a:pt x="13212" y="6481"/>
                    <a:pt x="12089" y="6481"/>
                  </a:cubicBezTo>
                  <a:cubicBezTo>
                    <a:pt x="11838" y="6481"/>
                    <a:pt x="11576" y="6543"/>
                    <a:pt x="11308" y="6683"/>
                  </a:cubicBezTo>
                  <a:cubicBezTo>
                    <a:pt x="11528" y="5035"/>
                    <a:pt x="11243" y="2882"/>
                    <a:pt x="9725" y="1935"/>
                  </a:cubicBezTo>
                  <a:cubicBezTo>
                    <a:pt x="9357" y="1709"/>
                    <a:pt x="8906" y="1591"/>
                    <a:pt x="8461" y="1591"/>
                  </a:cubicBezTo>
                  <a:cubicBezTo>
                    <a:pt x="7733" y="1591"/>
                    <a:pt x="7022" y="1908"/>
                    <a:pt x="6716" y="2584"/>
                  </a:cubicBezTo>
                  <a:cubicBezTo>
                    <a:pt x="6442" y="1646"/>
                    <a:pt x="5622" y="0"/>
                    <a:pt x="4559" y="0"/>
                  </a:cubicBezTo>
                  <a:close/>
                </a:path>
              </a:pathLst>
            </a:custGeom>
            <a:solidFill>
              <a:schemeClr val="accent5"/>
            </a:solidFill>
            <a:ln cap="flat" cmpd="sng" w="76200">
              <a:solidFill>
                <a:schemeClr val="accent5"/>
              </a:solidFill>
              <a:prstDash val="solid"/>
              <a:round/>
              <a:headEnd len="sm" w="sm" type="none"/>
              <a:tailEnd len="sm" w="sm" type="none"/>
            </a:ln>
            <a:effectLst>
              <a:outerShdw blurRad="157163"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8"/>
            <p:cNvSpPr/>
            <p:nvPr/>
          </p:nvSpPr>
          <p:spPr>
            <a:xfrm rot="-1747977">
              <a:off x="8044332" y="405801"/>
              <a:ext cx="300229" cy="469396"/>
            </a:xfrm>
            <a:custGeom>
              <a:rect b="b" l="l" r="r" t="t"/>
              <a:pathLst>
                <a:path extrusionOk="0" h="7342" w="4696">
                  <a:moveTo>
                    <a:pt x="1090" y="1"/>
                  </a:moveTo>
                  <a:cubicBezTo>
                    <a:pt x="558" y="416"/>
                    <a:pt x="182" y="999"/>
                    <a:pt x="0" y="1648"/>
                  </a:cubicBezTo>
                  <a:cubicBezTo>
                    <a:pt x="26" y="1687"/>
                    <a:pt x="416" y="4631"/>
                    <a:pt x="818" y="6019"/>
                  </a:cubicBezTo>
                  <a:cubicBezTo>
                    <a:pt x="1051" y="6460"/>
                    <a:pt x="1272" y="6901"/>
                    <a:pt x="1492" y="7342"/>
                  </a:cubicBezTo>
                  <a:cubicBezTo>
                    <a:pt x="1622" y="6123"/>
                    <a:pt x="2128" y="4890"/>
                    <a:pt x="2633" y="3801"/>
                  </a:cubicBezTo>
                  <a:cubicBezTo>
                    <a:pt x="3126" y="2763"/>
                    <a:pt x="3775" y="1453"/>
                    <a:pt x="4696" y="701"/>
                  </a:cubicBezTo>
                  <a:cubicBezTo>
                    <a:pt x="4366" y="516"/>
                    <a:pt x="4009" y="416"/>
                    <a:pt x="3658" y="416"/>
                  </a:cubicBezTo>
                  <a:cubicBezTo>
                    <a:pt x="3027" y="416"/>
                    <a:pt x="2416" y="737"/>
                    <a:pt x="2024" y="1453"/>
                  </a:cubicBezTo>
                  <a:cubicBezTo>
                    <a:pt x="2002" y="1490"/>
                    <a:pt x="1946" y="1565"/>
                    <a:pt x="1883" y="1565"/>
                  </a:cubicBezTo>
                  <a:cubicBezTo>
                    <a:pt x="1835" y="1565"/>
                    <a:pt x="1783" y="1522"/>
                    <a:pt x="1739" y="1388"/>
                  </a:cubicBezTo>
                  <a:cubicBezTo>
                    <a:pt x="1557" y="909"/>
                    <a:pt x="1336" y="442"/>
                    <a:pt x="10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8"/>
            <p:cNvSpPr/>
            <p:nvPr/>
          </p:nvSpPr>
          <p:spPr>
            <a:xfrm rot="-1747977">
              <a:off x="7939824" y="421195"/>
              <a:ext cx="73075" cy="156764"/>
            </a:xfrm>
            <a:custGeom>
              <a:rect b="b" l="l" r="r" t="t"/>
              <a:pathLst>
                <a:path extrusionOk="0" h="2452" w="1143">
                  <a:moveTo>
                    <a:pt x="40" y="0"/>
                  </a:moveTo>
                  <a:cubicBezTo>
                    <a:pt x="1" y="817"/>
                    <a:pt x="14" y="1634"/>
                    <a:pt x="79" y="2452"/>
                  </a:cubicBezTo>
                  <a:cubicBezTo>
                    <a:pt x="260" y="1868"/>
                    <a:pt x="623" y="1271"/>
                    <a:pt x="1142" y="1012"/>
                  </a:cubicBezTo>
                  <a:cubicBezTo>
                    <a:pt x="831" y="506"/>
                    <a:pt x="468" y="91"/>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8"/>
            <p:cNvSpPr/>
            <p:nvPr/>
          </p:nvSpPr>
          <p:spPr>
            <a:xfrm rot="-1747977">
              <a:off x="7859660" y="461681"/>
              <a:ext cx="82985" cy="150115"/>
            </a:xfrm>
            <a:custGeom>
              <a:rect b="b" l="l" r="r" t="t"/>
              <a:pathLst>
                <a:path extrusionOk="0" h="2348" w="1298">
                  <a:moveTo>
                    <a:pt x="1298" y="0"/>
                  </a:moveTo>
                  <a:cubicBezTo>
                    <a:pt x="1039" y="0"/>
                    <a:pt x="792" y="117"/>
                    <a:pt x="624" y="299"/>
                  </a:cubicBezTo>
                  <a:cubicBezTo>
                    <a:pt x="273" y="636"/>
                    <a:pt x="53" y="1077"/>
                    <a:pt x="1" y="1557"/>
                  </a:cubicBezTo>
                  <a:cubicBezTo>
                    <a:pt x="286" y="1686"/>
                    <a:pt x="546" y="1855"/>
                    <a:pt x="792" y="2050"/>
                  </a:cubicBezTo>
                  <a:cubicBezTo>
                    <a:pt x="909" y="2153"/>
                    <a:pt x="1039" y="2244"/>
                    <a:pt x="1155" y="2348"/>
                  </a:cubicBezTo>
                  <a:cubicBezTo>
                    <a:pt x="1142" y="1570"/>
                    <a:pt x="1181" y="778"/>
                    <a:pt x="12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8"/>
            <p:cNvSpPr/>
            <p:nvPr/>
          </p:nvSpPr>
          <p:spPr>
            <a:xfrm rot="-1747977">
              <a:off x="8835160" y="857972"/>
              <a:ext cx="346709" cy="617017"/>
            </a:xfrm>
            <a:custGeom>
              <a:rect b="b" l="l" r="r" t="t"/>
              <a:pathLst>
                <a:path extrusionOk="0" h="9651" w="5423">
                  <a:moveTo>
                    <a:pt x="3788" y="1"/>
                  </a:moveTo>
                  <a:cubicBezTo>
                    <a:pt x="2063" y="1817"/>
                    <a:pt x="1025" y="3853"/>
                    <a:pt x="27" y="6123"/>
                  </a:cubicBezTo>
                  <a:cubicBezTo>
                    <a:pt x="27" y="6136"/>
                    <a:pt x="14" y="6149"/>
                    <a:pt x="1" y="6162"/>
                  </a:cubicBezTo>
                  <a:cubicBezTo>
                    <a:pt x="584" y="7329"/>
                    <a:pt x="1155" y="8484"/>
                    <a:pt x="1661" y="9651"/>
                  </a:cubicBezTo>
                  <a:cubicBezTo>
                    <a:pt x="2193" y="7926"/>
                    <a:pt x="3308" y="6266"/>
                    <a:pt x="4891" y="5332"/>
                  </a:cubicBezTo>
                  <a:cubicBezTo>
                    <a:pt x="4826" y="5323"/>
                    <a:pt x="4761" y="5319"/>
                    <a:pt x="4697" y="5319"/>
                  </a:cubicBezTo>
                  <a:cubicBezTo>
                    <a:pt x="4568" y="5319"/>
                    <a:pt x="4441" y="5336"/>
                    <a:pt x="4320" y="5371"/>
                  </a:cubicBezTo>
                  <a:lnTo>
                    <a:pt x="4307" y="5371"/>
                  </a:lnTo>
                  <a:cubicBezTo>
                    <a:pt x="4273" y="5416"/>
                    <a:pt x="4226" y="5435"/>
                    <a:pt x="4181" y="5435"/>
                  </a:cubicBezTo>
                  <a:cubicBezTo>
                    <a:pt x="4071" y="5435"/>
                    <a:pt x="3965" y="5325"/>
                    <a:pt x="4048" y="5215"/>
                  </a:cubicBezTo>
                  <a:cubicBezTo>
                    <a:pt x="4748" y="4216"/>
                    <a:pt x="5422" y="3153"/>
                    <a:pt x="5280" y="1882"/>
                  </a:cubicBezTo>
                  <a:cubicBezTo>
                    <a:pt x="5176" y="805"/>
                    <a:pt x="4592" y="195"/>
                    <a:pt x="37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8"/>
            <p:cNvSpPr/>
            <p:nvPr/>
          </p:nvSpPr>
          <p:spPr>
            <a:xfrm rot="-1747977">
              <a:off x="7838473" y="566995"/>
              <a:ext cx="276255" cy="388968"/>
            </a:xfrm>
            <a:custGeom>
              <a:rect b="b" l="l" r="r" t="t"/>
              <a:pathLst>
                <a:path extrusionOk="0" h="6084" w="4321">
                  <a:moveTo>
                    <a:pt x="2167" y="0"/>
                  </a:moveTo>
                  <a:lnTo>
                    <a:pt x="2167" y="0"/>
                  </a:lnTo>
                  <a:cubicBezTo>
                    <a:pt x="2117" y="516"/>
                    <a:pt x="2383" y="1677"/>
                    <a:pt x="2010" y="1677"/>
                  </a:cubicBezTo>
                  <a:cubicBezTo>
                    <a:pt x="1998" y="1677"/>
                    <a:pt x="1986" y="1676"/>
                    <a:pt x="1972" y="1673"/>
                  </a:cubicBezTo>
                  <a:lnTo>
                    <a:pt x="1947" y="1673"/>
                  </a:lnTo>
                  <a:cubicBezTo>
                    <a:pt x="1683" y="1597"/>
                    <a:pt x="1409" y="1521"/>
                    <a:pt x="1134" y="1521"/>
                  </a:cubicBezTo>
                  <a:cubicBezTo>
                    <a:pt x="990" y="1521"/>
                    <a:pt x="845" y="1542"/>
                    <a:pt x="701" y="1596"/>
                  </a:cubicBezTo>
                  <a:cubicBezTo>
                    <a:pt x="273" y="1764"/>
                    <a:pt x="14" y="3035"/>
                    <a:pt x="1" y="3165"/>
                  </a:cubicBezTo>
                  <a:cubicBezTo>
                    <a:pt x="1661" y="3762"/>
                    <a:pt x="3140" y="4760"/>
                    <a:pt x="4320" y="6083"/>
                  </a:cubicBezTo>
                  <a:cubicBezTo>
                    <a:pt x="4177" y="5616"/>
                    <a:pt x="3412" y="2127"/>
                    <a:pt x="3360" y="960"/>
                  </a:cubicBezTo>
                  <a:cubicBezTo>
                    <a:pt x="3179" y="791"/>
                    <a:pt x="2997" y="597"/>
                    <a:pt x="2790" y="441"/>
                  </a:cubicBezTo>
                  <a:cubicBezTo>
                    <a:pt x="2595" y="273"/>
                    <a:pt x="2375" y="143"/>
                    <a:pt x="2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8"/>
            <p:cNvSpPr/>
            <p:nvPr/>
          </p:nvSpPr>
          <p:spPr>
            <a:xfrm rot="-1747977">
              <a:off x="9081528" y="1127982"/>
              <a:ext cx="258801" cy="475214"/>
            </a:xfrm>
            <a:custGeom>
              <a:rect b="b" l="l" r="r" t="t"/>
              <a:pathLst>
                <a:path extrusionOk="0" h="7433" w="4048">
                  <a:moveTo>
                    <a:pt x="3347" y="0"/>
                  </a:moveTo>
                  <a:cubicBezTo>
                    <a:pt x="1765" y="1194"/>
                    <a:pt x="597" y="2556"/>
                    <a:pt x="27" y="4501"/>
                  </a:cubicBezTo>
                  <a:cubicBezTo>
                    <a:pt x="27" y="4514"/>
                    <a:pt x="14" y="4527"/>
                    <a:pt x="1" y="4553"/>
                  </a:cubicBezTo>
                  <a:cubicBezTo>
                    <a:pt x="403" y="5487"/>
                    <a:pt x="727" y="6447"/>
                    <a:pt x="973" y="7433"/>
                  </a:cubicBezTo>
                  <a:cubicBezTo>
                    <a:pt x="1440" y="6343"/>
                    <a:pt x="2245" y="5163"/>
                    <a:pt x="3334" y="4696"/>
                  </a:cubicBezTo>
                  <a:cubicBezTo>
                    <a:pt x="3347" y="4644"/>
                    <a:pt x="3373" y="4605"/>
                    <a:pt x="3386" y="4566"/>
                  </a:cubicBezTo>
                  <a:cubicBezTo>
                    <a:pt x="3645" y="3762"/>
                    <a:pt x="3840" y="2945"/>
                    <a:pt x="3970" y="2102"/>
                  </a:cubicBezTo>
                  <a:cubicBezTo>
                    <a:pt x="4047" y="1427"/>
                    <a:pt x="3957" y="351"/>
                    <a:pt x="3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8"/>
            <p:cNvSpPr/>
            <p:nvPr/>
          </p:nvSpPr>
          <p:spPr>
            <a:xfrm rot="-1747977">
              <a:off x="7923600" y="722584"/>
              <a:ext cx="464409" cy="521629"/>
            </a:xfrm>
            <a:custGeom>
              <a:rect b="b" l="l" r="r" t="t"/>
              <a:pathLst>
                <a:path extrusionOk="0" h="8159" w="7264">
                  <a:moveTo>
                    <a:pt x="688" y="1"/>
                  </a:moveTo>
                  <a:cubicBezTo>
                    <a:pt x="662" y="351"/>
                    <a:pt x="649" y="701"/>
                    <a:pt x="662" y="1051"/>
                  </a:cubicBezTo>
                  <a:cubicBezTo>
                    <a:pt x="701" y="2115"/>
                    <a:pt x="1077" y="2997"/>
                    <a:pt x="1440" y="3969"/>
                  </a:cubicBezTo>
                  <a:cubicBezTo>
                    <a:pt x="1451" y="3980"/>
                    <a:pt x="1294" y="4106"/>
                    <a:pt x="1210" y="4106"/>
                  </a:cubicBezTo>
                  <a:cubicBezTo>
                    <a:pt x="1192" y="4106"/>
                    <a:pt x="1177" y="4100"/>
                    <a:pt x="1168" y="4086"/>
                  </a:cubicBezTo>
                  <a:cubicBezTo>
                    <a:pt x="1019" y="4020"/>
                    <a:pt x="889" y="3990"/>
                    <a:pt x="774" y="3990"/>
                  </a:cubicBezTo>
                  <a:cubicBezTo>
                    <a:pt x="217" y="3990"/>
                    <a:pt x="33" y="4681"/>
                    <a:pt x="1" y="5176"/>
                  </a:cubicBezTo>
                  <a:cubicBezTo>
                    <a:pt x="2530" y="5331"/>
                    <a:pt x="5215" y="6628"/>
                    <a:pt x="7264" y="8159"/>
                  </a:cubicBezTo>
                  <a:cubicBezTo>
                    <a:pt x="6421" y="6473"/>
                    <a:pt x="5695" y="4735"/>
                    <a:pt x="5111" y="2945"/>
                  </a:cubicBezTo>
                  <a:cubicBezTo>
                    <a:pt x="5110" y="2945"/>
                    <a:pt x="5109" y="2946"/>
                    <a:pt x="5108" y="2946"/>
                  </a:cubicBezTo>
                  <a:cubicBezTo>
                    <a:pt x="5013" y="2946"/>
                    <a:pt x="3491" y="1692"/>
                    <a:pt x="2711" y="1168"/>
                  </a:cubicBezTo>
                  <a:cubicBezTo>
                    <a:pt x="2063" y="727"/>
                    <a:pt x="1375" y="364"/>
                    <a:pt x="6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8"/>
            <p:cNvSpPr/>
            <p:nvPr/>
          </p:nvSpPr>
          <p:spPr>
            <a:xfrm rot="-1747977">
              <a:off x="8085739" y="973343"/>
              <a:ext cx="658510" cy="551486"/>
            </a:xfrm>
            <a:custGeom>
              <a:rect b="b" l="l" r="r" t="t"/>
              <a:pathLst>
                <a:path extrusionOk="0" h="8626" w="10300">
                  <a:moveTo>
                    <a:pt x="1" y="0"/>
                  </a:moveTo>
                  <a:cubicBezTo>
                    <a:pt x="1" y="13"/>
                    <a:pt x="1" y="26"/>
                    <a:pt x="1" y="39"/>
                  </a:cubicBezTo>
                  <a:cubicBezTo>
                    <a:pt x="1" y="363"/>
                    <a:pt x="78" y="688"/>
                    <a:pt x="208" y="999"/>
                  </a:cubicBezTo>
                  <a:cubicBezTo>
                    <a:pt x="377" y="1388"/>
                    <a:pt x="610" y="1751"/>
                    <a:pt x="883" y="2076"/>
                  </a:cubicBezTo>
                  <a:cubicBezTo>
                    <a:pt x="1401" y="2711"/>
                    <a:pt x="2076" y="3178"/>
                    <a:pt x="2660" y="3749"/>
                  </a:cubicBezTo>
                  <a:cubicBezTo>
                    <a:pt x="2672" y="3762"/>
                    <a:pt x="2672" y="3788"/>
                    <a:pt x="2685" y="3801"/>
                  </a:cubicBezTo>
                  <a:cubicBezTo>
                    <a:pt x="2776" y="3827"/>
                    <a:pt x="2802" y="3982"/>
                    <a:pt x="2685" y="4008"/>
                  </a:cubicBezTo>
                  <a:cubicBezTo>
                    <a:pt x="1635" y="4164"/>
                    <a:pt x="1388" y="4812"/>
                    <a:pt x="1531" y="5552"/>
                  </a:cubicBezTo>
                  <a:cubicBezTo>
                    <a:pt x="4605" y="5902"/>
                    <a:pt x="7601" y="7134"/>
                    <a:pt x="10299" y="8626"/>
                  </a:cubicBezTo>
                  <a:cubicBezTo>
                    <a:pt x="9573" y="7238"/>
                    <a:pt x="8820" y="5863"/>
                    <a:pt x="8107" y="4488"/>
                  </a:cubicBezTo>
                  <a:cubicBezTo>
                    <a:pt x="7925" y="4125"/>
                    <a:pt x="7744" y="3762"/>
                    <a:pt x="7562" y="3386"/>
                  </a:cubicBezTo>
                  <a:cubicBezTo>
                    <a:pt x="7536" y="3386"/>
                    <a:pt x="7510" y="3373"/>
                    <a:pt x="7497" y="3360"/>
                  </a:cubicBezTo>
                  <a:cubicBezTo>
                    <a:pt x="6343" y="2478"/>
                    <a:pt x="5098" y="1738"/>
                    <a:pt x="3775" y="1155"/>
                  </a:cubicBezTo>
                  <a:cubicBezTo>
                    <a:pt x="2543" y="623"/>
                    <a:pt x="1272" y="36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8"/>
            <p:cNvSpPr/>
            <p:nvPr/>
          </p:nvSpPr>
          <p:spPr>
            <a:xfrm rot="-1747977">
              <a:off x="9247689" y="1414957"/>
              <a:ext cx="141036" cy="255476"/>
            </a:xfrm>
            <a:custGeom>
              <a:rect b="b" l="l" r="r" t="t"/>
              <a:pathLst>
                <a:path extrusionOk="0" h="3996" w="2206">
                  <a:moveTo>
                    <a:pt x="2205" y="0"/>
                  </a:moveTo>
                  <a:cubicBezTo>
                    <a:pt x="1829" y="286"/>
                    <a:pt x="1479" y="597"/>
                    <a:pt x="1142" y="934"/>
                  </a:cubicBezTo>
                  <a:cubicBezTo>
                    <a:pt x="675" y="1466"/>
                    <a:pt x="299" y="2062"/>
                    <a:pt x="26" y="2711"/>
                  </a:cubicBezTo>
                  <a:cubicBezTo>
                    <a:pt x="13" y="2724"/>
                    <a:pt x="13" y="2724"/>
                    <a:pt x="0" y="2737"/>
                  </a:cubicBezTo>
                  <a:cubicBezTo>
                    <a:pt x="104" y="3152"/>
                    <a:pt x="182" y="3567"/>
                    <a:pt x="247" y="3995"/>
                  </a:cubicBezTo>
                  <a:cubicBezTo>
                    <a:pt x="986" y="2685"/>
                    <a:pt x="1699" y="1414"/>
                    <a:pt x="2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8"/>
            <p:cNvSpPr/>
            <p:nvPr/>
          </p:nvSpPr>
          <p:spPr>
            <a:xfrm rot="-1747977">
              <a:off x="8326470" y="1243133"/>
              <a:ext cx="683316" cy="456929"/>
            </a:xfrm>
            <a:custGeom>
              <a:rect b="b" l="l" r="r" t="t"/>
              <a:pathLst>
                <a:path extrusionOk="0" h="7147" w="10688">
                  <a:moveTo>
                    <a:pt x="0" y="0"/>
                  </a:moveTo>
                  <a:cubicBezTo>
                    <a:pt x="208" y="701"/>
                    <a:pt x="571" y="1349"/>
                    <a:pt x="1077" y="1881"/>
                  </a:cubicBezTo>
                  <a:cubicBezTo>
                    <a:pt x="2075" y="2893"/>
                    <a:pt x="3230" y="3347"/>
                    <a:pt x="4501" y="3865"/>
                  </a:cubicBezTo>
                  <a:cubicBezTo>
                    <a:pt x="4592" y="3904"/>
                    <a:pt x="4799" y="4086"/>
                    <a:pt x="4488" y="4138"/>
                  </a:cubicBezTo>
                  <a:cubicBezTo>
                    <a:pt x="3943" y="4242"/>
                    <a:pt x="3774" y="4618"/>
                    <a:pt x="3813" y="5007"/>
                  </a:cubicBezTo>
                  <a:cubicBezTo>
                    <a:pt x="3939" y="4997"/>
                    <a:pt x="4064" y="4992"/>
                    <a:pt x="4190" y="4992"/>
                  </a:cubicBezTo>
                  <a:cubicBezTo>
                    <a:pt x="5181" y="4992"/>
                    <a:pt x="6175" y="5291"/>
                    <a:pt x="7108" y="5591"/>
                  </a:cubicBezTo>
                  <a:cubicBezTo>
                    <a:pt x="8288" y="5980"/>
                    <a:pt x="9637" y="6447"/>
                    <a:pt x="10688" y="7147"/>
                  </a:cubicBezTo>
                  <a:cubicBezTo>
                    <a:pt x="10597" y="6926"/>
                    <a:pt x="10506" y="6693"/>
                    <a:pt x="10415" y="6460"/>
                  </a:cubicBezTo>
                  <a:cubicBezTo>
                    <a:pt x="9974" y="5422"/>
                    <a:pt x="9494" y="4410"/>
                    <a:pt x="8976" y="3411"/>
                  </a:cubicBezTo>
                  <a:cubicBezTo>
                    <a:pt x="8950" y="3411"/>
                    <a:pt x="8924" y="3399"/>
                    <a:pt x="8911" y="3386"/>
                  </a:cubicBezTo>
                  <a:cubicBezTo>
                    <a:pt x="6083" y="1764"/>
                    <a:pt x="3113" y="843"/>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8"/>
            <p:cNvSpPr/>
            <p:nvPr/>
          </p:nvSpPr>
          <p:spPr>
            <a:xfrm rot="-1747977">
              <a:off x="8679692" y="1467800"/>
              <a:ext cx="490942" cy="320177"/>
            </a:xfrm>
            <a:custGeom>
              <a:rect b="b" l="l" r="r" t="t"/>
              <a:pathLst>
                <a:path extrusionOk="0" h="5008" w="7679">
                  <a:moveTo>
                    <a:pt x="0" y="0"/>
                  </a:moveTo>
                  <a:lnTo>
                    <a:pt x="0" y="0"/>
                  </a:lnTo>
                  <a:cubicBezTo>
                    <a:pt x="91" y="351"/>
                    <a:pt x="260" y="662"/>
                    <a:pt x="506" y="921"/>
                  </a:cubicBezTo>
                  <a:cubicBezTo>
                    <a:pt x="934" y="1349"/>
                    <a:pt x="1453" y="1674"/>
                    <a:pt x="2037" y="1855"/>
                  </a:cubicBezTo>
                  <a:cubicBezTo>
                    <a:pt x="2854" y="2167"/>
                    <a:pt x="3736" y="2270"/>
                    <a:pt x="4566" y="2530"/>
                  </a:cubicBezTo>
                  <a:cubicBezTo>
                    <a:pt x="4605" y="2543"/>
                    <a:pt x="4734" y="2698"/>
                    <a:pt x="4670" y="2737"/>
                  </a:cubicBezTo>
                  <a:cubicBezTo>
                    <a:pt x="4280" y="2984"/>
                    <a:pt x="3930" y="3282"/>
                    <a:pt x="3632" y="3632"/>
                  </a:cubicBezTo>
                  <a:cubicBezTo>
                    <a:pt x="5072" y="3775"/>
                    <a:pt x="6460" y="4242"/>
                    <a:pt x="7679" y="5007"/>
                  </a:cubicBezTo>
                  <a:cubicBezTo>
                    <a:pt x="7536" y="4112"/>
                    <a:pt x="7316" y="3230"/>
                    <a:pt x="7004" y="2374"/>
                  </a:cubicBezTo>
                  <a:cubicBezTo>
                    <a:pt x="5811" y="1920"/>
                    <a:pt x="4709" y="1272"/>
                    <a:pt x="3502" y="831"/>
                  </a:cubicBezTo>
                  <a:cubicBezTo>
                    <a:pt x="2374" y="429"/>
                    <a:pt x="1194" y="143"/>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8"/>
            <p:cNvSpPr/>
            <p:nvPr/>
          </p:nvSpPr>
          <p:spPr>
            <a:xfrm rot="-1747977">
              <a:off x="8971877" y="1631217"/>
              <a:ext cx="273697" cy="175049"/>
            </a:xfrm>
            <a:custGeom>
              <a:rect b="b" l="l" r="r" t="t"/>
              <a:pathLst>
                <a:path extrusionOk="0" h="2738" w="4281">
                  <a:moveTo>
                    <a:pt x="117" y="1"/>
                  </a:moveTo>
                  <a:lnTo>
                    <a:pt x="117" y="1"/>
                  </a:lnTo>
                  <a:cubicBezTo>
                    <a:pt x="0" y="455"/>
                    <a:pt x="778" y="1298"/>
                    <a:pt x="2166" y="1856"/>
                  </a:cubicBezTo>
                  <a:cubicBezTo>
                    <a:pt x="2867" y="2141"/>
                    <a:pt x="3619" y="2362"/>
                    <a:pt x="4280" y="2738"/>
                  </a:cubicBezTo>
                  <a:cubicBezTo>
                    <a:pt x="4280" y="2362"/>
                    <a:pt x="4255" y="1985"/>
                    <a:pt x="4216" y="1609"/>
                  </a:cubicBezTo>
                  <a:cubicBezTo>
                    <a:pt x="4190" y="1609"/>
                    <a:pt x="4164" y="1596"/>
                    <a:pt x="4151" y="1583"/>
                  </a:cubicBezTo>
                  <a:cubicBezTo>
                    <a:pt x="2996" y="805"/>
                    <a:pt x="1479" y="247"/>
                    <a:pt x="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8"/>
            <p:cNvSpPr/>
            <p:nvPr/>
          </p:nvSpPr>
          <p:spPr>
            <a:xfrm rot="-1747977">
              <a:off x="8027920" y="410064"/>
              <a:ext cx="238023" cy="162582"/>
            </a:xfrm>
            <a:custGeom>
              <a:rect b="b" l="l" r="r" t="t"/>
              <a:pathLst>
                <a:path extrusionOk="0" h="2543" w="3723">
                  <a:moveTo>
                    <a:pt x="104" y="1"/>
                  </a:moveTo>
                  <a:cubicBezTo>
                    <a:pt x="65" y="27"/>
                    <a:pt x="39" y="65"/>
                    <a:pt x="0" y="91"/>
                  </a:cubicBezTo>
                  <a:cubicBezTo>
                    <a:pt x="221" y="844"/>
                    <a:pt x="247" y="1661"/>
                    <a:pt x="467" y="2413"/>
                  </a:cubicBezTo>
                  <a:cubicBezTo>
                    <a:pt x="719" y="2322"/>
                    <a:pt x="979" y="2277"/>
                    <a:pt x="1238" y="2277"/>
                  </a:cubicBezTo>
                  <a:cubicBezTo>
                    <a:pt x="1605" y="2277"/>
                    <a:pt x="1969" y="2368"/>
                    <a:pt x="2296" y="2543"/>
                  </a:cubicBezTo>
                  <a:cubicBezTo>
                    <a:pt x="2685" y="1842"/>
                    <a:pt x="3152" y="1168"/>
                    <a:pt x="3723" y="701"/>
                  </a:cubicBezTo>
                  <a:cubicBezTo>
                    <a:pt x="3393" y="516"/>
                    <a:pt x="3036" y="416"/>
                    <a:pt x="2685" y="416"/>
                  </a:cubicBezTo>
                  <a:cubicBezTo>
                    <a:pt x="2054" y="416"/>
                    <a:pt x="1443" y="737"/>
                    <a:pt x="1051" y="1453"/>
                  </a:cubicBezTo>
                  <a:cubicBezTo>
                    <a:pt x="1029" y="1490"/>
                    <a:pt x="973" y="1565"/>
                    <a:pt x="907" y="1565"/>
                  </a:cubicBezTo>
                  <a:cubicBezTo>
                    <a:pt x="858" y="1565"/>
                    <a:pt x="803" y="1522"/>
                    <a:pt x="753" y="1388"/>
                  </a:cubicBezTo>
                  <a:cubicBezTo>
                    <a:pt x="584" y="909"/>
                    <a:pt x="363" y="442"/>
                    <a:pt x="10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8"/>
            <p:cNvSpPr/>
            <p:nvPr/>
          </p:nvSpPr>
          <p:spPr>
            <a:xfrm rot="-1747977">
              <a:off x="8047092" y="168423"/>
              <a:ext cx="1150858" cy="1996116"/>
            </a:xfrm>
            <a:custGeom>
              <a:rect b="b" l="l" r="r" t="t"/>
              <a:pathLst>
                <a:path extrusionOk="0" h="31222" w="18001">
                  <a:moveTo>
                    <a:pt x="4589" y="340"/>
                  </a:moveTo>
                  <a:cubicBezTo>
                    <a:pt x="4472" y="1118"/>
                    <a:pt x="4420" y="1910"/>
                    <a:pt x="4446" y="2688"/>
                  </a:cubicBezTo>
                  <a:cubicBezTo>
                    <a:pt x="4317" y="2584"/>
                    <a:pt x="4200" y="2493"/>
                    <a:pt x="4070" y="2390"/>
                  </a:cubicBezTo>
                  <a:cubicBezTo>
                    <a:pt x="3837" y="2195"/>
                    <a:pt x="3564" y="2026"/>
                    <a:pt x="3292" y="1897"/>
                  </a:cubicBezTo>
                  <a:cubicBezTo>
                    <a:pt x="3344" y="1417"/>
                    <a:pt x="3564" y="976"/>
                    <a:pt x="3902" y="639"/>
                  </a:cubicBezTo>
                  <a:cubicBezTo>
                    <a:pt x="4083" y="457"/>
                    <a:pt x="4317" y="340"/>
                    <a:pt x="4576" y="340"/>
                  </a:cubicBezTo>
                  <a:close/>
                  <a:moveTo>
                    <a:pt x="4719" y="353"/>
                  </a:moveTo>
                  <a:lnTo>
                    <a:pt x="4719" y="353"/>
                  </a:lnTo>
                  <a:cubicBezTo>
                    <a:pt x="5134" y="444"/>
                    <a:pt x="5510" y="859"/>
                    <a:pt x="5808" y="1365"/>
                  </a:cubicBezTo>
                  <a:lnTo>
                    <a:pt x="5821" y="1365"/>
                  </a:lnTo>
                  <a:cubicBezTo>
                    <a:pt x="5302" y="1624"/>
                    <a:pt x="4939" y="2234"/>
                    <a:pt x="4758" y="2805"/>
                  </a:cubicBezTo>
                  <a:cubicBezTo>
                    <a:pt x="4693" y="1987"/>
                    <a:pt x="4680" y="1170"/>
                    <a:pt x="4719" y="353"/>
                  </a:cubicBezTo>
                  <a:close/>
                  <a:moveTo>
                    <a:pt x="3266" y="2104"/>
                  </a:moveTo>
                  <a:lnTo>
                    <a:pt x="3266" y="2104"/>
                  </a:lnTo>
                  <a:cubicBezTo>
                    <a:pt x="3474" y="2260"/>
                    <a:pt x="3681" y="2390"/>
                    <a:pt x="3889" y="2545"/>
                  </a:cubicBezTo>
                  <a:cubicBezTo>
                    <a:pt x="4083" y="2714"/>
                    <a:pt x="4265" y="2908"/>
                    <a:pt x="4459" y="3077"/>
                  </a:cubicBezTo>
                  <a:cubicBezTo>
                    <a:pt x="4511" y="4244"/>
                    <a:pt x="5276" y="7733"/>
                    <a:pt x="5419" y="8200"/>
                  </a:cubicBezTo>
                  <a:cubicBezTo>
                    <a:pt x="4239" y="6877"/>
                    <a:pt x="2760" y="5879"/>
                    <a:pt x="1100" y="5282"/>
                  </a:cubicBezTo>
                  <a:cubicBezTo>
                    <a:pt x="1113" y="5152"/>
                    <a:pt x="1372" y="3881"/>
                    <a:pt x="1787" y="3713"/>
                  </a:cubicBezTo>
                  <a:cubicBezTo>
                    <a:pt x="1935" y="3659"/>
                    <a:pt x="2083" y="3638"/>
                    <a:pt x="2230" y="3638"/>
                  </a:cubicBezTo>
                  <a:cubicBezTo>
                    <a:pt x="2508" y="3638"/>
                    <a:pt x="2782" y="3714"/>
                    <a:pt x="3046" y="3790"/>
                  </a:cubicBezTo>
                  <a:lnTo>
                    <a:pt x="3071" y="3790"/>
                  </a:lnTo>
                  <a:cubicBezTo>
                    <a:pt x="3085" y="3793"/>
                    <a:pt x="3097" y="3794"/>
                    <a:pt x="3109" y="3794"/>
                  </a:cubicBezTo>
                  <a:cubicBezTo>
                    <a:pt x="3482" y="3794"/>
                    <a:pt x="3203" y="2632"/>
                    <a:pt x="3266" y="2104"/>
                  </a:cubicBezTo>
                  <a:close/>
                  <a:moveTo>
                    <a:pt x="5886" y="1495"/>
                  </a:moveTo>
                  <a:cubicBezTo>
                    <a:pt x="6132" y="1936"/>
                    <a:pt x="6353" y="2403"/>
                    <a:pt x="6535" y="2882"/>
                  </a:cubicBezTo>
                  <a:cubicBezTo>
                    <a:pt x="6579" y="3016"/>
                    <a:pt x="6633" y="3059"/>
                    <a:pt x="6684" y="3059"/>
                  </a:cubicBezTo>
                  <a:cubicBezTo>
                    <a:pt x="6751" y="3059"/>
                    <a:pt x="6811" y="2984"/>
                    <a:pt x="6833" y="2947"/>
                  </a:cubicBezTo>
                  <a:cubicBezTo>
                    <a:pt x="7225" y="2231"/>
                    <a:pt x="7836" y="1910"/>
                    <a:pt x="8467" y="1910"/>
                  </a:cubicBezTo>
                  <a:cubicBezTo>
                    <a:pt x="8818" y="1910"/>
                    <a:pt x="9175" y="2010"/>
                    <a:pt x="9505" y="2195"/>
                  </a:cubicBezTo>
                  <a:cubicBezTo>
                    <a:pt x="8571" y="2947"/>
                    <a:pt x="7922" y="4257"/>
                    <a:pt x="7442" y="5295"/>
                  </a:cubicBezTo>
                  <a:cubicBezTo>
                    <a:pt x="6937" y="6384"/>
                    <a:pt x="6431" y="7617"/>
                    <a:pt x="6301" y="8836"/>
                  </a:cubicBezTo>
                  <a:cubicBezTo>
                    <a:pt x="6081" y="8395"/>
                    <a:pt x="5860" y="7954"/>
                    <a:pt x="5627" y="7513"/>
                  </a:cubicBezTo>
                  <a:cubicBezTo>
                    <a:pt x="5212" y="6125"/>
                    <a:pt x="4835" y="3181"/>
                    <a:pt x="4809" y="3142"/>
                  </a:cubicBezTo>
                  <a:cubicBezTo>
                    <a:pt x="4978" y="2493"/>
                    <a:pt x="5354" y="1910"/>
                    <a:pt x="5886" y="1495"/>
                  </a:cubicBezTo>
                  <a:close/>
                  <a:moveTo>
                    <a:pt x="1074" y="5477"/>
                  </a:moveTo>
                  <a:cubicBezTo>
                    <a:pt x="1761" y="5840"/>
                    <a:pt x="2449" y="6203"/>
                    <a:pt x="3097" y="6644"/>
                  </a:cubicBezTo>
                  <a:cubicBezTo>
                    <a:pt x="3877" y="7168"/>
                    <a:pt x="5386" y="8422"/>
                    <a:pt x="5481" y="8422"/>
                  </a:cubicBezTo>
                  <a:cubicBezTo>
                    <a:pt x="5482" y="8422"/>
                    <a:pt x="5483" y="8421"/>
                    <a:pt x="5484" y="8421"/>
                  </a:cubicBezTo>
                  <a:lnTo>
                    <a:pt x="5497" y="8421"/>
                  </a:lnTo>
                  <a:cubicBezTo>
                    <a:pt x="6081" y="10211"/>
                    <a:pt x="6807" y="11949"/>
                    <a:pt x="7637" y="13635"/>
                  </a:cubicBezTo>
                  <a:cubicBezTo>
                    <a:pt x="5601" y="12091"/>
                    <a:pt x="2916" y="10794"/>
                    <a:pt x="374" y="10652"/>
                  </a:cubicBezTo>
                  <a:cubicBezTo>
                    <a:pt x="406" y="10157"/>
                    <a:pt x="599" y="9466"/>
                    <a:pt x="1159" y="9466"/>
                  </a:cubicBezTo>
                  <a:cubicBezTo>
                    <a:pt x="1274" y="9466"/>
                    <a:pt x="1405" y="9496"/>
                    <a:pt x="1554" y="9562"/>
                  </a:cubicBezTo>
                  <a:cubicBezTo>
                    <a:pt x="1560" y="9572"/>
                    <a:pt x="1570" y="9576"/>
                    <a:pt x="1583" y="9576"/>
                  </a:cubicBezTo>
                  <a:cubicBezTo>
                    <a:pt x="1658" y="9576"/>
                    <a:pt x="1824" y="9445"/>
                    <a:pt x="1813" y="9445"/>
                  </a:cubicBezTo>
                  <a:cubicBezTo>
                    <a:pt x="1450" y="8473"/>
                    <a:pt x="1087" y="7591"/>
                    <a:pt x="1035" y="6527"/>
                  </a:cubicBezTo>
                  <a:cubicBezTo>
                    <a:pt x="1022" y="6177"/>
                    <a:pt x="1035" y="5827"/>
                    <a:pt x="1074" y="5477"/>
                  </a:cubicBezTo>
                  <a:close/>
                  <a:moveTo>
                    <a:pt x="9660" y="2299"/>
                  </a:moveTo>
                  <a:cubicBezTo>
                    <a:pt x="9933" y="2480"/>
                    <a:pt x="10166" y="2714"/>
                    <a:pt x="10361" y="2986"/>
                  </a:cubicBezTo>
                  <a:cubicBezTo>
                    <a:pt x="11178" y="4179"/>
                    <a:pt x="10983" y="5515"/>
                    <a:pt x="11048" y="6864"/>
                  </a:cubicBezTo>
                  <a:cubicBezTo>
                    <a:pt x="11049" y="6878"/>
                    <a:pt x="11061" y="6883"/>
                    <a:pt x="11082" y="6883"/>
                  </a:cubicBezTo>
                  <a:cubicBezTo>
                    <a:pt x="11192" y="6883"/>
                    <a:pt x="11563" y="6726"/>
                    <a:pt x="12009" y="6726"/>
                  </a:cubicBezTo>
                  <a:cubicBezTo>
                    <a:pt x="12386" y="6726"/>
                    <a:pt x="12816" y="6838"/>
                    <a:pt x="13188" y="7253"/>
                  </a:cubicBezTo>
                  <a:cubicBezTo>
                    <a:pt x="13175" y="7253"/>
                    <a:pt x="13162" y="7266"/>
                    <a:pt x="13149" y="7266"/>
                  </a:cubicBezTo>
                  <a:cubicBezTo>
                    <a:pt x="11256" y="9069"/>
                    <a:pt x="9038" y="11430"/>
                    <a:pt x="8895" y="14180"/>
                  </a:cubicBezTo>
                  <a:cubicBezTo>
                    <a:pt x="8727" y="13842"/>
                    <a:pt x="8558" y="13492"/>
                    <a:pt x="8389" y="13142"/>
                  </a:cubicBezTo>
                  <a:cubicBezTo>
                    <a:pt x="7741" y="11845"/>
                    <a:pt x="7131" y="10522"/>
                    <a:pt x="6496" y="9225"/>
                  </a:cubicBezTo>
                  <a:cubicBezTo>
                    <a:pt x="6496" y="9212"/>
                    <a:pt x="6496" y="9199"/>
                    <a:pt x="6509" y="9199"/>
                  </a:cubicBezTo>
                  <a:cubicBezTo>
                    <a:pt x="6924" y="7876"/>
                    <a:pt x="7170" y="6592"/>
                    <a:pt x="7780" y="5321"/>
                  </a:cubicBezTo>
                  <a:cubicBezTo>
                    <a:pt x="8299" y="4244"/>
                    <a:pt x="8921" y="3233"/>
                    <a:pt x="9660" y="2299"/>
                  </a:cubicBezTo>
                  <a:close/>
                  <a:moveTo>
                    <a:pt x="374" y="10846"/>
                  </a:moveTo>
                  <a:cubicBezTo>
                    <a:pt x="1645" y="11209"/>
                    <a:pt x="2916" y="11469"/>
                    <a:pt x="4148" y="12001"/>
                  </a:cubicBezTo>
                  <a:cubicBezTo>
                    <a:pt x="5471" y="12584"/>
                    <a:pt x="6729" y="13324"/>
                    <a:pt x="7883" y="14206"/>
                  </a:cubicBezTo>
                  <a:cubicBezTo>
                    <a:pt x="7896" y="14219"/>
                    <a:pt x="7909" y="14232"/>
                    <a:pt x="7935" y="14232"/>
                  </a:cubicBezTo>
                  <a:lnTo>
                    <a:pt x="7948" y="14232"/>
                  </a:lnTo>
                  <a:cubicBezTo>
                    <a:pt x="8130" y="14595"/>
                    <a:pt x="8311" y="14958"/>
                    <a:pt x="8493" y="15321"/>
                  </a:cubicBezTo>
                  <a:cubicBezTo>
                    <a:pt x="9206" y="16709"/>
                    <a:pt x="9959" y="18084"/>
                    <a:pt x="10672" y="19472"/>
                  </a:cubicBezTo>
                  <a:cubicBezTo>
                    <a:pt x="7987" y="17967"/>
                    <a:pt x="4978" y="16748"/>
                    <a:pt x="1917" y="16385"/>
                  </a:cubicBezTo>
                  <a:cubicBezTo>
                    <a:pt x="1774" y="15658"/>
                    <a:pt x="2008" y="15010"/>
                    <a:pt x="3058" y="14841"/>
                  </a:cubicBezTo>
                  <a:cubicBezTo>
                    <a:pt x="3175" y="14828"/>
                    <a:pt x="3162" y="14660"/>
                    <a:pt x="3058" y="14647"/>
                  </a:cubicBezTo>
                  <a:cubicBezTo>
                    <a:pt x="3058" y="14621"/>
                    <a:pt x="3046" y="14608"/>
                    <a:pt x="3033" y="14595"/>
                  </a:cubicBezTo>
                  <a:cubicBezTo>
                    <a:pt x="2449" y="14011"/>
                    <a:pt x="1774" y="13557"/>
                    <a:pt x="1256" y="12909"/>
                  </a:cubicBezTo>
                  <a:cubicBezTo>
                    <a:pt x="983" y="12584"/>
                    <a:pt x="763" y="12221"/>
                    <a:pt x="594" y="11832"/>
                  </a:cubicBezTo>
                  <a:cubicBezTo>
                    <a:pt x="451" y="11534"/>
                    <a:pt x="387" y="11209"/>
                    <a:pt x="374" y="10885"/>
                  </a:cubicBezTo>
                  <a:cubicBezTo>
                    <a:pt x="374" y="10872"/>
                    <a:pt x="374" y="10859"/>
                    <a:pt x="374" y="10846"/>
                  </a:cubicBezTo>
                  <a:close/>
                  <a:moveTo>
                    <a:pt x="13370" y="7409"/>
                  </a:moveTo>
                  <a:cubicBezTo>
                    <a:pt x="13980" y="8032"/>
                    <a:pt x="14369" y="8979"/>
                    <a:pt x="14524" y="9809"/>
                  </a:cubicBezTo>
                  <a:cubicBezTo>
                    <a:pt x="14771" y="11132"/>
                    <a:pt x="14537" y="12364"/>
                    <a:pt x="14018" y="13583"/>
                  </a:cubicBezTo>
                  <a:cubicBezTo>
                    <a:pt x="13997" y="13636"/>
                    <a:pt x="14087" y="13653"/>
                    <a:pt x="14227" y="13653"/>
                  </a:cubicBezTo>
                  <a:cubicBezTo>
                    <a:pt x="14484" y="13653"/>
                    <a:pt x="14906" y="13595"/>
                    <a:pt x="15099" y="13595"/>
                  </a:cubicBezTo>
                  <a:cubicBezTo>
                    <a:pt x="15112" y="13595"/>
                    <a:pt x="15123" y="13595"/>
                    <a:pt x="15134" y="13596"/>
                  </a:cubicBezTo>
                  <a:cubicBezTo>
                    <a:pt x="13564" y="15295"/>
                    <a:pt x="12164" y="17383"/>
                    <a:pt x="11619" y="19653"/>
                  </a:cubicBezTo>
                  <a:cubicBezTo>
                    <a:pt x="11580" y="19588"/>
                    <a:pt x="11541" y="19511"/>
                    <a:pt x="11502" y="19433"/>
                  </a:cubicBezTo>
                  <a:cubicBezTo>
                    <a:pt x="10646" y="17708"/>
                    <a:pt x="9803" y="15996"/>
                    <a:pt x="8947" y="14270"/>
                  </a:cubicBezTo>
                  <a:lnTo>
                    <a:pt x="8947" y="14270"/>
                  </a:lnTo>
                  <a:cubicBezTo>
                    <a:pt x="8947" y="14271"/>
                    <a:pt x="8947" y="14271"/>
                    <a:pt x="8948" y="14271"/>
                  </a:cubicBezTo>
                  <a:cubicBezTo>
                    <a:pt x="8994" y="14271"/>
                    <a:pt x="9833" y="11619"/>
                    <a:pt x="10698" y="10496"/>
                  </a:cubicBezTo>
                  <a:cubicBezTo>
                    <a:pt x="11515" y="9420"/>
                    <a:pt x="12540" y="8512"/>
                    <a:pt x="13357" y="7435"/>
                  </a:cubicBezTo>
                  <a:cubicBezTo>
                    <a:pt x="13357" y="7422"/>
                    <a:pt x="13370" y="7422"/>
                    <a:pt x="13370" y="7409"/>
                  </a:cubicBezTo>
                  <a:close/>
                  <a:moveTo>
                    <a:pt x="15484" y="13661"/>
                  </a:moveTo>
                  <a:cubicBezTo>
                    <a:pt x="16288" y="13855"/>
                    <a:pt x="16859" y="14465"/>
                    <a:pt x="16976" y="15542"/>
                  </a:cubicBezTo>
                  <a:cubicBezTo>
                    <a:pt x="17118" y="16813"/>
                    <a:pt x="16444" y="17876"/>
                    <a:pt x="15744" y="18875"/>
                  </a:cubicBezTo>
                  <a:cubicBezTo>
                    <a:pt x="15661" y="18985"/>
                    <a:pt x="15760" y="19095"/>
                    <a:pt x="15871" y="19095"/>
                  </a:cubicBezTo>
                  <a:cubicBezTo>
                    <a:pt x="15917" y="19095"/>
                    <a:pt x="15965" y="19076"/>
                    <a:pt x="16003" y="19031"/>
                  </a:cubicBezTo>
                  <a:lnTo>
                    <a:pt x="16016" y="19031"/>
                  </a:lnTo>
                  <a:cubicBezTo>
                    <a:pt x="16137" y="18996"/>
                    <a:pt x="16264" y="18973"/>
                    <a:pt x="16389" y="18973"/>
                  </a:cubicBezTo>
                  <a:cubicBezTo>
                    <a:pt x="16451" y="18973"/>
                    <a:pt x="16513" y="18979"/>
                    <a:pt x="16574" y="18992"/>
                  </a:cubicBezTo>
                  <a:cubicBezTo>
                    <a:pt x="15004" y="19926"/>
                    <a:pt x="13889" y="21586"/>
                    <a:pt x="13344" y="23311"/>
                  </a:cubicBezTo>
                  <a:cubicBezTo>
                    <a:pt x="12851" y="22144"/>
                    <a:pt x="12267" y="20976"/>
                    <a:pt x="11697" y="19822"/>
                  </a:cubicBezTo>
                  <a:cubicBezTo>
                    <a:pt x="11697" y="19809"/>
                    <a:pt x="11710" y="19796"/>
                    <a:pt x="11723" y="19783"/>
                  </a:cubicBezTo>
                  <a:cubicBezTo>
                    <a:pt x="12708" y="17513"/>
                    <a:pt x="13746" y="15477"/>
                    <a:pt x="15484" y="13661"/>
                  </a:cubicBezTo>
                  <a:close/>
                  <a:moveTo>
                    <a:pt x="1943" y="16553"/>
                  </a:moveTo>
                  <a:lnTo>
                    <a:pt x="1943" y="16553"/>
                  </a:lnTo>
                  <a:cubicBezTo>
                    <a:pt x="5069" y="17396"/>
                    <a:pt x="8039" y="18317"/>
                    <a:pt x="10867" y="19939"/>
                  </a:cubicBezTo>
                  <a:cubicBezTo>
                    <a:pt x="10880" y="19952"/>
                    <a:pt x="10906" y="19964"/>
                    <a:pt x="10932" y="19964"/>
                  </a:cubicBezTo>
                  <a:cubicBezTo>
                    <a:pt x="11450" y="20963"/>
                    <a:pt x="11930" y="21975"/>
                    <a:pt x="12358" y="23013"/>
                  </a:cubicBezTo>
                  <a:cubicBezTo>
                    <a:pt x="12462" y="23246"/>
                    <a:pt x="12553" y="23479"/>
                    <a:pt x="12631" y="23700"/>
                  </a:cubicBezTo>
                  <a:cubicBezTo>
                    <a:pt x="11580" y="23000"/>
                    <a:pt x="10231" y="22533"/>
                    <a:pt x="9051" y="22144"/>
                  </a:cubicBezTo>
                  <a:cubicBezTo>
                    <a:pt x="8130" y="21844"/>
                    <a:pt x="7127" y="21545"/>
                    <a:pt x="6133" y="21545"/>
                  </a:cubicBezTo>
                  <a:cubicBezTo>
                    <a:pt x="6007" y="21545"/>
                    <a:pt x="5882" y="21550"/>
                    <a:pt x="5756" y="21560"/>
                  </a:cubicBezTo>
                  <a:cubicBezTo>
                    <a:pt x="5717" y="21184"/>
                    <a:pt x="5886" y="20795"/>
                    <a:pt x="6444" y="20691"/>
                  </a:cubicBezTo>
                  <a:cubicBezTo>
                    <a:pt x="6742" y="20639"/>
                    <a:pt x="6535" y="20457"/>
                    <a:pt x="6457" y="20418"/>
                  </a:cubicBezTo>
                  <a:cubicBezTo>
                    <a:pt x="5173" y="19887"/>
                    <a:pt x="4031" y="19446"/>
                    <a:pt x="3033" y="18434"/>
                  </a:cubicBezTo>
                  <a:cubicBezTo>
                    <a:pt x="2527" y="17902"/>
                    <a:pt x="2151" y="17254"/>
                    <a:pt x="1943" y="16553"/>
                  </a:cubicBezTo>
                  <a:close/>
                  <a:moveTo>
                    <a:pt x="16846" y="19083"/>
                  </a:moveTo>
                  <a:cubicBezTo>
                    <a:pt x="17443" y="19446"/>
                    <a:pt x="17546" y="20522"/>
                    <a:pt x="17456" y="21197"/>
                  </a:cubicBezTo>
                  <a:lnTo>
                    <a:pt x="17469" y="21197"/>
                  </a:lnTo>
                  <a:cubicBezTo>
                    <a:pt x="17339" y="22027"/>
                    <a:pt x="17131" y="22857"/>
                    <a:pt x="16859" y="23648"/>
                  </a:cubicBezTo>
                  <a:cubicBezTo>
                    <a:pt x="16846" y="23700"/>
                    <a:pt x="16833" y="23739"/>
                    <a:pt x="16820" y="23778"/>
                  </a:cubicBezTo>
                  <a:cubicBezTo>
                    <a:pt x="15731" y="24245"/>
                    <a:pt x="14913" y="25425"/>
                    <a:pt x="14459" y="26515"/>
                  </a:cubicBezTo>
                  <a:cubicBezTo>
                    <a:pt x="14200" y="25529"/>
                    <a:pt x="13876" y="24569"/>
                    <a:pt x="13487" y="23635"/>
                  </a:cubicBezTo>
                  <a:cubicBezTo>
                    <a:pt x="13500" y="23622"/>
                    <a:pt x="13513" y="23609"/>
                    <a:pt x="13513" y="23583"/>
                  </a:cubicBezTo>
                  <a:cubicBezTo>
                    <a:pt x="14083" y="21638"/>
                    <a:pt x="15251" y="20276"/>
                    <a:pt x="16846" y="19083"/>
                  </a:cubicBezTo>
                  <a:close/>
                  <a:moveTo>
                    <a:pt x="5795" y="21715"/>
                  </a:moveTo>
                  <a:lnTo>
                    <a:pt x="5795" y="21715"/>
                  </a:lnTo>
                  <a:cubicBezTo>
                    <a:pt x="6976" y="21858"/>
                    <a:pt x="8156" y="22144"/>
                    <a:pt x="9284" y="22546"/>
                  </a:cubicBezTo>
                  <a:cubicBezTo>
                    <a:pt x="10491" y="22987"/>
                    <a:pt x="11593" y="23635"/>
                    <a:pt x="12786" y="24089"/>
                  </a:cubicBezTo>
                  <a:cubicBezTo>
                    <a:pt x="13098" y="24945"/>
                    <a:pt x="13331" y="25827"/>
                    <a:pt x="13461" y="26722"/>
                  </a:cubicBezTo>
                  <a:cubicBezTo>
                    <a:pt x="12242" y="25957"/>
                    <a:pt x="10854" y="25490"/>
                    <a:pt x="9414" y="25347"/>
                  </a:cubicBezTo>
                  <a:cubicBezTo>
                    <a:pt x="9712" y="24997"/>
                    <a:pt x="10062" y="24699"/>
                    <a:pt x="10452" y="24452"/>
                  </a:cubicBezTo>
                  <a:cubicBezTo>
                    <a:pt x="10516" y="24413"/>
                    <a:pt x="10387" y="24258"/>
                    <a:pt x="10348" y="24245"/>
                  </a:cubicBezTo>
                  <a:cubicBezTo>
                    <a:pt x="9518" y="23985"/>
                    <a:pt x="8636" y="23882"/>
                    <a:pt x="7819" y="23570"/>
                  </a:cubicBezTo>
                  <a:cubicBezTo>
                    <a:pt x="7248" y="23389"/>
                    <a:pt x="6716" y="23064"/>
                    <a:pt x="6301" y="22636"/>
                  </a:cubicBezTo>
                  <a:cubicBezTo>
                    <a:pt x="6055" y="22377"/>
                    <a:pt x="5873" y="22066"/>
                    <a:pt x="5795" y="21715"/>
                  </a:cubicBezTo>
                  <a:close/>
                  <a:moveTo>
                    <a:pt x="16742" y="24050"/>
                  </a:moveTo>
                  <a:lnTo>
                    <a:pt x="16742" y="24050"/>
                  </a:lnTo>
                  <a:cubicBezTo>
                    <a:pt x="16236" y="25464"/>
                    <a:pt x="15523" y="26735"/>
                    <a:pt x="14771" y="28045"/>
                  </a:cubicBezTo>
                  <a:cubicBezTo>
                    <a:pt x="14719" y="27617"/>
                    <a:pt x="14628" y="27202"/>
                    <a:pt x="14537" y="26787"/>
                  </a:cubicBezTo>
                  <a:cubicBezTo>
                    <a:pt x="14537" y="26787"/>
                    <a:pt x="14550" y="26774"/>
                    <a:pt x="14550" y="26761"/>
                  </a:cubicBezTo>
                  <a:cubicBezTo>
                    <a:pt x="14836" y="26112"/>
                    <a:pt x="15212" y="25516"/>
                    <a:pt x="15679" y="24984"/>
                  </a:cubicBezTo>
                  <a:cubicBezTo>
                    <a:pt x="16016" y="24647"/>
                    <a:pt x="16366" y="24336"/>
                    <a:pt x="16742" y="24050"/>
                  </a:cubicBezTo>
                  <a:close/>
                  <a:moveTo>
                    <a:pt x="9414" y="25490"/>
                  </a:moveTo>
                  <a:cubicBezTo>
                    <a:pt x="10776" y="25736"/>
                    <a:pt x="12293" y="26294"/>
                    <a:pt x="13448" y="27072"/>
                  </a:cubicBezTo>
                  <a:cubicBezTo>
                    <a:pt x="13461" y="27085"/>
                    <a:pt x="13487" y="27098"/>
                    <a:pt x="13513" y="27098"/>
                  </a:cubicBezTo>
                  <a:cubicBezTo>
                    <a:pt x="13552" y="27474"/>
                    <a:pt x="13577" y="27851"/>
                    <a:pt x="13577" y="28227"/>
                  </a:cubicBezTo>
                  <a:cubicBezTo>
                    <a:pt x="12916" y="27851"/>
                    <a:pt x="12164" y="27630"/>
                    <a:pt x="11463" y="27345"/>
                  </a:cubicBezTo>
                  <a:cubicBezTo>
                    <a:pt x="10062" y="26787"/>
                    <a:pt x="9297" y="25944"/>
                    <a:pt x="9414" y="25490"/>
                  </a:cubicBezTo>
                  <a:close/>
                  <a:moveTo>
                    <a:pt x="6171" y="9251"/>
                  </a:moveTo>
                  <a:lnTo>
                    <a:pt x="6171" y="9251"/>
                  </a:lnTo>
                  <a:cubicBezTo>
                    <a:pt x="6755" y="10431"/>
                    <a:pt x="7378" y="11599"/>
                    <a:pt x="7961" y="12779"/>
                  </a:cubicBezTo>
                  <a:lnTo>
                    <a:pt x="10996" y="18888"/>
                  </a:lnTo>
                  <a:cubicBezTo>
                    <a:pt x="11775" y="20457"/>
                    <a:pt x="12605" y="22001"/>
                    <a:pt x="13292" y="23596"/>
                  </a:cubicBezTo>
                  <a:cubicBezTo>
                    <a:pt x="13292" y="23609"/>
                    <a:pt x="13305" y="23609"/>
                    <a:pt x="13305" y="23609"/>
                  </a:cubicBezTo>
                  <a:cubicBezTo>
                    <a:pt x="13448" y="23933"/>
                    <a:pt x="13577" y="24245"/>
                    <a:pt x="13707" y="24569"/>
                  </a:cubicBezTo>
                  <a:cubicBezTo>
                    <a:pt x="14485" y="26579"/>
                    <a:pt x="14823" y="28732"/>
                    <a:pt x="14693" y="30886"/>
                  </a:cubicBezTo>
                  <a:lnTo>
                    <a:pt x="14667" y="30886"/>
                  </a:lnTo>
                  <a:cubicBezTo>
                    <a:pt x="14485" y="30896"/>
                    <a:pt x="14329" y="30960"/>
                    <a:pt x="14157" y="30960"/>
                  </a:cubicBezTo>
                  <a:cubicBezTo>
                    <a:pt x="14120" y="30960"/>
                    <a:pt x="14083" y="30957"/>
                    <a:pt x="14044" y="30950"/>
                  </a:cubicBezTo>
                  <a:cubicBezTo>
                    <a:pt x="13824" y="30912"/>
                    <a:pt x="13629" y="30795"/>
                    <a:pt x="13487" y="30613"/>
                  </a:cubicBezTo>
                  <a:cubicBezTo>
                    <a:pt x="14239" y="28525"/>
                    <a:pt x="13850" y="26216"/>
                    <a:pt x="13136" y="24167"/>
                  </a:cubicBezTo>
                  <a:cubicBezTo>
                    <a:pt x="12242" y="21547"/>
                    <a:pt x="10841" y="19108"/>
                    <a:pt x="9557" y="16683"/>
                  </a:cubicBezTo>
                  <a:cubicBezTo>
                    <a:pt x="8286" y="14245"/>
                    <a:pt x="7066" y="11793"/>
                    <a:pt x="6171" y="9251"/>
                  </a:cubicBezTo>
                  <a:close/>
                  <a:moveTo>
                    <a:pt x="4574" y="1"/>
                  </a:moveTo>
                  <a:cubicBezTo>
                    <a:pt x="4432" y="1"/>
                    <a:pt x="4285" y="30"/>
                    <a:pt x="4135" y="94"/>
                  </a:cubicBezTo>
                  <a:cubicBezTo>
                    <a:pt x="3435" y="392"/>
                    <a:pt x="3110" y="1093"/>
                    <a:pt x="2994" y="1845"/>
                  </a:cubicBezTo>
                  <a:cubicBezTo>
                    <a:pt x="2994" y="1858"/>
                    <a:pt x="2994" y="1871"/>
                    <a:pt x="2994" y="1884"/>
                  </a:cubicBezTo>
                  <a:cubicBezTo>
                    <a:pt x="2929" y="2441"/>
                    <a:pt x="2929" y="3012"/>
                    <a:pt x="3020" y="3570"/>
                  </a:cubicBezTo>
                  <a:cubicBezTo>
                    <a:pt x="2830" y="3372"/>
                    <a:pt x="2567" y="3283"/>
                    <a:pt x="2294" y="3283"/>
                  </a:cubicBezTo>
                  <a:cubicBezTo>
                    <a:pt x="2155" y="3283"/>
                    <a:pt x="2014" y="3306"/>
                    <a:pt x="1878" y="3349"/>
                  </a:cubicBezTo>
                  <a:cubicBezTo>
                    <a:pt x="1152" y="3583"/>
                    <a:pt x="957" y="4283"/>
                    <a:pt x="841" y="4958"/>
                  </a:cubicBezTo>
                  <a:cubicBezTo>
                    <a:pt x="594" y="6281"/>
                    <a:pt x="685" y="7954"/>
                    <a:pt x="1346" y="9212"/>
                  </a:cubicBezTo>
                  <a:cubicBezTo>
                    <a:pt x="1299" y="9203"/>
                    <a:pt x="1252" y="9199"/>
                    <a:pt x="1205" y="9199"/>
                  </a:cubicBezTo>
                  <a:cubicBezTo>
                    <a:pt x="500" y="9199"/>
                    <a:pt x="1" y="10182"/>
                    <a:pt x="49" y="10937"/>
                  </a:cubicBezTo>
                  <a:cubicBezTo>
                    <a:pt x="153" y="12455"/>
                    <a:pt x="1450" y="13829"/>
                    <a:pt x="2682" y="14647"/>
                  </a:cubicBezTo>
                  <a:cubicBezTo>
                    <a:pt x="1450" y="14841"/>
                    <a:pt x="1398" y="16566"/>
                    <a:pt x="1917" y="17500"/>
                  </a:cubicBezTo>
                  <a:cubicBezTo>
                    <a:pt x="2695" y="18914"/>
                    <a:pt x="4381" y="20198"/>
                    <a:pt x="6003" y="20574"/>
                  </a:cubicBezTo>
                  <a:cubicBezTo>
                    <a:pt x="5225" y="20769"/>
                    <a:pt x="5445" y="22014"/>
                    <a:pt x="5873" y="22585"/>
                  </a:cubicBezTo>
                  <a:cubicBezTo>
                    <a:pt x="6781" y="23804"/>
                    <a:pt x="8558" y="24206"/>
                    <a:pt x="10011" y="24426"/>
                  </a:cubicBezTo>
                  <a:cubicBezTo>
                    <a:pt x="9232" y="24725"/>
                    <a:pt x="8947" y="25542"/>
                    <a:pt x="9453" y="26346"/>
                  </a:cubicBezTo>
                  <a:cubicBezTo>
                    <a:pt x="9790" y="26865"/>
                    <a:pt x="10387" y="27189"/>
                    <a:pt x="10944" y="27448"/>
                  </a:cubicBezTo>
                  <a:cubicBezTo>
                    <a:pt x="11762" y="27812"/>
                    <a:pt x="12670" y="28227"/>
                    <a:pt x="13539" y="28434"/>
                  </a:cubicBezTo>
                  <a:cubicBezTo>
                    <a:pt x="13513" y="29161"/>
                    <a:pt x="13409" y="29874"/>
                    <a:pt x="13253" y="30587"/>
                  </a:cubicBezTo>
                  <a:cubicBezTo>
                    <a:pt x="13240" y="30639"/>
                    <a:pt x="13448" y="31028"/>
                    <a:pt x="14005" y="31197"/>
                  </a:cubicBezTo>
                  <a:cubicBezTo>
                    <a:pt x="14060" y="31214"/>
                    <a:pt x="14120" y="31221"/>
                    <a:pt x="14182" y="31221"/>
                  </a:cubicBezTo>
                  <a:cubicBezTo>
                    <a:pt x="14498" y="31221"/>
                    <a:pt x="14862" y="31029"/>
                    <a:pt x="14862" y="30963"/>
                  </a:cubicBezTo>
                  <a:cubicBezTo>
                    <a:pt x="14939" y="30055"/>
                    <a:pt x="14849" y="28317"/>
                    <a:pt x="14849" y="28304"/>
                  </a:cubicBezTo>
                  <a:cubicBezTo>
                    <a:pt x="16327" y="26502"/>
                    <a:pt x="17235" y="24089"/>
                    <a:pt x="17676" y="21819"/>
                  </a:cubicBezTo>
                  <a:cubicBezTo>
                    <a:pt x="17832" y="21028"/>
                    <a:pt x="18000" y="20081"/>
                    <a:pt x="17533" y="19368"/>
                  </a:cubicBezTo>
                  <a:cubicBezTo>
                    <a:pt x="17280" y="18937"/>
                    <a:pt x="16804" y="18667"/>
                    <a:pt x="16310" y="18667"/>
                  </a:cubicBezTo>
                  <a:cubicBezTo>
                    <a:pt x="16298" y="18667"/>
                    <a:pt x="16287" y="18667"/>
                    <a:pt x="16275" y="18667"/>
                  </a:cubicBezTo>
                  <a:cubicBezTo>
                    <a:pt x="17105" y="17474"/>
                    <a:pt x="17702" y="15957"/>
                    <a:pt x="17041" y="14556"/>
                  </a:cubicBezTo>
                  <a:cubicBezTo>
                    <a:pt x="16717" y="13856"/>
                    <a:pt x="15856" y="13199"/>
                    <a:pt x="15038" y="13199"/>
                  </a:cubicBezTo>
                  <a:cubicBezTo>
                    <a:pt x="14840" y="13199"/>
                    <a:pt x="14644" y="13238"/>
                    <a:pt x="14459" y="13324"/>
                  </a:cubicBezTo>
                  <a:cubicBezTo>
                    <a:pt x="15082" y="11858"/>
                    <a:pt x="15121" y="10211"/>
                    <a:pt x="14550" y="8732"/>
                  </a:cubicBezTo>
                  <a:cubicBezTo>
                    <a:pt x="14157" y="7712"/>
                    <a:pt x="13233" y="6474"/>
                    <a:pt x="12105" y="6474"/>
                  </a:cubicBezTo>
                  <a:cubicBezTo>
                    <a:pt x="11857" y="6474"/>
                    <a:pt x="11598" y="6534"/>
                    <a:pt x="11334" y="6670"/>
                  </a:cubicBezTo>
                  <a:cubicBezTo>
                    <a:pt x="11554" y="5023"/>
                    <a:pt x="11269" y="2869"/>
                    <a:pt x="9751" y="1936"/>
                  </a:cubicBezTo>
                  <a:lnTo>
                    <a:pt x="9764" y="1936"/>
                  </a:lnTo>
                  <a:cubicBezTo>
                    <a:pt x="9397" y="1706"/>
                    <a:pt x="8947" y="1586"/>
                    <a:pt x="8501" y="1586"/>
                  </a:cubicBezTo>
                  <a:cubicBezTo>
                    <a:pt x="7766" y="1586"/>
                    <a:pt x="7044" y="1911"/>
                    <a:pt x="6729" y="2597"/>
                  </a:cubicBezTo>
                  <a:cubicBezTo>
                    <a:pt x="6466" y="1658"/>
                    <a:pt x="5646" y="1"/>
                    <a:pt x="45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8"/>
            <p:cNvSpPr/>
            <p:nvPr/>
          </p:nvSpPr>
          <p:spPr>
            <a:xfrm rot="-1747977">
              <a:off x="8226088" y="348769"/>
              <a:ext cx="427968" cy="759652"/>
            </a:xfrm>
            <a:custGeom>
              <a:rect b="b" l="l" r="r" t="t"/>
              <a:pathLst>
                <a:path extrusionOk="0" h="11882" w="6694">
                  <a:moveTo>
                    <a:pt x="3178" y="1"/>
                  </a:moveTo>
                  <a:cubicBezTo>
                    <a:pt x="2426" y="935"/>
                    <a:pt x="1804" y="1946"/>
                    <a:pt x="1285" y="3023"/>
                  </a:cubicBezTo>
                  <a:cubicBezTo>
                    <a:pt x="675" y="4294"/>
                    <a:pt x="429" y="5578"/>
                    <a:pt x="14" y="6901"/>
                  </a:cubicBezTo>
                  <a:cubicBezTo>
                    <a:pt x="14" y="6901"/>
                    <a:pt x="1" y="6914"/>
                    <a:pt x="1" y="6927"/>
                  </a:cubicBezTo>
                  <a:cubicBezTo>
                    <a:pt x="636" y="8224"/>
                    <a:pt x="1246" y="9547"/>
                    <a:pt x="1894" y="10844"/>
                  </a:cubicBezTo>
                  <a:cubicBezTo>
                    <a:pt x="2063" y="11194"/>
                    <a:pt x="2232" y="11544"/>
                    <a:pt x="2400" y="11882"/>
                  </a:cubicBezTo>
                  <a:cubicBezTo>
                    <a:pt x="2543" y="9132"/>
                    <a:pt x="4761" y="6771"/>
                    <a:pt x="6654" y="4968"/>
                  </a:cubicBezTo>
                  <a:cubicBezTo>
                    <a:pt x="6667" y="4968"/>
                    <a:pt x="6680" y="4955"/>
                    <a:pt x="6693" y="4955"/>
                  </a:cubicBezTo>
                  <a:cubicBezTo>
                    <a:pt x="6321" y="4540"/>
                    <a:pt x="5888" y="4428"/>
                    <a:pt x="5510" y="4428"/>
                  </a:cubicBezTo>
                  <a:cubicBezTo>
                    <a:pt x="5062" y="4428"/>
                    <a:pt x="4690" y="4585"/>
                    <a:pt x="4584" y="4585"/>
                  </a:cubicBezTo>
                  <a:cubicBezTo>
                    <a:pt x="4564" y="4585"/>
                    <a:pt x="4553" y="4580"/>
                    <a:pt x="4553" y="4566"/>
                  </a:cubicBezTo>
                  <a:cubicBezTo>
                    <a:pt x="4488" y="3217"/>
                    <a:pt x="4683" y="1881"/>
                    <a:pt x="3866" y="688"/>
                  </a:cubicBezTo>
                  <a:cubicBezTo>
                    <a:pt x="3684" y="416"/>
                    <a:pt x="3438" y="182"/>
                    <a:pt x="31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8"/>
            <p:cNvSpPr/>
            <p:nvPr/>
          </p:nvSpPr>
          <p:spPr>
            <a:xfrm rot="-1747977">
              <a:off x="8530012" y="564247"/>
              <a:ext cx="395554" cy="783691"/>
            </a:xfrm>
            <a:custGeom>
              <a:rect b="b" l="l" r="r" t="t"/>
              <a:pathLst>
                <a:path extrusionOk="0" h="12258" w="6187">
                  <a:moveTo>
                    <a:pt x="4423" y="0"/>
                  </a:moveTo>
                  <a:cubicBezTo>
                    <a:pt x="4423" y="13"/>
                    <a:pt x="4410" y="13"/>
                    <a:pt x="4410" y="26"/>
                  </a:cubicBezTo>
                  <a:cubicBezTo>
                    <a:pt x="3593" y="1103"/>
                    <a:pt x="2568" y="2011"/>
                    <a:pt x="1751" y="3087"/>
                  </a:cubicBezTo>
                  <a:cubicBezTo>
                    <a:pt x="886" y="4210"/>
                    <a:pt x="47" y="6862"/>
                    <a:pt x="1" y="6862"/>
                  </a:cubicBezTo>
                  <a:cubicBezTo>
                    <a:pt x="0" y="6862"/>
                    <a:pt x="0" y="6862"/>
                    <a:pt x="0" y="6861"/>
                  </a:cubicBezTo>
                  <a:lnTo>
                    <a:pt x="0" y="6861"/>
                  </a:lnTo>
                  <a:cubicBezTo>
                    <a:pt x="856" y="8587"/>
                    <a:pt x="1699" y="10299"/>
                    <a:pt x="2555" y="12024"/>
                  </a:cubicBezTo>
                  <a:cubicBezTo>
                    <a:pt x="2594" y="12102"/>
                    <a:pt x="2633" y="12179"/>
                    <a:pt x="2672" y="12257"/>
                  </a:cubicBezTo>
                  <a:cubicBezTo>
                    <a:pt x="3217" y="9987"/>
                    <a:pt x="4605" y="7886"/>
                    <a:pt x="6187" y="6200"/>
                  </a:cubicBezTo>
                  <a:cubicBezTo>
                    <a:pt x="6166" y="6198"/>
                    <a:pt x="6141" y="6197"/>
                    <a:pt x="6113" y="6197"/>
                  </a:cubicBezTo>
                  <a:cubicBezTo>
                    <a:pt x="5908" y="6197"/>
                    <a:pt x="5527" y="6244"/>
                    <a:pt x="5287" y="6244"/>
                  </a:cubicBezTo>
                  <a:cubicBezTo>
                    <a:pt x="5143" y="6244"/>
                    <a:pt x="5049" y="6227"/>
                    <a:pt x="5071" y="6174"/>
                  </a:cubicBezTo>
                  <a:cubicBezTo>
                    <a:pt x="5577" y="4955"/>
                    <a:pt x="5824" y="3723"/>
                    <a:pt x="5577" y="2400"/>
                  </a:cubicBezTo>
                  <a:cubicBezTo>
                    <a:pt x="5422" y="1570"/>
                    <a:pt x="5033" y="610"/>
                    <a:pt x="44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8"/>
            <p:cNvSpPr/>
            <p:nvPr/>
          </p:nvSpPr>
          <p:spPr>
            <a:xfrm rot="-1747977">
              <a:off x="8569633" y="676825"/>
              <a:ext cx="553148" cy="1388881"/>
            </a:xfrm>
            <a:custGeom>
              <a:rect b="b" l="l" r="r" t="t"/>
              <a:pathLst>
                <a:path extrusionOk="0" h="21724" w="8652">
                  <a:moveTo>
                    <a:pt x="0" y="1"/>
                  </a:moveTo>
                  <a:cubicBezTo>
                    <a:pt x="895" y="2543"/>
                    <a:pt x="2115" y="5008"/>
                    <a:pt x="3399" y="7446"/>
                  </a:cubicBezTo>
                  <a:cubicBezTo>
                    <a:pt x="4670" y="9884"/>
                    <a:pt x="6071" y="12310"/>
                    <a:pt x="6965" y="14930"/>
                  </a:cubicBezTo>
                  <a:cubicBezTo>
                    <a:pt x="7679" y="16979"/>
                    <a:pt x="8081" y="19288"/>
                    <a:pt x="7316" y="21376"/>
                  </a:cubicBezTo>
                  <a:cubicBezTo>
                    <a:pt x="7458" y="21558"/>
                    <a:pt x="7653" y="21674"/>
                    <a:pt x="7873" y="21713"/>
                  </a:cubicBezTo>
                  <a:cubicBezTo>
                    <a:pt x="7912" y="21720"/>
                    <a:pt x="7949" y="21723"/>
                    <a:pt x="7987" y="21723"/>
                  </a:cubicBezTo>
                  <a:cubicBezTo>
                    <a:pt x="8163" y="21723"/>
                    <a:pt x="8327" y="21659"/>
                    <a:pt x="8509" y="21649"/>
                  </a:cubicBezTo>
                  <a:lnTo>
                    <a:pt x="8522" y="21649"/>
                  </a:lnTo>
                  <a:cubicBezTo>
                    <a:pt x="8652" y="19495"/>
                    <a:pt x="8314" y="17342"/>
                    <a:pt x="7536" y="15332"/>
                  </a:cubicBezTo>
                  <a:cubicBezTo>
                    <a:pt x="7406" y="15008"/>
                    <a:pt x="7277" y="14696"/>
                    <a:pt x="7134" y="14385"/>
                  </a:cubicBezTo>
                  <a:cubicBezTo>
                    <a:pt x="7134" y="14372"/>
                    <a:pt x="7121" y="14372"/>
                    <a:pt x="7121" y="14359"/>
                  </a:cubicBezTo>
                  <a:cubicBezTo>
                    <a:pt x="6434" y="12764"/>
                    <a:pt x="5604" y="11220"/>
                    <a:pt x="4838" y="9664"/>
                  </a:cubicBezTo>
                  <a:lnTo>
                    <a:pt x="1790" y="3529"/>
                  </a:lnTo>
                  <a:cubicBezTo>
                    <a:pt x="1220" y="2349"/>
                    <a:pt x="597" y="118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8"/>
            <p:cNvSpPr/>
            <p:nvPr/>
          </p:nvSpPr>
          <p:spPr>
            <a:xfrm rot="-1747977">
              <a:off x="8247379" y="343450"/>
              <a:ext cx="307710" cy="387306"/>
            </a:xfrm>
            <a:custGeom>
              <a:rect b="b" l="l" r="r" t="t"/>
              <a:pathLst>
                <a:path extrusionOk="0" h="6058" w="4813">
                  <a:moveTo>
                    <a:pt x="1310" y="1"/>
                  </a:moveTo>
                  <a:cubicBezTo>
                    <a:pt x="818" y="610"/>
                    <a:pt x="377" y="1246"/>
                    <a:pt x="0" y="1933"/>
                  </a:cubicBezTo>
                  <a:cubicBezTo>
                    <a:pt x="325" y="2206"/>
                    <a:pt x="584" y="2569"/>
                    <a:pt x="740" y="2984"/>
                  </a:cubicBezTo>
                  <a:cubicBezTo>
                    <a:pt x="1077" y="3918"/>
                    <a:pt x="1194" y="4930"/>
                    <a:pt x="1103" y="5928"/>
                  </a:cubicBezTo>
                  <a:cubicBezTo>
                    <a:pt x="1296" y="5816"/>
                    <a:pt x="1522" y="5760"/>
                    <a:pt x="1748" y="5760"/>
                  </a:cubicBezTo>
                  <a:cubicBezTo>
                    <a:pt x="1810" y="5760"/>
                    <a:pt x="1872" y="5764"/>
                    <a:pt x="1933" y="5773"/>
                  </a:cubicBezTo>
                  <a:cubicBezTo>
                    <a:pt x="2136" y="5740"/>
                    <a:pt x="2335" y="5720"/>
                    <a:pt x="2530" y="5720"/>
                  </a:cubicBezTo>
                  <a:cubicBezTo>
                    <a:pt x="2947" y="5720"/>
                    <a:pt x="3339" y="5811"/>
                    <a:pt x="3684" y="6058"/>
                  </a:cubicBezTo>
                  <a:cubicBezTo>
                    <a:pt x="4047" y="5682"/>
                    <a:pt x="4423" y="5319"/>
                    <a:pt x="4786" y="4968"/>
                  </a:cubicBezTo>
                  <a:cubicBezTo>
                    <a:pt x="4799" y="4968"/>
                    <a:pt x="4799" y="4955"/>
                    <a:pt x="4812" y="4955"/>
                  </a:cubicBezTo>
                  <a:cubicBezTo>
                    <a:pt x="4446" y="4540"/>
                    <a:pt x="4018" y="4428"/>
                    <a:pt x="3643" y="4428"/>
                  </a:cubicBezTo>
                  <a:cubicBezTo>
                    <a:pt x="3200" y="4428"/>
                    <a:pt x="2829" y="4585"/>
                    <a:pt x="2719" y="4585"/>
                  </a:cubicBezTo>
                  <a:cubicBezTo>
                    <a:pt x="2698" y="4585"/>
                    <a:pt x="2686" y="4580"/>
                    <a:pt x="2685" y="4566"/>
                  </a:cubicBezTo>
                  <a:cubicBezTo>
                    <a:pt x="2620" y="3217"/>
                    <a:pt x="2815" y="1881"/>
                    <a:pt x="1998" y="688"/>
                  </a:cubicBezTo>
                  <a:cubicBezTo>
                    <a:pt x="1816" y="416"/>
                    <a:pt x="1570" y="182"/>
                    <a:pt x="1310"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8"/>
            <p:cNvSpPr/>
            <p:nvPr/>
          </p:nvSpPr>
          <p:spPr>
            <a:xfrm rot="-1747977">
              <a:off x="8661532" y="530284"/>
              <a:ext cx="178309" cy="490942"/>
            </a:xfrm>
            <a:custGeom>
              <a:rect b="b" l="l" r="r" t="t"/>
              <a:pathLst>
                <a:path extrusionOk="0" h="7679" w="2789">
                  <a:moveTo>
                    <a:pt x="1025" y="0"/>
                  </a:moveTo>
                  <a:cubicBezTo>
                    <a:pt x="1025" y="13"/>
                    <a:pt x="1025" y="13"/>
                    <a:pt x="1025" y="26"/>
                  </a:cubicBezTo>
                  <a:cubicBezTo>
                    <a:pt x="701" y="441"/>
                    <a:pt x="363" y="843"/>
                    <a:pt x="0" y="1206"/>
                  </a:cubicBezTo>
                  <a:cubicBezTo>
                    <a:pt x="156" y="1375"/>
                    <a:pt x="273" y="1544"/>
                    <a:pt x="376" y="1738"/>
                  </a:cubicBezTo>
                  <a:cubicBezTo>
                    <a:pt x="1375" y="3541"/>
                    <a:pt x="1051" y="5681"/>
                    <a:pt x="804" y="7679"/>
                  </a:cubicBezTo>
                  <a:cubicBezTo>
                    <a:pt x="1003" y="7639"/>
                    <a:pt x="1201" y="7622"/>
                    <a:pt x="1399" y="7622"/>
                  </a:cubicBezTo>
                  <a:cubicBezTo>
                    <a:pt x="1460" y="7622"/>
                    <a:pt x="1521" y="7624"/>
                    <a:pt x="1583" y="7627"/>
                  </a:cubicBezTo>
                  <a:cubicBezTo>
                    <a:pt x="1972" y="7121"/>
                    <a:pt x="2374" y="6654"/>
                    <a:pt x="2789" y="6200"/>
                  </a:cubicBezTo>
                  <a:cubicBezTo>
                    <a:pt x="2768" y="6198"/>
                    <a:pt x="2743" y="6197"/>
                    <a:pt x="2715" y="6197"/>
                  </a:cubicBezTo>
                  <a:cubicBezTo>
                    <a:pt x="2510" y="6197"/>
                    <a:pt x="2129" y="6244"/>
                    <a:pt x="1889" y="6244"/>
                  </a:cubicBezTo>
                  <a:cubicBezTo>
                    <a:pt x="1745" y="6244"/>
                    <a:pt x="1651" y="6227"/>
                    <a:pt x="1673" y="6174"/>
                  </a:cubicBezTo>
                  <a:cubicBezTo>
                    <a:pt x="2192" y="4955"/>
                    <a:pt x="2439" y="3723"/>
                    <a:pt x="2192" y="2400"/>
                  </a:cubicBezTo>
                  <a:cubicBezTo>
                    <a:pt x="2024" y="1570"/>
                    <a:pt x="1648" y="623"/>
                    <a:pt x="102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8"/>
            <p:cNvSpPr/>
            <p:nvPr/>
          </p:nvSpPr>
          <p:spPr>
            <a:xfrm rot="-1747977">
              <a:off x="8942287" y="823789"/>
              <a:ext cx="180866" cy="396449"/>
            </a:xfrm>
            <a:custGeom>
              <a:rect b="b" l="l" r="r" t="t"/>
              <a:pathLst>
                <a:path extrusionOk="0" h="6201" w="2829">
                  <a:moveTo>
                    <a:pt x="1194" y="1"/>
                  </a:moveTo>
                  <a:cubicBezTo>
                    <a:pt x="766" y="442"/>
                    <a:pt x="364" y="922"/>
                    <a:pt x="1" y="1428"/>
                  </a:cubicBezTo>
                  <a:cubicBezTo>
                    <a:pt x="507" y="1557"/>
                    <a:pt x="935" y="1895"/>
                    <a:pt x="1194" y="2569"/>
                  </a:cubicBezTo>
                  <a:cubicBezTo>
                    <a:pt x="1622" y="3697"/>
                    <a:pt x="1415" y="4969"/>
                    <a:pt x="896" y="6084"/>
                  </a:cubicBezTo>
                  <a:cubicBezTo>
                    <a:pt x="987" y="6110"/>
                    <a:pt x="1077" y="6149"/>
                    <a:pt x="1155" y="6201"/>
                  </a:cubicBezTo>
                  <a:cubicBezTo>
                    <a:pt x="1505" y="5863"/>
                    <a:pt x="1882" y="5578"/>
                    <a:pt x="2297" y="5332"/>
                  </a:cubicBezTo>
                  <a:cubicBezTo>
                    <a:pt x="2224" y="5317"/>
                    <a:pt x="2151" y="5310"/>
                    <a:pt x="2078" y="5310"/>
                  </a:cubicBezTo>
                  <a:cubicBezTo>
                    <a:pt x="1958" y="5310"/>
                    <a:pt x="1839" y="5330"/>
                    <a:pt x="1726" y="5371"/>
                  </a:cubicBezTo>
                  <a:lnTo>
                    <a:pt x="1713" y="5371"/>
                  </a:lnTo>
                  <a:cubicBezTo>
                    <a:pt x="1679" y="5416"/>
                    <a:pt x="1632" y="5435"/>
                    <a:pt x="1587" y="5435"/>
                  </a:cubicBezTo>
                  <a:cubicBezTo>
                    <a:pt x="1477" y="5435"/>
                    <a:pt x="1371" y="5325"/>
                    <a:pt x="1454" y="5215"/>
                  </a:cubicBezTo>
                  <a:cubicBezTo>
                    <a:pt x="2154" y="4216"/>
                    <a:pt x="2828" y="3153"/>
                    <a:pt x="2686" y="1882"/>
                  </a:cubicBezTo>
                  <a:cubicBezTo>
                    <a:pt x="2582" y="805"/>
                    <a:pt x="1998" y="195"/>
                    <a:pt x="119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8"/>
            <p:cNvSpPr/>
            <p:nvPr/>
          </p:nvSpPr>
          <p:spPr>
            <a:xfrm rot="-1747977">
              <a:off x="9181232" y="1102071"/>
              <a:ext cx="116166" cy="335904"/>
            </a:xfrm>
            <a:custGeom>
              <a:rect b="b" l="l" r="r" t="t"/>
              <a:pathLst>
                <a:path extrusionOk="0" h="5254" w="1817">
                  <a:moveTo>
                    <a:pt x="1116" y="0"/>
                  </a:moveTo>
                  <a:cubicBezTo>
                    <a:pt x="727" y="286"/>
                    <a:pt x="351" y="610"/>
                    <a:pt x="1" y="947"/>
                  </a:cubicBezTo>
                  <a:cubicBezTo>
                    <a:pt x="65" y="999"/>
                    <a:pt x="130" y="1064"/>
                    <a:pt x="182" y="1129"/>
                  </a:cubicBezTo>
                  <a:cubicBezTo>
                    <a:pt x="701" y="1739"/>
                    <a:pt x="714" y="2620"/>
                    <a:pt x="623" y="3360"/>
                  </a:cubicBezTo>
                  <a:cubicBezTo>
                    <a:pt x="545" y="4008"/>
                    <a:pt x="416" y="4631"/>
                    <a:pt x="234" y="5253"/>
                  </a:cubicBezTo>
                  <a:cubicBezTo>
                    <a:pt x="493" y="5020"/>
                    <a:pt x="792" y="4825"/>
                    <a:pt x="1103" y="4696"/>
                  </a:cubicBezTo>
                  <a:cubicBezTo>
                    <a:pt x="1116" y="4644"/>
                    <a:pt x="1129" y="4605"/>
                    <a:pt x="1142" y="4566"/>
                  </a:cubicBezTo>
                  <a:cubicBezTo>
                    <a:pt x="1414" y="3762"/>
                    <a:pt x="1609" y="2945"/>
                    <a:pt x="1726" y="2102"/>
                  </a:cubicBezTo>
                  <a:cubicBezTo>
                    <a:pt x="1816" y="1427"/>
                    <a:pt x="1713" y="351"/>
                    <a:pt x="1116"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8"/>
            <p:cNvSpPr/>
            <p:nvPr/>
          </p:nvSpPr>
          <p:spPr>
            <a:xfrm rot="-1747977">
              <a:off x="9260864" y="1411533"/>
              <a:ext cx="126971" cy="255476"/>
            </a:xfrm>
            <a:custGeom>
              <a:rect b="b" l="l" r="r" t="t"/>
              <a:pathLst>
                <a:path extrusionOk="0" h="3996" w="1986">
                  <a:moveTo>
                    <a:pt x="1985" y="0"/>
                  </a:moveTo>
                  <a:cubicBezTo>
                    <a:pt x="1687" y="260"/>
                    <a:pt x="1363" y="506"/>
                    <a:pt x="1077" y="791"/>
                  </a:cubicBezTo>
                  <a:cubicBezTo>
                    <a:pt x="1025" y="947"/>
                    <a:pt x="974" y="1116"/>
                    <a:pt x="922" y="1284"/>
                  </a:cubicBezTo>
                  <a:cubicBezTo>
                    <a:pt x="792" y="1712"/>
                    <a:pt x="649" y="2140"/>
                    <a:pt x="520" y="2581"/>
                  </a:cubicBezTo>
                  <a:cubicBezTo>
                    <a:pt x="469" y="2759"/>
                    <a:pt x="332" y="3283"/>
                    <a:pt x="337" y="3283"/>
                  </a:cubicBezTo>
                  <a:cubicBezTo>
                    <a:pt x="337" y="3283"/>
                    <a:pt x="338" y="3282"/>
                    <a:pt x="338" y="3282"/>
                  </a:cubicBezTo>
                  <a:lnTo>
                    <a:pt x="338" y="3282"/>
                  </a:lnTo>
                  <a:cubicBezTo>
                    <a:pt x="312" y="3515"/>
                    <a:pt x="182" y="3723"/>
                    <a:pt x="1" y="3852"/>
                  </a:cubicBezTo>
                  <a:cubicBezTo>
                    <a:pt x="1" y="3904"/>
                    <a:pt x="14" y="3956"/>
                    <a:pt x="27" y="3995"/>
                  </a:cubicBezTo>
                  <a:cubicBezTo>
                    <a:pt x="766" y="2698"/>
                    <a:pt x="1479" y="1414"/>
                    <a:pt x="198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 name="Google Shape;272;p28"/>
          <p:cNvGrpSpPr/>
          <p:nvPr/>
        </p:nvGrpSpPr>
        <p:grpSpPr>
          <a:xfrm>
            <a:off x="-244267" y="1432157"/>
            <a:ext cx="2215052" cy="2255556"/>
            <a:chOff x="-410768" y="1288456"/>
            <a:chExt cx="2548087" cy="2594680"/>
          </a:xfrm>
        </p:grpSpPr>
        <p:sp>
          <p:nvSpPr>
            <p:cNvPr id="273" name="Google Shape;273;p28"/>
            <p:cNvSpPr/>
            <p:nvPr/>
          </p:nvSpPr>
          <p:spPr>
            <a:xfrm flipH="1" rot="1567307">
              <a:off x="-71560" y="1605470"/>
              <a:ext cx="1852197" cy="1970560"/>
            </a:xfrm>
            <a:custGeom>
              <a:rect b="b" l="l" r="r" t="t"/>
              <a:pathLst>
                <a:path extrusionOk="0" h="25006" w="23504">
                  <a:moveTo>
                    <a:pt x="1014" y="0"/>
                  </a:moveTo>
                  <a:cubicBezTo>
                    <a:pt x="894" y="0"/>
                    <a:pt x="737" y="112"/>
                    <a:pt x="831" y="383"/>
                  </a:cubicBezTo>
                  <a:cubicBezTo>
                    <a:pt x="1544" y="2367"/>
                    <a:pt x="1" y="4222"/>
                    <a:pt x="312" y="6194"/>
                  </a:cubicBezTo>
                  <a:cubicBezTo>
                    <a:pt x="507" y="7400"/>
                    <a:pt x="1428" y="8243"/>
                    <a:pt x="2180" y="9138"/>
                  </a:cubicBezTo>
                  <a:cubicBezTo>
                    <a:pt x="3179" y="10344"/>
                    <a:pt x="3412" y="11550"/>
                    <a:pt x="3386" y="13081"/>
                  </a:cubicBezTo>
                  <a:cubicBezTo>
                    <a:pt x="3373" y="14131"/>
                    <a:pt x="3295" y="15221"/>
                    <a:pt x="3619" y="16246"/>
                  </a:cubicBezTo>
                  <a:cubicBezTo>
                    <a:pt x="3970" y="17361"/>
                    <a:pt x="4787" y="18230"/>
                    <a:pt x="5734" y="18892"/>
                  </a:cubicBezTo>
                  <a:cubicBezTo>
                    <a:pt x="6927" y="19735"/>
                    <a:pt x="8328" y="20215"/>
                    <a:pt x="9612" y="20876"/>
                  </a:cubicBezTo>
                  <a:cubicBezTo>
                    <a:pt x="10961" y="21589"/>
                    <a:pt x="11908" y="22666"/>
                    <a:pt x="13088" y="23587"/>
                  </a:cubicBezTo>
                  <a:cubicBezTo>
                    <a:pt x="13913" y="24230"/>
                    <a:pt x="14916" y="24452"/>
                    <a:pt x="15906" y="24452"/>
                  </a:cubicBezTo>
                  <a:cubicBezTo>
                    <a:pt x="18091" y="24452"/>
                    <a:pt x="20213" y="23371"/>
                    <a:pt x="20222" y="23353"/>
                  </a:cubicBezTo>
                  <a:cubicBezTo>
                    <a:pt x="20870" y="23911"/>
                    <a:pt x="21532" y="24443"/>
                    <a:pt x="22219" y="24975"/>
                  </a:cubicBezTo>
                  <a:cubicBezTo>
                    <a:pt x="22266" y="24994"/>
                    <a:pt x="22321" y="25006"/>
                    <a:pt x="22377" y="25006"/>
                  </a:cubicBezTo>
                  <a:cubicBezTo>
                    <a:pt x="22398" y="25006"/>
                    <a:pt x="22419" y="25004"/>
                    <a:pt x="22440" y="25001"/>
                  </a:cubicBezTo>
                  <a:cubicBezTo>
                    <a:pt x="22906" y="24871"/>
                    <a:pt x="23451" y="24469"/>
                    <a:pt x="23503" y="23950"/>
                  </a:cubicBezTo>
                  <a:cubicBezTo>
                    <a:pt x="23490" y="23872"/>
                    <a:pt x="23464" y="23807"/>
                    <a:pt x="23412" y="23755"/>
                  </a:cubicBezTo>
                  <a:cubicBezTo>
                    <a:pt x="22608" y="23263"/>
                    <a:pt x="21830" y="22744"/>
                    <a:pt x="21078" y="22199"/>
                  </a:cubicBezTo>
                  <a:cubicBezTo>
                    <a:pt x="21986" y="20007"/>
                    <a:pt x="22868" y="17620"/>
                    <a:pt x="22336" y="15221"/>
                  </a:cubicBezTo>
                  <a:cubicBezTo>
                    <a:pt x="22115" y="14170"/>
                    <a:pt x="21596" y="13211"/>
                    <a:pt x="20844" y="12445"/>
                  </a:cubicBezTo>
                  <a:cubicBezTo>
                    <a:pt x="20066" y="11706"/>
                    <a:pt x="19067" y="11356"/>
                    <a:pt x="18094" y="10941"/>
                  </a:cubicBezTo>
                  <a:cubicBezTo>
                    <a:pt x="16616" y="10292"/>
                    <a:pt x="15851" y="9345"/>
                    <a:pt x="15189" y="7906"/>
                  </a:cubicBezTo>
                  <a:cubicBezTo>
                    <a:pt x="14748" y="6959"/>
                    <a:pt x="14320" y="5960"/>
                    <a:pt x="13477" y="5286"/>
                  </a:cubicBezTo>
                  <a:cubicBezTo>
                    <a:pt x="12673" y="4637"/>
                    <a:pt x="11635" y="4417"/>
                    <a:pt x="10636" y="4196"/>
                  </a:cubicBezTo>
                  <a:cubicBezTo>
                    <a:pt x="9339" y="3911"/>
                    <a:pt x="8289" y="3573"/>
                    <a:pt x="7394" y="2536"/>
                  </a:cubicBezTo>
                  <a:cubicBezTo>
                    <a:pt x="6616" y="1615"/>
                    <a:pt x="5889" y="1109"/>
                    <a:pt x="4696" y="876"/>
                  </a:cubicBezTo>
                  <a:cubicBezTo>
                    <a:pt x="3490" y="629"/>
                    <a:pt x="2193" y="642"/>
                    <a:pt x="1090" y="20"/>
                  </a:cubicBezTo>
                  <a:cubicBezTo>
                    <a:pt x="1070" y="7"/>
                    <a:pt x="1043" y="0"/>
                    <a:pt x="1014" y="0"/>
                  </a:cubicBezTo>
                  <a:close/>
                </a:path>
              </a:pathLst>
            </a:custGeom>
            <a:solidFill>
              <a:schemeClr val="accent5"/>
            </a:solidFill>
            <a:ln cap="flat" cmpd="sng" w="76200">
              <a:solidFill>
                <a:schemeClr val="accent5"/>
              </a:solidFill>
              <a:prstDash val="solid"/>
              <a:round/>
              <a:headEnd len="sm" w="sm" type="none"/>
              <a:tailEnd len="sm" w="sm" type="none"/>
            </a:ln>
            <a:effectLst>
              <a:outerShdw blurRad="157163"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 name="Google Shape;274;p28"/>
            <p:cNvGrpSpPr/>
            <p:nvPr/>
          </p:nvGrpSpPr>
          <p:grpSpPr>
            <a:xfrm flipH="1" rot="1567307">
              <a:off x="-53179" y="1595288"/>
              <a:ext cx="1851094" cy="1971190"/>
              <a:chOff x="1763354" y="1522614"/>
              <a:chExt cx="1851012" cy="1971103"/>
            </a:xfrm>
          </p:grpSpPr>
          <p:sp>
            <p:nvSpPr>
              <p:cNvPr id="275" name="Google Shape;275;p28"/>
              <p:cNvSpPr/>
              <p:nvPr/>
            </p:nvSpPr>
            <p:spPr>
              <a:xfrm>
                <a:off x="1763354" y="1522614"/>
                <a:ext cx="1851012" cy="1971103"/>
              </a:xfrm>
              <a:custGeom>
                <a:rect b="b" l="l" r="r" t="t"/>
                <a:pathLst>
                  <a:path extrusionOk="0" h="25014" w="23490">
                    <a:moveTo>
                      <a:pt x="1051" y="274"/>
                    </a:moveTo>
                    <a:cubicBezTo>
                      <a:pt x="2011" y="832"/>
                      <a:pt x="3088" y="910"/>
                      <a:pt x="4164" y="1091"/>
                    </a:cubicBezTo>
                    <a:cubicBezTo>
                      <a:pt x="4346" y="1117"/>
                      <a:pt x="4514" y="1143"/>
                      <a:pt x="4696" y="1182"/>
                    </a:cubicBezTo>
                    <a:cubicBezTo>
                      <a:pt x="4916" y="2479"/>
                      <a:pt x="4955" y="3698"/>
                      <a:pt x="4527" y="4956"/>
                    </a:cubicBezTo>
                    <a:cubicBezTo>
                      <a:pt x="3386" y="3387"/>
                      <a:pt x="2244" y="1818"/>
                      <a:pt x="1051" y="274"/>
                    </a:cubicBezTo>
                    <a:close/>
                    <a:moveTo>
                      <a:pt x="1298" y="923"/>
                    </a:moveTo>
                    <a:lnTo>
                      <a:pt x="1298" y="923"/>
                    </a:lnTo>
                    <a:cubicBezTo>
                      <a:pt x="2257" y="2401"/>
                      <a:pt x="3256" y="3867"/>
                      <a:pt x="4294" y="5307"/>
                    </a:cubicBezTo>
                    <a:cubicBezTo>
                      <a:pt x="3075" y="5229"/>
                      <a:pt x="1881" y="4931"/>
                      <a:pt x="753" y="4438"/>
                    </a:cubicBezTo>
                    <a:cubicBezTo>
                      <a:pt x="1038" y="3257"/>
                      <a:pt x="1570" y="2077"/>
                      <a:pt x="1298" y="923"/>
                    </a:cubicBezTo>
                    <a:close/>
                    <a:moveTo>
                      <a:pt x="4890" y="1234"/>
                    </a:moveTo>
                    <a:cubicBezTo>
                      <a:pt x="5383" y="1325"/>
                      <a:pt x="5837" y="1519"/>
                      <a:pt x="6239" y="1792"/>
                    </a:cubicBezTo>
                    <a:cubicBezTo>
                      <a:pt x="6836" y="2220"/>
                      <a:pt x="7186" y="2894"/>
                      <a:pt x="7731" y="3374"/>
                    </a:cubicBezTo>
                    <a:cubicBezTo>
                      <a:pt x="8172" y="3737"/>
                      <a:pt x="8691" y="4010"/>
                      <a:pt x="9248" y="4178"/>
                    </a:cubicBezTo>
                    <a:cubicBezTo>
                      <a:pt x="9235" y="5060"/>
                      <a:pt x="9339" y="5955"/>
                      <a:pt x="9210" y="6850"/>
                    </a:cubicBezTo>
                    <a:cubicBezTo>
                      <a:pt x="9080" y="7875"/>
                      <a:pt x="8691" y="8666"/>
                      <a:pt x="8081" y="9496"/>
                    </a:cubicBezTo>
                    <a:cubicBezTo>
                      <a:pt x="7407" y="8666"/>
                      <a:pt x="6719" y="7849"/>
                      <a:pt x="6032" y="7032"/>
                    </a:cubicBezTo>
                    <a:cubicBezTo>
                      <a:pt x="5604" y="6435"/>
                      <a:pt x="5163" y="5838"/>
                      <a:pt x="4735" y="5229"/>
                    </a:cubicBezTo>
                    <a:cubicBezTo>
                      <a:pt x="5202" y="3984"/>
                      <a:pt x="5357" y="2505"/>
                      <a:pt x="4890" y="1234"/>
                    </a:cubicBezTo>
                    <a:close/>
                    <a:moveTo>
                      <a:pt x="714" y="4632"/>
                    </a:moveTo>
                    <a:cubicBezTo>
                      <a:pt x="1795" y="5256"/>
                      <a:pt x="3039" y="5579"/>
                      <a:pt x="4285" y="5579"/>
                    </a:cubicBezTo>
                    <a:cubicBezTo>
                      <a:pt x="4310" y="5579"/>
                      <a:pt x="4334" y="5579"/>
                      <a:pt x="4359" y="5579"/>
                    </a:cubicBezTo>
                    <a:cubicBezTo>
                      <a:pt x="4398" y="5579"/>
                      <a:pt x="4436" y="5566"/>
                      <a:pt x="4462" y="5540"/>
                    </a:cubicBezTo>
                    <a:cubicBezTo>
                      <a:pt x="5461" y="6941"/>
                      <a:pt x="6512" y="8316"/>
                      <a:pt x="7562" y="9678"/>
                    </a:cubicBezTo>
                    <a:cubicBezTo>
                      <a:pt x="6732" y="9769"/>
                      <a:pt x="5967" y="10054"/>
                      <a:pt x="5111" y="10067"/>
                    </a:cubicBezTo>
                    <a:cubicBezTo>
                      <a:pt x="5078" y="10067"/>
                      <a:pt x="5045" y="10068"/>
                      <a:pt x="5013" y="10068"/>
                    </a:cubicBezTo>
                    <a:cubicBezTo>
                      <a:pt x="4348" y="10068"/>
                      <a:pt x="3717" y="9946"/>
                      <a:pt x="3075" y="9859"/>
                    </a:cubicBezTo>
                    <a:cubicBezTo>
                      <a:pt x="2984" y="9704"/>
                      <a:pt x="2880" y="9548"/>
                      <a:pt x="2776" y="9405"/>
                    </a:cubicBezTo>
                    <a:cubicBezTo>
                      <a:pt x="1985" y="8316"/>
                      <a:pt x="727" y="7408"/>
                      <a:pt x="597" y="5955"/>
                    </a:cubicBezTo>
                    <a:cubicBezTo>
                      <a:pt x="571" y="5514"/>
                      <a:pt x="610" y="5073"/>
                      <a:pt x="714" y="4632"/>
                    </a:cubicBezTo>
                    <a:close/>
                    <a:moveTo>
                      <a:pt x="9443" y="4243"/>
                    </a:moveTo>
                    <a:lnTo>
                      <a:pt x="9443" y="4243"/>
                    </a:lnTo>
                    <a:cubicBezTo>
                      <a:pt x="10001" y="4399"/>
                      <a:pt x="10571" y="4516"/>
                      <a:pt x="11129" y="4645"/>
                    </a:cubicBezTo>
                    <a:cubicBezTo>
                      <a:pt x="12737" y="5021"/>
                      <a:pt x="13775" y="5761"/>
                      <a:pt x="14527" y="7278"/>
                    </a:cubicBezTo>
                    <a:cubicBezTo>
                      <a:pt x="14553" y="7317"/>
                      <a:pt x="14579" y="7369"/>
                      <a:pt x="14605" y="7421"/>
                    </a:cubicBezTo>
                    <a:cubicBezTo>
                      <a:pt x="14540" y="8757"/>
                      <a:pt x="14566" y="10054"/>
                      <a:pt x="14385" y="11377"/>
                    </a:cubicBezTo>
                    <a:cubicBezTo>
                      <a:pt x="14177" y="12778"/>
                      <a:pt x="13866" y="14153"/>
                      <a:pt x="13477" y="15514"/>
                    </a:cubicBezTo>
                    <a:cubicBezTo>
                      <a:pt x="13464" y="15553"/>
                      <a:pt x="13464" y="15592"/>
                      <a:pt x="13477" y="15631"/>
                    </a:cubicBezTo>
                    <a:cubicBezTo>
                      <a:pt x="13347" y="15501"/>
                      <a:pt x="13217" y="15372"/>
                      <a:pt x="13088" y="15242"/>
                    </a:cubicBezTo>
                    <a:cubicBezTo>
                      <a:pt x="11363" y="13465"/>
                      <a:pt x="9793" y="11571"/>
                      <a:pt x="8224" y="9665"/>
                    </a:cubicBezTo>
                    <a:lnTo>
                      <a:pt x="8250" y="9652"/>
                    </a:lnTo>
                    <a:cubicBezTo>
                      <a:pt x="9728" y="8420"/>
                      <a:pt x="9728" y="5981"/>
                      <a:pt x="9443" y="4243"/>
                    </a:cubicBezTo>
                    <a:close/>
                    <a:moveTo>
                      <a:pt x="7666" y="9807"/>
                    </a:moveTo>
                    <a:cubicBezTo>
                      <a:pt x="8639" y="11053"/>
                      <a:pt x="9612" y="12272"/>
                      <a:pt x="10597" y="13478"/>
                    </a:cubicBezTo>
                    <a:cubicBezTo>
                      <a:pt x="11272" y="14308"/>
                      <a:pt x="11972" y="15125"/>
                      <a:pt x="12686" y="15929"/>
                    </a:cubicBezTo>
                    <a:cubicBezTo>
                      <a:pt x="11526" y="16238"/>
                      <a:pt x="10393" y="16382"/>
                      <a:pt x="9272" y="16382"/>
                    </a:cubicBezTo>
                    <a:cubicBezTo>
                      <a:pt x="7421" y="16382"/>
                      <a:pt x="5604" y="15989"/>
                      <a:pt x="3762" y="15294"/>
                    </a:cubicBezTo>
                    <a:lnTo>
                      <a:pt x="3736" y="15294"/>
                    </a:lnTo>
                    <a:cubicBezTo>
                      <a:pt x="3736" y="15281"/>
                      <a:pt x="3736" y="15268"/>
                      <a:pt x="3736" y="15255"/>
                    </a:cubicBezTo>
                    <a:cubicBezTo>
                      <a:pt x="3606" y="14204"/>
                      <a:pt x="3749" y="13141"/>
                      <a:pt x="3684" y="12090"/>
                    </a:cubicBezTo>
                    <a:cubicBezTo>
                      <a:pt x="3658" y="11390"/>
                      <a:pt x="3490" y="10702"/>
                      <a:pt x="3178" y="10067"/>
                    </a:cubicBezTo>
                    <a:lnTo>
                      <a:pt x="3178" y="10067"/>
                    </a:lnTo>
                    <a:cubicBezTo>
                      <a:pt x="3759" y="10266"/>
                      <a:pt x="4478" y="10373"/>
                      <a:pt x="5195" y="10373"/>
                    </a:cubicBezTo>
                    <a:cubicBezTo>
                      <a:pt x="6112" y="10373"/>
                      <a:pt x="7027" y="10199"/>
                      <a:pt x="7653" y="9820"/>
                    </a:cubicBezTo>
                    <a:cubicBezTo>
                      <a:pt x="7653" y="9820"/>
                      <a:pt x="7666" y="9820"/>
                      <a:pt x="7666" y="9807"/>
                    </a:cubicBezTo>
                    <a:close/>
                    <a:moveTo>
                      <a:pt x="14865" y="7992"/>
                    </a:moveTo>
                    <a:lnTo>
                      <a:pt x="14865" y="7992"/>
                    </a:lnTo>
                    <a:cubicBezTo>
                      <a:pt x="15280" y="8887"/>
                      <a:pt x="15708" y="9781"/>
                      <a:pt x="16499" y="10417"/>
                    </a:cubicBezTo>
                    <a:cubicBezTo>
                      <a:pt x="17433" y="11156"/>
                      <a:pt x="18626" y="11429"/>
                      <a:pt x="19651" y="11999"/>
                    </a:cubicBezTo>
                    <a:cubicBezTo>
                      <a:pt x="19780" y="14749"/>
                      <a:pt x="19288" y="17369"/>
                      <a:pt x="18302" y="19937"/>
                    </a:cubicBezTo>
                    <a:cubicBezTo>
                      <a:pt x="18289" y="19976"/>
                      <a:pt x="18289" y="20028"/>
                      <a:pt x="18289" y="20067"/>
                    </a:cubicBezTo>
                    <a:cubicBezTo>
                      <a:pt x="16655" y="18718"/>
                      <a:pt x="15085" y="17278"/>
                      <a:pt x="13606" y="15761"/>
                    </a:cubicBezTo>
                    <a:cubicBezTo>
                      <a:pt x="13619" y="15748"/>
                      <a:pt x="13632" y="15735"/>
                      <a:pt x="13632" y="15722"/>
                    </a:cubicBezTo>
                    <a:cubicBezTo>
                      <a:pt x="14450" y="13387"/>
                      <a:pt x="14994" y="10508"/>
                      <a:pt x="14865" y="7992"/>
                    </a:cubicBezTo>
                    <a:close/>
                    <a:moveTo>
                      <a:pt x="3762" y="15476"/>
                    </a:moveTo>
                    <a:cubicBezTo>
                      <a:pt x="5369" y="16325"/>
                      <a:pt x="7243" y="16724"/>
                      <a:pt x="9109" y="16724"/>
                    </a:cubicBezTo>
                    <a:cubicBezTo>
                      <a:pt x="10376" y="16724"/>
                      <a:pt x="11640" y="16540"/>
                      <a:pt x="12815" y="16189"/>
                    </a:cubicBezTo>
                    <a:cubicBezTo>
                      <a:pt x="12841" y="16176"/>
                      <a:pt x="12867" y="16163"/>
                      <a:pt x="12880" y="16137"/>
                    </a:cubicBezTo>
                    <a:cubicBezTo>
                      <a:pt x="14333" y="17771"/>
                      <a:pt x="15837" y="19354"/>
                      <a:pt x="17420" y="20845"/>
                    </a:cubicBezTo>
                    <a:cubicBezTo>
                      <a:pt x="16460" y="21092"/>
                      <a:pt x="15539" y="21325"/>
                      <a:pt x="14527" y="21403"/>
                    </a:cubicBezTo>
                    <a:cubicBezTo>
                      <a:pt x="13386" y="21494"/>
                      <a:pt x="12245" y="21429"/>
                      <a:pt x="11103" y="21481"/>
                    </a:cubicBezTo>
                    <a:cubicBezTo>
                      <a:pt x="10649" y="21118"/>
                      <a:pt x="10156" y="20806"/>
                      <a:pt x="9638" y="20547"/>
                    </a:cubicBezTo>
                    <a:cubicBezTo>
                      <a:pt x="8444" y="19937"/>
                      <a:pt x="7160" y="19470"/>
                      <a:pt x="6032" y="18718"/>
                    </a:cubicBezTo>
                    <a:cubicBezTo>
                      <a:pt x="4851" y="17927"/>
                      <a:pt x="3995" y="16863"/>
                      <a:pt x="3762" y="15476"/>
                    </a:cubicBezTo>
                    <a:close/>
                    <a:moveTo>
                      <a:pt x="19962" y="12168"/>
                    </a:moveTo>
                    <a:lnTo>
                      <a:pt x="19962" y="12168"/>
                    </a:lnTo>
                    <a:cubicBezTo>
                      <a:pt x="20182" y="12311"/>
                      <a:pt x="20403" y="12479"/>
                      <a:pt x="20598" y="12661"/>
                    </a:cubicBezTo>
                    <a:cubicBezTo>
                      <a:pt x="23231" y="15164"/>
                      <a:pt x="21985" y="19133"/>
                      <a:pt x="20805" y="22013"/>
                    </a:cubicBezTo>
                    <a:cubicBezTo>
                      <a:pt x="19988" y="21429"/>
                      <a:pt x="19197" y="20806"/>
                      <a:pt x="18431" y="20184"/>
                    </a:cubicBezTo>
                    <a:cubicBezTo>
                      <a:pt x="19534" y="17655"/>
                      <a:pt x="20053" y="14918"/>
                      <a:pt x="19962" y="12168"/>
                    </a:cubicBezTo>
                    <a:close/>
                    <a:moveTo>
                      <a:pt x="17627" y="21053"/>
                    </a:moveTo>
                    <a:cubicBezTo>
                      <a:pt x="18393" y="21766"/>
                      <a:pt x="19171" y="22467"/>
                      <a:pt x="19975" y="23154"/>
                    </a:cubicBezTo>
                    <a:cubicBezTo>
                      <a:pt x="18649" y="23650"/>
                      <a:pt x="17269" y="24104"/>
                      <a:pt x="15936" y="24104"/>
                    </a:cubicBezTo>
                    <a:cubicBezTo>
                      <a:pt x="14831" y="24104"/>
                      <a:pt x="13758" y="23792"/>
                      <a:pt x="12776" y="22933"/>
                    </a:cubicBezTo>
                    <a:cubicBezTo>
                      <a:pt x="12271" y="22492"/>
                      <a:pt x="11804" y="22052"/>
                      <a:pt x="11298" y="21649"/>
                    </a:cubicBezTo>
                    <a:lnTo>
                      <a:pt x="11298" y="21649"/>
                    </a:lnTo>
                    <a:cubicBezTo>
                      <a:pt x="11964" y="21714"/>
                      <a:pt x="12681" y="21757"/>
                      <a:pt x="13408" y="21757"/>
                    </a:cubicBezTo>
                    <a:cubicBezTo>
                      <a:pt x="14875" y="21757"/>
                      <a:pt x="16387" y="21582"/>
                      <a:pt x="17627" y="21053"/>
                    </a:cubicBezTo>
                    <a:close/>
                    <a:moveTo>
                      <a:pt x="9067" y="11117"/>
                    </a:moveTo>
                    <a:lnTo>
                      <a:pt x="9067" y="11117"/>
                    </a:lnTo>
                    <a:cubicBezTo>
                      <a:pt x="10403" y="12661"/>
                      <a:pt x="11791" y="14153"/>
                      <a:pt x="13165" y="15618"/>
                    </a:cubicBezTo>
                    <a:cubicBezTo>
                      <a:pt x="16175" y="18796"/>
                      <a:pt x="19508" y="21688"/>
                      <a:pt x="23231" y="24010"/>
                    </a:cubicBezTo>
                    <a:lnTo>
                      <a:pt x="23250" y="24010"/>
                    </a:lnTo>
                    <a:cubicBezTo>
                      <a:pt x="23174" y="24161"/>
                      <a:pt x="23085" y="24312"/>
                      <a:pt x="22984" y="24438"/>
                    </a:cubicBezTo>
                    <a:cubicBezTo>
                      <a:pt x="22815" y="24607"/>
                      <a:pt x="22621" y="24736"/>
                      <a:pt x="22387" y="24801"/>
                    </a:cubicBezTo>
                    <a:lnTo>
                      <a:pt x="22374" y="24775"/>
                    </a:lnTo>
                    <a:cubicBezTo>
                      <a:pt x="22374" y="24775"/>
                      <a:pt x="22361" y="24762"/>
                      <a:pt x="22361" y="24762"/>
                    </a:cubicBezTo>
                    <a:cubicBezTo>
                      <a:pt x="20766" y="23530"/>
                      <a:pt x="19262" y="22220"/>
                      <a:pt x="17796" y="20845"/>
                    </a:cubicBezTo>
                    <a:cubicBezTo>
                      <a:pt x="17783" y="20819"/>
                      <a:pt x="17770" y="20806"/>
                      <a:pt x="17744" y="20806"/>
                    </a:cubicBezTo>
                    <a:cubicBezTo>
                      <a:pt x="15241" y="18407"/>
                      <a:pt x="12893" y="15865"/>
                      <a:pt x="10701" y="13180"/>
                    </a:cubicBezTo>
                    <a:cubicBezTo>
                      <a:pt x="10143" y="12505"/>
                      <a:pt x="9599" y="11818"/>
                      <a:pt x="9067" y="11117"/>
                    </a:cubicBezTo>
                    <a:close/>
                    <a:moveTo>
                      <a:pt x="1025" y="0"/>
                    </a:moveTo>
                    <a:cubicBezTo>
                      <a:pt x="909" y="0"/>
                      <a:pt x="735" y="104"/>
                      <a:pt x="831" y="391"/>
                    </a:cubicBezTo>
                    <a:cubicBezTo>
                      <a:pt x="1544" y="2362"/>
                      <a:pt x="1" y="4217"/>
                      <a:pt x="312" y="6189"/>
                    </a:cubicBezTo>
                    <a:cubicBezTo>
                      <a:pt x="493" y="7408"/>
                      <a:pt x="1427" y="8251"/>
                      <a:pt x="2167" y="9146"/>
                    </a:cubicBezTo>
                    <a:cubicBezTo>
                      <a:pt x="3178" y="10339"/>
                      <a:pt x="3412" y="11558"/>
                      <a:pt x="3386" y="13076"/>
                    </a:cubicBezTo>
                    <a:cubicBezTo>
                      <a:pt x="3373" y="14140"/>
                      <a:pt x="3295" y="15229"/>
                      <a:pt x="3619" y="16241"/>
                    </a:cubicBezTo>
                    <a:cubicBezTo>
                      <a:pt x="3969" y="17369"/>
                      <a:pt x="4787" y="18225"/>
                      <a:pt x="5720" y="18887"/>
                    </a:cubicBezTo>
                    <a:cubicBezTo>
                      <a:pt x="6927" y="19730"/>
                      <a:pt x="8315" y="20210"/>
                      <a:pt x="9612" y="20884"/>
                    </a:cubicBezTo>
                    <a:cubicBezTo>
                      <a:pt x="10961" y="21585"/>
                      <a:pt x="11907" y="22661"/>
                      <a:pt x="13088" y="23582"/>
                    </a:cubicBezTo>
                    <a:cubicBezTo>
                      <a:pt x="13915" y="24227"/>
                      <a:pt x="14922" y="24450"/>
                      <a:pt x="15915" y="24450"/>
                    </a:cubicBezTo>
                    <a:cubicBezTo>
                      <a:pt x="18096" y="24450"/>
                      <a:pt x="20212" y="23375"/>
                      <a:pt x="20221" y="23349"/>
                    </a:cubicBezTo>
                    <a:cubicBezTo>
                      <a:pt x="20870" y="23906"/>
                      <a:pt x="21531" y="24451"/>
                      <a:pt x="22219" y="24970"/>
                    </a:cubicBezTo>
                    <a:cubicBezTo>
                      <a:pt x="22267" y="24999"/>
                      <a:pt x="22323" y="25014"/>
                      <a:pt x="22381" y="25014"/>
                    </a:cubicBezTo>
                    <a:cubicBezTo>
                      <a:pt x="22400" y="25014"/>
                      <a:pt x="22420" y="25012"/>
                      <a:pt x="22439" y="25009"/>
                    </a:cubicBezTo>
                    <a:cubicBezTo>
                      <a:pt x="22893" y="24879"/>
                      <a:pt x="23451" y="24464"/>
                      <a:pt x="23490" y="23945"/>
                    </a:cubicBezTo>
                    <a:cubicBezTo>
                      <a:pt x="23490" y="23880"/>
                      <a:pt x="23451" y="23803"/>
                      <a:pt x="23399" y="23751"/>
                    </a:cubicBezTo>
                    <a:cubicBezTo>
                      <a:pt x="22608" y="23258"/>
                      <a:pt x="21830" y="22739"/>
                      <a:pt x="21077" y="22207"/>
                    </a:cubicBezTo>
                    <a:lnTo>
                      <a:pt x="21077" y="22194"/>
                    </a:lnTo>
                    <a:cubicBezTo>
                      <a:pt x="21972" y="20002"/>
                      <a:pt x="22854" y="17616"/>
                      <a:pt x="22323" y="15229"/>
                    </a:cubicBezTo>
                    <a:cubicBezTo>
                      <a:pt x="22115" y="14178"/>
                      <a:pt x="21596" y="13206"/>
                      <a:pt x="20844" y="12453"/>
                    </a:cubicBezTo>
                    <a:cubicBezTo>
                      <a:pt x="20053" y="11701"/>
                      <a:pt x="19041" y="11364"/>
                      <a:pt x="18081" y="10936"/>
                    </a:cubicBezTo>
                    <a:cubicBezTo>
                      <a:pt x="16603" y="10287"/>
                      <a:pt x="15850" y="9340"/>
                      <a:pt x="15176" y="7914"/>
                    </a:cubicBezTo>
                    <a:cubicBezTo>
                      <a:pt x="14735" y="6967"/>
                      <a:pt x="14307" y="5955"/>
                      <a:pt x="13477" y="5281"/>
                    </a:cubicBezTo>
                    <a:cubicBezTo>
                      <a:pt x="12673" y="4632"/>
                      <a:pt x="11622" y="4425"/>
                      <a:pt x="10636" y="4204"/>
                    </a:cubicBezTo>
                    <a:cubicBezTo>
                      <a:pt x="9352" y="3919"/>
                      <a:pt x="8289" y="3569"/>
                      <a:pt x="7407" y="2531"/>
                    </a:cubicBezTo>
                    <a:cubicBezTo>
                      <a:pt x="6615" y="1610"/>
                      <a:pt x="5915" y="1117"/>
                      <a:pt x="4696" y="871"/>
                    </a:cubicBezTo>
                    <a:cubicBezTo>
                      <a:pt x="3477" y="637"/>
                      <a:pt x="2206" y="637"/>
                      <a:pt x="1090" y="15"/>
                    </a:cubicBezTo>
                    <a:cubicBezTo>
                      <a:pt x="1074" y="5"/>
                      <a:pt x="1051" y="0"/>
                      <a:pt x="1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8"/>
              <p:cNvSpPr/>
              <p:nvPr/>
            </p:nvSpPr>
            <p:spPr>
              <a:xfrm>
                <a:off x="3215731" y="2481466"/>
                <a:ext cx="379264" cy="775786"/>
              </a:xfrm>
              <a:custGeom>
                <a:rect b="b" l="l" r="r" t="t"/>
                <a:pathLst>
                  <a:path extrusionOk="0" h="9845" w="4813">
                    <a:moveTo>
                      <a:pt x="1531" y="0"/>
                    </a:moveTo>
                    <a:cubicBezTo>
                      <a:pt x="1622" y="2750"/>
                      <a:pt x="1103" y="5487"/>
                      <a:pt x="0" y="8016"/>
                    </a:cubicBezTo>
                    <a:cubicBezTo>
                      <a:pt x="766" y="8638"/>
                      <a:pt x="1557" y="9261"/>
                      <a:pt x="2374" y="9845"/>
                    </a:cubicBezTo>
                    <a:cubicBezTo>
                      <a:pt x="3554" y="6965"/>
                      <a:pt x="4812" y="2983"/>
                      <a:pt x="2167" y="493"/>
                    </a:cubicBezTo>
                    <a:cubicBezTo>
                      <a:pt x="1972" y="311"/>
                      <a:pt x="1751" y="143"/>
                      <a:pt x="15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8"/>
              <p:cNvSpPr/>
              <p:nvPr/>
            </p:nvSpPr>
            <p:spPr>
              <a:xfrm>
                <a:off x="2835518" y="2152314"/>
                <a:ext cx="487614" cy="951668"/>
              </a:xfrm>
              <a:custGeom>
                <a:rect b="b" l="l" r="r" t="t"/>
                <a:pathLst>
                  <a:path extrusionOk="0" h="12077" w="6188">
                    <a:moveTo>
                      <a:pt x="1272" y="1"/>
                    </a:moveTo>
                    <a:lnTo>
                      <a:pt x="1272" y="1"/>
                    </a:lnTo>
                    <a:cubicBezTo>
                      <a:pt x="1401" y="2517"/>
                      <a:pt x="857" y="5383"/>
                      <a:pt x="39" y="7731"/>
                    </a:cubicBezTo>
                    <a:cubicBezTo>
                      <a:pt x="26" y="7744"/>
                      <a:pt x="13" y="7757"/>
                      <a:pt x="0" y="7770"/>
                    </a:cubicBezTo>
                    <a:cubicBezTo>
                      <a:pt x="1492" y="9287"/>
                      <a:pt x="3061" y="10727"/>
                      <a:pt x="4696" y="12076"/>
                    </a:cubicBezTo>
                    <a:cubicBezTo>
                      <a:pt x="4696" y="12037"/>
                      <a:pt x="4696" y="11985"/>
                      <a:pt x="4709" y="11946"/>
                    </a:cubicBezTo>
                    <a:cubicBezTo>
                      <a:pt x="5682" y="9378"/>
                      <a:pt x="6187" y="6758"/>
                      <a:pt x="6058" y="4008"/>
                    </a:cubicBezTo>
                    <a:cubicBezTo>
                      <a:pt x="5033" y="3438"/>
                      <a:pt x="3827" y="3165"/>
                      <a:pt x="2906" y="2413"/>
                    </a:cubicBezTo>
                    <a:cubicBezTo>
                      <a:pt x="2102" y="1790"/>
                      <a:pt x="1674" y="896"/>
                      <a:pt x="12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8"/>
              <p:cNvSpPr/>
              <p:nvPr/>
            </p:nvSpPr>
            <p:spPr>
              <a:xfrm>
                <a:off x="2411333" y="1855943"/>
                <a:ext cx="501956" cy="897453"/>
              </a:xfrm>
              <a:custGeom>
                <a:rect b="b" l="l" r="r" t="t"/>
                <a:pathLst>
                  <a:path extrusionOk="0" h="11389" w="6370">
                    <a:moveTo>
                      <a:pt x="1220" y="0"/>
                    </a:moveTo>
                    <a:cubicBezTo>
                      <a:pt x="1505" y="1751"/>
                      <a:pt x="1505" y="4190"/>
                      <a:pt x="27" y="5422"/>
                    </a:cubicBezTo>
                    <a:lnTo>
                      <a:pt x="1" y="5435"/>
                    </a:lnTo>
                    <a:cubicBezTo>
                      <a:pt x="1570" y="7328"/>
                      <a:pt x="3140" y="9235"/>
                      <a:pt x="4865" y="10999"/>
                    </a:cubicBezTo>
                    <a:cubicBezTo>
                      <a:pt x="4981" y="11129"/>
                      <a:pt x="5111" y="11258"/>
                      <a:pt x="5241" y="11388"/>
                    </a:cubicBezTo>
                    <a:cubicBezTo>
                      <a:pt x="5228" y="11349"/>
                      <a:pt x="5228" y="11310"/>
                      <a:pt x="5241" y="11271"/>
                    </a:cubicBezTo>
                    <a:cubicBezTo>
                      <a:pt x="5643" y="9910"/>
                      <a:pt x="5954" y="8535"/>
                      <a:pt x="6162" y="7134"/>
                    </a:cubicBezTo>
                    <a:cubicBezTo>
                      <a:pt x="6330" y="5824"/>
                      <a:pt x="6317" y="4514"/>
                      <a:pt x="6369" y="3191"/>
                    </a:cubicBezTo>
                    <a:cubicBezTo>
                      <a:pt x="6356" y="3139"/>
                      <a:pt x="6330" y="3087"/>
                      <a:pt x="6304" y="3048"/>
                    </a:cubicBezTo>
                    <a:cubicBezTo>
                      <a:pt x="5552" y="1531"/>
                      <a:pt x="4514" y="791"/>
                      <a:pt x="2906" y="415"/>
                    </a:cubicBezTo>
                    <a:cubicBezTo>
                      <a:pt x="2348" y="273"/>
                      <a:pt x="1778" y="169"/>
                      <a:pt x="12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8"/>
              <p:cNvSpPr/>
              <p:nvPr/>
            </p:nvSpPr>
            <p:spPr>
              <a:xfrm>
                <a:off x="2137422" y="1618830"/>
                <a:ext cx="361928" cy="651124"/>
              </a:xfrm>
              <a:custGeom>
                <a:rect b="b" l="l" r="r" t="t"/>
                <a:pathLst>
                  <a:path extrusionOk="0" h="8263" w="4593">
                    <a:moveTo>
                      <a:pt x="156" y="0"/>
                    </a:moveTo>
                    <a:lnTo>
                      <a:pt x="156" y="0"/>
                    </a:lnTo>
                    <a:cubicBezTo>
                      <a:pt x="623" y="1271"/>
                      <a:pt x="468" y="2763"/>
                      <a:pt x="1" y="4008"/>
                    </a:cubicBezTo>
                    <a:cubicBezTo>
                      <a:pt x="429" y="4605"/>
                      <a:pt x="857" y="5214"/>
                      <a:pt x="1298" y="5811"/>
                    </a:cubicBezTo>
                    <a:cubicBezTo>
                      <a:pt x="1985" y="6628"/>
                      <a:pt x="2660" y="7445"/>
                      <a:pt x="3347" y="8262"/>
                    </a:cubicBezTo>
                    <a:cubicBezTo>
                      <a:pt x="3944" y="7432"/>
                      <a:pt x="4346" y="6654"/>
                      <a:pt x="4475" y="5616"/>
                    </a:cubicBezTo>
                    <a:cubicBezTo>
                      <a:pt x="4592" y="4734"/>
                      <a:pt x="4488" y="3839"/>
                      <a:pt x="4501" y="2957"/>
                    </a:cubicBezTo>
                    <a:cubicBezTo>
                      <a:pt x="3944" y="2789"/>
                      <a:pt x="3425" y="2516"/>
                      <a:pt x="2984" y="2140"/>
                    </a:cubicBezTo>
                    <a:cubicBezTo>
                      <a:pt x="2439" y="1660"/>
                      <a:pt x="2089" y="999"/>
                      <a:pt x="1505" y="571"/>
                    </a:cubicBezTo>
                    <a:cubicBezTo>
                      <a:pt x="1103" y="298"/>
                      <a:pt x="636" y="104"/>
                      <a:pt x="1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8"/>
              <p:cNvSpPr/>
              <p:nvPr/>
            </p:nvSpPr>
            <p:spPr>
              <a:xfrm>
                <a:off x="1846174" y="1543181"/>
                <a:ext cx="307714" cy="370045"/>
              </a:xfrm>
              <a:custGeom>
                <a:rect b="b" l="l" r="r" t="t"/>
                <a:pathLst>
                  <a:path extrusionOk="0" h="4696" w="3905">
                    <a:moveTo>
                      <a:pt x="0" y="0"/>
                    </a:moveTo>
                    <a:cubicBezTo>
                      <a:pt x="1193" y="1544"/>
                      <a:pt x="2348" y="3113"/>
                      <a:pt x="3489" y="4695"/>
                    </a:cubicBezTo>
                    <a:cubicBezTo>
                      <a:pt x="3904" y="3437"/>
                      <a:pt x="3865" y="2218"/>
                      <a:pt x="3645" y="921"/>
                    </a:cubicBezTo>
                    <a:cubicBezTo>
                      <a:pt x="3463" y="882"/>
                      <a:pt x="3295" y="856"/>
                      <a:pt x="3113" y="817"/>
                    </a:cubicBezTo>
                    <a:cubicBezTo>
                      <a:pt x="2037" y="649"/>
                      <a:pt x="960" y="55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8"/>
              <p:cNvSpPr/>
              <p:nvPr/>
            </p:nvSpPr>
            <p:spPr>
              <a:xfrm>
                <a:off x="2477762" y="2397622"/>
                <a:ext cx="1118251" cy="1078378"/>
              </a:xfrm>
              <a:custGeom>
                <a:rect b="b" l="l" r="r" t="t"/>
                <a:pathLst>
                  <a:path extrusionOk="0" h="13685" w="14191">
                    <a:moveTo>
                      <a:pt x="1" y="0"/>
                    </a:moveTo>
                    <a:lnTo>
                      <a:pt x="1" y="0"/>
                    </a:lnTo>
                    <a:cubicBezTo>
                      <a:pt x="533" y="701"/>
                      <a:pt x="1077" y="1388"/>
                      <a:pt x="1635" y="2063"/>
                    </a:cubicBezTo>
                    <a:cubicBezTo>
                      <a:pt x="3827" y="4748"/>
                      <a:pt x="6175" y="7290"/>
                      <a:pt x="8678" y="9676"/>
                    </a:cubicBezTo>
                    <a:cubicBezTo>
                      <a:pt x="8704" y="9689"/>
                      <a:pt x="8717" y="9702"/>
                      <a:pt x="8730" y="9728"/>
                    </a:cubicBezTo>
                    <a:cubicBezTo>
                      <a:pt x="10183" y="11103"/>
                      <a:pt x="11700" y="12413"/>
                      <a:pt x="13295" y="13645"/>
                    </a:cubicBezTo>
                    <a:cubicBezTo>
                      <a:pt x="13295" y="13645"/>
                      <a:pt x="13308" y="13645"/>
                      <a:pt x="13308" y="13658"/>
                    </a:cubicBezTo>
                    <a:lnTo>
                      <a:pt x="13321" y="13684"/>
                    </a:lnTo>
                    <a:cubicBezTo>
                      <a:pt x="13555" y="13606"/>
                      <a:pt x="13749" y="13490"/>
                      <a:pt x="13918" y="13321"/>
                    </a:cubicBezTo>
                    <a:cubicBezTo>
                      <a:pt x="14022" y="13191"/>
                      <a:pt x="14113" y="13049"/>
                      <a:pt x="14190" y="12893"/>
                    </a:cubicBezTo>
                    <a:lnTo>
                      <a:pt x="14165" y="12893"/>
                    </a:lnTo>
                    <a:cubicBezTo>
                      <a:pt x="10442" y="10571"/>
                      <a:pt x="7122" y="7692"/>
                      <a:pt x="4112" y="4488"/>
                    </a:cubicBezTo>
                    <a:cubicBezTo>
                      <a:pt x="2725" y="3036"/>
                      <a:pt x="1337" y="153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8"/>
              <p:cNvSpPr/>
              <p:nvPr/>
            </p:nvSpPr>
            <p:spPr>
              <a:xfrm>
                <a:off x="1822612" y="1595269"/>
                <a:ext cx="279110" cy="345538"/>
              </a:xfrm>
              <a:custGeom>
                <a:rect b="b" l="l" r="r" t="t"/>
                <a:pathLst>
                  <a:path extrusionOk="0" h="4385" w="3542">
                    <a:moveTo>
                      <a:pt x="546" y="1"/>
                    </a:moveTo>
                    <a:lnTo>
                      <a:pt x="546" y="1"/>
                    </a:lnTo>
                    <a:cubicBezTo>
                      <a:pt x="818" y="1155"/>
                      <a:pt x="286" y="2335"/>
                      <a:pt x="1" y="3516"/>
                    </a:cubicBezTo>
                    <a:cubicBezTo>
                      <a:pt x="1129" y="4009"/>
                      <a:pt x="2323" y="4307"/>
                      <a:pt x="3542" y="4385"/>
                    </a:cubicBezTo>
                    <a:cubicBezTo>
                      <a:pt x="2504" y="2945"/>
                      <a:pt x="1505" y="1479"/>
                      <a:pt x="5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8"/>
              <p:cNvSpPr/>
              <p:nvPr/>
            </p:nvSpPr>
            <p:spPr>
              <a:xfrm>
                <a:off x="1808350" y="1887621"/>
                <a:ext cx="550970" cy="428357"/>
              </a:xfrm>
              <a:custGeom>
                <a:rect b="b" l="l" r="r" t="t"/>
                <a:pathLst>
                  <a:path extrusionOk="0" h="5436" w="6992">
                    <a:moveTo>
                      <a:pt x="143" y="0"/>
                    </a:moveTo>
                    <a:cubicBezTo>
                      <a:pt x="39" y="441"/>
                      <a:pt x="0" y="882"/>
                      <a:pt x="26" y="1323"/>
                    </a:cubicBezTo>
                    <a:cubicBezTo>
                      <a:pt x="156" y="2776"/>
                      <a:pt x="1414" y="3671"/>
                      <a:pt x="2218" y="4773"/>
                    </a:cubicBezTo>
                    <a:cubicBezTo>
                      <a:pt x="2322" y="4916"/>
                      <a:pt x="2413" y="5072"/>
                      <a:pt x="2504" y="5227"/>
                    </a:cubicBezTo>
                    <a:cubicBezTo>
                      <a:pt x="3146" y="5314"/>
                      <a:pt x="3777" y="5436"/>
                      <a:pt x="4442" y="5436"/>
                    </a:cubicBezTo>
                    <a:cubicBezTo>
                      <a:pt x="4474" y="5436"/>
                      <a:pt x="4507" y="5435"/>
                      <a:pt x="4540" y="5435"/>
                    </a:cubicBezTo>
                    <a:cubicBezTo>
                      <a:pt x="5396" y="5422"/>
                      <a:pt x="6161" y="5137"/>
                      <a:pt x="6991" y="5046"/>
                    </a:cubicBezTo>
                    <a:cubicBezTo>
                      <a:pt x="5941" y="3684"/>
                      <a:pt x="4890" y="2309"/>
                      <a:pt x="3891" y="908"/>
                    </a:cubicBezTo>
                    <a:cubicBezTo>
                      <a:pt x="3865" y="934"/>
                      <a:pt x="3827" y="947"/>
                      <a:pt x="3801" y="947"/>
                    </a:cubicBezTo>
                    <a:cubicBezTo>
                      <a:pt x="3776" y="947"/>
                      <a:pt x="3751" y="947"/>
                      <a:pt x="3726" y="947"/>
                    </a:cubicBezTo>
                    <a:cubicBezTo>
                      <a:pt x="2468" y="947"/>
                      <a:pt x="1237" y="624"/>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8"/>
              <p:cNvSpPr/>
              <p:nvPr/>
            </p:nvSpPr>
            <p:spPr>
              <a:xfrm>
                <a:off x="2654591" y="3180512"/>
                <a:ext cx="682802" cy="240970"/>
              </a:xfrm>
              <a:custGeom>
                <a:rect b="b" l="l" r="r" t="t"/>
                <a:pathLst>
                  <a:path extrusionOk="0" h="3058" w="8665">
                    <a:moveTo>
                      <a:pt x="6317" y="1"/>
                    </a:moveTo>
                    <a:cubicBezTo>
                      <a:pt x="5087" y="534"/>
                      <a:pt x="3589" y="714"/>
                      <a:pt x="2137" y="714"/>
                    </a:cubicBezTo>
                    <a:cubicBezTo>
                      <a:pt x="1399" y="714"/>
                      <a:pt x="674" y="667"/>
                      <a:pt x="1" y="597"/>
                    </a:cubicBezTo>
                    <a:lnTo>
                      <a:pt x="1" y="597"/>
                    </a:lnTo>
                    <a:cubicBezTo>
                      <a:pt x="507" y="1000"/>
                      <a:pt x="961" y="1441"/>
                      <a:pt x="1479" y="1882"/>
                    </a:cubicBezTo>
                    <a:cubicBezTo>
                      <a:pt x="2460" y="2744"/>
                      <a:pt x="3532" y="3058"/>
                      <a:pt x="4639" y="3058"/>
                    </a:cubicBezTo>
                    <a:cubicBezTo>
                      <a:pt x="5963" y="3058"/>
                      <a:pt x="7337" y="2609"/>
                      <a:pt x="8665" y="2115"/>
                    </a:cubicBezTo>
                    <a:cubicBezTo>
                      <a:pt x="7861" y="1428"/>
                      <a:pt x="7083" y="727"/>
                      <a:pt x="63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8"/>
              <p:cNvSpPr/>
              <p:nvPr/>
            </p:nvSpPr>
            <p:spPr>
              <a:xfrm>
                <a:off x="2014808" y="2295417"/>
                <a:ext cx="749230" cy="518189"/>
              </a:xfrm>
              <a:custGeom>
                <a:rect b="b" l="l" r="r" t="t"/>
                <a:pathLst>
                  <a:path extrusionOk="0" h="6576" w="9508">
                    <a:moveTo>
                      <a:pt x="4475" y="0"/>
                    </a:moveTo>
                    <a:cubicBezTo>
                      <a:pt x="4475" y="13"/>
                      <a:pt x="4462" y="13"/>
                      <a:pt x="4462" y="13"/>
                    </a:cubicBezTo>
                    <a:cubicBezTo>
                      <a:pt x="3832" y="394"/>
                      <a:pt x="2913" y="568"/>
                      <a:pt x="1994" y="568"/>
                    </a:cubicBezTo>
                    <a:cubicBezTo>
                      <a:pt x="1285" y="568"/>
                      <a:pt x="576" y="465"/>
                      <a:pt x="0" y="273"/>
                    </a:cubicBezTo>
                    <a:lnTo>
                      <a:pt x="0" y="273"/>
                    </a:lnTo>
                    <a:cubicBezTo>
                      <a:pt x="312" y="895"/>
                      <a:pt x="480" y="1583"/>
                      <a:pt x="506" y="2283"/>
                    </a:cubicBezTo>
                    <a:cubicBezTo>
                      <a:pt x="571" y="3347"/>
                      <a:pt x="428" y="4397"/>
                      <a:pt x="558" y="5448"/>
                    </a:cubicBezTo>
                    <a:cubicBezTo>
                      <a:pt x="558" y="5461"/>
                      <a:pt x="558" y="5487"/>
                      <a:pt x="558" y="5500"/>
                    </a:cubicBezTo>
                    <a:lnTo>
                      <a:pt x="584" y="5500"/>
                    </a:lnTo>
                    <a:cubicBezTo>
                      <a:pt x="2423" y="6186"/>
                      <a:pt x="4233" y="6575"/>
                      <a:pt x="6080" y="6575"/>
                    </a:cubicBezTo>
                    <a:cubicBezTo>
                      <a:pt x="7203" y="6575"/>
                      <a:pt x="8341" y="6431"/>
                      <a:pt x="9508" y="6122"/>
                    </a:cubicBezTo>
                    <a:cubicBezTo>
                      <a:pt x="8794" y="5318"/>
                      <a:pt x="8107" y="4501"/>
                      <a:pt x="7419" y="3671"/>
                    </a:cubicBezTo>
                    <a:cubicBezTo>
                      <a:pt x="6434" y="2465"/>
                      <a:pt x="5448" y="1246"/>
                      <a:pt x="44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8"/>
              <p:cNvSpPr/>
              <p:nvPr/>
            </p:nvSpPr>
            <p:spPr>
              <a:xfrm>
                <a:off x="2059724" y="2742062"/>
                <a:ext cx="1076329" cy="474297"/>
              </a:xfrm>
              <a:custGeom>
                <a:rect b="b" l="l" r="r" t="t"/>
                <a:pathLst>
                  <a:path extrusionOk="0" h="6019" w="13659">
                    <a:moveTo>
                      <a:pt x="1" y="1"/>
                    </a:moveTo>
                    <a:lnTo>
                      <a:pt x="1" y="1"/>
                    </a:lnTo>
                    <a:cubicBezTo>
                      <a:pt x="234" y="1388"/>
                      <a:pt x="1090" y="2452"/>
                      <a:pt x="2271" y="3243"/>
                    </a:cubicBezTo>
                    <a:cubicBezTo>
                      <a:pt x="3386" y="3995"/>
                      <a:pt x="4670" y="4462"/>
                      <a:pt x="5877" y="5072"/>
                    </a:cubicBezTo>
                    <a:cubicBezTo>
                      <a:pt x="6395" y="5344"/>
                      <a:pt x="6875" y="5656"/>
                      <a:pt x="7342" y="6006"/>
                    </a:cubicBezTo>
                    <a:cubicBezTo>
                      <a:pt x="8484" y="5954"/>
                      <a:pt x="9625" y="6019"/>
                      <a:pt x="10766" y="5928"/>
                    </a:cubicBezTo>
                    <a:cubicBezTo>
                      <a:pt x="11765" y="5850"/>
                      <a:pt x="12699" y="5617"/>
                      <a:pt x="13659" y="5370"/>
                    </a:cubicBezTo>
                    <a:cubicBezTo>
                      <a:pt x="12076" y="3879"/>
                      <a:pt x="10572" y="2296"/>
                      <a:pt x="9119" y="662"/>
                    </a:cubicBezTo>
                    <a:cubicBezTo>
                      <a:pt x="9106" y="688"/>
                      <a:pt x="9080" y="714"/>
                      <a:pt x="9041" y="714"/>
                    </a:cubicBezTo>
                    <a:cubicBezTo>
                      <a:pt x="7872" y="1065"/>
                      <a:pt x="6611" y="1249"/>
                      <a:pt x="5345" y="1249"/>
                    </a:cubicBezTo>
                    <a:cubicBezTo>
                      <a:pt x="3482" y="1249"/>
                      <a:pt x="1608" y="85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8"/>
              <p:cNvSpPr/>
              <p:nvPr/>
            </p:nvSpPr>
            <p:spPr>
              <a:xfrm>
                <a:off x="3329205" y="2481466"/>
                <a:ext cx="265792" cy="775786"/>
              </a:xfrm>
              <a:custGeom>
                <a:rect b="b" l="l" r="r" t="t"/>
                <a:pathLst>
                  <a:path extrusionOk="0" h="9845" w="3373">
                    <a:moveTo>
                      <a:pt x="91" y="0"/>
                    </a:moveTo>
                    <a:cubicBezTo>
                      <a:pt x="130" y="856"/>
                      <a:pt x="91" y="1725"/>
                      <a:pt x="0" y="2581"/>
                    </a:cubicBezTo>
                    <a:cubicBezTo>
                      <a:pt x="1219" y="4682"/>
                      <a:pt x="1219" y="7458"/>
                      <a:pt x="882" y="9806"/>
                    </a:cubicBezTo>
                    <a:lnTo>
                      <a:pt x="934" y="9845"/>
                    </a:lnTo>
                    <a:cubicBezTo>
                      <a:pt x="2114" y="6965"/>
                      <a:pt x="3372" y="2983"/>
                      <a:pt x="727" y="493"/>
                    </a:cubicBezTo>
                    <a:cubicBezTo>
                      <a:pt x="532" y="311"/>
                      <a:pt x="311" y="143"/>
                      <a:pt x="91"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8"/>
              <p:cNvSpPr/>
              <p:nvPr/>
            </p:nvSpPr>
            <p:spPr>
              <a:xfrm>
                <a:off x="2927478" y="2152314"/>
                <a:ext cx="388484" cy="499907"/>
              </a:xfrm>
              <a:custGeom>
                <a:rect b="b" l="l" r="r" t="t"/>
                <a:pathLst>
                  <a:path extrusionOk="0" h="6344" w="4930">
                    <a:moveTo>
                      <a:pt x="105" y="1"/>
                    </a:moveTo>
                    <a:lnTo>
                      <a:pt x="105" y="1"/>
                    </a:lnTo>
                    <a:cubicBezTo>
                      <a:pt x="143" y="934"/>
                      <a:pt x="105" y="1881"/>
                      <a:pt x="1" y="2802"/>
                    </a:cubicBezTo>
                    <a:cubicBezTo>
                      <a:pt x="481" y="3295"/>
                      <a:pt x="1103" y="3619"/>
                      <a:pt x="1700" y="3944"/>
                    </a:cubicBezTo>
                    <a:cubicBezTo>
                      <a:pt x="2880" y="4566"/>
                      <a:pt x="4048" y="5202"/>
                      <a:pt x="4826" y="6317"/>
                    </a:cubicBezTo>
                    <a:cubicBezTo>
                      <a:pt x="4826" y="6317"/>
                      <a:pt x="4839" y="6330"/>
                      <a:pt x="4852" y="6343"/>
                    </a:cubicBezTo>
                    <a:cubicBezTo>
                      <a:pt x="4904" y="5565"/>
                      <a:pt x="4930" y="4787"/>
                      <a:pt x="4891" y="3995"/>
                    </a:cubicBezTo>
                    <a:cubicBezTo>
                      <a:pt x="3853" y="3438"/>
                      <a:pt x="2660" y="3165"/>
                      <a:pt x="1739" y="2413"/>
                    </a:cubicBezTo>
                    <a:cubicBezTo>
                      <a:pt x="948" y="1790"/>
                      <a:pt x="520" y="896"/>
                      <a:pt x="105"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8"/>
              <p:cNvSpPr/>
              <p:nvPr/>
            </p:nvSpPr>
            <p:spPr>
              <a:xfrm>
                <a:off x="2507391" y="1855943"/>
                <a:ext cx="405899" cy="491633"/>
              </a:xfrm>
              <a:custGeom>
                <a:rect b="b" l="l" r="r" t="t"/>
                <a:pathLst>
                  <a:path extrusionOk="0" h="6239" w="5151">
                    <a:moveTo>
                      <a:pt x="1" y="0"/>
                    </a:moveTo>
                    <a:cubicBezTo>
                      <a:pt x="66" y="376"/>
                      <a:pt x="105" y="739"/>
                      <a:pt x="131" y="1116"/>
                    </a:cubicBezTo>
                    <a:cubicBezTo>
                      <a:pt x="779" y="1258"/>
                      <a:pt x="1428" y="1401"/>
                      <a:pt x="2024" y="1764"/>
                    </a:cubicBezTo>
                    <a:cubicBezTo>
                      <a:pt x="3114" y="2426"/>
                      <a:pt x="3672" y="3528"/>
                      <a:pt x="4190" y="4657"/>
                    </a:cubicBezTo>
                    <a:cubicBezTo>
                      <a:pt x="4411" y="5214"/>
                      <a:pt x="4696" y="5733"/>
                      <a:pt x="5033" y="6239"/>
                    </a:cubicBezTo>
                    <a:cubicBezTo>
                      <a:pt x="5111" y="5227"/>
                      <a:pt x="5111" y="4216"/>
                      <a:pt x="5150" y="3191"/>
                    </a:cubicBezTo>
                    <a:cubicBezTo>
                      <a:pt x="5137" y="3152"/>
                      <a:pt x="5111" y="3100"/>
                      <a:pt x="5085" y="3048"/>
                    </a:cubicBezTo>
                    <a:cubicBezTo>
                      <a:pt x="4333" y="1531"/>
                      <a:pt x="3295" y="791"/>
                      <a:pt x="1687" y="415"/>
                    </a:cubicBezTo>
                    <a:cubicBezTo>
                      <a:pt x="1129" y="273"/>
                      <a:pt x="559" y="169"/>
                      <a:pt x="1"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8"/>
              <p:cNvSpPr/>
              <p:nvPr/>
            </p:nvSpPr>
            <p:spPr>
              <a:xfrm>
                <a:off x="2148690" y="1618830"/>
                <a:ext cx="344514" cy="319928"/>
              </a:xfrm>
              <a:custGeom>
                <a:rect b="b" l="l" r="r" t="t"/>
                <a:pathLst>
                  <a:path extrusionOk="0" h="4060" w="4372">
                    <a:moveTo>
                      <a:pt x="0" y="0"/>
                    </a:moveTo>
                    <a:lnTo>
                      <a:pt x="0" y="0"/>
                    </a:lnTo>
                    <a:cubicBezTo>
                      <a:pt x="143" y="389"/>
                      <a:pt x="234" y="791"/>
                      <a:pt x="260" y="1206"/>
                    </a:cubicBezTo>
                    <a:cubicBezTo>
                      <a:pt x="675" y="1427"/>
                      <a:pt x="1038" y="1699"/>
                      <a:pt x="1362" y="2036"/>
                    </a:cubicBezTo>
                    <a:cubicBezTo>
                      <a:pt x="1881" y="2594"/>
                      <a:pt x="2257" y="3243"/>
                      <a:pt x="2958" y="3606"/>
                    </a:cubicBezTo>
                    <a:cubicBezTo>
                      <a:pt x="3412" y="3813"/>
                      <a:pt x="3892" y="3969"/>
                      <a:pt x="4371" y="4060"/>
                    </a:cubicBezTo>
                    <a:cubicBezTo>
                      <a:pt x="4371" y="3697"/>
                      <a:pt x="4345" y="3320"/>
                      <a:pt x="4358" y="2957"/>
                    </a:cubicBezTo>
                    <a:cubicBezTo>
                      <a:pt x="3801" y="2789"/>
                      <a:pt x="3282" y="2516"/>
                      <a:pt x="2841" y="2140"/>
                    </a:cubicBezTo>
                    <a:cubicBezTo>
                      <a:pt x="2296" y="1660"/>
                      <a:pt x="1946" y="999"/>
                      <a:pt x="1362" y="571"/>
                    </a:cubicBezTo>
                    <a:cubicBezTo>
                      <a:pt x="947" y="298"/>
                      <a:pt x="493" y="104"/>
                      <a:pt x="0"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8"/>
              <p:cNvSpPr/>
              <p:nvPr/>
            </p:nvSpPr>
            <p:spPr>
              <a:xfrm>
                <a:off x="1918749" y="1574859"/>
                <a:ext cx="224895" cy="127814"/>
              </a:xfrm>
              <a:custGeom>
                <a:rect b="b" l="l" r="r" t="t"/>
                <a:pathLst>
                  <a:path extrusionOk="0" h="1622" w="2854">
                    <a:moveTo>
                      <a:pt x="0" y="0"/>
                    </a:moveTo>
                    <a:lnTo>
                      <a:pt x="0" y="0"/>
                    </a:lnTo>
                    <a:cubicBezTo>
                      <a:pt x="272" y="402"/>
                      <a:pt x="571" y="804"/>
                      <a:pt x="1012" y="1025"/>
                    </a:cubicBezTo>
                    <a:cubicBezTo>
                      <a:pt x="1505" y="1284"/>
                      <a:pt x="2075" y="1323"/>
                      <a:pt x="2594" y="1518"/>
                    </a:cubicBezTo>
                    <a:cubicBezTo>
                      <a:pt x="2685" y="1544"/>
                      <a:pt x="2776" y="1583"/>
                      <a:pt x="2854" y="1622"/>
                    </a:cubicBezTo>
                    <a:cubicBezTo>
                      <a:pt x="2828" y="1258"/>
                      <a:pt x="2789" y="895"/>
                      <a:pt x="2724" y="519"/>
                    </a:cubicBezTo>
                    <a:cubicBezTo>
                      <a:pt x="2542" y="493"/>
                      <a:pt x="2374" y="454"/>
                      <a:pt x="2192" y="428"/>
                    </a:cubicBezTo>
                    <a:cubicBezTo>
                      <a:pt x="1453" y="312"/>
                      <a:pt x="700" y="221"/>
                      <a:pt x="0"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2" name="Google Shape;292;p28"/>
          <p:cNvGrpSpPr/>
          <p:nvPr/>
        </p:nvGrpSpPr>
        <p:grpSpPr>
          <a:xfrm>
            <a:off x="1319996" y="233084"/>
            <a:ext cx="660484" cy="825549"/>
            <a:chOff x="902696" y="233084"/>
            <a:chExt cx="660484" cy="825549"/>
          </a:xfrm>
        </p:grpSpPr>
        <p:sp>
          <p:nvSpPr>
            <p:cNvPr id="293" name="Google Shape;293;p28"/>
            <p:cNvSpPr/>
            <p:nvPr/>
          </p:nvSpPr>
          <p:spPr>
            <a:xfrm>
              <a:off x="902696" y="233084"/>
              <a:ext cx="660484" cy="825549"/>
            </a:xfrm>
            <a:custGeom>
              <a:rect b="b" l="l" r="r" t="t"/>
              <a:pathLst>
                <a:path extrusionOk="0" h="14544" w="11636">
                  <a:moveTo>
                    <a:pt x="11038" y="1"/>
                  </a:moveTo>
                  <a:lnTo>
                    <a:pt x="11025" y="14"/>
                  </a:lnTo>
                  <a:cubicBezTo>
                    <a:pt x="11012" y="14"/>
                    <a:pt x="11000" y="14"/>
                    <a:pt x="10987" y="27"/>
                  </a:cubicBezTo>
                  <a:cubicBezTo>
                    <a:pt x="10867" y="22"/>
                    <a:pt x="10747" y="20"/>
                    <a:pt x="10627" y="20"/>
                  </a:cubicBezTo>
                  <a:cubicBezTo>
                    <a:pt x="7630" y="20"/>
                    <a:pt x="4601" y="1410"/>
                    <a:pt x="2543" y="3568"/>
                  </a:cubicBezTo>
                  <a:cubicBezTo>
                    <a:pt x="1" y="6253"/>
                    <a:pt x="234" y="9521"/>
                    <a:pt x="896" y="12893"/>
                  </a:cubicBezTo>
                  <a:cubicBezTo>
                    <a:pt x="896" y="12906"/>
                    <a:pt x="896" y="12906"/>
                    <a:pt x="896" y="12919"/>
                  </a:cubicBezTo>
                  <a:cubicBezTo>
                    <a:pt x="688" y="13308"/>
                    <a:pt x="481" y="13711"/>
                    <a:pt x="286" y="14100"/>
                  </a:cubicBezTo>
                  <a:cubicBezTo>
                    <a:pt x="249" y="14174"/>
                    <a:pt x="700" y="14543"/>
                    <a:pt x="1039" y="14543"/>
                  </a:cubicBezTo>
                  <a:cubicBezTo>
                    <a:pt x="1172" y="14543"/>
                    <a:pt x="1287" y="14487"/>
                    <a:pt x="1350" y="14333"/>
                  </a:cubicBezTo>
                  <a:cubicBezTo>
                    <a:pt x="1388" y="14190"/>
                    <a:pt x="1440" y="14035"/>
                    <a:pt x="1492" y="13892"/>
                  </a:cubicBezTo>
                  <a:cubicBezTo>
                    <a:pt x="4462" y="13192"/>
                    <a:pt x="8042" y="11752"/>
                    <a:pt x="9832" y="9171"/>
                  </a:cubicBezTo>
                  <a:cubicBezTo>
                    <a:pt x="11635" y="6590"/>
                    <a:pt x="11505" y="3166"/>
                    <a:pt x="11142" y="182"/>
                  </a:cubicBezTo>
                  <a:cubicBezTo>
                    <a:pt x="11155" y="169"/>
                    <a:pt x="11155" y="169"/>
                    <a:pt x="11155" y="169"/>
                  </a:cubicBezTo>
                  <a:cubicBezTo>
                    <a:pt x="11129" y="105"/>
                    <a:pt x="11090" y="53"/>
                    <a:pt x="11038" y="1"/>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 name="Google Shape;294;p28"/>
            <p:cNvGrpSpPr/>
            <p:nvPr/>
          </p:nvGrpSpPr>
          <p:grpSpPr>
            <a:xfrm>
              <a:off x="902728" y="233455"/>
              <a:ext cx="660428" cy="824811"/>
              <a:chOff x="1171325" y="3362584"/>
              <a:chExt cx="1305709" cy="1630705"/>
            </a:xfrm>
          </p:grpSpPr>
          <p:sp>
            <p:nvSpPr>
              <p:cNvPr id="295" name="Google Shape;295;p28"/>
              <p:cNvSpPr/>
              <p:nvPr/>
            </p:nvSpPr>
            <p:spPr>
              <a:xfrm>
                <a:off x="1171325" y="3362584"/>
                <a:ext cx="1305709" cy="1630705"/>
              </a:xfrm>
              <a:custGeom>
                <a:rect b="b" l="l" r="r" t="t"/>
                <a:pathLst>
                  <a:path extrusionOk="0" h="14531" w="11635">
                    <a:moveTo>
                      <a:pt x="10766" y="221"/>
                    </a:moveTo>
                    <a:lnTo>
                      <a:pt x="10766" y="221"/>
                    </a:lnTo>
                    <a:cubicBezTo>
                      <a:pt x="9754" y="1103"/>
                      <a:pt x="8781" y="2037"/>
                      <a:pt x="7873" y="3023"/>
                    </a:cubicBezTo>
                    <a:cubicBezTo>
                      <a:pt x="8120" y="2284"/>
                      <a:pt x="8146" y="1493"/>
                      <a:pt x="7964" y="740"/>
                    </a:cubicBezTo>
                    <a:cubicBezTo>
                      <a:pt x="7951" y="727"/>
                      <a:pt x="7951" y="714"/>
                      <a:pt x="7951" y="701"/>
                    </a:cubicBezTo>
                    <a:cubicBezTo>
                      <a:pt x="8872" y="455"/>
                      <a:pt x="9806" y="286"/>
                      <a:pt x="10766" y="221"/>
                    </a:cubicBezTo>
                    <a:close/>
                    <a:moveTo>
                      <a:pt x="10909" y="429"/>
                    </a:moveTo>
                    <a:cubicBezTo>
                      <a:pt x="10960" y="1246"/>
                      <a:pt x="11012" y="2089"/>
                      <a:pt x="11025" y="2919"/>
                    </a:cubicBezTo>
                    <a:cubicBezTo>
                      <a:pt x="10885" y="2890"/>
                      <a:pt x="10744" y="2877"/>
                      <a:pt x="10602" y="2877"/>
                    </a:cubicBezTo>
                    <a:cubicBezTo>
                      <a:pt x="9799" y="2877"/>
                      <a:pt x="8985" y="3307"/>
                      <a:pt x="8301" y="3736"/>
                    </a:cubicBezTo>
                    <a:cubicBezTo>
                      <a:pt x="9183" y="2634"/>
                      <a:pt x="10052" y="1544"/>
                      <a:pt x="10909" y="429"/>
                    </a:cubicBezTo>
                    <a:close/>
                    <a:moveTo>
                      <a:pt x="7796" y="753"/>
                    </a:moveTo>
                    <a:cubicBezTo>
                      <a:pt x="7796" y="753"/>
                      <a:pt x="7796" y="766"/>
                      <a:pt x="7796" y="766"/>
                    </a:cubicBezTo>
                    <a:cubicBezTo>
                      <a:pt x="7938" y="1687"/>
                      <a:pt x="7809" y="2634"/>
                      <a:pt x="7432" y="3490"/>
                    </a:cubicBezTo>
                    <a:cubicBezTo>
                      <a:pt x="7432" y="3490"/>
                      <a:pt x="7432" y="3496"/>
                      <a:pt x="7432" y="3503"/>
                    </a:cubicBezTo>
                    <a:cubicBezTo>
                      <a:pt x="6602" y="4411"/>
                      <a:pt x="5824" y="5358"/>
                      <a:pt x="5072" y="6344"/>
                    </a:cubicBezTo>
                    <a:cubicBezTo>
                      <a:pt x="5059" y="5059"/>
                      <a:pt x="4670" y="3723"/>
                      <a:pt x="3840" y="2751"/>
                    </a:cubicBezTo>
                    <a:cubicBezTo>
                      <a:pt x="5020" y="1830"/>
                      <a:pt x="6356" y="1155"/>
                      <a:pt x="7796" y="753"/>
                    </a:cubicBezTo>
                    <a:close/>
                    <a:moveTo>
                      <a:pt x="10913" y="3151"/>
                    </a:moveTo>
                    <a:cubicBezTo>
                      <a:pt x="10955" y="3151"/>
                      <a:pt x="10996" y="3151"/>
                      <a:pt x="11038" y="3153"/>
                    </a:cubicBezTo>
                    <a:cubicBezTo>
                      <a:pt x="11051" y="4502"/>
                      <a:pt x="10947" y="5851"/>
                      <a:pt x="10519" y="7122"/>
                    </a:cubicBezTo>
                    <a:cubicBezTo>
                      <a:pt x="9689" y="6827"/>
                      <a:pt x="8785" y="6655"/>
                      <a:pt x="7888" y="6655"/>
                    </a:cubicBezTo>
                    <a:cubicBezTo>
                      <a:pt x="7090" y="6655"/>
                      <a:pt x="6297" y="6791"/>
                      <a:pt x="5565" y="7096"/>
                    </a:cubicBezTo>
                    <a:lnTo>
                      <a:pt x="5643" y="7018"/>
                    </a:lnTo>
                    <a:cubicBezTo>
                      <a:pt x="6408" y="6045"/>
                      <a:pt x="8055" y="4203"/>
                      <a:pt x="8120" y="4177"/>
                    </a:cubicBezTo>
                    <a:cubicBezTo>
                      <a:pt x="9018" y="3616"/>
                      <a:pt x="9869" y="3151"/>
                      <a:pt x="10913" y="3151"/>
                    </a:cubicBezTo>
                    <a:close/>
                    <a:moveTo>
                      <a:pt x="3736" y="2842"/>
                    </a:moveTo>
                    <a:cubicBezTo>
                      <a:pt x="4423" y="4074"/>
                      <a:pt x="4851" y="5280"/>
                      <a:pt x="4812" y="6707"/>
                    </a:cubicBezTo>
                    <a:cubicBezTo>
                      <a:pt x="4060" y="7718"/>
                      <a:pt x="3347" y="8769"/>
                      <a:pt x="2672" y="9833"/>
                    </a:cubicBezTo>
                    <a:lnTo>
                      <a:pt x="2672" y="9820"/>
                    </a:lnTo>
                    <a:cubicBezTo>
                      <a:pt x="2685" y="7861"/>
                      <a:pt x="1401" y="5708"/>
                      <a:pt x="1375" y="5708"/>
                    </a:cubicBezTo>
                    <a:cubicBezTo>
                      <a:pt x="1803" y="4852"/>
                      <a:pt x="2387" y="4074"/>
                      <a:pt x="3074" y="3425"/>
                    </a:cubicBezTo>
                    <a:cubicBezTo>
                      <a:pt x="3295" y="3218"/>
                      <a:pt x="3515" y="3023"/>
                      <a:pt x="3736" y="2842"/>
                    </a:cubicBezTo>
                    <a:close/>
                    <a:moveTo>
                      <a:pt x="8040" y="6959"/>
                    </a:moveTo>
                    <a:cubicBezTo>
                      <a:pt x="8833" y="6959"/>
                      <a:pt x="9623" y="7081"/>
                      <a:pt x="10429" y="7368"/>
                    </a:cubicBezTo>
                    <a:cubicBezTo>
                      <a:pt x="10208" y="7939"/>
                      <a:pt x="9936" y="8484"/>
                      <a:pt x="9586" y="8977"/>
                    </a:cubicBezTo>
                    <a:cubicBezTo>
                      <a:pt x="9183" y="9547"/>
                      <a:pt x="8717" y="10053"/>
                      <a:pt x="8198" y="10507"/>
                    </a:cubicBezTo>
                    <a:cubicBezTo>
                      <a:pt x="8185" y="10455"/>
                      <a:pt x="8159" y="10429"/>
                      <a:pt x="8120" y="10416"/>
                    </a:cubicBezTo>
                    <a:cubicBezTo>
                      <a:pt x="7326" y="10107"/>
                      <a:pt x="6491" y="9951"/>
                      <a:pt x="5656" y="9951"/>
                    </a:cubicBezTo>
                    <a:cubicBezTo>
                      <a:pt x="4811" y="9951"/>
                      <a:pt x="3967" y="10110"/>
                      <a:pt x="3165" y="10429"/>
                    </a:cubicBezTo>
                    <a:cubicBezTo>
                      <a:pt x="3853" y="9353"/>
                      <a:pt x="4592" y="8315"/>
                      <a:pt x="5396" y="7329"/>
                    </a:cubicBezTo>
                    <a:lnTo>
                      <a:pt x="5448" y="7329"/>
                    </a:lnTo>
                    <a:cubicBezTo>
                      <a:pt x="6329" y="7101"/>
                      <a:pt x="7186" y="6959"/>
                      <a:pt x="8040" y="6959"/>
                    </a:cubicBezTo>
                    <a:close/>
                    <a:moveTo>
                      <a:pt x="1285" y="5890"/>
                    </a:moveTo>
                    <a:cubicBezTo>
                      <a:pt x="1505" y="6577"/>
                      <a:pt x="1868" y="7213"/>
                      <a:pt x="2063" y="7913"/>
                    </a:cubicBezTo>
                    <a:cubicBezTo>
                      <a:pt x="2283" y="8678"/>
                      <a:pt x="2309" y="9430"/>
                      <a:pt x="2452" y="10196"/>
                    </a:cubicBezTo>
                    <a:cubicBezTo>
                      <a:pt x="1972" y="10961"/>
                      <a:pt x="1531" y="11739"/>
                      <a:pt x="1103" y="12517"/>
                    </a:cubicBezTo>
                    <a:cubicBezTo>
                      <a:pt x="844" y="11117"/>
                      <a:pt x="597" y="9703"/>
                      <a:pt x="701" y="8289"/>
                    </a:cubicBezTo>
                    <a:cubicBezTo>
                      <a:pt x="753" y="7459"/>
                      <a:pt x="947" y="6655"/>
                      <a:pt x="1285" y="5890"/>
                    </a:cubicBezTo>
                    <a:close/>
                    <a:moveTo>
                      <a:pt x="5538" y="10188"/>
                    </a:moveTo>
                    <a:cubicBezTo>
                      <a:pt x="6386" y="10188"/>
                      <a:pt x="7194" y="10337"/>
                      <a:pt x="8016" y="10650"/>
                    </a:cubicBezTo>
                    <a:cubicBezTo>
                      <a:pt x="6226" y="12089"/>
                      <a:pt x="3918" y="12829"/>
                      <a:pt x="1726" y="13477"/>
                    </a:cubicBezTo>
                    <a:cubicBezTo>
                      <a:pt x="1674" y="13503"/>
                      <a:pt x="1635" y="13516"/>
                      <a:pt x="1609" y="13555"/>
                    </a:cubicBezTo>
                    <a:cubicBezTo>
                      <a:pt x="1998" y="12504"/>
                      <a:pt x="2491" y="11493"/>
                      <a:pt x="3087" y="10546"/>
                    </a:cubicBezTo>
                    <a:cubicBezTo>
                      <a:pt x="3964" y="10311"/>
                      <a:pt x="4768" y="10188"/>
                      <a:pt x="5538" y="10188"/>
                    </a:cubicBezTo>
                    <a:close/>
                    <a:moveTo>
                      <a:pt x="10351" y="857"/>
                    </a:moveTo>
                    <a:lnTo>
                      <a:pt x="10351" y="857"/>
                    </a:lnTo>
                    <a:cubicBezTo>
                      <a:pt x="8626" y="2932"/>
                      <a:pt x="6966" y="5059"/>
                      <a:pt x="5292" y="7174"/>
                    </a:cubicBezTo>
                    <a:cubicBezTo>
                      <a:pt x="3541" y="9353"/>
                      <a:pt x="1868" y="11622"/>
                      <a:pt x="1090" y="14346"/>
                    </a:cubicBezTo>
                    <a:cubicBezTo>
                      <a:pt x="1061" y="14350"/>
                      <a:pt x="1032" y="14351"/>
                      <a:pt x="1005" y="14351"/>
                    </a:cubicBezTo>
                    <a:cubicBezTo>
                      <a:pt x="921" y="14351"/>
                      <a:pt x="844" y="14337"/>
                      <a:pt x="766" y="14307"/>
                    </a:cubicBezTo>
                    <a:cubicBezTo>
                      <a:pt x="688" y="14281"/>
                      <a:pt x="623" y="14243"/>
                      <a:pt x="571" y="14191"/>
                    </a:cubicBezTo>
                    <a:lnTo>
                      <a:pt x="519" y="14152"/>
                    </a:lnTo>
                    <a:cubicBezTo>
                      <a:pt x="1803" y="11597"/>
                      <a:pt x="5059" y="6875"/>
                      <a:pt x="5059" y="6875"/>
                    </a:cubicBezTo>
                    <a:cubicBezTo>
                      <a:pt x="6680" y="4748"/>
                      <a:pt x="8457" y="2738"/>
                      <a:pt x="10351" y="857"/>
                    </a:cubicBezTo>
                    <a:close/>
                    <a:moveTo>
                      <a:pt x="11038" y="1"/>
                    </a:moveTo>
                    <a:lnTo>
                      <a:pt x="11025" y="14"/>
                    </a:lnTo>
                    <a:lnTo>
                      <a:pt x="10986" y="14"/>
                    </a:lnTo>
                    <a:cubicBezTo>
                      <a:pt x="10867" y="9"/>
                      <a:pt x="10747" y="7"/>
                      <a:pt x="10627" y="7"/>
                    </a:cubicBezTo>
                    <a:cubicBezTo>
                      <a:pt x="7629" y="7"/>
                      <a:pt x="4600" y="1397"/>
                      <a:pt x="2543" y="3555"/>
                    </a:cubicBezTo>
                    <a:cubicBezTo>
                      <a:pt x="0" y="6240"/>
                      <a:pt x="234" y="9508"/>
                      <a:pt x="895" y="12894"/>
                    </a:cubicBezTo>
                    <a:cubicBezTo>
                      <a:pt x="895" y="12894"/>
                      <a:pt x="895" y="12894"/>
                      <a:pt x="895" y="12907"/>
                    </a:cubicBezTo>
                    <a:cubicBezTo>
                      <a:pt x="688" y="13296"/>
                      <a:pt x="480" y="13698"/>
                      <a:pt x="273" y="14087"/>
                    </a:cubicBezTo>
                    <a:cubicBezTo>
                      <a:pt x="245" y="14161"/>
                      <a:pt x="699" y="14530"/>
                      <a:pt x="1039" y="14530"/>
                    </a:cubicBezTo>
                    <a:cubicBezTo>
                      <a:pt x="1172" y="14530"/>
                      <a:pt x="1287" y="14474"/>
                      <a:pt x="1349" y="14320"/>
                    </a:cubicBezTo>
                    <a:cubicBezTo>
                      <a:pt x="1388" y="14178"/>
                      <a:pt x="1440" y="14035"/>
                      <a:pt x="1479" y="13879"/>
                    </a:cubicBezTo>
                    <a:cubicBezTo>
                      <a:pt x="4449" y="13179"/>
                      <a:pt x="8042" y="11739"/>
                      <a:pt x="9832" y="9158"/>
                    </a:cubicBezTo>
                    <a:cubicBezTo>
                      <a:pt x="11635" y="6564"/>
                      <a:pt x="11505" y="3166"/>
                      <a:pt x="11155" y="170"/>
                    </a:cubicBezTo>
                    <a:cubicBezTo>
                      <a:pt x="11155" y="170"/>
                      <a:pt x="11155" y="170"/>
                      <a:pt x="11155" y="157"/>
                    </a:cubicBezTo>
                    <a:cubicBezTo>
                      <a:pt x="11116" y="105"/>
                      <a:pt x="11077" y="53"/>
                      <a:pt x="110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8"/>
              <p:cNvSpPr/>
              <p:nvPr/>
            </p:nvSpPr>
            <p:spPr>
              <a:xfrm>
                <a:off x="1526507" y="4143534"/>
                <a:ext cx="815184" cy="398278"/>
              </a:xfrm>
              <a:custGeom>
                <a:rect b="b" l="l" r="r" t="t"/>
                <a:pathLst>
                  <a:path extrusionOk="0" h="3549" w="7264">
                    <a:moveTo>
                      <a:pt x="4875" y="0"/>
                    </a:moveTo>
                    <a:cubicBezTo>
                      <a:pt x="4021" y="0"/>
                      <a:pt x="3164" y="142"/>
                      <a:pt x="2283" y="370"/>
                    </a:cubicBezTo>
                    <a:lnTo>
                      <a:pt x="2231" y="370"/>
                    </a:lnTo>
                    <a:cubicBezTo>
                      <a:pt x="1427" y="1356"/>
                      <a:pt x="688" y="2394"/>
                      <a:pt x="0" y="3457"/>
                    </a:cubicBezTo>
                    <a:cubicBezTo>
                      <a:pt x="798" y="3146"/>
                      <a:pt x="1638" y="2990"/>
                      <a:pt x="2478" y="2990"/>
                    </a:cubicBezTo>
                    <a:cubicBezTo>
                      <a:pt x="3317" y="2990"/>
                      <a:pt x="4157" y="3146"/>
                      <a:pt x="4955" y="3457"/>
                    </a:cubicBezTo>
                    <a:cubicBezTo>
                      <a:pt x="4994" y="3470"/>
                      <a:pt x="5020" y="3496"/>
                      <a:pt x="5033" y="3548"/>
                    </a:cubicBezTo>
                    <a:cubicBezTo>
                      <a:pt x="5552" y="3094"/>
                      <a:pt x="6018" y="2588"/>
                      <a:pt x="6421" y="2018"/>
                    </a:cubicBezTo>
                    <a:cubicBezTo>
                      <a:pt x="6771" y="1525"/>
                      <a:pt x="7043" y="980"/>
                      <a:pt x="7264" y="409"/>
                    </a:cubicBezTo>
                    <a:cubicBezTo>
                      <a:pt x="6458" y="122"/>
                      <a:pt x="5668" y="0"/>
                      <a:pt x="48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8"/>
              <p:cNvSpPr/>
              <p:nvPr/>
            </p:nvSpPr>
            <p:spPr>
              <a:xfrm>
                <a:off x="1797186" y="3716082"/>
                <a:ext cx="614418" cy="445748"/>
              </a:xfrm>
              <a:custGeom>
                <a:rect b="b" l="l" r="r" t="t"/>
                <a:pathLst>
                  <a:path extrusionOk="0" h="3972" w="5475">
                    <a:moveTo>
                      <a:pt x="5339" y="1"/>
                    </a:moveTo>
                    <a:cubicBezTo>
                      <a:pt x="4293" y="1"/>
                      <a:pt x="3442" y="478"/>
                      <a:pt x="2543" y="1027"/>
                    </a:cubicBezTo>
                    <a:cubicBezTo>
                      <a:pt x="2491" y="1066"/>
                      <a:pt x="831" y="2908"/>
                      <a:pt x="66" y="3868"/>
                    </a:cubicBezTo>
                    <a:lnTo>
                      <a:pt x="1" y="3946"/>
                    </a:lnTo>
                    <a:cubicBezTo>
                      <a:pt x="727" y="3641"/>
                      <a:pt x="1517" y="3505"/>
                      <a:pt x="2313" y="3505"/>
                    </a:cubicBezTo>
                    <a:cubicBezTo>
                      <a:pt x="3208" y="3505"/>
                      <a:pt x="4112" y="3677"/>
                      <a:pt x="4942" y="3972"/>
                    </a:cubicBezTo>
                    <a:cubicBezTo>
                      <a:pt x="5370" y="2701"/>
                      <a:pt x="5474" y="1352"/>
                      <a:pt x="5461" y="3"/>
                    </a:cubicBezTo>
                    <a:cubicBezTo>
                      <a:pt x="5420" y="1"/>
                      <a:pt x="5380" y="1"/>
                      <a:pt x="53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8"/>
              <p:cNvSpPr/>
              <p:nvPr/>
            </p:nvSpPr>
            <p:spPr>
              <a:xfrm>
                <a:off x="1350319" y="4505897"/>
                <a:ext cx="720693" cy="377965"/>
              </a:xfrm>
              <a:custGeom>
                <a:rect b="b" l="l" r="r" t="t"/>
                <a:pathLst>
                  <a:path extrusionOk="0" h="3368" w="6422">
                    <a:moveTo>
                      <a:pt x="3941" y="0"/>
                    </a:moveTo>
                    <a:cubicBezTo>
                      <a:pt x="3169" y="0"/>
                      <a:pt x="2363" y="123"/>
                      <a:pt x="1479" y="358"/>
                    </a:cubicBezTo>
                    <a:cubicBezTo>
                      <a:pt x="883" y="1305"/>
                      <a:pt x="390" y="2316"/>
                      <a:pt x="1" y="3367"/>
                    </a:cubicBezTo>
                    <a:cubicBezTo>
                      <a:pt x="40" y="3328"/>
                      <a:pt x="79" y="3315"/>
                      <a:pt x="118" y="3289"/>
                    </a:cubicBezTo>
                    <a:cubicBezTo>
                      <a:pt x="2310" y="2654"/>
                      <a:pt x="4631" y="1901"/>
                      <a:pt x="6421" y="462"/>
                    </a:cubicBezTo>
                    <a:cubicBezTo>
                      <a:pt x="5599" y="149"/>
                      <a:pt x="4791" y="0"/>
                      <a:pt x="3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8"/>
              <p:cNvSpPr/>
              <p:nvPr/>
            </p:nvSpPr>
            <p:spPr>
              <a:xfrm>
                <a:off x="2101419" y="3410727"/>
                <a:ext cx="307265" cy="371232"/>
              </a:xfrm>
              <a:custGeom>
                <a:rect b="b" l="l" r="r" t="t"/>
                <a:pathLst>
                  <a:path extrusionOk="0" h="3308" w="2738">
                    <a:moveTo>
                      <a:pt x="2621" y="0"/>
                    </a:moveTo>
                    <a:cubicBezTo>
                      <a:pt x="1764" y="1115"/>
                      <a:pt x="883" y="2205"/>
                      <a:pt x="1" y="3307"/>
                    </a:cubicBezTo>
                    <a:cubicBezTo>
                      <a:pt x="695" y="2878"/>
                      <a:pt x="1511" y="2448"/>
                      <a:pt x="2314" y="2448"/>
                    </a:cubicBezTo>
                    <a:cubicBezTo>
                      <a:pt x="2456" y="2448"/>
                      <a:pt x="2597" y="2461"/>
                      <a:pt x="2737" y="2490"/>
                    </a:cubicBezTo>
                    <a:cubicBezTo>
                      <a:pt x="2724" y="1660"/>
                      <a:pt x="2672" y="817"/>
                      <a:pt x="2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8"/>
              <p:cNvSpPr/>
              <p:nvPr/>
            </p:nvSpPr>
            <p:spPr>
              <a:xfrm>
                <a:off x="1231027" y="3458758"/>
                <a:ext cx="1103372" cy="1514443"/>
              </a:xfrm>
              <a:custGeom>
                <a:rect b="b" l="l" r="r" t="t"/>
                <a:pathLst>
                  <a:path extrusionOk="0" h="13495" w="9832">
                    <a:moveTo>
                      <a:pt x="9832" y="0"/>
                    </a:moveTo>
                    <a:lnTo>
                      <a:pt x="9832" y="0"/>
                    </a:lnTo>
                    <a:cubicBezTo>
                      <a:pt x="7925" y="1881"/>
                      <a:pt x="6161" y="3891"/>
                      <a:pt x="4540" y="6018"/>
                    </a:cubicBezTo>
                    <a:cubicBezTo>
                      <a:pt x="4540" y="6018"/>
                      <a:pt x="1284" y="10740"/>
                      <a:pt x="0" y="13295"/>
                    </a:cubicBezTo>
                    <a:lnTo>
                      <a:pt x="52" y="13334"/>
                    </a:lnTo>
                    <a:cubicBezTo>
                      <a:pt x="104" y="13386"/>
                      <a:pt x="169" y="13424"/>
                      <a:pt x="234" y="13450"/>
                    </a:cubicBezTo>
                    <a:cubicBezTo>
                      <a:pt x="312" y="13480"/>
                      <a:pt x="397" y="13494"/>
                      <a:pt x="478" y="13494"/>
                    </a:cubicBezTo>
                    <a:cubicBezTo>
                      <a:pt x="505" y="13494"/>
                      <a:pt x="532" y="13493"/>
                      <a:pt x="558" y="13489"/>
                    </a:cubicBezTo>
                    <a:cubicBezTo>
                      <a:pt x="1349" y="10765"/>
                      <a:pt x="3022" y="8496"/>
                      <a:pt x="4773" y="6317"/>
                    </a:cubicBezTo>
                    <a:cubicBezTo>
                      <a:pt x="6447" y="4202"/>
                      <a:pt x="8107" y="2075"/>
                      <a:pt x="98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8"/>
              <p:cNvSpPr/>
              <p:nvPr/>
            </p:nvSpPr>
            <p:spPr>
              <a:xfrm>
                <a:off x="2054847" y="3387385"/>
                <a:ext cx="324660" cy="314560"/>
              </a:xfrm>
              <a:custGeom>
                <a:rect b="b" l="l" r="r" t="t"/>
                <a:pathLst>
                  <a:path extrusionOk="0" h="2803" w="2893">
                    <a:moveTo>
                      <a:pt x="2893" y="0"/>
                    </a:moveTo>
                    <a:cubicBezTo>
                      <a:pt x="1933" y="65"/>
                      <a:pt x="999" y="234"/>
                      <a:pt x="78" y="480"/>
                    </a:cubicBezTo>
                    <a:cubicBezTo>
                      <a:pt x="78" y="493"/>
                      <a:pt x="78" y="506"/>
                      <a:pt x="91" y="519"/>
                    </a:cubicBezTo>
                    <a:cubicBezTo>
                      <a:pt x="273" y="1272"/>
                      <a:pt x="247" y="2063"/>
                      <a:pt x="0" y="2802"/>
                    </a:cubicBezTo>
                    <a:cubicBezTo>
                      <a:pt x="908" y="1816"/>
                      <a:pt x="1881" y="882"/>
                      <a:pt x="2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8"/>
              <p:cNvSpPr/>
              <p:nvPr/>
            </p:nvSpPr>
            <p:spPr>
              <a:xfrm>
                <a:off x="1603603" y="3447087"/>
                <a:ext cx="460112" cy="627436"/>
              </a:xfrm>
              <a:custGeom>
                <a:rect b="b" l="l" r="r" t="t"/>
                <a:pathLst>
                  <a:path extrusionOk="0" h="5591" w="4100">
                    <a:moveTo>
                      <a:pt x="3957" y="0"/>
                    </a:moveTo>
                    <a:cubicBezTo>
                      <a:pt x="2517" y="402"/>
                      <a:pt x="1181" y="1077"/>
                      <a:pt x="1" y="1998"/>
                    </a:cubicBezTo>
                    <a:cubicBezTo>
                      <a:pt x="831" y="2970"/>
                      <a:pt x="1207" y="4306"/>
                      <a:pt x="1233" y="5591"/>
                    </a:cubicBezTo>
                    <a:cubicBezTo>
                      <a:pt x="1972" y="4605"/>
                      <a:pt x="2763" y="3658"/>
                      <a:pt x="3580" y="2750"/>
                    </a:cubicBezTo>
                    <a:cubicBezTo>
                      <a:pt x="3580" y="2750"/>
                      <a:pt x="3580" y="2737"/>
                      <a:pt x="3580" y="2724"/>
                    </a:cubicBezTo>
                    <a:cubicBezTo>
                      <a:pt x="3970" y="1881"/>
                      <a:pt x="4099" y="934"/>
                      <a:pt x="3957" y="13"/>
                    </a:cubicBezTo>
                    <a:cubicBezTo>
                      <a:pt x="3957" y="0"/>
                      <a:pt x="3957" y="0"/>
                      <a:pt x="39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8"/>
              <p:cNvSpPr/>
              <p:nvPr/>
            </p:nvSpPr>
            <p:spPr>
              <a:xfrm>
                <a:off x="1238321" y="4023457"/>
                <a:ext cx="208173" cy="743923"/>
              </a:xfrm>
              <a:custGeom>
                <a:rect b="b" l="l" r="r" t="t"/>
                <a:pathLst>
                  <a:path extrusionOk="0" h="6629" w="1855">
                    <a:moveTo>
                      <a:pt x="688" y="1"/>
                    </a:moveTo>
                    <a:cubicBezTo>
                      <a:pt x="350" y="753"/>
                      <a:pt x="156" y="1570"/>
                      <a:pt x="104" y="2387"/>
                    </a:cubicBezTo>
                    <a:cubicBezTo>
                      <a:pt x="0" y="3814"/>
                      <a:pt x="247" y="5228"/>
                      <a:pt x="506" y="6628"/>
                    </a:cubicBezTo>
                    <a:cubicBezTo>
                      <a:pt x="934" y="5837"/>
                      <a:pt x="1375" y="5072"/>
                      <a:pt x="1855" y="4307"/>
                    </a:cubicBezTo>
                    <a:cubicBezTo>
                      <a:pt x="1712" y="3541"/>
                      <a:pt x="1686" y="2776"/>
                      <a:pt x="1466" y="2024"/>
                    </a:cubicBezTo>
                    <a:cubicBezTo>
                      <a:pt x="1271" y="1324"/>
                      <a:pt x="908" y="688"/>
                      <a:pt x="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8"/>
              <p:cNvSpPr/>
              <p:nvPr/>
            </p:nvSpPr>
            <p:spPr>
              <a:xfrm>
                <a:off x="1325630" y="3681406"/>
                <a:ext cx="390198" cy="783201"/>
              </a:xfrm>
              <a:custGeom>
                <a:rect b="b" l="l" r="r" t="t"/>
                <a:pathLst>
                  <a:path extrusionOk="0" h="6979" w="3477">
                    <a:moveTo>
                      <a:pt x="2361" y="1"/>
                    </a:moveTo>
                    <a:cubicBezTo>
                      <a:pt x="2140" y="182"/>
                      <a:pt x="1920" y="377"/>
                      <a:pt x="1699" y="571"/>
                    </a:cubicBezTo>
                    <a:cubicBezTo>
                      <a:pt x="999" y="1233"/>
                      <a:pt x="428" y="1998"/>
                      <a:pt x="0" y="2854"/>
                    </a:cubicBezTo>
                    <a:cubicBezTo>
                      <a:pt x="26" y="2867"/>
                      <a:pt x="1310" y="5020"/>
                      <a:pt x="1297" y="6979"/>
                    </a:cubicBezTo>
                    <a:cubicBezTo>
                      <a:pt x="1972" y="5915"/>
                      <a:pt x="2685" y="4877"/>
                      <a:pt x="3437" y="3866"/>
                    </a:cubicBezTo>
                    <a:cubicBezTo>
                      <a:pt x="3476" y="2439"/>
                      <a:pt x="3048" y="1220"/>
                      <a:pt x="23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8"/>
              <p:cNvSpPr/>
              <p:nvPr/>
            </p:nvSpPr>
            <p:spPr>
              <a:xfrm>
                <a:off x="1856888" y="4150043"/>
                <a:ext cx="484801" cy="391769"/>
              </a:xfrm>
              <a:custGeom>
                <a:rect b="b" l="l" r="r" t="t"/>
                <a:pathLst>
                  <a:path extrusionOk="0" h="3491" w="4320">
                    <a:moveTo>
                      <a:pt x="2854" y="1"/>
                    </a:moveTo>
                    <a:cubicBezTo>
                      <a:pt x="2621" y="312"/>
                      <a:pt x="2374" y="611"/>
                      <a:pt x="2102" y="909"/>
                    </a:cubicBezTo>
                    <a:cubicBezTo>
                      <a:pt x="1440" y="1622"/>
                      <a:pt x="740" y="2310"/>
                      <a:pt x="0" y="2945"/>
                    </a:cubicBezTo>
                    <a:cubicBezTo>
                      <a:pt x="675" y="2997"/>
                      <a:pt x="1349" y="3153"/>
                      <a:pt x="1998" y="3386"/>
                    </a:cubicBezTo>
                    <a:cubicBezTo>
                      <a:pt x="2037" y="3412"/>
                      <a:pt x="2063" y="3438"/>
                      <a:pt x="2076" y="3490"/>
                    </a:cubicBezTo>
                    <a:cubicBezTo>
                      <a:pt x="2595" y="3036"/>
                      <a:pt x="3062" y="2530"/>
                      <a:pt x="3464" y="1960"/>
                    </a:cubicBezTo>
                    <a:cubicBezTo>
                      <a:pt x="3814" y="1467"/>
                      <a:pt x="4099" y="922"/>
                      <a:pt x="4320" y="351"/>
                    </a:cubicBezTo>
                    <a:cubicBezTo>
                      <a:pt x="3840" y="183"/>
                      <a:pt x="3347" y="66"/>
                      <a:pt x="285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8"/>
              <p:cNvSpPr/>
              <p:nvPr/>
            </p:nvSpPr>
            <p:spPr>
              <a:xfrm>
                <a:off x="2200399" y="3716306"/>
                <a:ext cx="211203" cy="445523"/>
              </a:xfrm>
              <a:custGeom>
                <a:rect b="b" l="l" r="r" t="t"/>
                <a:pathLst>
                  <a:path extrusionOk="0" h="3970" w="1882">
                    <a:moveTo>
                      <a:pt x="1700" y="1"/>
                    </a:moveTo>
                    <a:cubicBezTo>
                      <a:pt x="1362" y="1298"/>
                      <a:pt x="792" y="2530"/>
                      <a:pt x="1" y="3607"/>
                    </a:cubicBezTo>
                    <a:cubicBezTo>
                      <a:pt x="454" y="3684"/>
                      <a:pt x="908" y="3814"/>
                      <a:pt x="1349" y="3970"/>
                    </a:cubicBezTo>
                    <a:cubicBezTo>
                      <a:pt x="1764" y="2699"/>
                      <a:pt x="1881" y="1350"/>
                      <a:pt x="1868"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8"/>
              <p:cNvSpPr/>
              <p:nvPr/>
            </p:nvSpPr>
            <p:spPr>
              <a:xfrm>
                <a:off x="1458052" y="4506683"/>
                <a:ext cx="612959" cy="340708"/>
              </a:xfrm>
              <a:custGeom>
                <a:rect b="b" l="l" r="r" t="t"/>
                <a:pathLst>
                  <a:path extrusionOk="0" h="3036" w="5462">
                    <a:moveTo>
                      <a:pt x="3295" y="1"/>
                    </a:moveTo>
                    <a:cubicBezTo>
                      <a:pt x="2180" y="999"/>
                      <a:pt x="1038" y="1946"/>
                      <a:pt x="1" y="3036"/>
                    </a:cubicBezTo>
                    <a:cubicBezTo>
                      <a:pt x="1933" y="2452"/>
                      <a:pt x="3892" y="1713"/>
                      <a:pt x="5461" y="455"/>
                    </a:cubicBezTo>
                    <a:cubicBezTo>
                      <a:pt x="4774" y="182"/>
                      <a:pt x="4034" y="40"/>
                      <a:pt x="3295"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8" name="Google Shape;308;p28"/>
          <p:cNvGrpSpPr/>
          <p:nvPr/>
        </p:nvGrpSpPr>
        <p:grpSpPr>
          <a:xfrm>
            <a:off x="236897" y="3519421"/>
            <a:ext cx="631872" cy="293359"/>
            <a:chOff x="8547" y="3610284"/>
            <a:chExt cx="631872" cy="293359"/>
          </a:xfrm>
        </p:grpSpPr>
        <p:sp>
          <p:nvSpPr>
            <p:cNvPr id="309" name="Google Shape;309;p28"/>
            <p:cNvSpPr/>
            <p:nvPr/>
          </p:nvSpPr>
          <p:spPr>
            <a:xfrm rot="5520395">
              <a:off x="188622" y="3445594"/>
              <a:ext cx="271721" cy="622739"/>
            </a:xfrm>
            <a:custGeom>
              <a:rect b="b" l="l" r="r" t="t"/>
              <a:pathLst>
                <a:path extrusionOk="0" h="10971" w="4787">
                  <a:moveTo>
                    <a:pt x="2724" y="0"/>
                  </a:moveTo>
                  <a:cubicBezTo>
                    <a:pt x="2711" y="0"/>
                    <a:pt x="2698" y="4"/>
                    <a:pt x="2685" y="14"/>
                  </a:cubicBezTo>
                  <a:cubicBezTo>
                    <a:pt x="2646" y="53"/>
                    <a:pt x="2607" y="105"/>
                    <a:pt x="2568" y="143"/>
                  </a:cubicBezTo>
                  <a:cubicBezTo>
                    <a:pt x="2564" y="140"/>
                    <a:pt x="2559" y="138"/>
                    <a:pt x="2554" y="138"/>
                  </a:cubicBezTo>
                  <a:cubicBezTo>
                    <a:pt x="2542" y="138"/>
                    <a:pt x="2529" y="147"/>
                    <a:pt x="2529" y="156"/>
                  </a:cubicBezTo>
                  <a:cubicBezTo>
                    <a:pt x="2529" y="169"/>
                    <a:pt x="2529" y="182"/>
                    <a:pt x="2516" y="195"/>
                  </a:cubicBezTo>
                  <a:cubicBezTo>
                    <a:pt x="1103" y="1687"/>
                    <a:pt x="324" y="3879"/>
                    <a:pt x="156" y="5876"/>
                  </a:cubicBezTo>
                  <a:cubicBezTo>
                    <a:pt x="0" y="7563"/>
                    <a:pt x="428" y="9508"/>
                    <a:pt x="2231" y="10079"/>
                  </a:cubicBezTo>
                  <a:cubicBezTo>
                    <a:pt x="2296" y="10325"/>
                    <a:pt x="2374" y="10572"/>
                    <a:pt x="2464" y="10805"/>
                  </a:cubicBezTo>
                  <a:cubicBezTo>
                    <a:pt x="2438" y="10857"/>
                    <a:pt x="2464" y="10909"/>
                    <a:pt x="2503" y="10935"/>
                  </a:cubicBezTo>
                  <a:cubicBezTo>
                    <a:pt x="2567" y="10959"/>
                    <a:pt x="2633" y="10970"/>
                    <a:pt x="2698" y="10970"/>
                  </a:cubicBezTo>
                  <a:cubicBezTo>
                    <a:pt x="3014" y="10970"/>
                    <a:pt x="3323" y="10707"/>
                    <a:pt x="3463" y="10416"/>
                  </a:cubicBezTo>
                  <a:cubicBezTo>
                    <a:pt x="3528" y="10403"/>
                    <a:pt x="3567" y="10325"/>
                    <a:pt x="3528" y="10260"/>
                  </a:cubicBezTo>
                  <a:cubicBezTo>
                    <a:pt x="3528" y="10247"/>
                    <a:pt x="3528" y="10247"/>
                    <a:pt x="3528" y="10247"/>
                  </a:cubicBezTo>
                  <a:cubicBezTo>
                    <a:pt x="3541" y="10221"/>
                    <a:pt x="3541" y="10209"/>
                    <a:pt x="3541" y="10183"/>
                  </a:cubicBezTo>
                  <a:cubicBezTo>
                    <a:pt x="3554" y="10144"/>
                    <a:pt x="3515" y="10105"/>
                    <a:pt x="3476" y="10105"/>
                  </a:cubicBezTo>
                  <a:cubicBezTo>
                    <a:pt x="3385" y="9949"/>
                    <a:pt x="3308" y="9768"/>
                    <a:pt x="3243" y="9599"/>
                  </a:cubicBezTo>
                  <a:cubicBezTo>
                    <a:pt x="4112" y="8250"/>
                    <a:pt x="4786" y="6408"/>
                    <a:pt x="4760" y="4800"/>
                  </a:cubicBezTo>
                  <a:cubicBezTo>
                    <a:pt x="4721" y="3075"/>
                    <a:pt x="3774" y="1479"/>
                    <a:pt x="2763" y="143"/>
                  </a:cubicBezTo>
                  <a:cubicBezTo>
                    <a:pt x="2750" y="131"/>
                    <a:pt x="2750" y="131"/>
                    <a:pt x="2737" y="131"/>
                  </a:cubicBezTo>
                  <a:lnTo>
                    <a:pt x="2776" y="79"/>
                  </a:lnTo>
                  <a:cubicBezTo>
                    <a:pt x="2795" y="39"/>
                    <a:pt x="2763" y="0"/>
                    <a:pt x="2724"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 name="Google Shape;310;p28"/>
            <p:cNvGrpSpPr/>
            <p:nvPr/>
          </p:nvGrpSpPr>
          <p:grpSpPr>
            <a:xfrm rot="5520323">
              <a:off x="188982" y="3445711"/>
              <a:ext cx="270988" cy="622522"/>
              <a:chOff x="2820424" y="3660083"/>
              <a:chExt cx="535750" cy="1230744"/>
            </a:xfrm>
          </p:grpSpPr>
          <p:sp>
            <p:nvSpPr>
              <p:cNvPr id="311" name="Google Shape;311;p28"/>
              <p:cNvSpPr/>
              <p:nvPr/>
            </p:nvSpPr>
            <p:spPr>
              <a:xfrm>
                <a:off x="2820424" y="3660083"/>
                <a:ext cx="535750" cy="1230744"/>
              </a:xfrm>
              <a:custGeom>
                <a:rect b="b" l="l" r="r" t="t"/>
                <a:pathLst>
                  <a:path extrusionOk="0" h="10967" w="4774">
                    <a:moveTo>
                      <a:pt x="2323" y="774"/>
                    </a:moveTo>
                    <a:lnTo>
                      <a:pt x="2323" y="774"/>
                    </a:lnTo>
                    <a:cubicBezTo>
                      <a:pt x="2102" y="1513"/>
                      <a:pt x="1933" y="2279"/>
                      <a:pt x="1817" y="3057"/>
                    </a:cubicBezTo>
                    <a:cubicBezTo>
                      <a:pt x="1765" y="2966"/>
                      <a:pt x="1700" y="2875"/>
                      <a:pt x="1648" y="2785"/>
                    </a:cubicBezTo>
                    <a:cubicBezTo>
                      <a:pt x="1570" y="2655"/>
                      <a:pt x="1492" y="2538"/>
                      <a:pt x="1402" y="2408"/>
                    </a:cubicBezTo>
                    <a:cubicBezTo>
                      <a:pt x="1687" y="1851"/>
                      <a:pt x="1985" y="1306"/>
                      <a:pt x="2323" y="774"/>
                    </a:cubicBezTo>
                    <a:close/>
                    <a:moveTo>
                      <a:pt x="2712" y="372"/>
                    </a:moveTo>
                    <a:cubicBezTo>
                      <a:pt x="2997" y="839"/>
                      <a:pt x="3295" y="1319"/>
                      <a:pt x="3568" y="1799"/>
                    </a:cubicBezTo>
                    <a:cubicBezTo>
                      <a:pt x="3049" y="1993"/>
                      <a:pt x="2647" y="2395"/>
                      <a:pt x="2465" y="2914"/>
                    </a:cubicBezTo>
                    <a:cubicBezTo>
                      <a:pt x="2452" y="2927"/>
                      <a:pt x="2452" y="2927"/>
                      <a:pt x="2465" y="2940"/>
                    </a:cubicBezTo>
                    <a:cubicBezTo>
                      <a:pt x="2465" y="2969"/>
                      <a:pt x="2490" y="2986"/>
                      <a:pt x="2516" y="2986"/>
                    </a:cubicBezTo>
                    <a:cubicBezTo>
                      <a:pt x="2536" y="2986"/>
                      <a:pt x="2558" y="2976"/>
                      <a:pt x="2569" y="2953"/>
                    </a:cubicBezTo>
                    <a:cubicBezTo>
                      <a:pt x="2777" y="2486"/>
                      <a:pt x="3166" y="2123"/>
                      <a:pt x="3646" y="1942"/>
                    </a:cubicBezTo>
                    <a:cubicBezTo>
                      <a:pt x="3853" y="2331"/>
                      <a:pt x="4035" y="2733"/>
                      <a:pt x="4190" y="3148"/>
                    </a:cubicBezTo>
                    <a:cubicBezTo>
                      <a:pt x="4177" y="3148"/>
                      <a:pt x="4151" y="3148"/>
                      <a:pt x="4125" y="3161"/>
                    </a:cubicBezTo>
                    <a:lnTo>
                      <a:pt x="4138" y="3161"/>
                    </a:lnTo>
                    <a:cubicBezTo>
                      <a:pt x="3438" y="3589"/>
                      <a:pt x="2699" y="4185"/>
                      <a:pt x="2310" y="4938"/>
                    </a:cubicBezTo>
                    <a:cubicBezTo>
                      <a:pt x="2310" y="4263"/>
                      <a:pt x="2361" y="3602"/>
                      <a:pt x="2439" y="2927"/>
                    </a:cubicBezTo>
                    <a:cubicBezTo>
                      <a:pt x="2517" y="2071"/>
                      <a:pt x="2647" y="1228"/>
                      <a:pt x="2712" y="372"/>
                    </a:cubicBezTo>
                    <a:close/>
                    <a:moveTo>
                      <a:pt x="1350" y="2512"/>
                    </a:moveTo>
                    <a:cubicBezTo>
                      <a:pt x="1415" y="2629"/>
                      <a:pt x="1467" y="2720"/>
                      <a:pt x="1557" y="2849"/>
                    </a:cubicBezTo>
                    <a:cubicBezTo>
                      <a:pt x="1635" y="2979"/>
                      <a:pt x="1713" y="3122"/>
                      <a:pt x="1791" y="3252"/>
                    </a:cubicBezTo>
                    <a:cubicBezTo>
                      <a:pt x="1700" y="3952"/>
                      <a:pt x="1648" y="4665"/>
                      <a:pt x="1635" y="5366"/>
                    </a:cubicBezTo>
                    <a:cubicBezTo>
                      <a:pt x="1389" y="4964"/>
                      <a:pt x="1064" y="4626"/>
                      <a:pt x="662" y="4367"/>
                    </a:cubicBezTo>
                    <a:cubicBezTo>
                      <a:pt x="831" y="3731"/>
                      <a:pt x="1064" y="3109"/>
                      <a:pt x="1350" y="2512"/>
                    </a:cubicBezTo>
                    <a:close/>
                    <a:moveTo>
                      <a:pt x="4229" y="3290"/>
                    </a:moveTo>
                    <a:cubicBezTo>
                      <a:pt x="4411" y="3822"/>
                      <a:pt x="4502" y="4393"/>
                      <a:pt x="4489" y="4951"/>
                    </a:cubicBezTo>
                    <a:cubicBezTo>
                      <a:pt x="4489" y="5171"/>
                      <a:pt x="4463" y="5379"/>
                      <a:pt x="4437" y="5599"/>
                    </a:cubicBezTo>
                    <a:cubicBezTo>
                      <a:pt x="3633" y="6040"/>
                      <a:pt x="2984" y="6715"/>
                      <a:pt x="2595" y="7545"/>
                    </a:cubicBezTo>
                    <a:cubicBezTo>
                      <a:pt x="2595" y="7545"/>
                      <a:pt x="2595" y="7558"/>
                      <a:pt x="2595" y="7571"/>
                    </a:cubicBezTo>
                    <a:cubicBezTo>
                      <a:pt x="2413" y="6792"/>
                      <a:pt x="2323" y="6001"/>
                      <a:pt x="2310" y="5197"/>
                    </a:cubicBezTo>
                    <a:cubicBezTo>
                      <a:pt x="2893" y="4471"/>
                      <a:pt x="3373" y="3822"/>
                      <a:pt x="4216" y="3316"/>
                    </a:cubicBezTo>
                    <a:cubicBezTo>
                      <a:pt x="4229" y="3303"/>
                      <a:pt x="4229" y="3303"/>
                      <a:pt x="4229" y="3290"/>
                    </a:cubicBezTo>
                    <a:close/>
                    <a:moveTo>
                      <a:pt x="636" y="4484"/>
                    </a:moveTo>
                    <a:cubicBezTo>
                      <a:pt x="1000" y="4769"/>
                      <a:pt x="1298" y="5119"/>
                      <a:pt x="1544" y="5508"/>
                    </a:cubicBezTo>
                    <a:cubicBezTo>
                      <a:pt x="1553" y="5534"/>
                      <a:pt x="1572" y="5548"/>
                      <a:pt x="1595" y="5548"/>
                    </a:cubicBezTo>
                    <a:cubicBezTo>
                      <a:pt x="1608" y="5548"/>
                      <a:pt x="1621" y="5544"/>
                      <a:pt x="1635" y="5534"/>
                    </a:cubicBezTo>
                    <a:lnTo>
                      <a:pt x="1635" y="5534"/>
                    </a:lnTo>
                    <a:cubicBezTo>
                      <a:pt x="1622" y="6300"/>
                      <a:pt x="1674" y="7065"/>
                      <a:pt x="1765" y="7817"/>
                    </a:cubicBezTo>
                    <a:cubicBezTo>
                      <a:pt x="1415" y="7428"/>
                      <a:pt x="961" y="7117"/>
                      <a:pt x="455" y="6935"/>
                    </a:cubicBezTo>
                    <a:lnTo>
                      <a:pt x="455" y="6922"/>
                    </a:lnTo>
                    <a:cubicBezTo>
                      <a:pt x="448" y="6919"/>
                      <a:pt x="442" y="6917"/>
                      <a:pt x="436" y="6917"/>
                    </a:cubicBezTo>
                    <a:cubicBezTo>
                      <a:pt x="417" y="6917"/>
                      <a:pt x="400" y="6932"/>
                      <a:pt x="390" y="6961"/>
                    </a:cubicBezTo>
                    <a:cubicBezTo>
                      <a:pt x="364" y="6235"/>
                      <a:pt x="416" y="5495"/>
                      <a:pt x="572" y="4795"/>
                    </a:cubicBezTo>
                    <a:cubicBezTo>
                      <a:pt x="585" y="4678"/>
                      <a:pt x="610" y="4587"/>
                      <a:pt x="636" y="4484"/>
                    </a:cubicBezTo>
                    <a:close/>
                    <a:moveTo>
                      <a:pt x="4411" y="5794"/>
                    </a:moveTo>
                    <a:cubicBezTo>
                      <a:pt x="4190" y="7039"/>
                      <a:pt x="3581" y="8128"/>
                      <a:pt x="3127" y="9309"/>
                    </a:cubicBezTo>
                    <a:cubicBezTo>
                      <a:pt x="2906" y="8751"/>
                      <a:pt x="2725" y="8180"/>
                      <a:pt x="2595" y="7597"/>
                    </a:cubicBezTo>
                    <a:lnTo>
                      <a:pt x="2595" y="7597"/>
                    </a:lnTo>
                    <a:cubicBezTo>
                      <a:pt x="2608" y="7616"/>
                      <a:pt x="2627" y="7626"/>
                      <a:pt x="2645" y="7626"/>
                    </a:cubicBezTo>
                    <a:cubicBezTo>
                      <a:pt x="2663" y="7626"/>
                      <a:pt x="2679" y="7616"/>
                      <a:pt x="2686" y="7597"/>
                    </a:cubicBezTo>
                    <a:cubicBezTo>
                      <a:pt x="3114" y="6870"/>
                      <a:pt x="3697" y="6248"/>
                      <a:pt x="4411" y="5794"/>
                    </a:cubicBezTo>
                    <a:close/>
                    <a:moveTo>
                      <a:pt x="403" y="7016"/>
                    </a:moveTo>
                    <a:cubicBezTo>
                      <a:pt x="405" y="7028"/>
                      <a:pt x="416" y="7039"/>
                      <a:pt x="416" y="7039"/>
                    </a:cubicBezTo>
                    <a:cubicBezTo>
                      <a:pt x="896" y="7272"/>
                      <a:pt x="1337" y="7584"/>
                      <a:pt x="1687" y="7973"/>
                    </a:cubicBezTo>
                    <a:cubicBezTo>
                      <a:pt x="1706" y="7992"/>
                      <a:pt x="1726" y="8002"/>
                      <a:pt x="1744" y="8002"/>
                    </a:cubicBezTo>
                    <a:cubicBezTo>
                      <a:pt x="1762" y="8002"/>
                      <a:pt x="1778" y="7992"/>
                      <a:pt x="1791" y="7973"/>
                    </a:cubicBezTo>
                    <a:cubicBezTo>
                      <a:pt x="1882" y="8595"/>
                      <a:pt x="1998" y="9192"/>
                      <a:pt x="2154" y="9789"/>
                    </a:cubicBezTo>
                    <a:cubicBezTo>
                      <a:pt x="962" y="9309"/>
                      <a:pt x="495" y="8208"/>
                      <a:pt x="403" y="7016"/>
                    </a:cubicBezTo>
                    <a:close/>
                    <a:moveTo>
                      <a:pt x="2582" y="359"/>
                    </a:moveTo>
                    <a:lnTo>
                      <a:pt x="2582" y="359"/>
                    </a:lnTo>
                    <a:cubicBezTo>
                      <a:pt x="1920" y="3420"/>
                      <a:pt x="1804" y="6715"/>
                      <a:pt x="3010" y="9633"/>
                    </a:cubicBezTo>
                    <a:cubicBezTo>
                      <a:pt x="3010" y="9659"/>
                      <a:pt x="3010" y="9672"/>
                      <a:pt x="3023" y="9685"/>
                    </a:cubicBezTo>
                    <a:cubicBezTo>
                      <a:pt x="3114" y="9892"/>
                      <a:pt x="3205" y="10087"/>
                      <a:pt x="3295" y="10281"/>
                    </a:cubicBezTo>
                    <a:cubicBezTo>
                      <a:pt x="3149" y="10513"/>
                      <a:pt x="2981" y="10778"/>
                      <a:pt x="2703" y="10778"/>
                    </a:cubicBezTo>
                    <a:cubicBezTo>
                      <a:pt x="2685" y="10778"/>
                      <a:pt x="2666" y="10777"/>
                      <a:pt x="2647" y="10774"/>
                    </a:cubicBezTo>
                    <a:lnTo>
                      <a:pt x="2647" y="10761"/>
                    </a:lnTo>
                    <a:cubicBezTo>
                      <a:pt x="2271" y="8997"/>
                      <a:pt x="1908" y="7298"/>
                      <a:pt x="1895" y="5482"/>
                    </a:cubicBezTo>
                    <a:cubicBezTo>
                      <a:pt x="1882" y="3783"/>
                      <a:pt x="2154" y="2136"/>
                      <a:pt x="2504" y="489"/>
                    </a:cubicBezTo>
                    <a:cubicBezTo>
                      <a:pt x="2530" y="450"/>
                      <a:pt x="2556" y="411"/>
                      <a:pt x="2582" y="359"/>
                    </a:cubicBezTo>
                    <a:close/>
                    <a:moveTo>
                      <a:pt x="2739" y="0"/>
                    </a:moveTo>
                    <a:cubicBezTo>
                      <a:pt x="2725" y="0"/>
                      <a:pt x="2710" y="7"/>
                      <a:pt x="2699" y="22"/>
                    </a:cubicBezTo>
                    <a:cubicBezTo>
                      <a:pt x="2647" y="61"/>
                      <a:pt x="2608" y="100"/>
                      <a:pt x="2569" y="152"/>
                    </a:cubicBezTo>
                    <a:cubicBezTo>
                      <a:pt x="2564" y="146"/>
                      <a:pt x="2556" y="143"/>
                      <a:pt x="2549" y="143"/>
                    </a:cubicBezTo>
                    <a:cubicBezTo>
                      <a:pt x="2539" y="143"/>
                      <a:pt x="2530" y="149"/>
                      <a:pt x="2530" y="165"/>
                    </a:cubicBezTo>
                    <a:cubicBezTo>
                      <a:pt x="2517" y="165"/>
                      <a:pt x="2517" y="191"/>
                      <a:pt x="2517" y="203"/>
                    </a:cubicBezTo>
                    <a:cubicBezTo>
                      <a:pt x="1103" y="1682"/>
                      <a:pt x="325" y="3874"/>
                      <a:pt x="157" y="5872"/>
                    </a:cubicBezTo>
                    <a:cubicBezTo>
                      <a:pt x="1" y="7558"/>
                      <a:pt x="429" y="9503"/>
                      <a:pt x="2232" y="10074"/>
                    </a:cubicBezTo>
                    <a:cubicBezTo>
                      <a:pt x="2310" y="10320"/>
                      <a:pt x="2387" y="10567"/>
                      <a:pt x="2465" y="10813"/>
                    </a:cubicBezTo>
                    <a:cubicBezTo>
                      <a:pt x="2439" y="10852"/>
                      <a:pt x="2465" y="10904"/>
                      <a:pt x="2504" y="10930"/>
                    </a:cubicBezTo>
                    <a:cubicBezTo>
                      <a:pt x="2570" y="10955"/>
                      <a:pt x="2637" y="10966"/>
                      <a:pt x="2703" y="10966"/>
                    </a:cubicBezTo>
                    <a:cubicBezTo>
                      <a:pt x="3018" y="10966"/>
                      <a:pt x="3325" y="10711"/>
                      <a:pt x="3464" y="10411"/>
                    </a:cubicBezTo>
                    <a:cubicBezTo>
                      <a:pt x="3529" y="10398"/>
                      <a:pt x="3568" y="10320"/>
                      <a:pt x="3542" y="10256"/>
                    </a:cubicBezTo>
                    <a:lnTo>
                      <a:pt x="3529" y="10256"/>
                    </a:lnTo>
                    <a:cubicBezTo>
                      <a:pt x="3529" y="10249"/>
                      <a:pt x="3526" y="10249"/>
                      <a:pt x="3524" y="10249"/>
                    </a:cubicBezTo>
                    <a:cubicBezTo>
                      <a:pt x="3522" y="10249"/>
                      <a:pt x="3522" y="10249"/>
                      <a:pt x="3529" y="10243"/>
                    </a:cubicBezTo>
                    <a:cubicBezTo>
                      <a:pt x="3542" y="10230"/>
                      <a:pt x="3542" y="10204"/>
                      <a:pt x="3542" y="10191"/>
                    </a:cubicBezTo>
                    <a:cubicBezTo>
                      <a:pt x="3553" y="10146"/>
                      <a:pt x="3525" y="10110"/>
                      <a:pt x="3484" y="10110"/>
                    </a:cubicBezTo>
                    <a:cubicBezTo>
                      <a:pt x="3477" y="10110"/>
                      <a:pt x="3471" y="10111"/>
                      <a:pt x="3464" y="10113"/>
                    </a:cubicBezTo>
                    <a:cubicBezTo>
                      <a:pt x="3386" y="9944"/>
                      <a:pt x="3308" y="9763"/>
                      <a:pt x="3231" y="9594"/>
                    </a:cubicBezTo>
                    <a:cubicBezTo>
                      <a:pt x="4100" y="8245"/>
                      <a:pt x="4774" y="6403"/>
                      <a:pt x="4748" y="4795"/>
                    </a:cubicBezTo>
                    <a:cubicBezTo>
                      <a:pt x="4722" y="3070"/>
                      <a:pt x="3775" y="1475"/>
                      <a:pt x="2764" y="139"/>
                    </a:cubicBezTo>
                    <a:cubicBezTo>
                      <a:pt x="2764" y="139"/>
                      <a:pt x="2751" y="126"/>
                      <a:pt x="2751" y="126"/>
                    </a:cubicBezTo>
                    <a:cubicBezTo>
                      <a:pt x="2751" y="113"/>
                      <a:pt x="2764" y="87"/>
                      <a:pt x="2777" y="74"/>
                    </a:cubicBezTo>
                    <a:cubicBezTo>
                      <a:pt x="2804" y="37"/>
                      <a:pt x="2773" y="0"/>
                      <a:pt x="2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8"/>
              <p:cNvSpPr/>
              <p:nvPr/>
            </p:nvSpPr>
            <p:spPr>
              <a:xfrm>
                <a:off x="3022760" y="3700371"/>
                <a:ext cx="169007" cy="1167787"/>
              </a:xfrm>
              <a:custGeom>
                <a:rect b="b" l="l" r="r" t="t"/>
                <a:pathLst>
                  <a:path extrusionOk="0" h="10406" w="1506">
                    <a:moveTo>
                      <a:pt x="792" y="0"/>
                    </a:moveTo>
                    <a:lnTo>
                      <a:pt x="792" y="0"/>
                    </a:lnTo>
                    <a:cubicBezTo>
                      <a:pt x="766" y="39"/>
                      <a:pt x="740" y="78"/>
                      <a:pt x="714" y="117"/>
                    </a:cubicBezTo>
                    <a:cubicBezTo>
                      <a:pt x="351" y="1777"/>
                      <a:pt x="92" y="3411"/>
                      <a:pt x="92" y="5110"/>
                    </a:cubicBezTo>
                    <a:cubicBezTo>
                      <a:pt x="105" y="6939"/>
                      <a:pt x="468" y="8638"/>
                      <a:pt x="857" y="10402"/>
                    </a:cubicBezTo>
                    <a:cubicBezTo>
                      <a:pt x="875" y="10405"/>
                      <a:pt x="893" y="10406"/>
                      <a:pt x="911" y="10406"/>
                    </a:cubicBezTo>
                    <a:cubicBezTo>
                      <a:pt x="1176" y="10406"/>
                      <a:pt x="1335" y="10141"/>
                      <a:pt x="1505" y="9922"/>
                    </a:cubicBezTo>
                    <a:cubicBezTo>
                      <a:pt x="1402" y="9728"/>
                      <a:pt x="1311" y="9520"/>
                      <a:pt x="1233" y="9326"/>
                    </a:cubicBezTo>
                    <a:cubicBezTo>
                      <a:pt x="1207" y="9313"/>
                      <a:pt x="1207" y="9287"/>
                      <a:pt x="1207" y="9274"/>
                    </a:cubicBezTo>
                    <a:cubicBezTo>
                      <a:pt x="1" y="6356"/>
                      <a:pt x="117" y="3048"/>
                      <a:pt x="7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8"/>
              <p:cNvSpPr/>
              <p:nvPr/>
            </p:nvSpPr>
            <p:spPr>
              <a:xfrm>
                <a:off x="3111527" y="4308724"/>
                <a:ext cx="203908" cy="396033"/>
              </a:xfrm>
              <a:custGeom>
                <a:rect b="b" l="l" r="r" t="t"/>
                <a:pathLst>
                  <a:path extrusionOk="0" h="3529" w="1817">
                    <a:moveTo>
                      <a:pt x="1817" y="1"/>
                    </a:moveTo>
                    <a:lnTo>
                      <a:pt x="1817" y="1"/>
                    </a:lnTo>
                    <a:cubicBezTo>
                      <a:pt x="1103" y="455"/>
                      <a:pt x="520" y="1077"/>
                      <a:pt x="92" y="1804"/>
                    </a:cubicBezTo>
                    <a:cubicBezTo>
                      <a:pt x="85" y="1823"/>
                      <a:pt x="69" y="1833"/>
                      <a:pt x="51" y="1833"/>
                    </a:cubicBezTo>
                    <a:cubicBezTo>
                      <a:pt x="33" y="1833"/>
                      <a:pt x="14" y="1823"/>
                      <a:pt x="1" y="1804"/>
                    </a:cubicBezTo>
                    <a:lnTo>
                      <a:pt x="1" y="1804"/>
                    </a:lnTo>
                    <a:cubicBezTo>
                      <a:pt x="131" y="2387"/>
                      <a:pt x="312" y="2971"/>
                      <a:pt x="533" y="3529"/>
                    </a:cubicBezTo>
                    <a:cubicBezTo>
                      <a:pt x="987" y="2335"/>
                      <a:pt x="1596" y="1246"/>
                      <a:pt x="18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8"/>
              <p:cNvSpPr/>
              <p:nvPr/>
            </p:nvSpPr>
            <p:spPr>
              <a:xfrm>
                <a:off x="2865537" y="4446981"/>
                <a:ext cx="196614" cy="311642"/>
              </a:xfrm>
              <a:custGeom>
                <a:rect b="b" l="l" r="r" t="t"/>
                <a:pathLst>
                  <a:path extrusionOk="0" h="2777" w="1752">
                    <a:moveTo>
                      <a:pt x="1" y="1"/>
                    </a:moveTo>
                    <a:cubicBezTo>
                      <a:pt x="1" y="1"/>
                      <a:pt x="1" y="1"/>
                      <a:pt x="1" y="2"/>
                    </a:cubicBezTo>
                    <a:lnTo>
                      <a:pt x="1" y="2"/>
                    </a:lnTo>
                    <a:cubicBezTo>
                      <a:pt x="1" y="2"/>
                      <a:pt x="1" y="1"/>
                      <a:pt x="1" y="1"/>
                    </a:cubicBezTo>
                    <a:close/>
                    <a:moveTo>
                      <a:pt x="1" y="2"/>
                    </a:moveTo>
                    <a:cubicBezTo>
                      <a:pt x="92" y="1195"/>
                      <a:pt x="559" y="2284"/>
                      <a:pt x="1752" y="2777"/>
                    </a:cubicBezTo>
                    <a:cubicBezTo>
                      <a:pt x="1596" y="2180"/>
                      <a:pt x="1480" y="1570"/>
                      <a:pt x="1389" y="961"/>
                    </a:cubicBezTo>
                    <a:cubicBezTo>
                      <a:pt x="1376" y="974"/>
                      <a:pt x="1360" y="980"/>
                      <a:pt x="1343" y="980"/>
                    </a:cubicBezTo>
                    <a:cubicBezTo>
                      <a:pt x="1327" y="980"/>
                      <a:pt x="1311" y="974"/>
                      <a:pt x="1298" y="961"/>
                    </a:cubicBezTo>
                    <a:cubicBezTo>
                      <a:pt x="935" y="559"/>
                      <a:pt x="494" y="247"/>
                      <a:pt x="14" y="14"/>
                    </a:cubicBezTo>
                    <a:cubicBezTo>
                      <a:pt x="4" y="14"/>
                      <a:pt x="1" y="6"/>
                      <a:pt x="1" y="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8"/>
              <p:cNvSpPr/>
              <p:nvPr/>
            </p:nvSpPr>
            <p:spPr>
              <a:xfrm>
                <a:off x="3081003" y="4027833"/>
                <a:ext cx="246104" cy="480425"/>
              </a:xfrm>
              <a:custGeom>
                <a:rect b="b" l="l" r="r" t="t"/>
                <a:pathLst>
                  <a:path extrusionOk="0" h="4281" w="2193">
                    <a:moveTo>
                      <a:pt x="1933" y="0"/>
                    </a:moveTo>
                    <a:cubicBezTo>
                      <a:pt x="1920" y="13"/>
                      <a:pt x="1920" y="13"/>
                      <a:pt x="1907" y="26"/>
                    </a:cubicBezTo>
                    <a:cubicBezTo>
                      <a:pt x="1077" y="532"/>
                      <a:pt x="584" y="1181"/>
                      <a:pt x="1" y="1907"/>
                    </a:cubicBezTo>
                    <a:cubicBezTo>
                      <a:pt x="14" y="2711"/>
                      <a:pt x="104" y="3502"/>
                      <a:pt x="273" y="4281"/>
                    </a:cubicBezTo>
                    <a:cubicBezTo>
                      <a:pt x="273" y="4268"/>
                      <a:pt x="273" y="4268"/>
                      <a:pt x="273" y="4255"/>
                    </a:cubicBezTo>
                    <a:cubicBezTo>
                      <a:pt x="675" y="3438"/>
                      <a:pt x="1324" y="2750"/>
                      <a:pt x="2128" y="2309"/>
                    </a:cubicBezTo>
                    <a:cubicBezTo>
                      <a:pt x="2154" y="2102"/>
                      <a:pt x="2180" y="1881"/>
                      <a:pt x="2180" y="1661"/>
                    </a:cubicBezTo>
                    <a:cubicBezTo>
                      <a:pt x="2193" y="1103"/>
                      <a:pt x="2102" y="532"/>
                      <a:pt x="19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8"/>
              <p:cNvSpPr/>
              <p:nvPr/>
            </p:nvSpPr>
            <p:spPr>
              <a:xfrm>
                <a:off x="3079544" y="3877905"/>
                <a:ext cx="211203" cy="336331"/>
              </a:xfrm>
              <a:custGeom>
                <a:rect b="b" l="l" r="r" t="t"/>
                <a:pathLst>
                  <a:path extrusionOk="0" h="2997" w="1882">
                    <a:moveTo>
                      <a:pt x="1337" y="1"/>
                    </a:moveTo>
                    <a:cubicBezTo>
                      <a:pt x="857" y="182"/>
                      <a:pt x="468" y="545"/>
                      <a:pt x="260" y="1012"/>
                    </a:cubicBezTo>
                    <a:cubicBezTo>
                      <a:pt x="249" y="1035"/>
                      <a:pt x="227" y="1045"/>
                      <a:pt x="207" y="1045"/>
                    </a:cubicBezTo>
                    <a:cubicBezTo>
                      <a:pt x="181" y="1045"/>
                      <a:pt x="156" y="1028"/>
                      <a:pt x="156" y="999"/>
                    </a:cubicBezTo>
                    <a:lnTo>
                      <a:pt x="130" y="999"/>
                    </a:lnTo>
                    <a:cubicBezTo>
                      <a:pt x="52" y="1661"/>
                      <a:pt x="1" y="2322"/>
                      <a:pt x="1" y="2997"/>
                    </a:cubicBezTo>
                    <a:cubicBezTo>
                      <a:pt x="390" y="2244"/>
                      <a:pt x="1129" y="1648"/>
                      <a:pt x="1829" y="1220"/>
                    </a:cubicBezTo>
                    <a:cubicBezTo>
                      <a:pt x="1842" y="1207"/>
                      <a:pt x="1868" y="1207"/>
                      <a:pt x="1881" y="1207"/>
                    </a:cubicBezTo>
                    <a:cubicBezTo>
                      <a:pt x="1726" y="792"/>
                      <a:pt x="1544" y="390"/>
                      <a:pt x="13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8"/>
              <p:cNvSpPr/>
              <p:nvPr/>
            </p:nvSpPr>
            <p:spPr>
              <a:xfrm>
                <a:off x="2861273" y="4161714"/>
                <a:ext cx="158683" cy="375721"/>
              </a:xfrm>
              <a:custGeom>
                <a:rect b="b" l="l" r="r" t="t"/>
                <a:pathLst>
                  <a:path extrusionOk="0" h="3348" w="1414">
                    <a:moveTo>
                      <a:pt x="272" y="1"/>
                    </a:moveTo>
                    <a:cubicBezTo>
                      <a:pt x="246" y="105"/>
                      <a:pt x="234" y="208"/>
                      <a:pt x="208" y="312"/>
                    </a:cubicBezTo>
                    <a:cubicBezTo>
                      <a:pt x="52" y="1025"/>
                      <a:pt x="0" y="1752"/>
                      <a:pt x="39" y="2478"/>
                    </a:cubicBezTo>
                    <a:cubicBezTo>
                      <a:pt x="39" y="2459"/>
                      <a:pt x="53" y="2447"/>
                      <a:pt x="70" y="2447"/>
                    </a:cubicBezTo>
                    <a:cubicBezTo>
                      <a:pt x="77" y="2447"/>
                      <a:pt x="84" y="2449"/>
                      <a:pt x="91" y="2452"/>
                    </a:cubicBezTo>
                    <a:cubicBezTo>
                      <a:pt x="597" y="2647"/>
                      <a:pt x="1051" y="2945"/>
                      <a:pt x="1414" y="3347"/>
                    </a:cubicBezTo>
                    <a:cubicBezTo>
                      <a:pt x="1310" y="2595"/>
                      <a:pt x="1271" y="1830"/>
                      <a:pt x="1271" y="1064"/>
                    </a:cubicBezTo>
                    <a:cubicBezTo>
                      <a:pt x="1257" y="1069"/>
                      <a:pt x="1243" y="1072"/>
                      <a:pt x="1230" y="1072"/>
                    </a:cubicBezTo>
                    <a:cubicBezTo>
                      <a:pt x="1207" y="1072"/>
                      <a:pt x="1189" y="1063"/>
                      <a:pt x="1180" y="1038"/>
                    </a:cubicBezTo>
                    <a:cubicBezTo>
                      <a:pt x="947" y="649"/>
                      <a:pt x="636" y="299"/>
                      <a:pt x="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8"/>
              <p:cNvSpPr/>
              <p:nvPr/>
            </p:nvSpPr>
            <p:spPr>
              <a:xfrm>
                <a:off x="3094133" y="3700371"/>
                <a:ext cx="126699" cy="288300"/>
              </a:xfrm>
              <a:custGeom>
                <a:rect b="b" l="l" r="r" t="t"/>
                <a:pathLst>
                  <a:path extrusionOk="0" h="2569" w="1129">
                    <a:moveTo>
                      <a:pt x="286" y="0"/>
                    </a:moveTo>
                    <a:cubicBezTo>
                      <a:pt x="208" y="869"/>
                      <a:pt x="91" y="1712"/>
                      <a:pt x="0" y="2568"/>
                    </a:cubicBezTo>
                    <a:lnTo>
                      <a:pt x="26" y="2568"/>
                    </a:lnTo>
                    <a:cubicBezTo>
                      <a:pt x="26" y="2568"/>
                      <a:pt x="26" y="2555"/>
                      <a:pt x="26" y="2555"/>
                    </a:cubicBezTo>
                    <a:cubicBezTo>
                      <a:pt x="208" y="2036"/>
                      <a:pt x="623" y="1634"/>
                      <a:pt x="1129" y="1440"/>
                    </a:cubicBezTo>
                    <a:cubicBezTo>
                      <a:pt x="869" y="960"/>
                      <a:pt x="571" y="48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8"/>
              <p:cNvSpPr/>
              <p:nvPr/>
            </p:nvSpPr>
            <p:spPr>
              <a:xfrm>
                <a:off x="2894715" y="3940525"/>
                <a:ext cx="126699" cy="321742"/>
              </a:xfrm>
              <a:custGeom>
                <a:rect b="b" l="l" r="r" t="t"/>
                <a:pathLst>
                  <a:path extrusionOk="0" h="2867" w="1129">
                    <a:moveTo>
                      <a:pt x="688" y="0"/>
                    </a:moveTo>
                    <a:cubicBezTo>
                      <a:pt x="402" y="597"/>
                      <a:pt x="169" y="1232"/>
                      <a:pt x="0" y="1868"/>
                    </a:cubicBezTo>
                    <a:cubicBezTo>
                      <a:pt x="402" y="2127"/>
                      <a:pt x="727" y="2465"/>
                      <a:pt x="973" y="2867"/>
                    </a:cubicBezTo>
                    <a:cubicBezTo>
                      <a:pt x="986" y="2153"/>
                      <a:pt x="1038" y="1453"/>
                      <a:pt x="1129" y="753"/>
                    </a:cubicBezTo>
                    <a:cubicBezTo>
                      <a:pt x="1051" y="623"/>
                      <a:pt x="947" y="454"/>
                      <a:pt x="882" y="350"/>
                    </a:cubicBezTo>
                    <a:cubicBezTo>
                      <a:pt x="818" y="234"/>
                      <a:pt x="753" y="117"/>
                      <a:pt x="6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8"/>
              <p:cNvSpPr/>
              <p:nvPr/>
            </p:nvSpPr>
            <p:spPr>
              <a:xfrm>
                <a:off x="2977647" y="3746943"/>
                <a:ext cx="103469" cy="256204"/>
              </a:xfrm>
              <a:custGeom>
                <a:rect b="b" l="l" r="r" t="t"/>
                <a:pathLst>
                  <a:path extrusionOk="0" h="2283" w="922">
                    <a:moveTo>
                      <a:pt x="922" y="0"/>
                    </a:moveTo>
                    <a:lnTo>
                      <a:pt x="922" y="0"/>
                    </a:lnTo>
                    <a:cubicBezTo>
                      <a:pt x="584" y="519"/>
                      <a:pt x="286" y="1064"/>
                      <a:pt x="1" y="1634"/>
                    </a:cubicBezTo>
                    <a:cubicBezTo>
                      <a:pt x="91" y="1751"/>
                      <a:pt x="169" y="1881"/>
                      <a:pt x="247" y="2011"/>
                    </a:cubicBezTo>
                    <a:cubicBezTo>
                      <a:pt x="312" y="2101"/>
                      <a:pt x="364" y="2192"/>
                      <a:pt x="429" y="2283"/>
                    </a:cubicBezTo>
                    <a:cubicBezTo>
                      <a:pt x="532" y="1505"/>
                      <a:pt x="701" y="739"/>
                      <a:pt x="9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8"/>
              <p:cNvSpPr/>
              <p:nvPr/>
            </p:nvSpPr>
            <p:spPr>
              <a:xfrm>
                <a:off x="3235308" y="4308724"/>
                <a:ext cx="80127" cy="244645"/>
              </a:xfrm>
              <a:custGeom>
                <a:rect b="b" l="l" r="r" t="t"/>
                <a:pathLst>
                  <a:path extrusionOk="0" h="2180" w="714">
                    <a:moveTo>
                      <a:pt x="714" y="1"/>
                    </a:moveTo>
                    <a:lnTo>
                      <a:pt x="714" y="1"/>
                    </a:lnTo>
                    <a:cubicBezTo>
                      <a:pt x="545" y="117"/>
                      <a:pt x="377" y="247"/>
                      <a:pt x="221" y="377"/>
                    </a:cubicBezTo>
                    <a:cubicBezTo>
                      <a:pt x="208" y="987"/>
                      <a:pt x="143" y="1583"/>
                      <a:pt x="0" y="2180"/>
                    </a:cubicBezTo>
                    <a:cubicBezTo>
                      <a:pt x="312" y="1479"/>
                      <a:pt x="558" y="753"/>
                      <a:pt x="71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8"/>
              <p:cNvSpPr/>
              <p:nvPr/>
            </p:nvSpPr>
            <p:spPr>
              <a:xfrm>
                <a:off x="3226555" y="4029292"/>
                <a:ext cx="99092" cy="297053"/>
              </a:xfrm>
              <a:custGeom>
                <a:rect b="b" l="l" r="r" t="t"/>
                <a:pathLst>
                  <a:path extrusionOk="0" h="2647" w="883">
                    <a:moveTo>
                      <a:pt x="623" y="0"/>
                    </a:moveTo>
                    <a:cubicBezTo>
                      <a:pt x="610" y="13"/>
                      <a:pt x="610" y="13"/>
                      <a:pt x="597" y="13"/>
                    </a:cubicBezTo>
                    <a:cubicBezTo>
                      <a:pt x="390" y="143"/>
                      <a:pt x="182" y="299"/>
                      <a:pt x="1" y="454"/>
                    </a:cubicBezTo>
                    <a:cubicBezTo>
                      <a:pt x="78" y="844"/>
                      <a:pt x="156" y="1246"/>
                      <a:pt x="208" y="1635"/>
                    </a:cubicBezTo>
                    <a:cubicBezTo>
                      <a:pt x="260" y="1972"/>
                      <a:pt x="286" y="2309"/>
                      <a:pt x="299" y="2646"/>
                    </a:cubicBezTo>
                    <a:cubicBezTo>
                      <a:pt x="468" y="2517"/>
                      <a:pt x="636" y="2400"/>
                      <a:pt x="818" y="2309"/>
                    </a:cubicBezTo>
                    <a:cubicBezTo>
                      <a:pt x="857" y="2089"/>
                      <a:pt x="870" y="1868"/>
                      <a:pt x="883" y="1661"/>
                    </a:cubicBezTo>
                    <a:cubicBezTo>
                      <a:pt x="883" y="1090"/>
                      <a:pt x="805" y="532"/>
                      <a:pt x="623"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8"/>
              <p:cNvSpPr/>
              <p:nvPr/>
            </p:nvSpPr>
            <p:spPr>
              <a:xfrm>
                <a:off x="3190195" y="3877905"/>
                <a:ext cx="100551" cy="179107"/>
              </a:xfrm>
              <a:custGeom>
                <a:rect b="b" l="l" r="r" t="t"/>
                <a:pathLst>
                  <a:path extrusionOk="0" h="1596" w="896">
                    <a:moveTo>
                      <a:pt x="351" y="1"/>
                    </a:moveTo>
                    <a:cubicBezTo>
                      <a:pt x="221" y="39"/>
                      <a:pt x="104" y="104"/>
                      <a:pt x="0" y="182"/>
                    </a:cubicBezTo>
                    <a:cubicBezTo>
                      <a:pt x="78" y="649"/>
                      <a:pt x="182" y="1129"/>
                      <a:pt x="286" y="1596"/>
                    </a:cubicBezTo>
                    <a:cubicBezTo>
                      <a:pt x="467" y="1466"/>
                      <a:pt x="649" y="1336"/>
                      <a:pt x="843" y="1220"/>
                    </a:cubicBezTo>
                    <a:cubicBezTo>
                      <a:pt x="856" y="1207"/>
                      <a:pt x="882" y="1207"/>
                      <a:pt x="895" y="1207"/>
                    </a:cubicBezTo>
                    <a:cubicBezTo>
                      <a:pt x="740" y="792"/>
                      <a:pt x="558" y="390"/>
                      <a:pt x="351"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8"/>
              <p:cNvSpPr/>
              <p:nvPr/>
            </p:nvSpPr>
            <p:spPr>
              <a:xfrm>
                <a:off x="3174147" y="3780385"/>
                <a:ext cx="46685" cy="99092"/>
              </a:xfrm>
              <a:custGeom>
                <a:rect b="b" l="l" r="r" t="t"/>
                <a:pathLst>
                  <a:path extrusionOk="0" h="883" w="416">
                    <a:moveTo>
                      <a:pt x="1" y="0"/>
                    </a:moveTo>
                    <a:cubicBezTo>
                      <a:pt x="27" y="299"/>
                      <a:pt x="66" y="584"/>
                      <a:pt x="117" y="882"/>
                    </a:cubicBezTo>
                    <a:cubicBezTo>
                      <a:pt x="208" y="818"/>
                      <a:pt x="312" y="766"/>
                      <a:pt x="416" y="727"/>
                    </a:cubicBezTo>
                    <a:cubicBezTo>
                      <a:pt x="286" y="480"/>
                      <a:pt x="143" y="247"/>
                      <a:pt x="1"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5" name="Google Shape;325;p28"/>
          <p:cNvGrpSpPr/>
          <p:nvPr/>
        </p:nvGrpSpPr>
        <p:grpSpPr>
          <a:xfrm>
            <a:off x="2032835" y="1320546"/>
            <a:ext cx="267351" cy="363904"/>
            <a:chOff x="2032835" y="1320546"/>
            <a:chExt cx="267351" cy="363904"/>
          </a:xfrm>
        </p:grpSpPr>
        <p:sp>
          <p:nvSpPr>
            <p:cNvPr id="326" name="Google Shape;326;p28"/>
            <p:cNvSpPr/>
            <p:nvPr/>
          </p:nvSpPr>
          <p:spPr>
            <a:xfrm>
              <a:off x="2032835" y="1320546"/>
              <a:ext cx="267351" cy="363904"/>
            </a:xfrm>
            <a:custGeom>
              <a:rect b="b" l="l" r="r" t="t"/>
              <a:pathLst>
                <a:path extrusionOk="0" h="6411" w="4710">
                  <a:moveTo>
                    <a:pt x="3788" y="0"/>
                  </a:moveTo>
                  <a:cubicBezTo>
                    <a:pt x="3736" y="0"/>
                    <a:pt x="3698" y="26"/>
                    <a:pt x="3672" y="52"/>
                  </a:cubicBezTo>
                  <a:cubicBezTo>
                    <a:pt x="1960" y="792"/>
                    <a:pt x="935" y="2919"/>
                    <a:pt x="1402" y="4722"/>
                  </a:cubicBezTo>
                  <a:cubicBezTo>
                    <a:pt x="1065" y="5046"/>
                    <a:pt x="1" y="5604"/>
                    <a:pt x="1" y="5694"/>
                  </a:cubicBezTo>
                  <a:cubicBezTo>
                    <a:pt x="14" y="5967"/>
                    <a:pt x="144" y="6226"/>
                    <a:pt x="351" y="6408"/>
                  </a:cubicBezTo>
                  <a:cubicBezTo>
                    <a:pt x="354" y="6409"/>
                    <a:pt x="357" y="6410"/>
                    <a:pt x="361" y="6410"/>
                  </a:cubicBezTo>
                  <a:cubicBezTo>
                    <a:pt x="487" y="6410"/>
                    <a:pt x="1399" y="5631"/>
                    <a:pt x="1726" y="5266"/>
                  </a:cubicBezTo>
                  <a:lnTo>
                    <a:pt x="1739" y="5266"/>
                  </a:lnTo>
                  <a:cubicBezTo>
                    <a:pt x="4242" y="4994"/>
                    <a:pt x="4709" y="2063"/>
                    <a:pt x="3970" y="117"/>
                  </a:cubicBezTo>
                  <a:cubicBezTo>
                    <a:pt x="3957" y="91"/>
                    <a:pt x="3944" y="78"/>
                    <a:pt x="3918" y="78"/>
                  </a:cubicBezTo>
                  <a:cubicBezTo>
                    <a:pt x="3918" y="65"/>
                    <a:pt x="3905" y="65"/>
                    <a:pt x="3905" y="52"/>
                  </a:cubicBezTo>
                  <a:cubicBezTo>
                    <a:pt x="3879" y="13"/>
                    <a:pt x="3827" y="0"/>
                    <a:pt x="37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 name="Google Shape;327;p28"/>
            <p:cNvGrpSpPr/>
            <p:nvPr/>
          </p:nvGrpSpPr>
          <p:grpSpPr>
            <a:xfrm>
              <a:off x="2033196" y="1320885"/>
              <a:ext cx="266612" cy="363221"/>
              <a:chOff x="1449298" y="2400509"/>
              <a:chExt cx="527109" cy="718112"/>
            </a:xfrm>
          </p:grpSpPr>
          <p:sp>
            <p:nvSpPr>
              <p:cNvPr id="328" name="Google Shape;328;p28"/>
              <p:cNvSpPr/>
              <p:nvPr/>
            </p:nvSpPr>
            <p:spPr>
              <a:xfrm>
                <a:off x="1449298" y="2400509"/>
                <a:ext cx="527109" cy="718112"/>
              </a:xfrm>
              <a:custGeom>
                <a:rect b="b" l="l" r="r" t="t"/>
                <a:pathLst>
                  <a:path extrusionOk="0" h="6399" w="4697">
                    <a:moveTo>
                      <a:pt x="3814" y="130"/>
                    </a:moveTo>
                    <a:cubicBezTo>
                      <a:pt x="3814" y="130"/>
                      <a:pt x="3373" y="1324"/>
                      <a:pt x="3153" y="1855"/>
                    </a:cubicBezTo>
                    <a:cubicBezTo>
                      <a:pt x="3127" y="1479"/>
                      <a:pt x="3062" y="1090"/>
                      <a:pt x="2997" y="701"/>
                    </a:cubicBezTo>
                    <a:cubicBezTo>
                      <a:pt x="3204" y="519"/>
                      <a:pt x="3762" y="143"/>
                      <a:pt x="3775" y="130"/>
                    </a:cubicBezTo>
                    <a:close/>
                    <a:moveTo>
                      <a:pt x="3918" y="467"/>
                    </a:moveTo>
                    <a:cubicBezTo>
                      <a:pt x="4022" y="1090"/>
                      <a:pt x="4048" y="1713"/>
                      <a:pt x="4009" y="2335"/>
                    </a:cubicBezTo>
                    <a:cubicBezTo>
                      <a:pt x="3803" y="2374"/>
                      <a:pt x="3610" y="2412"/>
                      <a:pt x="3405" y="2463"/>
                    </a:cubicBezTo>
                    <a:lnTo>
                      <a:pt x="3405" y="2463"/>
                    </a:lnTo>
                    <a:cubicBezTo>
                      <a:pt x="3661" y="1819"/>
                      <a:pt x="3828" y="1150"/>
                      <a:pt x="3918" y="467"/>
                    </a:cubicBezTo>
                    <a:close/>
                    <a:moveTo>
                      <a:pt x="2893" y="792"/>
                    </a:moveTo>
                    <a:cubicBezTo>
                      <a:pt x="2919" y="1246"/>
                      <a:pt x="2971" y="1687"/>
                      <a:pt x="3049" y="2128"/>
                    </a:cubicBezTo>
                    <a:cubicBezTo>
                      <a:pt x="2828" y="2659"/>
                      <a:pt x="2569" y="3178"/>
                      <a:pt x="2258" y="3658"/>
                    </a:cubicBezTo>
                    <a:cubicBezTo>
                      <a:pt x="2167" y="3036"/>
                      <a:pt x="2037" y="2478"/>
                      <a:pt x="2063" y="1842"/>
                    </a:cubicBezTo>
                    <a:cubicBezTo>
                      <a:pt x="2284" y="1453"/>
                      <a:pt x="2569" y="1090"/>
                      <a:pt x="2893" y="792"/>
                    </a:cubicBezTo>
                    <a:close/>
                    <a:moveTo>
                      <a:pt x="3996" y="2413"/>
                    </a:moveTo>
                    <a:cubicBezTo>
                      <a:pt x="3970" y="2854"/>
                      <a:pt x="3866" y="3295"/>
                      <a:pt x="3671" y="3710"/>
                    </a:cubicBezTo>
                    <a:cubicBezTo>
                      <a:pt x="3360" y="3762"/>
                      <a:pt x="3062" y="3788"/>
                      <a:pt x="2738" y="3814"/>
                    </a:cubicBezTo>
                    <a:cubicBezTo>
                      <a:pt x="2971" y="3425"/>
                      <a:pt x="3179" y="3023"/>
                      <a:pt x="3347" y="2608"/>
                    </a:cubicBezTo>
                    <a:cubicBezTo>
                      <a:pt x="3581" y="2556"/>
                      <a:pt x="3788" y="2478"/>
                      <a:pt x="3996" y="2413"/>
                    </a:cubicBezTo>
                    <a:close/>
                    <a:moveTo>
                      <a:pt x="1946" y="2076"/>
                    </a:moveTo>
                    <a:lnTo>
                      <a:pt x="1946" y="2076"/>
                    </a:lnTo>
                    <a:cubicBezTo>
                      <a:pt x="1869" y="2634"/>
                      <a:pt x="2167" y="3762"/>
                      <a:pt x="2193" y="3762"/>
                    </a:cubicBezTo>
                    <a:cubicBezTo>
                      <a:pt x="2011" y="4047"/>
                      <a:pt x="1791" y="4307"/>
                      <a:pt x="1570" y="4540"/>
                    </a:cubicBezTo>
                    <a:cubicBezTo>
                      <a:pt x="1453" y="3697"/>
                      <a:pt x="1583" y="2841"/>
                      <a:pt x="1946" y="2076"/>
                    </a:cubicBezTo>
                    <a:close/>
                    <a:moveTo>
                      <a:pt x="3620" y="3827"/>
                    </a:moveTo>
                    <a:cubicBezTo>
                      <a:pt x="3282" y="4488"/>
                      <a:pt x="2634" y="4942"/>
                      <a:pt x="1894" y="5033"/>
                    </a:cubicBezTo>
                    <a:cubicBezTo>
                      <a:pt x="2167" y="4696"/>
                      <a:pt x="2426" y="4333"/>
                      <a:pt x="2647" y="3969"/>
                    </a:cubicBezTo>
                    <a:cubicBezTo>
                      <a:pt x="2686" y="3971"/>
                      <a:pt x="2726" y="3972"/>
                      <a:pt x="2765" y="3972"/>
                    </a:cubicBezTo>
                    <a:cubicBezTo>
                      <a:pt x="3052" y="3972"/>
                      <a:pt x="3346" y="3929"/>
                      <a:pt x="3620" y="3827"/>
                    </a:cubicBezTo>
                    <a:close/>
                    <a:moveTo>
                      <a:pt x="2854" y="3036"/>
                    </a:moveTo>
                    <a:cubicBezTo>
                      <a:pt x="2245" y="5020"/>
                      <a:pt x="468" y="6226"/>
                      <a:pt x="468" y="6239"/>
                    </a:cubicBezTo>
                    <a:cubicBezTo>
                      <a:pt x="312" y="6097"/>
                      <a:pt x="221" y="5902"/>
                      <a:pt x="208" y="5708"/>
                    </a:cubicBezTo>
                    <a:cubicBezTo>
                      <a:pt x="247" y="5695"/>
                      <a:pt x="2478" y="4242"/>
                      <a:pt x="2854" y="3036"/>
                    </a:cubicBezTo>
                    <a:close/>
                    <a:moveTo>
                      <a:pt x="3775" y="1"/>
                    </a:moveTo>
                    <a:cubicBezTo>
                      <a:pt x="3736" y="1"/>
                      <a:pt x="3684" y="26"/>
                      <a:pt x="3658" y="65"/>
                    </a:cubicBezTo>
                    <a:cubicBezTo>
                      <a:pt x="1946" y="792"/>
                      <a:pt x="935" y="2919"/>
                      <a:pt x="1402" y="4722"/>
                    </a:cubicBezTo>
                    <a:cubicBezTo>
                      <a:pt x="1051" y="5046"/>
                      <a:pt x="1" y="5591"/>
                      <a:pt x="1" y="5695"/>
                    </a:cubicBezTo>
                    <a:cubicBezTo>
                      <a:pt x="1" y="5967"/>
                      <a:pt x="130" y="6226"/>
                      <a:pt x="351" y="6395"/>
                    </a:cubicBezTo>
                    <a:cubicBezTo>
                      <a:pt x="353" y="6397"/>
                      <a:pt x="357" y="6399"/>
                      <a:pt x="362" y="6399"/>
                    </a:cubicBezTo>
                    <a:cubicBezTo>
                      <a:pt x="489" y="6399"/>
                      <a:pt x="1401" y="5628"/>
                      <a:pt x="1713" y="5267"/>
                    </a:cubicBezTo>
                    <a:lnTo>
                      <a:pt x="1739" y="5267"/>
                    </a:lnTo>
                    <a:cubicBezTo>
                      <a:pt x="4229" y="4994"/>
                      <a:pt x="4696" y="2076"/>
                      <a:pt x="3957" y="117"/>
                    </a:cubicBezTo>
                    <a:cubicBezTo>
                      <a:pt x="3957" y="91"/>
                      <a:pt x="3931" y="78"/>
                      <a:pt x="3918" y="78"/>
                    </a:cubicBezTo>
                    <a:cubicBezTo>
                      <a:pt x="3905" y="78"/>
                      <a:pt x="3905" y="65"/>
                      <a:pt x="3892" y="52"/>
                    </a:cubicBezTo>
                    <a:cubicBezTo>
                      <a:pt x="3866" y="14"/>
                      <a:pt x="3827" y="1"/>
                      <a:pt x="37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8"/>
              <p:cNvSpPr/>
              <p:nvPr/>
            </p:nvSpPr>
            <p:spPr>
              <a:xfrm>
                <a:off x="1472640" y="2741101"/>
                <a:ext cx="297053" cy="359673"/>
              </a:xfrm>
              <a:custGeom>
                <a:rect b="b" l="l" r="r" t="t"/>
                <a:pathLst>
                  <a:path extrusionOk="0" h="3205" w="2647">
                    <a:moveTo>
                      <a:pt x="2646" y="1"/>
                    </a:moveTo>
                    <a:cubicBezTo>
                      <a:pt x="2270" y="1207"/>
                      <a:pt x="39" y="2673"/>
                      <a:pt x="0" y="2673"/>
                    </a:cubicBezTo>
                    <a:cubicBezTo>
                      <a:pt x="13" y="2867"/>
                      <a:pt x="104" y="3062"/>
                      <a:pt x="260" y="3204"/>
                    </a:cubicBezTo>
                    <a:cubicBezTo>
                      <a:pt x="260" y="3191"/>
                      <a:pt x="2037" y="1985"/>
                      <a:pt x="2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8"/>
              <p:cNvSpPr/>
              <p:nvPr/>
            </p:nvSpPr>
            <p:spPr>
              <a:xfrm>
                <a:off x="1612357" y="2633369"/>
                <a:ext cx="83045" cy="278200"/>
              </a:xfrm>
              <a:custGeom>
                <a:rect b="b" l="l" r="r" t="t"/>
                <a:pathLst>
                  <a:path extrusionOk="0" h="2479" w="740">
                    <a:moveTo>
                      <a:pt x="493" y="1"/>
                    </a:moveTo>
                    <a:cubicBezTo>
                      <a:pt x="130" y="766"/>
                      <a:pt x="0" y="1622"/>
                      <a:pt x="117" y="2478"/>
                    </a:cubicBezTo>
                    <a:cubicBezTo>
                      <a:pt x="338" y="2232"/>
                      <a:pt x="558" y="1972"/>
                      <a:pt x="740" y="1687"/>
                    </a:cubicBezTo>
                    <a:cubicBezTo>
                      <a:pt x="714" y="1687"/>
                      <a:pt x="416" y="559"/>
                      <a:pt x="4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8"/>
              <p:cNvSpPr/>
              <p:nvPr/>
            </p:nvSpPr>
            <p:spPr>
              <a:xfrm>
                <a:off x="1677894" y="2489276"/>
                <a:ext cx="113569" cy="321854"/>
              </a:xfrm>
              <a:custGeom>
                <a:rect b="b" l="l" r="r" t="t"/>
                <a:pathLst>
                  <a:path extrusionOk="0" h="2868" w="1012">
                    <a:moveTo>
                      <a:pt x="856" y="1"/>
                    </a:moveTo>
                    <a:cubicBezTo>
                      <a:pt x="532" y="299"/>
                      <a:pt x="247" y="662"/>
                      <a:pt x="26" y="1051"/>
                    </a:cubicBezTo>
                    <a:cubicBezTo>
                      <a:pt x="0" y="1687"/>
                      <a:pt x="130" y="2258"/>
                      <a:pt x="221" y="2867"/>
                    </a:cubicBezTo>
                    <a:cubicBezTo>
                      <a:pt x="532" y="2387"/>
                      <a:pt x="791" y="1868"/>
                      <a:pt x="1012" y="1337"/>
                    </a:cubicBezTo>
                    <a:cubicBezTo>
                      <a:pt x="934" y="896"/>
                      <a:pt x="882" y="455"/>
                      <a:pt x="8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8"/>
              <p:cNvSpPr/>
              <p:nvPr/>
            </p:nvSpPr>
            <p:spPr>
              <a:xfrm>
                <a:off x="1661846" y="2829869"/>
                <a:ext cx="193696" cy="135565"/>
              </a:xfrm>
              <a:custGeom>
                <a:rect b="b" l="l" r="r" t="t"/>
                <a:pathLst>
                  <a:path extrusionOk="0" h="1208" w="1726">
                    <a:moveTo>
                      <a:pt x="1726" y="1"/>
                    </a:moveTo>
                    <a:lnTo>
                      <a:pt x="1726" y="1"/>
                    </a:lnTo>
                    <a:cubicBezTo>
                      <a:pt x="1452" y="103"/>
                      <a:pt x="1158" y="146"/>
                      <a:pt x="871" y="146"/>
                    </a:cubicBezTo>
                    <a:cubicBezTo>
                      <a:pt x="832" y="146"/>
                      <a:pt x="792" y="145"/>
                      <a:pt x="753" y="143"/>
                    </a:cubicBezTo>
                    <a:cubicBezTo>
                      <a:pt x="519" y="507"/>
                      <a:pt x="273" y="870"/>
                      <a:pt x="0" y="1207"/>
                    </a:cubicBezTo>
                    <a:cubicBezTo>
                      <a:pt x="740" y="1116"/>
                      <a:pt x="1388" y="662"/>
                      <a:pt x="17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8"/>
              <p:cNvSpPr/>
              <p:nvPr/>
            </p:nvSpPr>
            <p:spPr>
              <a:xfrm>
                <a:off x="1785515" y="2413976"/>
                <a:ext cx="93369" cy="196277"/>
              </a:xfrm>
              <a:custGeom>
                <a:rect b="b" l="l" r="r" t="t"/>
                <a:pathLst>
                  <a:path extrusionOk="0" h="1749" w="832">
                    <a:moveTo>
                      <a:pt x="812" y="1"/>
                    </a:moveTo>
                    <a:cubicBezTo>
                      <a:pt x="805" y="1"/>
                      <a:pt x="799" y="4"/>
                      <a:pt x="792" y="10"/>
                    </a:cubicBezTo>
                    <a:cubicBezTo>
                      <a:pt x="779" y="10"/>
                      <a:pt x="208" y="399"/>
                      <a:pt x="1" y="581"/>
                    </a:cubicBezTo>
                    <a:cubicBezTo>
                      <a:pt x="66" y="970"/>
                      <a:pt x="131" y="1359"/>
                      <a:pt x="157" y="1748"/>
                    </a:cubicBezTo>
                    <a:cubicBezTo>
                      <a:pt x="377" y="1204"/>
                      <a:pt x="831" y="23"/>
                      <a:pt x="831" y="10"/>
                    </a:cubicBezTo>
                    <a:cubicBezTo>
                      <a:pt x="825" y="4"/>
                      <a:pt x="818" y="1"/>
                      <a:pt x="8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8"/>
              <p:cNvSpPr/>
              <p:nvPr/>
            </p:nvSpPr>
            <p:spPr>
              <a:xfrm>
                <a:off x="1756449" y="2671300"/>
                <a:ext cx="142747" cy="157224"/>
              </a:xfrm>
              <a:custGeom>
                <a:rect b="b" l="l" r="r" t="t"/>
                <a:pathLst>
                  <a:path extrusionOk="0" h="1401" w="1272">
                    <a:moveTo>
                      <a:pt x="1272" y="0"/>
                    </a:moveTo>
                    <a:lnTo>
                      <a:pt x="1272" y="0"/>
                    </a:lnTo>
                    <a:cubicBezTo>
                      <a:pt x="1051" y="78"/>
                      <a:pt x="844" y="143"/>
                      <a:pt x="623" y="195"/>
                    </a:cubicBezTo>
                    <a:lnTo>
                      <a:pt x="610" y="195"/>
                    </a:lnTo>
                    <a:cubicBezTo>
                      <a:pt x="429" y="610"/>
                      <a:pt x="234" y="1012"/>
                      <a:pt x="1" y="1401"/>
                    </a:cubicBezTo>
                    <a:cubicBezTo>
                      <a:pt x="312" y="1375"/>
                      <a:pt x="623" y="1349"/>
                      <a:pt x="947" y="1297"/>
                    </a:cubicBezTo>
                    <a:cubicBezTo>
                      <a:pt x="1129" y="882"/>
                      <a:pt x="1233" y="454"/>
                      <a:pt x="12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8"/>
              <p:cNvSpPr/>
              <p:nvPr/>
            </p:nvSpPr>
            <p:spPr>
              <a:xfrm>
                <a:off x="1830740" y="2452917"/>
                <a:ext cx="72832" cy="225679"/>
              </a:xfrm>
              <a:custGeom>
                <a:rect b="b" l="l" r="r" t="t"/>
                <a:pathLst>
                  <a:path extrusionOk="0" h="2011" w="649">
                    <a:moveTo>
                      <a:pt x="519" y="0"/>
                    </a:moveTo>
                    <a:cubicBezTo>
                      <a:pt x="428" y="688"/>
                      <a:pt x="259" y="1362"/>
                      <a:pt x="0" y="2011"/>
                    </a:cubicBezTo>
                    <a:cubicBezTo>
                      <a:pt x="208" y="1946"/>
                      <a:pt x="402" y="1907"/>
                      <a:pt x="610" y="1868"/>
                    </a:cubicBezTo>
                    <a:cubicBezTo>
                      <a:pt x="649" y="1246"/>
                      <a:pt x="623" y="623"/>
                      <a:pt x="5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8"/>
              <p:cNvSpPr/>
              <p:nvPr/>
            </p:nvSpPr>
            <p:spPr>
              <a:xfrm>
                <a:off x="1661846" y="2829869"/>
                <a:ext cx="193696" cy="135565"/>
              </a:xfrm>
              <a:custGeom>
                <a:rect b="b" l="l" r="r" t="t"/>
                <a:pathLst>
                  <a:path extrusionOk="0" h="1208" w="1726">
                    <a:moveTo>
                      <a:pt x="1726" y="1"/>
                    </a:moveTo>
                    <a:lnTo>
                      <a:pt x="1726" y="1"/>
                    </a:lnTo>
                    <a:cubicBezTo>
                      <a:pt x="1427" y="105"/>
                      <a:pt x="1116" y="143"/>
                      <a:pt x="818" y="143"/>
                    </a:cubicBezTo>
                    <a:cubicBezTo>
                      <a:pt x="753" y="221"/>
                      <a:pt x="675" y="286"/>
                      <a:pt x="610" y="364"/>
                    </a:cubicBezTo>
                    <a:cubicBezTo>
                      <a:pt x="416" y="649"/>
                      <a:pt x="221" y="935"/>
                      <a:pt x="0" y="1207"/>
                    </a:cubicBezTo>
                    <a:cubicBezTo>
                      <a:pt x="740" y="1116"/>
                      <a:pt x="1375" y="662"/>
                      <a:pt x="1726"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8"/>
              <p:cNvSpPr/>
              <p:nvPr/>
            </p:nvSpPr>
            <p:spPr>
              <a:xfrm>
                <a:off x="1768120" y="2671300"/>
                <a:ext cx="129617" cy="155765"/>
              </a:xfrm>
              <a:custGeom>
                <a:rect b="b" l="l" r="r" t="t"/>
                <a:pathLst>
                  <a:path extrusionOk="0" h="1388" w="1155">
                    <a:moveTo>
                      <a:pt x="1155" y="0"/>
                    </a:moveTo>
                    <a:lnTo>
                      <a:pt x="1155" y="0"/>
                    </a:lnTo>
                    <a:cubicBezTo>
                      <a:pt x="1038" y="39"/>
                      <a:pt x="895" y="78"/>
                      <a:pt x="779" y="117"/>
                    </a:cubicBezTo>
                    <a:cubicBezTo>
                      <a:pt x="584" y="584"/>
                      <a:pt x="325" y="1012"/>
                      <a:pt x="0" y="1388"/>
                    </a:cubicBezTo>
                    <a:cubicBezTo>
                      <a:pt x="286" y="1362"/>
                      <a:pt x="558" y="1349"/>
                      <a:pt x="830" y="1297"/>
                    </a:cubicBezTo>
                    <a:cubicBezTo>
                      <a:pt x="1012" y="882"/>
                      <a:pt x="1129" y="441"/>
                      <a:pt x="115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8"/>
              <p:cNvSpPr/>
              <p:nvPr/>
            </p:nvSpPr>
            <p:spPr>
              <a:xfrm>
                <a:off x="1861265" y="2496571"/>
                <a:ext cx="42308" cy="174843"/>
              </a:xfrm>
              <a:custGeom>
                <a:rect b="b" l="l" r="r" t="t"/>
                <a:pathLst>
                  <a:path extrusionOk="0" h="1558" w="377">
                    <a:moveTo>
                      <a:pt x="299" y="1"/>
                    </a:moveTo>
                    <a:cubicBezTo>
                      <a:pt x="286" y="532"/>
                      <a:pt x="182" y="1051"/>
                      <a:pt x="0" y="1557"/>
                    </a:cubicBezTo>
                    <a:cubicBezTo>
                      <a:pt x="104" y="1531"/>
                      <a:pt x="221" y="1505"/>
                      <a:pt x="338" y="1479"/>
                    </a:cubicBezTo>
                    <a:cubicBezTo>
                      <a:pt x="377" y="986"/>
                      <a:pt x="364" y="493"/>
                      <a:pt x="299"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9" name="Google Shape;339;p28"/>
          <p:cNvGrpSpPr/>
          <p:nvPr/>
        </p:nvGrpSpPr>
        <p:grpSpPr>
          <a:xfrm>
            <a:off x="-372502" y="19408"/>
            <a:ext cx="1552347" cy="2409518"/>
            <a:chOff x="-514639" y="-201194"/>
            <a:chExt cx="1836662" cy="2850826"/>
          </a:xfrm>
        </p:grpSpPr>
        <p:sp>
          <p:nvSpPr>
            <p:cNvPr id="340" name="Google Shape;340;p28"/>
            <p:cNvSpPr/>
            <p:nvPr/>
          </p:nvSpPr>
          <p:spPr>
            <a:xfrm flipH="1" rot="2044942">
              <a:off x="37427" y="1887579"/>
              <a:ext cx="140832" cy="255107"/>
            </a:xfrm>
            <a:custGeom>
              <a:rect b="b" l="l" r="r" t="t"/>
              <a:pathLst>
                <a:path extrusionOk="0" h="3996" w="2206">
                  <a:moveTo>
                    <a:pt x="2205" y="0"/>
                  </a:moveTo>
                  <a:cubicBezTo>
                    <a:pt x="1829" y="286"/>
                    <a:pt x="1479" y="597"/>
                    <a:pt x="1142" y="934"/>
                  </a:cubicBezTo>
                  <a:cubicBezTo>
                    <a:pt x="675" y="1466"/>
                    <a:pt x="299" y="2062"/>
                    <a:pt x="26" y="2711"/>
                  </a:cubicBezTo>
                  <a:cubicBezTo>
                    <a:pt x="13" y="2724"/>
                    <a:pt x="13" y="2724"/>
                    <a:pt x="0" y="2737"/>
                  </a:cubicBezTo>
                  <a:cubicBezTo>
                    <a:pt x="104" y="3152"/>
                    <a:pt x="182" y="3567"/>
                    <a:pt x="247" y="3995"/>
                  </a:cubicBezTo>
                  <a:cubicBezTo>
                    <a:pt x="986" y="2685"/>
                    <a:pt x="1699" y="1414"/>
                    <a:pt x="2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8"/>
            <p:cNvSpPr/>
            <p:nvPr/>
          </p:nvSpPr>
          <p:spPr>
            <a:xfrm>
              <a:off x="-514639" y="-201076"/>
              <a:ext cx="1829578" cy="2850590"/>
            </a:xfrm>
            <a:custGeom>
              <a:rect b="b" l="l" r="r" t="t"/>
              <a:pathLst>
                <a:path extrusionOk="0" h="36175" w="23218">
                  <a:moveTo>
                    <a:pt x="12924" y="0"/>
                  </a:moveTo>
                  <a:cubicBezTo>
                    <a:pt x="12899" y="0"/>
                    <a:pt x="12874" y="9"/>
                    <a:pt x="12854" y="29"/>
                  </a:cubicBezTo>
                  <a:cubicBezTo>
                    <a:pt x="12205" y="548"/>
                    <a:pt x="11271" y="1690"/>
                    <a:pt x="11271" y="1703"/>
                  </a:cubicBezTo>
                  <a:cubicBezTo>
                    <a:pt x="9922" y="3700"/>
                    <a:pt x="9858" y="6670"/>
                    <a:pt x="11816" y="8499"/>
                  </a:cubicBezTo>
                  <a:cubicBezTo>
                    <a:pt x="10558" y="10146"/>
                    <a:pt x="9507" y="11936"/>
                    <a:pt x="8703" y="13843"/>
                  </a:cubicBezTo>
                  <a:cubicBezTo>
                    <a:pt x="9196" y="12663"/>
                    <a:pt x="9378" y="11366"/>
                    <a:pt x="9222" y="10094"/>
                  </a:cubicBezTo>
                  <a:cubicBezTo>
                    <a:pt x="9144" y="9589"/>
                    <a:pt x="9027" y="9096"/>
                    <a:pt x="8885" y="8616"/>
                  </a:cubicBezTo>
                  <a:cubicBezTo>
                    <a:pt x="8612" y="7825"/>
                    <a:pt x="8210" y="7085"/>
                    <a:pt x="7692" y="6424"/>
                  </a:cubicBezTo>
                  <a:cubicBezTo>
                    <a:pt x="7004" y="5568"/>
                    <a:pt x="6070" y="4958"/>
                    <a:pt x="5603" y="3934"/>
                  </a:cubicBezTo>
                  <a:cubicBezTo>
                    <a:pt x="5580" y="3899"/>
                    <a:pt x="5542" y="3882"/>
                    <a:pt x="5504" y="3882"/>
                  </a:cubicBezTo>
                  <a:cubicBezTo>
                    <a:pt x="5457" y="3882"/>
                    <a:pt x="5410" y="3909"/>
                    <a:pt x="5396" y="3959"/>
                  </a:cubicBezTo>
                  <a:cubicBezTo>
                    <a:pt x="5071" y="6138"/>
                    <a:pt x="4812" y="8421"/>
                    <a:pt x="5448" y="10561"/>
                  </a:cubicBezTo>
                  <a:cubicBezTo>
                    <a:pt x="5902" y="12105"/>
                    <a:pt x="6926" y="13765"/>
                    <a:pt x="8638" y="14012"/>
                  </a:cubicBezTo>
                  <a:cubicBezTo>
                    <a:pt x="7977" y="15594"/>
                    <a:pt x="7406" y="17215"/>
                    <a:pt x="6926" y="18862"/>
                  </a:cubicBezTo>
                  <a:cubicBezTo>
                    <a:pt x="7056" y="17747"/>
                    <a:pt x="6887" y="16619"/>
                    <a:pt x="6420" y="15607"/>
                  </a:cubicBezTo>
                  <a:cubicBezTo>
                    <a:pt x="5603" y="13843"/>
                    <a:pt x="4125" y="12546"/>
                    <a:pt x="2503" y="11560"/>
                  </a:cubicBezTo>
                  <a:cubicBezTo>
                    <a:pt x="2485" y="11552"/>
                    <a:pt x="2467" y="11549"/>
                    <a:pt x="2448" y="11549"/>
                  </a:cubicBezTo>
                  <a:cubicBezTo>
                    <a:pt x="2376" y="11549"/>
                    <a:pt x="2314" y="11607"/>
                    <a:pt x="2335" y="11690"/>
                  </a:cubicBezTo>
                  <a:cubicBezTo>
                    <a:pt x="2594" y="12766"/>
                    <a:pt x="2192" y="13973"/>
                    <a:pt x="2283" y="15088"/>
                  </a:cubicBezTo>
                  <a:cubicBezTo>
                    <a:pt x="2361" y="15983"/>
                    <a:pt x="2581" y="16865"/>
                    <a:pt x="2957" y="17682"/>
                  </a:cubicBezTo>
                  <a:cubicBezTo>
                    <a:pt x="3606" y="19122"/>
                    <a:pt x="4747" y="20328"/>
                    <a:pt x="6213" y="20925"/>
                  </a:cubicBezTo>
                  <a:cubicBezTo>
                    <a:pt x="6239" y="21016"/>
                    <a:pt x="6265" y="21119"/>
                    <a:pt x="6291" y="21210"/>
                  </a:cubicBezTo>
                  <a:cubicBezTo>
                    <a:pt x="5785" y="23259"/>
                    <a:pt x="5357" y="25322"/>
                    <a:pt x="4825" y="27358"/>
                  </a:cubicBezTo>
                  <a:cubicBezTo>
                    <a:pt x="4773" y="25802"/>
                    <a:pt x="4825" y="24154"/>
                    <a:pt x="3956" y="22818"/>
                  </a:cubicBezTo>
                  <a:cubicBezTo>
                    <a:pt x="3087" y="21482"/>
                    <a:pt x="1492" y="20977"/>
                    <a:pt x="272" y="20082"/>
                  </a:cubicBezTo>
                  <a:cubicBezTo>
                    <a:pt x="255" y="20073"/>
                    <a:pt x="236" y="20069"/>
                    <a:pt x="218" y="20069"/>
                  </a:cubicBezTo>
                  <a:cubicBezTo>
                    <a:pt x="158" y="20069"/>
                    <a:pt x="104" y="20115"/>
                    <a:pt x="104" y="20185"/>
                  </a:cubicBezTo>
                  <a:cubicBezTo>
                    <a:pt x="247" y="22001"/>
                    <a:pt x="0" y="23973"/>
                    <a:pt x="843" y="25659"/>
                  </a:cubicBezTo>
                  <a:cubicBezTo>
                    <a:pt x="1569" y="27112"/>
                    <a:pt x="3074" y="27851"/>
                    <a:pt x="4605" y="28162"/>
                  </a:cubicBezTo>
                  <a:cubicBezTo>
                    <a:pt x="4592" y="28201"/>
                    <a:pt x="4579" y="28240"/>
                    <a:pt x="4566" y="28279"/>
                  </a:cubicBezTo>
                  <a:cubicBezTo>
                    <a:pt x="3839" y="30912"/>
                    <a:pt x="2841" y="33532"/>
                    <a:pt x="454" y="35011"/>
                  </a:cubicBezTo>
                  <a:cubicBezTo>
                    <a:pt x="57" y="35256"/>
                    <a:pt x="522" y="36175"/>
                    <a:pt x="875" y="36175"/>
                  </a:cubicBezTo>
                  <a:cubicBezTo>
                    <a:pt x="914" y="36175"/>
                    <a:pt x="951" y="36164"/>
                    <a:pt x="986" y="36139"/>
                  </a:cubicBezTo>
                  <a:cubicBezTo>
                    <a:pt x="3424" y="34388"/>
                    <a:pt x="4384" y="31379"/>
                    <a:pt x="5214" y="28474"/>
                  </a:cubicBezTo>
                  <a:cubicBezTo>
                    <a:pt x="5906" y="28852"/>
                    <a:pt x="6672" y="29043"/>
                    <a:pt x="7441" y="29043"/>
                  </a:cubicBezTo>
                  <a:cubicBezTo>
                    <a:pt x="8040" y="29043"/>
                    <a:pt x="8641" y="28927"/>
                    <a:pt x="9209" y="28694"/>
                  </a:cubicBezTo>
                  <a:cubicBezTo>
                    <a:pt x="9858" y="28422"/>
                    <a:pt x="10441" y="27994"/>
                    <a:pt x="10908" y="27449"/>
                  </a:cubicBezTo>
                  <a:cubicBezTo>
                    <a:pt x="11660" y="26554"/>
                    <a:pt x="12127" y="25387"/>
                    <a:pt x="13347" y="25049"/>
                  </a:cubicBezTo>
                  <a:cubicBezTo>
                    <a:pt x="13476" y="25010"/>
                    <a:pt x="13476" y="24842"/>
                    <a:pt x="13347" y="24803"/>
                  </a:cubicBezTo>
                  <a:cubicBezTo>
                    <a:pt x="12296" y="24582"/>
                    <a:pt x="11245" y="24336"/>
                    <a:pt x="10195" y="24167"/>
                  </a:cubicBezTo>
                  <a:cubicBezTo>
                    <a:pt x="10034" y="24138"/>
                    <a:pt x="9872" y="24123"/>
                    <a:pt x="9711" y="24123"/>
                  </a:cubicBezTo>
                  <a:cubicBezTo>
                    <a:pt x="9236" y="24123"/>
                    <a:pt x="8769" y="24250"/>
                    <a:pt x="8353" y="24492"/>
                  </a:cubicBezTo>
                  <a:cubicBezTo>
                    <a:pt x="7121" y="25257"/>
                    <a:pt x="6109" y="26333"/>
                    <a:pt x="5461" y="27630"/>
                  </a:cubicBezTo>
                  <a:cubicBezTo>
                    <a:pt x="5992" y="25568"/>
                    <a:pt x="6394" y="23454"/>
                    <a:pt x="6926" y="21521"/>
                  </a:cubicBezTo>
                  <a:cubicBezTo>
                    <a:pt x="6965" y="21392"/>
                    <a:pt x="7004" y="21262"/>
                    <a:pt x="7043" y="21132"/>
                  </a:cubicBezTo>
                  <a:cubicBezTo>
                    <a:pt x="7043" y="21184"/>
                    <a:pt x="7082" y="21236"/>
                    <a:pt x="7134" y="21262"/>
                  </a:cubicBezTo>
                  <a:cubicBezTo>
                    <a:pt x="7891" y="21524"/>
                    <a:pt x="8685" y="21657"/>
                    <a:pt x="9480" y="21657"/>
                  </a:cubicBezTo>
                  <a:cubicBezTo>
                    <a:pt x="10184" y="21657"/>
                    <a:pt x="10888" y="21553"/>
                    <a:pt x="11570" y="21340"/>
                  </a:cubicBezTo>
                  <a:cubicBezTo>
                    <a:pt x="12270" y="21132"/>
                    <a:pt x="12932" y="20808"/>
                    <a:pt x="13528" y="20380"/>
                  </a:cubicBezTo>
                  <a:cubicBezTo>
                    <a:pt x="14332" y="19809"/>
                    <a:pt x="14968" y="18862"/>
                    <a:pt x="16006" y="18733"/>
                  </a:cubicBezTo>
                  <a:cubicBezTo>
                    <a:pt x="16109" y="18720"/>
                    <a:pt x="16187" y="18577"/>
                    <a:pt x="16070" y="18499"/>
                  </a:cubicBezTo>
                  <a:cubicBezTo>
                    <a:pt x="14778" y="17811"/>
                    <a:pt x="13479" y="17259"/>
                    <a:pt x="12093" y="17259"/>
                  </a:cubicBezTo>
                  <a:cubicBezTo>
                    <a:pt x="11573" y="17259"/>
                    <a:pt x="11041" y="17337"/>
                    <a:pt x="10493" y="17514"/>
                  </a:cubicBezTo>
                  <a:cubicBezTo>
                    <a:pt x="9066" y="17968"/>
                    <a:pt x="7899" y="19005"/>
                    <a:pt x="7251" y="20367"/>
                  </a:cubicBezTo>
                  <a:cubicBezTo>
                    <a:pt x="7808" y="18409"/>
                    <a:pt x="8483" y="16489"/>
                    <a:pt x="9274" y="14608"/>
                  </a:cubicBezTo>
                  <a:cubicBezTo>
                    <a:pt x="10497" y="15417"/>
                    <a:pt x="11919" y="15844"/>
                    <a:pt x="13368" y="15844"/>
                  </a:cubicBezTo>
                  <a:cubicBezTo>
                    <a:pt x="13732" y="15844"/>
                    <a:pt x="14097" y="15817"/>
                    <a:pt x="14462" y="15763"/>
                  </a:cubicBezTo>
                  <a:cubicBezTo>
                    <a:pt x="16382" y="15490"/>
                    <a:pt x="17977" y="14349"/>
                    <a:pt x="19611" y="13402"/>
                  </a:cubicBezTo>
                  <a:cubicBezTo>
                    <a:pt x="19689" y="13350"/>
                    <a:pt x="19689" y="13233"/>
                    <a:pt x="19611" y="13194"/>
                  </a:cubicBezTo>
                  <a:lnTo>
                    <a:pt x="19456" y="13091"/>
                  </a:lnTo>
                  <a:cubicBezTo>
                    <a:pt x="19443" y="13078"/>
                    <a:pt x="19417" y="13065"/>
                    <a:pt x="19404" y="13065"/>
                  </a:cubicBezTo>
                  <a:cubicBezTo>
                    <a:pt x="18275" y="12377"/>
                    <a:pt x="17069" y="11690"/>
                    <a:pt x="15772" y="11456"/>
                  </a:cubicBezTo>
                  <a:cubicBezTo>
                    <a:pt x="15462" y="11394"/>
                    <a:pt x="15143" y="11365"/>
                    <a:pt x="14826" y="11365"/>
                  </a:cubicBezTo>
                  <a:cubicBezTo>
                    <a:pt x="14612" y="11365"/>
                    <a:pt x="14399" y="11378"/>
                    <a:pt x="14190" y="11404"/>
                  </a:cubicBezTo>
                  <a:cubicBezTo>
                    <a:pt x="12374" y="11651"/>
                    <a:pt x="10843" y="12844"/>
                    <a:pt x="9507" y="14037"/>
                  </a:cubicBezTo>
                  <a:cubicBezTo>
                    <a:pt x="10273" y="12274"/>
                    <a:pt x="11194" y="10587"/>
                    <a:pt x="12257" y="8979"/>
                  </a:cubicBezTo>
                  <a:cubicBezTo>
                    <a:pt x="12270" y="8979"/>
                    <a:pt x="12283" y="8979"/>
                    <a:pt x="12296" y="8966"/>
                  </a:cubicBezTo>
                  <a:cubicBezTo>
                    <a:pt x="12309" y="8966"/>
                    <a:pt x="12322" y="8953"/>
                    <a:pt x="12335" y="8940"/>
                  </a:cubicBezTo>
                  <a:cubicBezTo>
                    <a:pt x="13476" y="9835"/>
                    <a:pt x="14462" y="10717"/>
                    <a:pt x="15863" y="10951"/>
                  </a:cubicBezTo>
                  <a:cubicBezTo>
                    <a:pt x="16070" y="10989"/>
                    <a:pt x="16278" y="11015"/>
                    <a:pt x="16485" y="11015"/>
                  </a:cubicBezTo>
                  <a:cubicBezTo>
                    <a:pt x="16545" y="11018"/>
                    <a:pt x="16605" y="11019"/>
                    <a:pt x="16665" y="11019"/>
                  </a:cubicBezTo>
                  <a:cubicBezTo>
                    <a:pt x="17316" y="11019"/>
                    <a:pt x="17955" y="10890"/>
                    <a:pt x="18561" y="10652"/>
                  </a:cubicBezTo>
                  <a:cubicBezTo>
                    <a:pt x="19378" y="10328"/>
                    <a:pt x="20182" y="9329"/>
                    <a:pt x="21012" y="9200"/>
                  </a:cubicBezTo>
                  <a:cubicBezTo>
                    <a:pt x="21116" y="9187"/>
                    <a:pt x="21116" y="9070"/>
                    <a:pt x="21064" y="9005"/>
                  </a:cubicBezTo>
                  <a:cubicBezTo>
                    <a:pt x="20344" y="8149"/>
                    <a:pt x="18915" y="7082"/>
                    <a:pt x="16906" y="7082"/>
                  </a:cubicBezTo>
                  <a:cubicBezTo>
                    <a:pt x="15656" y="7082"/>
                    <a:pt x="14183" y="7495"/>
                    <a:pt x="12516" y="8629"/>
                  </a:cubicBezTo>
                  <a:cubicBezTo>
                    <a:pt x="13126" y="7747"/>
                    <a:pt x="13788" y="6904"/>
                    <a:pt x="14501" y="6100"/>
                  </a:cubicBezTo>
                  <a:cubicBezTo>
                    <a:pt x="14875" y="6170"/>
                    <a:pt x="15252" y="6204"/>
                    <a:pt x="15627" y="6204"/>
                  </a:cubicBezTo>
                  <a:cubicBezTo>
                    <a:pt x="16916" y="6204"/>
                    <a:pt x="18180" y="5797"/>
                    <a:pt x="19235" y="5023"/>
                  </a:cubicBezTo>
                  <a:cubicBezTo>
                    <a:pt x="19936" y="4465"/>
                    <a:pt x="20532" y="3804"/>
                    <a:pt x="20999" y="3052"/>
                  </a:cubicBezTo>
                  <a:cubicBezTo>
                    <a:pt x="21609" y="2131"/>
                    <a:pt x="22063" y="885"/>
                    <a:pt x="23100" y="380"/>
                  </a:cubicBezTo>
                  <a:cubicBezTo>
                    <a:pt x="23217" y="328"/>
                    <a:pt x="23152" y="159"/>
                    <a:pt x="23048" y="159"/>
                  </a:cubicBezTo>
                  <a:cubicBezTo>
                    <a:pt x="22448" y="129"/>
                    <a:pt x="21781" y="86"/>
                    <a:pt x="21104" y="86"/>
                  </a:cubicBezTo>
                  <a:cubicBezTo>
                    <a:pt x="19716" y="86"/>
                    <a:pt x="18283" y="269"/>
                    <a:pt x="17290" y="1132"/>
                  </a:cubicBezTo>
                  <a:cubicBezTo>
                    <a:pt x="16965" y="1404"/>
                    <a:pt x="16667" y="1716"/>
                    <a:pt x="16395" y="2040"/>
                  </a:cubicBezTo>
                  <a:cubicBezTo>
                    <a:pt x="16369" y="2040"/>
                    <a:pt x="16356" y="2053"/>
                    <a:pt x="16356" y="2079"/>
                  </a:cubicBezTo>
                  <a:cubicBezTo>
                    <a:pt x="15448" y="3155"/>
                    <a:pt x="14786" y="4426"/>
                    <a:pt x="14449" y="5801"/>
                  </a:cubicBezTo>
                  <a:cubicBezTo>
                    <a:pt x="14436" y="5814"/>
                    <a:pt x="14436" y="5827"/>
                    <a:pt x="14449" y="5840"/>
                  </a:cubicBezTo>
                  <a:cubicBezTo>
                    <a:pt x="13684" y="6437"/>
                    <a:pt x="12996" y="7111"/>
                    <a:pt x="12361" y="7838"/>
                  </a:cubicBezTo>
                  <a:cubicBezTo>
                    <a:pt x="12970" y="6839"/>
                    <a:pt x="13684" y="5749"/>
                    <a:pt x="13801" y="4621"/>
                  </a:cubicBezTo>
                  <a:cubicBezTo>
                    <a:pt x="13956" y="3077"/>
                    <a:pt x="13035" y="1651"/>
                    <a:pt x="13035" y="107"/>
                  </a:cubicBezTo>
                  <a:cubicBezTo>
                    <a:pt x="13035" y="45"/>
                    <a:pt x="12980" y="0"/>
                    <a:pt x="12924" y="0"/>
                  </a:cubicBezTo>
                  <a:close/>
                </a:path>
              </a:pathLst>
            </a:custGeom>
            <a:solidFill>
              <a:schemeClr val="accent5"/>
            </a:solidFill>
            <a:ln cap="flat" cmpd="sng" w="76200">
              <a:solidFill>
                <a:schemeClr val="accent5"/>
              </a:solidFill>
              <a:prstDash val="solid"/>
              <a:round/>
              <a:headEnd len="sm" w="sm" type="none"/>
              <a:tailEnd len="sm" w="sm" type="none"/>
            </a:ln>
            <a:effectLst>
              <a:outerShdw blurRad="157163"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8"/>
            <p:cNvSpPr/>
            <p:nvPr/>
          </p:nvSpPr>
          <p:spPr>
            <a:xfrm>
              <a:off x="-507556" y="-201194"/>
              <a:ext cx="1829578" cy="2850826"/>
            </a:xfrm>
            <a:custGeom>
              <a:rect b="b" l="l" r="r" t="t"/>
              <a:pathLst>
                <a:path extrusionOk="0" h="36178" w="23218">
                  <a:moveTo>
                    <a:pt x="21142" y="305"/>
                  </a:moveTo>
                  <a:cubicBezTo>
                    <a:pt x="21490" y="305"/>
                    <a:pt x="21836" y="318"/>
                    <a:pt x="22180" y="341"/>
                  </a:cubicBezTo>
                  <a:cubicBezTo>
                    <a:pt x="21259" y="496"/>
                    <a:pt x="20429" y="937"/>
                    <a:pt x="19664" y="1469"/>
                  </a:cubicBezTo>
                  <a:cubicBezTo>
                    <a:pt x="19794" y="1119"/>
                    <a:pt x="19859" y="743"/>
                    <a:pt x="19859" y="367"/>
                  </a:cubicBezTo>
                  <a:cubicBezTo>
                    <a:pt x="20287" y="324"/>
                    <a:pt x="20715" y="305"/>
                    <a:pt x="21142" y="305"/>
                  </a:cubicBezTo>
                  <a:close/>
                  <a:moveTo>
                    <a:pt x="22453" y="509"/>
                  </a:moveTo>
                  <a:lnTo>
                    <a:pt x="22453" y="509"/>
                  </a:lnTo>
                  <a:cubicBezTo>
                    <a:pt x="22063" y="847"/>
                    <a:pt x="21726" y="1249"/>
                    <a:pt x="21480" y="1703"/>
                  </a:cubicBezTo>
                  <a:cubicBezTo>
                    <a:pt x="21089" y="1569"/>
                    <a:pt x="20681" y="1492"/>
                    <a:pt x="20277" y="1492"/>
                  </a:cubicBezTo>
                  <a:cubicBezTo>
                    <a:pt x="20172" y="1492"/>
                    <a:pt x="20067" y="1497"/>
                    <a:pt x="19962" y="1508"/>
                  </a:cubicBezTo>
                  <a:cubicBezTo>
                    <a:pt x="20715" y="1002"/>
                    <a:pt x="21532" y="613"/>
                    <a:pt x="22453" y="509"/>
                  </a:cubicBezTo>
                  <a:close/>
                  <a:moveTo>
                    <a:pt x="19742" y="380"/>
                  </a:moveTo>
                  <a:lnTo>
                    <a:pt x="19742" y="380"/>
                  </a:lnTo>
                  <a:cubicBezTo>
                    <a:pt x="19716" y="808"/>
                    <a:pt x="19625" y="1210"/>
                    <a:pt x="19456" y="1599"/>
                  </a:cubicBezTo>
                  <a:cubicBezTo>
                    <a:pt x="19456" y="1612"/>
                    <a:pt x="19456" y="1612"/>
                    <a:pt x="19456" y="1625"/>
                  </a:cubicBezTo>
                  <a:cubicBezTo>
                    <a:pt x="19275" y="1742"/>
                    <a:pt x="19106" y="1871"/>
                    <a:pt x="18938" y="2001"/>
                  </a:cubicBezTo>
                  <a:cubicBezTo>
                    <a:pt x="18613" y="2260"/>
                    <a:pt x="18302" y="2507"/>
                    <a:pt x="17978" y="2753"/>
                  </a:cubicBezTo>
                  <a:cubicBezTo>
                    <a:pt x="18043" y="2546"/>
                    <a:pt x="18172" y="2170"/>
                    <a:pt x="18185" y="2105"/>
                  </a:cubicBezTo>
                  <a:cubicBezTo>
                    <a:pt x="18302" y="1651"/>
                    <a:pt x="18367" y="1184"/>
                    <a:pt x="18380" y="717"/>
                  </a:cubicBezTo>
                  <a:cubicBezTo>
                    <a:pt x="18821" y="548"/>
                    <a:pt x="19275" y="432"/>
                    <a:pt x="19742" y="380"/>
                  </a:cubicBezTo>
                  <a:close/>
                  <a:moveTo>
                    <a:pt x="12673" y="432"/>
                  </a:moveTo>
                  <a:cubicBezTo>
                    <a:pt x="12401" y="1210"/>
                    <a:pt x="12193" y="2014"/>
                    <a:pt x="12037" y="2831"/>
                  </a:cubicBezTo>
                  <a:cubicBezTo>
                    <a:pt x="11830" y="2533"/>
                    <a:pt x="11583" y="2235"/>
                    <a:pt x="11311" y="1975"/>
                  </a:cubicBezTo>
                  <a:cubicBezTo>
                    <a:pt x="11480" y="1690"/>
                    <a:pt x="11687" y="1417"/>
                    <a:pt x="11895" y="1171"/>
                  </a:cubicBezTo>
                  <a:cubicBezTo>
                    <a:pt x="12037" y="989"/>
                    <a:pt x="12193" y="834"/>
                    <a:pt x="12362" y="678"/>
                  </a:cubicBezTo>
                  <a:lnTo>
                    <a:pt x="12569" y="509"/>
                  </a:lnTo>
                  <a:cubicBezTo>
                    <a:pt x="12595" y="471"/>
                    <a:pt x="12621" y="458"/>
                    <a:pt x="12660" y="432"/>
                  </a:cubicBezTo>
                  <a:close/>
                  <a:moveTo>
                    <a:pt x="12829" y="484"/>
                  </a:moveTo>
                  <a:cubicBezTo>
                    <a:pt x="12829" y="496"/>
                    <a:pt x="12829" y="522"/>
                    <a:pt x="12829" y="535"/>
                  </a:cubicBezTo>
                  <a:cubicBezTo>
                    <a:pt x="12945" y="704"/>
                    <a:pt x="12984" y="1508"/>
                    <a:pt x="13036" y="1703"/>
                  </a:cubicBezTo>
                  <a:cubicBezTo>
                    <a:pt x="13075" y="1871"/>
                    <a:pt x="13127" y="2040"/>
                    <a:pt x="13179" y="2209"/>
                  </a:cubicBezTo>
                  <a:cubicBezTo>
                    <a:pt x="12971" y="2351"/>
                    <a:pt x="12764" y="2507"/>
                    <a:pt x="12569" y="2663"/>
                  </a:cubicBezTo>
                  <a:lnTo>
                    <a:pt x="12569" y="2650"/>
                  </a:lnTo>
                  <a:cubicBezTo>
                    <a:pt x="12478" y="2740"/>
                    <a:pt x="12375" y="2818"/>
                    <a:pt x="12258" y="2896"/>
                  </a:cubicBezTo>
                  <a:lnTo>
                    <a:pt x="12193" y="2922"/>
                  </a:lnTo>
                  <a:cubicBezTo>
                    <a:pt x="12349" y="2092"/>
                    <a:pt x="12556" y="1275"/>
                    <a:pt x="12829" y="484"/>
                  </a:cubicBezTo>
                  <a:close/>
                  <a:moveTo>
                    <a:pt x="20237" y="1633"/>
                  </a:moveTo>
                  <a:cubicBezTo>
                    <a:pt x="20629" y="1633"/>
                    <a:pt x="21022" y="1700"/>
                    <a:pt x="21402" y="1832"/>
                  </a:cubicBezTo>
                  <a:cubicBezTo>
                    <a:pt x="21104" y="2325"/>
                    <a:pt x="20844" y="2844"/>
                    <a:pt x="20520" y="3272"/>
                  </a:cubicBezTo>
                  <a:lnTo>
                    <a:pt x="20520" y="3285"/>
                  </a:lnTo>
                  <a:cubicBezTo>
                    <a:pt x="20018" y="2990"/>
                    <a:pt x="19448" y="2836"/>
                    <a:pt x="18874" y="2836"/>
                  </a:cubicBezTo>
                  <a:cubicBezTo>
                    <a:pt x="18692" y="2836"/>
                    <a:pt x="18509" y="2852"/>
                    <a:pt x="18328" y="2883"/>
                  </a:cubicBezTo>
                  <a:cubicBezTo>
                    <a:pt x="18250" y="2896"/>
                    <a:pt x="18159" y="2922"/>
                    <a:pt x="18095" y="2935"/>
                  </a:cubicBezTo>
                  <a:cubicBezTo>
                    <a:pt x="18600" y="2507"/>
                    <a:pt x="19132" y="2066"/>
                    <a:pt x="19690" y="1677"/>
                  </a:cubicBezTo>
                  <a:cubicBezTo>
                    <a:pt x="19871" y="1648"/>
                    <a:pt x="20054" y="1633"/>
                    <a:pt x="20237" y="1633"/>
                  </a:cubicBezTo>
                  <a:close/>
                  <a:moveTo>
                    <a:pt x="18263" y="769"/>
                  </a:moveTo>
                  <a:lnTo>
                    <a:pt x="18263" y="769"/>
                  </a:lnTo>
                  <a:cubicBezTo>
                    <a:pt x="18172" y="1495"/>
                    <a:pt x="18017" y="2196"/>
                    <a:pt x="17809" y="2896"/>
                  </a:cubicBezTo>
                  <a:cubicBezTo>
                    <a:pt x="17303" y="3298"/>
                    <a:pt x="16798" y="3726"/>
                    <a:pt x="16292" y="4141"/>
                  </a:cubicBezTo>
                  <a:cubicBezTo>
                    <a:pt x="16305" y="3947"/>
                    <a:pt x="16421" y="3687"/>
                    <a:pt x="16447" y="3493"/>
                  </a:cubicBezTo>
                  <a:cubicBezTo>
                    <a:pt x="16499" y="3091"/>
                    <a:pt x="16499" y="2676"/>
                    <a:pt x="16447" y="2260"/>
                  </a:cubicBezTo>
                  <a:cubicBezTo>
                    <a:pt x="16681" y="1975"/>
                    <a:pt x="16940" y="1703"/>
                    <a:pt x="17213" y="1443"/>
                  </a:cubicBezTo>
                  <a:cubicBezTo>
                    <a:pt x="17511" y="1158"/>
                    <a:pt x="17874" y="937"/>
                    <a:pt x="18263" y="769"/>
                  </a:cubicBezTo>
                  <a:close/>
                  <a:moveTo>
                    <a:pt x="18864" y="2993"/>
                  </a:moveTo>
                  <a:cubicBezTo>
                    <a:pt x="19408" y="2993"/>
                    <a:pt x="19947" y="3121"/>
                    <a:pt x="20442" y="3376"/>
                  </a:cubicBezTo>
                  <a:cubicBezTo>
                    <a:pt x="20001" y="3986"/>
                    <a:pt x="19456" y="4517"/>
                    <a:pt x="18834" y="4945"/>
                  </a:cubicBezTo>
                  <a:cubicBezTo>
                    <a:pt x="18282" y="4517"/>
                    <a:pt x="17602" y="4295"/>
                    <a:pt x="16915" y="4295"/>
                  </a:cubicBezTo>
                  <a:cubicBezTo>
                    <a:pt x="16811" y="4295"/>
                    <a:pt x="16707" y="4300"/>
                    <a:pt x="16603" y="4310"/>
                  </a:cubicBezTo>
                  <a:cubicBezTo>
                    <a:pt x="16486" y="4323"/>
                    <a:pt x="16434" y="4349"/>
                    <a:pt x="16395" y="4349"/>
                  </a:cubicBezTo>
                  <a:cubicBezTo>
                    <a:pt x="16875" y="3934"/>
                    <a:pt x="17368" y="3532"/>
                    <a:pt x="17848" y="3142"/>
                  </a:cubicBezTo>
                  <a:cubicBezTo>
                    <a:pt x="18182" y="3043"/>
                    <a:pt x="18524" y="2993"/>
                    <a:pt x="18864" y="2993"/>
                  </a:cubicBezTo>
                  <a:close/>
                  <a:moveTo>
                    <a:pt x="13218" y="2351"/>
                  </a:moveTo>
                  <a:cubicBezTo>
                    <a:pt x="13296" y="2598"/>
                    <a:pt x="13360" y="2857"/>
                    <a:pt x="13425" y="3117"/>
                  </a:cubicBezTo>
                  <a:cubicBezTo>
                    <a:pt x="13503" y="3402"/>
                    <a:pt x="13542" y="3700"/>
                    <a:pt x="13555" y="3998"/>
                  </a:cubicBezTo>
                  <a:cubicBezTo>
                    <a:pt x="12958" y="4375"/>
                    <a:pt x="12439" y="4868"/>
                    <a:pt x="12037" y="5451"/>
                  </a:cubicBezTo>
                  <a:cubicBezTo>
                    <a:pt x="11986" y="5516"/>
                    <a:pt x="11947" y="5568"/>
                    <a:pt x="11908" y="5607"/>
                  </a:cubicBezTo>
                  <a:cubicBezTo>
                    <a:pt x="11947" y="4790"/>
                    <a:pt x="12024" y="3973"/>
                    <a:pt x="12167" y="3155"/>
                  </a:cubicBezTo>
                  <a:cubicBezTo>
                    <a:pt x="12517" y="2896"/>
                    <a:pt x="12867" y="2624"/>
                    <a:pt x="13218" y="2351"/>
                  </a:cubicBezTo>
                  <a:close/>
                  <a:moveTo>
                    <a:pt x="16369" y="2377"/>
                  </a:moveTo>
                  <a:lnTo>
                    <a:pt x="16369" y="2377"/>
                  </a:lnTo>
                  <a:cubicBezTo>
                    <a:pt x="16382" y="3026"/>
                    <a:pt x="16305" y="3674"/>
                    <a:pt x="16123" y="4310"/>
                  </a:cubicBezTo>
                  <a:cubicBezTo>
                    <a:pt x="15604" y="4764"/>
                    <a:pt x="15098" y="5218"/>
                    <a:pt x="14606" y="5698"/>
                  </a:cubicBezTo>
                  <a:cubicBezTo>
                    <a:pt x="14982" y="4491"/>
                    <a:pt x="15578" y="3363"/>
                    <a:pt x="16369" y="2377"/>
                  </a:cubicBezTo>
                  <a:close/>
                  <a:moveTo>
                    <a:pt x="11272" y="2040"/>
                  </a:moveTo>
                  <a:cubicBezTo>
                    <a:pt x="11545" y="2351"/>
                    <a:pt x="11791" y="2688"/>
                    <a:pt x="11998" y="3052"/>
                  </a:cubicBezTo>
                  <a:cubicBezTo>
                    <a:pt x="11843" y="3934"/>
                    <a:pt x="11765" y="4829"/>
                    <a:pt x="11739" y="5711"/>
                  </a:cubicBezTo>
                  <a:cubicBezTo>
                    <a:pt x="11687" y="5685"/>
                    <a:pt x="11609" y="5581"/>
                    <a:pt x="11454" y="5412"/>
                  </a:cubicBezTo>
                  <a:cubicBezTo>
                    <a:pt x="11181" y="5088"/>
                    <a:pt x="10870" y="4790"/>
                    <a:pt x="10533" y="4517"/>
                  </a:cubicBezTo>
                  <a:lnTo>
                    <a:pt x="10507" y="4517"/>
                  </a:lnTo>
                  <a:cubicBezTo>
                    <a:pt x="10546" y="3765"/>
                    <a:pt x="10740" y="3026"/>
                    <a:pt x="11091" y="2364"/>
                  </a:cubicBezTo>
                  <a:cubicBezTo>
                    <a:pt x="11142" y="2247"/>
                    <a:pt x="11207" y="2144"/>
                    <a:pt x="11272" y="2040"/>
                  </a:cubicBezTo>
                  <a:close/>
                  <a:moveTo>
                    <a:pt x="16922" y="4443"/>
                  </a:moveTo>
                  <a:cubicBezTo>
                    <a:pt x="17552" y="4443"/>
                    <a:pt x="18178" y="4644"/>
                    <a:pt x="18704" y="5023"/>
                  </a:cubicBezTo>
                  <a:cubicBezTo>
                    <a:pt x="17848" y="5594"/>
                    <a:pt x="16849" y="5905"/>
                    <a:pt x="15825" y="5957"/>
                  </a:cubicBezTo>
                  <a:lnTo>
                    <a:pt x="15838" y="5957"/>
                  </a:lnTo>
                  <a:cubicBezTo>
                    <a:pt x="15763" y="5962"/>
                    <a:pt x="15581" y="5979"/>
                    <a:pt x="15388" y="5979"/>
                  </a:cubicBezTo>
                  <a:cubicBezTo>
                    <a:pt x="15115" y="5979"/>
                    <a:pt x="14820" y="5946"/>
                    <a:pt x="14774" y="5801"/>
                  </a:cubicBezTo>
                  <a:cubicBezTo>
                    <a:pt x="14748" y="5685"/>
                    <a:pt x="15630" y="4997"/>
                    <a:pt x="15760" y="4880"/>
                  </a:cubicBezTo>
                  <a:cubicBezTo>
                    <a:pt x="15890" y="4764"/>
                    <a:pt x="16019" y="4647"/>
                    <a:pt x="16149" y="4543"/>
                  </a:cubicBezTo>
                  <a:lnTo>
                    <a:pt x="16162" y="4543"/>
                  </a:lnTo>
                  <a:cubicBezTo>
                    <a:pt x="16412" y="4476"/>
                    <a:pt x="16667" y="4443"/>
                    <a:pt x="16922" y="4443"/>
                  </a:cubicBezTo>
                  <a:close/>
                  <a:moveTo>
                    <a:pt x="5604" y="4414"/>
                  </a:moveTo>
                  <a:cubicBezTo>
                    <a:pt x="5967" y="5010"/>
                    <a:pt x="6473" y="5464"/>
                    <a:pt x="6966" y="5970"/>
                  </a:cubicBezTo>
                  <a:cubicBezTo>
                    <a:pt x="6668" y="6398"/>
                    <a:pt x="6447" y="6878"/>
                    <a:pt x="6292" y="7384"/>
                  </a:cubicBezTo>
                  <a:cubicBezTo>
                    <a:pt x="5993" y="6411"/>
                    <a:pt x="5760" y="5412"/>
                    <a:pt x="5604" y="4414"/>
                  </a:cubicBezTo>
                  <a:close/>
                  <a:moveTo>
                    <a:pt x="5487" y="4855"/>
                  </a:moveTo>
                  <a:cubicBezTo>
                    <a:pt x="5643" y="5711"/>
                    <a:pt x="5851" y="6554"/>
                    <a:pt x="6110" y="7397"/>
                  </a:cubicBezTo>
                  <a:cubicBezTo>
                    <a:pt x="5851" y="7163"/>
                    <a:pt x="5591" y="6930"/>
                    <a:pt x="5319" y="6696"/>
                  </a:cubicBezTo>
                  <a:cubicBezTo>
                    <a:pt x="5319" y="6696"/>
                    <a:pt x="5306" y="6683"/>
                    <a:pt x="5306" y="6683"/>
                  </a:cubicBezTo>
                  <a:cubicBezTo>
                    <a:pt x="5345" y="6074"/>
                    <a:pt x="5410" y="5464"/>
                    <a:pt x="5487" y="4855"/>
                  </a:cubicBezTo>
                  <a:close/>
                  <a:moveTo>
                    <a:pt x="13555" y="4180"/>
                  </a:moveTo>
                  <a:lnTo>
                    <a:pt x="13555" y="4180"/>
                  </a:lnTo>
                  <a:cubicBezTo>
                    <a:pt x="13542" y="4932"/>
                    <a:pt x="13321" y="5607"/>
                    <a:pt x="12906" y="6359"/>
                  </a:cubicBezTo>
                  <a:lnTo>
                    <a:pt x="12906" y="6346"/>
                  </a:lnTo>
                  <a:cubicBezTo>
                    <a:pt x="12673" y="6787"/>
                    <a:pt x="12465" y="7345"/>
                    <a:pt x="12167" y="7721"/>
                  </a:cubicBezTo>
                  <a:cubicBezTo>
                    <a:pt x="12048" y="7871"/>
                    <a:pt x="12060" y="7969"/>
                    <a:pt x="12058" y="7969"/>
                  </a:cubicBezTo>
                  <a:cubicBezTo>
                    <a:pt x="12056" y="7969"/>
                    <a:pt x="12049" y="7929"/>
                    <a:pt x="11998" y="7838"/>
                  </a:cubicBezTo>
                  <a:cubicBezTo>
                    <a:pt x="11908" y="7695"/>
                    <a:pt x="11934" y="7176"/>
                    <a:pt x="11934" y="7021"/>
                  </a:cubicBezTo>
                  <a:cubicBezTo>
                    <a:pt x="11908" y="6657"/>
                    <a:pt x="11908" y="6294"/>
                    <a:pt x="11908" y="5944"/>
                  </a:cubicBezTo>
                  <a:cubicBezTo>
                    <a:pt x="12336" y="5244"/>
                    <a:pt x="12893" y="4647"/>
                    <a:pt x="13555" y="4180"/>
                  </a:cubicBezTo>
                  <a:close/>
                  <a:moveTo>
                    <a:pt x="10507" y="4595"/>
                  </a:moveTo>
                  <a:lnTo>
                    <a:pt x="10507" y="4595"/>
                  </a:lnTo>
                  <a:cubicBezTo>
                    <a:pt x="10909" y="5075"/>
                    <a:pt x="11337" y="5516"/>
                    <a:pt x="11713" y="6009"/>
                  </a:cubicBezTo>
                  <a:lnTo>
                    <a:pt x="11726" y="6022"/>
                  </a:lnTo>
                  <a:cubicBezTo>
                    <a:pt x="11726" y="6800"/>
                    <a:pt x="11765" y="7578"/>
                    <a:pt x="11856" y="8344"/>
                  </a:cubicBezTo>
                  <a:cubicBezTo>
                    <a:pt x="11856" y="8346"/>
                    <a:pt x="11856" y="8349"/>
                    <a:pt x="11856" y="8351"/>
                  </a:cubicBezTo>
                  <a:lnTo>
                    <a:pt x="11856" y="8351"/>
                  </a:lnTo>
                  <a:cubicBezTo>
                    <a:pt x="10960" y="7307"/>
                    <a:pt x="10481" y="5976"/>
                    <a:pt x="10507" y="4595"/>
                  </a:cubicBezTo>
                  <a:close/>
                  <a:moveTo>
                    <a:pt x="16789" y="7399"/>
                  </a:moveTo>
                  <a:cubicBezTo>
                    <a:pt x="17231" y="7399"/>
                    <a:pt x="17672" y="7446"/>
                    <a:pt x="18108" y="7539"/>
                  </a:cubicBezTo>
                  <a:cubicBezTo>
                    <a:pt x="17732" y="7902"/>
                    <a:pt x="17330" y="8253"/>
                    <a:pt x="16889" y="8564"/>
                  </a:cubicBezTo>
                  <a:lnTo>
                    <a:pt x="16889" y="8564"/>
                  </a:lnTo>
                  <a:cubicBezTo>
                    <a:pt x="16485" y="8552"/>
                    <a:pt x="16084" y="8546"/>
                    <a:pt x="15682" y="8546"/>
                  </a:cubicBezTo>
                  <a:cubicBezTo>
                    <a:pt x="15186" y="8546"/>
                    <a:pt x="14690" y="8556"/>
                    <a:pt x="14190" y="8577"/>
                  </a:cubicBezTo>
                  <a:cubicBezTo>
                    <a:pt x="14268" y="8486"/>
                    <a:pt x="14359" y="8421"/>
                    <a:pt x="14463" y="8382"/>
                  </a:cubicBezTo>
                  <a:cubicBezTo>
                    <a:pt x="14631" y="8253"/>
                    <a:pt x="14826" y="8149"/>
                    <a:pt x="15008" y="8032"/>
                  </a:cubicBezTo>
                  <a:cubicBezTo>
                    <a:pt x="15306" y="7838"/>
                    <a:pt x="15617" y="7656"/>
                    <a:pt x="15903" y="7462"/>
                  </a:cubicBezTo>
                  <a:cubicBezTo>
                    <a:pt x="16198" y="7420"/>
                    <a:pt x="16494" y="7399"/>
                    <a:pt x="16789" y="7399"/>
                  </a:cubicBezTo>
                  <a:close/>
                  <a:moveTo>
                    <a:pt x="18276" y="7565"/>
                  </a:moveTo>
                  <a:cubicBezTo>
                    <a:pt x="18652" y="7656"/>
                    <a:pt x="19028" y="7786"/>
                    <a:pt x="19379" y="7967"/>
                  </a:cubicBezTo>
                  <a:cubicBezTo>
                    <a:pt x="19132" y="8188"/>
                    <a:pt x="18899" y="8434"/>
                    <a:pt x="18665" y="8668"/>
                  </a:cubicBezTo>
                  <a:lnTo>
                    <a:pt x="18665" y="8681"/>
                  </a:lnTo>
                  <a:cubicBezTo>
                    <a:pt x="18159" y="8629"/>
                    <a:pt x="17641" y="8590"/>
                    <a:pt x="17122" y="8564"/>
                  </a:cubicBezTo>
                  <a:cubicBezTo>
                    <a:pt x="17226" y="8473"/>
                    <a:pt x="17381" y="8382"/>
                    <a:pt x="17472" y="8305"/>
                  </a:cubicBezTo>
                  <a:cubicBezTo>
                    <a:pt x="17757" y="8084"/>
                    <a:pt x="18030" y="7838"/>
                    <a:pt x="18276" y="7565"/>
                  </a:cubicBezTo>
                  <a:close/>
                  <a:moveTo>
                    <a:pt x="19482" y="8032"/>
                  </a:moveTo>
                  <a:cubicBezTo>
                    <a:pt x="19923" y="8266"/>
                    <a:pt x="20325" y="8564"/>
                    <a:pt x="20676" y="8914"/>
                  </a:cubicBezTo>
                  <a:cubicBezTo>
                    <a:pt x="20079" y="8836"/>
                    <a:pt x="19469" y="8759"/>
                    <a:pt x="18860" y="8694"/>
                  </a:cubicBezTo>
                  <a:cubicBezTo>
                    <a:pt x="19080" y="8486"/>
                    <a:pt x="19288" y="8266"/>
                    <a:pt x="19482" y="8032"/>
                  </a:cubicBezTo>
                  <a:close/>
                  <a:moveTo>
                    <a:pt x="18717" y="8927"/>
                  </a:moveTo>
                  <a:cubicBezTo>
                    <a:pt x="19288" y="8979"/>
                    <a:pt x="19871" y="9031"/>
                    <a:pt x="20455" y="9122"/>
                  </a:cubicBezTo>
                  <a:cubicBezTo>
                    <a:pt x="20222" y="9252"/>
                    <a:pt x="20001" y="9407"/>
                    <a:pt x="19794" y="9589"/>
                  </a:cubicBezTo>
                  <a:lnTo>
                    <a:pt x="18717" y="8927"/>
                  </a:lnTo>
                  <a:close/>
                  <a:moveTo>
                    <a:pt x="7070" y="6048"/>
                  </a:moveTo>
                  <a:cubicBezTo>
                    <a:pt x="7433" y="6437"/>
                    <a:pt x="7757" y="6865"/>
                    <a:pt x="8043" y="7319"/>
                  </a:cubicBezTo>
                  <a:cubicBezTo>
                    <a:pt x="7511" y="7942"/>
                    <a:pt x="7212" y="8811"/>
                    <a:pt x="7057" y="9615"/>
                  </a:cubicBezTo>
                  <a:cubicBezTo>
                    <a:pt x="6823" y="8953"/>
                    <a:pt x="6590" y="8292"/>
                    <a:pt x="6382" y="7617"/>
                  </a:cubicBezTo>
                  <a:cubicBezTo>
                    <a:pt x="6577" y="7072"/>
                    <a:pt x="6849" y="6580"/>
                    <a:pt x="7070" y="6048"/>
                  </a:cubicBezTo>
                  <a:close/>
                  <a:moveTo>
                    <a:pt x="5293" y="6813"/>
                  </a:moveTo>
                  <a:lnTo>
                    <a:pt x="5293" y="6813"/>
                  </a:lnTo>
                  <a:cubicBezTo>
                    <a:pt x="5578" y="7098"/>
                    <a:pt x="5876" y="7384"/>
                    <a:pt x="6175" y="7656"/>
                  </a:cubicBezTo>
                  <a:cubicBezTo>
                    <a:pt x="6408" y="8408"/>
                    <a:pt x="6668" y="9148"/>
                    <a:pt x="6940" y="9887"/>
                  </a:cubicBezTo>
                  <a:cubicBezTo>
                    <a:pt x="6447" y="9641"/>
                    <a:pt x="5941" y="9446"/>
                    <a:pt x="5422" y="9290"/>
                  </a:cubicBezTo>
                  <a:cubicBezTo>
                    <a:pt x="5416" y="9284"/>
                    <a:pt x="5410" y="9281"/>
                    <a:pt x="5403" y="9281"/>
                  </a:cubicBezTo>
                  <a:cubicBezTo>
                    <a:pt x="5397" y="9281"/>
                    <a:pt x="5390" y="9284"/>
                    <a:pt x="5384" y="9290"/>
                  </a:cubicBezTo>
                  <a:cubicBezTo>
                    <a:pt x="5267" y="8460"/>
                    <a:pt x="5241" y="7643"/>
                    <a:pt x="5293" y="6813"/>
                  </a:cubicBezTo>
                  <a:close/>
                  <a:moveTo>
                    <a:pt x="16979" y="8823"/>
                  </a:moveTo>
                  <a:lnTo>
                    <a:pt x="16979" y="8823"/>
                  </a:lnTo>
                  <a:cubicBezTo>
                    <a:pt x="17472" y="8836"/>
                    <a:pt x="17978" y="8862"/>
                    <a:pt x="18471" y="8901"/>
                  </a:cubicBezTo>
                  <a:cubicBezTo>
                    <a:pt x="18458" y="8940"/>
                    <a:pt x="18484" y="8966"/>
                    <a:pt x="18510" y="8979"/>
                  </a:cubicBezTo>
                  <a:cubicBezTo>
                    <a:pt x="18886" y="9213"/>
                    <a:pt x="19275" y="9459"/>
                    <a:pt x="19664" y="9693"/>
                  </a:cubicBezTo>
                  <a:cubicBezTo>
                    <a:pt x="19560" y="9783"/>
                    <a:pt x="19456" y="9861"/>
                    <a:pt x="19340" y="9939"/>
                  </a:cubicBezTo>
                  <a:cubicBezTo>
                    <a:pt x="19119" y="10095"/>
                    <a:pt x="18886" y="10224"/>
                    <a:pt x="18639" y="10328"/>
                  </a:cubicBezTo>
                  <a:cubicBezTo>
                    <a:pt x="18367" y="10030"/>
                    <a:pt x="18095" y="9744"/>
                    <a:pt x="17783" y="9485"/>
                  </a:cubicBezTo>
                  <a:cubicBezTo>
                    <a:pt x="17667" y="9381"/>
                    <a:pt x="17005" y="8953"/>
                    <a:pt x="16979" y="8823"/>
                  </a:cubicBezTo>
                  <a:close/>
                  <a:moveTo>
                    <a:pt x="15565" y="7513"/>
                  </a:moveTo>
                  <a:lnTo>
                    <a:pt x="15565" y="7513"/>
                  </a:lnTo>
                  <a:cubicBezTo>
                    <a:pt x="15176" y="7747"/>
                    <a:pt x="14787" y="7993"/>
                    <a:pt x="14398" y="8240"/>
                  </a:cubicBezTo>
                  <a:cubicBezTo>
                    <a:pt x="14281" y="8318"/>
                    <a:pt x="13957" y="8447"/>
                    <a:pt x="13853" y="8603"/>
                  </a:cubicBezTo>
                  <a:cubicBezTo>
                    <a:pt x="13477" y="8629"/>
                    <a:pt x="13101" y="8668"/>
                    <a:pt x="12725" y="8720"/>
                  </a:cubicBezTo>
                  <a:lnTo>
                    <a:pt x="12699" y="8720"/>
                  </a:lnTo>
                  <a:cubicBezTo>
                    <a:pt x="12660" y="8746"/>
                    <a:pt x="12660" y="8811"/>
                    <a:pt x="12725" y="8811"/>
                  </a:cubicBezTo>
                  <a:cubicBezTo>
                    <a:pt x="13101" y="8811"/>
                    <a:pt x="13464" y="8785"/>
                    <a:pt x="13840" y="8785"/>
                  </a:cubicBezTo>
                  <a:cubicBezTo>
                    <a:pt x="13931" y="9044"/>
                    <a:pt x="14372" y="9290"/>
                    <a:pt x="14528" y="9420"/>
                  </a:cubicBezTo>
                  <a:cubicBezTo>
                    <a:pt x="15008" y="9848"/>
                    <a:pt x="15488" y="10289"/>
                    <a:pt x="15980" y="10691"/>
                  </a:cubicBezTo>
                  <a:lnTo>
                    <a:pt x="15980" y="10704"/>
                  </a:lnTo>
                  <a:cubicBezTo>
                    <a:pt x="14631" y="10484"/>
                    <a:pt x="13646" y="9654"/>
                    <a:pt x="12530" y="8785"/>
                  </a:cubicBezTo>
                  <a:lnTo>
                    <a:pt x="12660" y="8694"/>
                  </a:lnTo>
                  <a:cubicBezTo>
                    <a:pt x="13542" y="8097"/>
                    <a:pt x="14528" y="7708"/>
                    <a:pt x="15565" y="7513"/>
                  </a:cubicBezTo>
                  <a:close/>
                  <a:moveTo>
                    <a:pt x="14762" y="8779"/>
                  </a:moveTo>
                  <a:cubicBezTo>
                    <a:pt x="15422" y="8779"/>
                    <a:pt x="16078" y="8792"/>
                    <a:pt x="16733" y="8811"/>
                  </a:cubicBezTo>
                  <a:cubicBezTo>
                    <a:pt x="17368" y="9290"/>
                    <a:pt x="17939" y="9835"/>
                    <a:pt x="18536" y="10367"/>
                  </a:cubicBezTo>
                  <a:cubicBezTo>
                    <a:pt x="18004" y="10587"/>
                    <a:pt x="17446" y="10717"/>
                    <a:pt x="16875" y="10743"/>
                  </a:cubicBezTo>
                  <a:cubicBezTo>
                    <a:pt x="16779" y="10748"/>
                    <a:pt x="16682" y="10752"/>
                    <a:pt x="16585" y="10752"/>
                  </a:cubicBezTo>
                  <a:cubicBezTo>
                    <a:pt x="16448" y="10752"/>
                    <a:pt x="16312" y="10745"/>
                    <a:pt x="16175" y="10730"/>
                  </a:cubicBezTo>
                  <a:cubicBezTo>
                    <a:pt x="15864" y="10419"/>
                    <a:pt x="15539" y="10134"/>
                    <a:pt x="15215" y="9848"/>
                  </a:cubicBezTo>
                  <a:cubicBezTo>
                    <a:pt x="14943" y="9602"/>
                    <a:pt x="14268" y="9200"/>
                    <a:pt x="14139" y="8875"/>
                  </a:cubicBezTo>
                  <a:cubicBezTo>
                    <a:pt x="14074" y="8849"/>
                    <a:pt x="14048" y="8823"/>
                    <a:pt x="14035" y="8785"/>
                  </a:cubicBezTo>
                  <a:cubicBezTo>
                    <a:pt x="14278" y="8781"/>
                    <a:pt x="14520" y="8779"/>
                    <a:pt x="14762" y="8779"/>
                  </a:cubicBezTo>
                  <a:close/>
                  <a:moveTo>
                    <a:pt x="8107" y="7449"/>
                  </a:moveTo>
                  <a:cubicBezTo>
                    <a:pt x="8289" y="7760"/>
                    <a:pt x="8445" y="8084"/>
                    <a:pt x="8574" y="8421"/>
                  </a:cubicBezTo>
                  <a:cubicBezTo>
                    <a:pt x="8782" y="8966"/>
                    <a:pt x="8924" y="9537"/>
                    <a:pt x="9002" y="10121"/>
                  </a:cubicBezTo>
                  <a:cubicBezTo>
                    <a:pt x="8587" y="10756"/>
                    <a:pt x="8302" y="11469"/>
                    <a:pt x="8198" y="12222"/>
                  </a:cubicBezTo>
                  <a:cubicBezTo>
                    <a:pt x="8172" y="12287"/>
                    <a:pt x="8185" y="12390"/>
                    <a:pt x="8172" y="12481"/>
                  </a:cubicBezTo>
                  <a:cubicBezTo>
                    <a:pt x="7822" y="11638"/>
                    <a:pt x="7498" y="10795"/>
                    <a:pt x="7173" y="9939"/>
                  </a:cubicBezTo>
                  <a:cubicBezTo>
                    <a:pt x="7342" y="9031"/>
                    <a:pt x="7718" y="8279"/>
                    <a:pt x="8107" y="7449"/>
                  </a:cubicBezTo>
                  <a:close/>
                  <a:moveTo>
                    <a:pt x="5410" y="9407"/>
                  </a:moveTo>
                  <a:cubicBezTo>
                    <a:pt x="5954" y="9628"/>
                    <a:pt x="6499" y="9861"/>
                    <a:pt x="7031" y="10108"/>
                  </a:cubicBezTo>
                  <a:cubicBezTo>
                    <a:pt x="7355" y="10977"/>
                    <a:pt x="7692" y="11833"/>
                    <a:pt x="8043" y="12689"/>
                  </a:cubicBezTo>
                  <a:cubicBezTo>
                    <a:pt x="7887" y="12689"/>
                    <a:pt x="7563" y="12442"/>
                    <a:pt x="7459" y="12390"/>
                  </a:cubicBezTo>
                  <a:cubicBezTo>
                    <a:pt x="7018" y="12157"/>
                    <a:pt x="6590" y="11923"/>
                    <a:pt x="6136" y="11716"/>
                  </a:cubicBezTo>
                  <a:cubicBezTo>
                    <a:pt x="5838" y="11106"/>
                    <a:pt x="5604" y="10458"/>
                    <a:pt x="5474" y="9783"/>
                  </a:cubicBezTo>
                  <a:cubicBezTo>
                    <a:pt x="5448" y="9667"/>
                    <a:pt x="5435" y="9537"/>
                    <a:pt x="5410" y="9407"/>
                  </a:cubicBezTo>
                  <a:close/>
                  <a:moveTo>
                    <a:pt x="17083" y="12105"/>
                  </a:moveTo>
                  <a:cubicBezTo>
                    <a:pt x="17731" y="12377"/>
                    <a:pt x="18341" y="12689"/>
                    <a:pt x="18938" y="13052"/>
                  </a:cubicBezTo>
                  <a:lnTo>
                    <a:pt x="18951" y="13052"/>
                  </a:lnTo>
                  <a:cubicBezTo>
                    <a:pt x="17939" y="13117"/>
                    <a:pt x="16927" y="13233"/>
                    <a:pt x="15929" y="13415"/>
                  </a:cubicBezTo>
                  <a:cubicBezTo>
                    <a:pt x="16318" y="12974"/>
                    <a:pt x="16694" y="12533"/>
                    <a:pt x="17083" y="12105"/>
                  </a:cubicBezTo>
                  <a:close/>
                  <a:moveTo>
                    <a:pt x="9028" y="10406"/>
                  </a:moveTo>
                  <a:lnTo>
                    <a:pt x="9028" y="10406"/>
                  </a:lnTo>
                  <a:cubicBezTo>
                    <a:pt x="9119" y="11469"/>
                    <a:pt x="8976" y="12546"/>
                    <a:pt x="8600" y="13558"/>
                  </a:cubicBezTo>
                  <a:cubicBezTo>
                    <a:pt x="8509" y="13311"/>
                    <a:pt x="8406" y="13078"/>
                    <a:pt x="8315" y="12831"/>
                  </a:cubicBezTo>
                  <a:cubicBezTo>
                    <a:pt x="8354" y="11975"/>
                    <a:pt x="8600" y="11145"/>
                    <a:pt x="9028" y="10406"/>
                  </a:cubicBezTo>
                  <a:close/>
                  <a:moveTo>
                    <a:pt x="6227" y="11885"/>
                  </a:moveTo>
                  <a:lnTo>
                    <a:pt x="6227" y="11885"/>
                  </a:lnTo>
                  <a:cubicBezTo>
                    <a:pt x="6849" y="12261"/>
                    <a:pt x="7498" y="12611"/>
                    <a:pt x="8146" y="12961"/>
                  </a:cubicBezTo>
                  <a:lnTo>
                    <a:pt x="8484" y="13791"/>
                  </a:lnTo>
                  <a:lnTo>
                    <a:pt x="8484" y="13804"/>
                  </a:lnTo>
                  <a:cubicBezTo>
                    <a:pt x="7459" y="13532"/>
                    <a:pt x="6733" y="12779"/>
                    <a:pt x="6227" y="11885"/>
                  </a:cubicBezTo>
                  <a:close/>
                  <a:moveTo>
                    <a:pt x="15371" y="11625"/>
                  </a:moveTo>
                  <a:cubicBezTo>
                    <a:pt x="15903" y="11690"/>
                    <a:pt x="16434" y="11820"/>
                    <a:pt x="16940" y="12027"/>
                  </a:cubicBezTo>
                  <a:cubicBezTo>
                    <a:pt x="16525" y="12507"/>
                    <a:pt x="16110" y="12974"/>
                    <a:pt x="15695" y="13454"/>
                  </a:cubicBezTo>
                  <a:cubicBezTo>
                    <a:pt x="14865" y="13597"/>
                    <a:pt x="14048" y="13752"/>
                    <a:pt x="13218" y="13882"/>
                  </a:cubicBezTo>
                  <a:cubicBezTo>
                    <a:pt x="13308" y="13752"/>
                    <a:pt x="13607" y="13597"/>
                    <a:pt x="13711" y="13506"/>
                  </a:cubicBezTo>
                  <a:cubicBezTo>
                    <a:pt x="13931" y="13311"/>
                    <a:pt x="14152" y="13117"/>
                    <a:pt x="14359" y="12896"/>
                  </a:cubicBezTo>
                  <a:cubicBezTo>
                    <a:pt x="14735" y="12507"/>
                    <a:pt x="15072" y="12079"/>
                    <a:pt x="15371" y="11625"/>
                  </a:cubicBezTo>
                  <a:close/>
                  <a:moveTo>
                    <a:pt x="14834" y="11587"/>
                  </a:moveTo>
                  <a:cubicBezTo>
                    <a:pt x="14957" y="11587"/>
                    <a:pt x="15080" y="11591"/>
                    <a:pt x="15202" y="11599"/>
                  </a:cubicBezTo>
                  <a:lnTo>
                    <a:pt x="15202" y="11612"/>
                  </a:lnTo>
                  <a:cubicBezTo>
                    <a:pt x="14567" y="12507"/>
                    <a:pt x="13775" y="13298"/>
                    <a:pt x="12880" y="13934"/>
                  </a:cubicBezTo>
                  <a:cubicBezTo>
                    <a:pt x="12167" y="14051"/>
                    <a:pt x="11454" y="14128"/>
                    <a:pt x="10727" y="14180"/>
                  </a:cubicBezTo>
                  <a:cubicBezTo>
                    <a:pt x="10844" y="14089"/>
                    <a:pt x="11000" y="13999"/>
                    <a:pt x="11065" y="13934"/>
                  </a:cubicBezTo>
                  <a:cubicBezTo>
                    <a:pt x="11246" y="13765"/>
                    <a:pt x="11428" y="13584"/>
                    <a:pt x="11596" y="13402"/>
                  </a:cubicBezTo>
                  <a:cubicBezTo>
                    <a:pt x="11908" y="13039"/>
                    <a:pt x="12193" y="12637"/>
                    <a:pt x="12427" y="12222"/>
                  </a:cubicBezTo>
                  <a:cubicBezTo>
                    <a:pt x="12427" y="12209"/>
                    <a:pt x="12427" y="12209"/>
                    <a:pt x="12427" y="12209"/>
                  </a:cubicBezTo>
                  <a:cubicBezTo>
                    <a:pt x="12906" y="11949"/>
                    <a:pt x="13438" y="11768"/>
                    <a:pt x="13983" y="11664"/>
                  </a:cubicBezTo>
                  <a:cubicBezTo>
                    <a:pt x="14263" y="11610"/>
                    <a:pt x="14550" y="11587"/>
                    <a:pt x="14834" y="11587"/>
                  </a:cubicBezTo>
                  <a:close/>
                  <a:moveTo>
                    <a:pt x="12193" y="12326"/>
                  </a:moveTo>
                  <a:lnTo>
                    <a:pt x="12193" y="12326"/>
                  </a:lnTo>
                  <a:cubicBezTo>
                    <a:pt x="11739" y="13052"/>
                    <a:pt x="11155" y="13687"/>
                    <a:pt x="10468" y="14193"/>
                  </a:cubicBezTo>
                  <a:cubicBezTo>
                    <a:pt x="10196" y="14206"/>
                    <a:pt x="9923" y="14206"/>
                    <a:pt x="9651" y="14206"/>
                  </a:cubicBezTo>
                  <a:cubicBezTo>
                    <a:pt x="10429" y="13519"/>
                    <a:pt x="11259" y="12831"/>
                    <a:pt x="12193" y="12326"/>
                  </a:cubicBezTo>
                  <a:close/>
                  <a:moveTo>
                    <a:pt x="19275" y="13259"/>
                  </a:moveTo>
                  <a:cubicBezTo>
                    <a:pt x="19288" y="13259"/>
                    <a:pt x="19301" y="13272"/>
                    <a:pt x="19301" y="13272"/>
                  </a:cubicBezTo>
                  <a:cubicBezTo>
                    <a:pt x="18626" y="13674"/>
                    <a:pt x="17952" y="14102"/>
                    <a:pt x="17251" y="14492"/>
                  </a:cubicBezTo>
                  <a:cubicBezTo>
                    <a:pt x="16914" y="14064"/>
                    <a:pt x="16447" y="13765"/>
                    <a:pt x="15929" y="13623"/>
                  </a:cubicBezTo>
                  <a:cubicBezTo>
                    <a:pt x="17031" y="13428"/>
                    <a:pt x="18159" y="13298"/>
                    <a:pt x="19275" y="13259"/>
                  </a:cubicBezTo>
                  <a:close/>
                  <a:moveTo>
                    <a:pt x="2621" y="12209"/>
                  </a:moveTo>
                  <a:cubicBezTo>
                    <a:pt x="2984" y="13013"/>
                    <a:pt x="3360" y="13817"/>
                    <a:pt x="3749" y="14634"/>
                  </a:cubicBezTo>
                  <a:cubicBezTo>
                    <a:pt x="3334" y="14440"/>
                    <a:pt x="2906" y="14258"/>
                    <a:pt x="2478" y="14102"/>
                  </a:cubicBezTo>
                  <a:cubicBezTo>
                    <a:pt x="2504" y="13467"/>
                    <a:pt x="2647" y="12831"/>
                    <a:pt x="2621" y="12209"/>
                  </a:cubicBezTo>
                  <a:close/>
                  <a:moveTo>
                    <a:pt x="2751" y="11988"/>
                  </a:moveTo>
                  <a:lnTo>
                    <a:pt x="2751" y="11988"/>
                  </a:lnTo>
                  <a:cubicBezTo>
                    <a:pt x="3282" y="12326"/>
                    <a:pt x="3788" y="12702"/>
                    <a:pt x="4268" y="13130"/>
                  </a:cubicBezTo>
                  <a:cubicBezTo>
                    <a:pt x="4151" y="13648"/>
                    <a:pt x="4048" y="14180"/>
                    <a:pt x="3944" y="14712"/>
                  </a:cubicBezTo>
                  <a:cubicBezTo>
                    <a:pt x="3542" y="13804"/>
                    <a:pt x="3153" y="12896"/>
                    <a:pt x="2751" y="11988"/>
                  </a:cubicBezTo>
                  <a:close/>
                  <a:moveTo>
                    <a:pt x="15578" y="13687"/>
                  </a:moveTo>
                  <a:cubicBezTo>
                    <a:pt x="15591" y="13700"/>
                    <a:pt x="15604" y="13700"/>
                    <a:pt x="15617" y="13713"/>
                  </a:cubicBezTo>
                  <a:cubicBezTo>
                    <a:pt x="16201" y="13830"/>
                    <a:pt x="16733" y="14115"/>
                    <a:pt x="17161" y="14530"/>
                  </a:cubicBezTo>
                  <a:cubicBezTo>
                    <a:pt x="16499" y="14894"/>
                    <a:pt x="15799" y="15179"/>
                    <a:pt x="15072" y="15374"/>
                  </a:cubicBezTo>
                  <a:cubicBezTo>
                    <a:pt x="14839" y="15088"/>
                    <a:pt x="14554" y="14829"/>
                    <a:pt x="14242" y="14608"/>
                  </a:cubicBezTo>
                  <a:cubicBezTo>
                    <a:pt x="13957" y="14440"/>
                    <a:pt x="13672" y="14284"/>
                    <a:pt x="13373" y="14141"/>
                  </a:cubicBezTo>
                  <a:cubicBezTo>
                    <a:pt x="13334" y="14128"/>
                    <a:pt x="13308" y="14102"/>
                    <a:pt x="13283" y="14102"/>
                  </a:cubicBezTo>
                  <a:cubicBezTo>
                    <a:pt x="14048" y="13973"/>
                    <a:pt x="14813" y="13817"/>
                    <a:pt x="15578" y="13687"/>
                  </a:cubicBezTo>
                  <a:close/>
                  <a:moveTo>
                    <a:pt x="10222" y="14427"/>
                  </a:moveTo>
                  <a:cubicBezTo>
                    <a:pt x="10222" y="14466"/>
                    <a:pt x="10247" y="14492"/>
                    <a:pt x="10273" y="14492"/>
                  </a:cubicBezTo>
                  <a:cubicBezTo>
                    <a:pt x="11078" y="14738"/>
                    <a:pt x="11843" y="15088"/>
                    <a:pt x="12543" y="15542"/>
                  </a:cubicBezTo>
                  <a:cubicBezTo>
                    <a:pt x="11402" y="15399"/>
                    <a:pt x="10312" y="15036"/>
                    <a:pt x="9327" y="14440"/>
                  </a:cubicBezTo>
                  <a:cubicBezTo>
                    <a:pt x="9327" y="14440"/>
                    <a:pt x="9327" y="14427"/>
                    <a:pt x="9327" y="14427"/>
                  </a:cubicBezTo>
                  <a:lnTo>
                    <a:pt x="9340" y="14427"/>
                  </a:lnTo>
                  <a:cubicBezTo>
                    <a:pt x="9489" y="14433"/>
                    <a:pt x="9638" y="14436"/>
                    <a:pt x="9785" y="14436"/>
                  </a:cubicBezTo>
                  <a:cubicBezTo>
                    <a:pt x="9933" y="14436"/>
                    <a:pt x="10079" y="14433"/>
                    <a:pt x="10222" y="14427"/>
                  </a:cubicBezTo>
                  <a:close/>
                  <a:moveTo>
                    <a:pt x="12880" y="14154"/>
                  </a:moveTo>
                  <a:cubicBezTo>
                    <a:pt x="13659" y="14401"/>
                    <a:pt x="14359" y="14829"/>
                    <a:pt x="14930" y="15412"/>
                  </a:cubicBezTo>
                  <a:cubicBezTo>
                    <a:pt x="14852" y="15425"/>
                    <a:pt x="14787" y="15438"/>
                    <a:pt x="14722" y="15451"/>
                  </a:cubicBezTo>
                  <a:lnTo>
                    <a:pt x="14709" y="15464"/>
                  </a:lnTo>
                  <a:cubicBezTo>
                    <a:pt x="14280" y="15543"/>
                    <a:pt x="13845" y="15581"/>
                    <a:pt x="13412" y="15581"/>
                  </a:cubicBezTo>
                  <a:cubicBezTo>
                    <a:pt x="13204" y="15581"/>
                    <a:pt x="12996" y="15572"/>
                    <a:pt x="12790" y="15555"/>
                  </a:cubicBezTo>
                  <a:cubicBezTo>
                    <a:pt x="12439" y="15283"/>
                    <a:pt x="12076" y="15049"/>
                    <a:pt x="11674" y="14842"/>
                  </a:cubicBezTo>
                  <a:cubicBezTo>
                    <a:pt x="11454" y="14738"/>
                    <a:pt x="11233" y="14647"/>
                    <a:pt x="11000" y="14556"/>
                  </a:cubicBezTo>
                  <a:cubicBezTo>
                    <a:pt x="10870" y="14505"/>
                    <a:pt x="10727" y="14453"/>
                    <a:pt x="10585" y="14414"/>
                  </a:cubicBezTo>
                  <a:cubicBezTo>
                    <a:pt x="11350" y="14362"/>
                    <a:pt x="12128" y="14271"/>
                    <a:pt x="12880" y="14154"/>
                  </a:cubicBezTo>
                  <a:close/>
                  <a:moveTo>
                    <a:pt x="4398" y="13246"/>
                  </a:moveTo>
                  <a:cubicBezTo>
                    <a:pt x="4774" y="13610"/>
                    <a:pt x="5124" y="13986"/>
                    <a:pt x="5435" y="14401"/>
                  </a:cubicBezTo>
                  <a:cubicBezTo>
                    <a:pt x="5085" y="15140"/>
                    <a:pt x="4982" y="15853"/>
                    <a:pt x="4878" y="16658"/>
                  </a:cubicBezTo>
                  <a:cubicBezTo>
                    <a:pt x="4878" y="16735"/>
                    <a:pt x="4865" y="16774"/>
                    <a:pt x="4865" y="16813"/>
                  </a:cubicBezTo>
                  <a:lnTo>
                    <a:pt x="4022" y="14907"/>
                  </a:lnTo>
                  <a:cubicBezTo>
                    <a:pt x="4048" y="14894"/>
                    <a:pt x="4074" y="14881"/>
                    <a:pt x="4074" y="14855"/>
                  </a:cubicBezTo>
                  <a:cubicBezTo>
                    <a:pt x="4177" y="14323"/>
                    <a:pt x="4294" y="13791"/>
                    <a:pt x="4398" y="13246"/>
                  </a:cubicBezTo>
                  <a:close/>
                  <a:moveTo>
                    <a:pt x="2465" y="14219"/>
                  </a:moveTo>
                  <a:lnTo>
                    <a:pt x="2465" y="14219"/>
                  </a:lnTo>
                  <a:cubicBezTo>
                    <a:pt x="2906" y="14453"/>
                    <a:pt x="3373" y="14647"/>
                    <a:pt x="3840" y="14855"/>
                  </a:cubicBezTo>
                  <a:cubicBezTo>
                    <a:pt x="4151" y="15529"/>
                    <a:pt x="4463" y="16204"/>
                    <a:pt x="4761" y="16891"/>
                  </a:cubicBezTo>
                  <a:cubicBezTo>
                    <a:pt x="4735" y="16878"/>
                    <a:pt x="4683" y="16852"/>
                    <a:pt x="4592" y="16839"/>
                  </a:cubicBezTo>
                  <a:lnTo>
                    <a:pt x="4605" y="16839"/>
                  </a:lnTo>
                  <a:cubicBezTo>
                    <a:pt x="4398" y="16774"/>
                    <a:pt x="4203" y="16684"/>
                    <a:pt x="3983" y="16619"/>
                  </a:cubicBezTo>
                  <a:cubicBezTo>
                    <a:pt x="3555" y="16463"/>
                    <a:pt x="3114" y="16346"/>
                    <a:pt x="2673" y="16256"/>
                  </a:cubicBezTo>
                  <a:cubicBezTo>
                    <a:pt x="2517" y="15581"/>
                    <a:pt x="2452" y="14894"/>
                    <a:pt x="2465" y="14219"/>
                  </a:cubicBezTo>
                  <a:close/>
                  <a:moveTo>
                    <a:pt x="13568" y="17682"/>
                  </a:moveTo>
                  <a:cubicBezTo>
                    <a:pt x="14268" y="17877"/>
                    <a:pt x="14930" y="18162"/>
                    <a:pt x="15578" y="18512"/>
                  </a:cubicBezTo>
                  <a:cubicBezTo>
                    <a:pt x="15517" y="18512"/>
                    <a:pt x="15456" y="18511"/>
                    <a:pt x="15395" y="18511"/>
                  </a:cubicBezTo>
                  <a:cubicBezTo>
                    <a:pt x="14355" y="18511"/>
                    <a:pt x="13327" y="18615"/>
                    <a:pt x="12323" y="18824"/>
                  </a:cubicBezTo>
                  <a:cubicBezTo>
                    <a:pt x="12738" y="18448"/>
                    <a:pt x="13153" y="18058"/>
                    <a:pt x="13568" y="17682"/>
                  </a:cubicBezTo>
                  <a:close/>
                  <a:moveTo>
                    <a:pt x="5539" y="14556"/>
                  </a:moveTo>
                  <a:cubicBezTo>
                    <a:pt x="5721" y="14803"/>
                    <a:pt x="5876" y="15062"/>
                    <a:pt x="6019" y="15322"/>
                  </a:cubicBezTo>
                  <a:cubicBezTo>
                    <a:pt x="6279" y="15802"/>
                    <a:pt x="6473" y="16307"/>
                    <a:pt x="6603" y="16839"/>
                  </a:cubicBezTo>
                  <a:cubicBezTo>
                    <a:pt x="6590" y="16839"/>
                    <a:pt x="6577" y="16852"/>
                    <a:pt x="6564" y="16865"/>
                  </a:cubicBezTo>
                  <a:lnTo>
                    <a:pt x="6577" y="16865"/>
                  </a:lnTo>
                  <a:cubicBezTo>
                    <a:pt x="6149" y="17488"/>
                    <a:pt x="5863" y="18201"/>
                    <a:pt x="5760" y="18953"/>
                  </a:cubicBezTo>
                  <a:cubicBezTo>
                    <a:pt x="5526" y="18344"/>
                    <a:pt x="5267" y="17747"/>
                    <a:pt x="5007" y="17150"/>
                  </a:cubicBezTo>
                  <a:cubicBezTo>
                    <a:pt x="5033" y="17138"/>
                    <a:pt x="5059" y="17112"/>
                    <a:pt x="5059" y="17073"/>
                  </a:cubicBezTo>
                  <a:cubicBezTo>
                    <a:pt x="5020" y="16204"/>
                    <a:pt x="5189" y="15348"/>
                    <a:pt x="5539" y="14556"/>
                  </a:cubicBezTo>
                  <a:close/>
                  <a:moveTo>
                    <a:pt x="2712" y="16359"/>
                  </a:moveTo>
                  <a:lnTo>
                    <a:pt x="2712" y="16359"/>
                  </a:lnTo>
                  <a:cubicBezTo>
                    <a:pt x="3438" y="16580"/>
                    <a:pt x="4164" y="16826"/>
                    <a:pt x="4865" y="17125"/>
                  </a:cubicBezTo>
                  <a:cubicBezTo>
                    <a:pt x="5163" y="17825"/>
                    <a:pt x="5448" y="18525"/>
                    <a:pt x="5695" y="19239"/>
                  </a:cubicBezTo>
                  <a:cubicBezTo>
                    <a:pt x="5072" y="18940"/>
                    <a:pt x="4411" y="18733"/>
                    <a:pt x="3736" y="18629"/>
                  </a:cubicBezTo>
                  <a:cubicBezTo>
                    <a:pt x="3360" y="18097"/>
                    <a:pt x="3062" y="17514"/>
                    <a:pt x="2867" y="16891"/>
                  </a:cubicBezTo>
                  <a:cubicBezTo>
                    <a:pt x="2802" y="16710"/>
                    <a:pt x="2751" y="16541"/>
                    <a:pt x="2712" y="16359"/>
                  </a:cubicBezTo>
                  <a:close/>
                  <a:moveTo>
                    <a:pt x="12082" y="17486"/>
                  </a:moveTo>
                  <a:cubicBezTo>
                    <a:pt x="12530" y="17486"/>
                    <a:pt x="12979" y="17544"/>
                    <a:pt x="13412" y="17656"/>
                  </a:cubicBezTo>
                  <a:cubicBezTo>
                    <a:pt x="12945" y="18071"/>
                    <a:pt x="12478" y="18486"/>
                    <a:pt x="12011" y="18902"/>
                  </a:cubicBezTo>
                  <a:cubicBezTo>
                    <a:pt x="11752" y="18966"/>
                    <a:pt x="11506" y="19031"/>
                    <a:pt x="11246" y="19109"/>
                  </a:cubicBezTo>
                  <a:cubicBezTo>
                    <a:pt x="10909" y="19226"/>
                    <a:pt x="10572" y="19355"/>
                    <a:pt x="10247" y="19485"/>
                  </a:cubicBezTo>
                  <a:cubicBezTo>
                    <a:pt x="10273" y="19459"/>
                    <a:pt x="10286" y="19433"/>
                    <a:pt x="10299" y="19407"/>
                  </a:cubicBezTo>
                  <a:cubicBezTo>
                    <a:pt x="10442" y="19161"/>
                    <a:pt x="10611" y="18927"/>
                    <a:pt x="10753" y="18694"/>
                  </a:cubicBezTo>
                  <a:cubicBezTo>
                    <a:pt x="10961" y="18331"/>
                    <a:pt x="11129" y="17942"/>
                    <a:pt x="11259" y="17553"/>
                  </a:cubicBezTo>
                  <a:cubicBezTo>
                    <a:pt x="11531" y="17508"/>
                    <a:pt x="11807" y="17486"/>
                    <a:pt x="12082" y="17486"/>
                  </a:cubicBezTo>
                  <a:close/>
                  <a:moveTo>
                    <a:pt x="15124" y="18746"/>
                  </a:moveTo>
                  <a:cubicBezTo>
                    <a:pt x="14631" y="19031"/>
                    <a:pt x="14165" y="19381"/>
                    <a:pt x="13749" y="19783"/>
                  </a:cubicBezTo>
                  <a:cubicBezTo>
                    <a:pt x="13412" y="19394"/>
                    <a:pt x="12958" y="19122"/>
                    <a:pt x="12452" y="19031"/>
                  </a:cubicBezTo>
                  <a:cubicBezTo>
                    <a:pt x="13334" y="18863"/>
                    <a:pt x="14229" y="18759"/>
                    <a:pt x="15124" y="18746"/>
                  </a:cubicBezTo>
                  <a:close/>
                  <a:moveTo>
                    <a:pt x="11181" y="17566"/>
                  </a:moveTo>
                  <a:lnTo>
                    <a:pt x="11181" y="17566"/>
                  </a:lnTo>
                  <a:cubicBezTo>
                    <a:pt x="10831" y="18279"/>
                    <a:pt x="10429" y="18953"/>
                    <a:pt x="9962" y="19602"/>
                  </a:cubicBezTo>
                  <a:cubicBezTo>
                    <a:pt x="9482" y="19822"/>
                    <a:pt x="8989" y="20043"/>
                    <a:pt x="8522" y="20276"/>
                  </a:cubicBezTo>
                  <a:cubicBezTo>
                    <a:pt x="8587" y="20095"/>
                    <a:pt x="8704" y="19874"/>
                    <a:pt x="8769" y="19732"/>
                  </a:cubicBezTo>
                  <a:cubicBezTo>
                    <a:pt x="8937" y="19304"/>
                    <a:pt x="9249" y="18681"/>
                    <a:pt x="9391" y="18253"/>
                  </a:cubicBezTo>
                  <a:cubicBezTo>
                    <a:pt x="9832" y="17981"/>
                    <a:pt x="10325" y="17760"/>
                    <a:pt x="10831" y="17630"/>
                  </a:cubicBezTo>
                  <a:cubicBezTo>
                    <a:pt x="10948" y="17604"/>
                    <a:pt x="11065" y="17579"/>
                    <a:pt x="11181" y="17566"/>
                  </a:cubicBezTo>
                  <a:close/>
                  <a:moveTo>
                    <a:pt x="12011" y="19148"/>
                  </a:moveTo>
                  <a:cubicBezTo>
                    <a:pt x="12621" y="19174"/>
                    <a:pt x="13204" y="19433"/>
                    <a:pt x="13645" y="19873"/>
                  </a:cubicBezTo>
                  <a:lnTo>
                    <a:pt x="13645" y="19873"/>
                  </a:lnTo>
                  <a:cubicBezTo>
                    <a:pt x="13351" y="20128"/>
                    <a:pt x="13057" y="20357"/>
                    <a:pt x="12738" y="20562"/>
                  </a:cubicBezTo>
                  <a:cubicBezTo>
                    <a:pt x="12738" y="20523"/>
                    <a:pt x="12738" y="20497"/>
                    <a:pt x="12712" y="20484"/>
                  </a:cubicBezTo>
                  <a:cubicBezTo>
                    <a:pt x="12011" y="19965"/>
                    <a:pt x="11246" y="19861"/>
                    <a:pt x="10442" y="19667"/>
                  </a:cubicBezTo>
                  <a:cubicBezTo>
                    <a:pt x="10727" y="19550"/>
                    <a:pt x="11013" y="19446"/>
                    <a:pt x="11311" y="19342"/>
                  </a:cubicBezTo>
                  <a:cubicBezTo>
                    <a:pt x="11545" y="19265"/>
                    <a:pt x="11778" y="19200"/>
                    <a:pt x="12011" y="19148"/>
                  </a:cubicBezTo>
                  <a:close/>
                  <a:moveTo>
                    <a:pt x="3827" y="18746"/>
                  </a:moveTo>
                  <a:lnTo>
                    <a:pt x="3827" y="18746"/>
                  </a:lnTo>
                  <a:cubicBezTo>
                    <a:pt x="4489" y="18927"/>
                    <a:pt x="5124" y="19148"/>
                    <a:pt x="5747" y="19433"/>
                  </a:cubicBezTo>
                  <a:lnTo>
                    <a:pt x="5760" y="19433"/>
                  </a:lnTo>
                  <a:cubicBezTo>
                    <a:pt x="5915" y="19874"/>
                    <a:pt x="6045" y="20315"/>
                    <a:pt x="6162" y="20756"/>
                  </a:cubicBezTo>
                  <a:cubicBezTo>
                    <a:pt x="5254" y="20263"/>
                    <a:pt x="4450" y="19576"/>
                    <a:pt x="3827" y="18746"/>
                  </a:cubicBezTo>
                  <a:close/>
                  <a:moveTo>
                    <a:pt x="6655" y="17021"/>
                  </a:moveTo>
                  <a:cubicBezTo>
                    <a:pt x="6720" y="17358"/>
                    <a:pt x="6758" y="17695"/>
                    <a:pt x="6771" y="18032"/>
                  </a:cubicBezTo>
                  <a:cubicBezTo>
                    <a:pt x="6784" y="18564"/>
                    <a:pt x="6733" y="19083"/>
                    <a:pt x="6642" y="19602"/>
                  </a:cubicBezTo>
                  <a:cubicBezTo>
                    <a:pt x="6616" y="19732"/>
                    <a:pt x="6603" y="19913"/>
                    <a:pt x="6564" y="20082"/>
                  </a:cubicBezTo>
                  <a:cubicBezTo>
                    <a:pt x="6512" y="20289"/>
                    <a:pt x="6460" y="20484"/>
                    <a:pt x="6408" y="20691"/>
                  </a:cubicBezTo>
                  <a:cubicBezTo>
                    <a:pt x="6408" y="20691"/>
                    <a:pt x="6395" y="20704"/>
                    <a:pt x="6395" y="20704"/>
                  </a:cubicBezTo>
                  <a:cubicBezTo>
                    <a:pt x="6369" y="20730"/>
                    <a:pt x="6356" y="20756"/>
                    <a:pt x="6343" y="20782"/>
                  </a:cubicBezTo>
                  <a:cubicBezTo>
                    <a:pt x="6304" y="20614"/>
                    <a:pt x="6253" y="20432"/>
                    <a:pt x="6201" y="20263"/>
                  </a:cubicBezTo>
                  <a:cubicBezTo>
                    <a:pt x="6110" y="19926"/>
                    <a:pt x="5993" y="19602"/>
                    <a:pt x="5876" y="19278"/>
                  </a:cubicBezTo>
                  <a:cubicBezTo>
                    <a:pt x="5967" y="18473"/>
                    <a:pt x="6240" y="17708"/>
                    <a:pt x="6655" y="17021"/>
                  </a:cubicBezTo>
                  <a:close/>
                  <a:moveTo>
                    <a:pt x="9210" y="18370"/>
                  </a:moveTo>
                  <a:lnTo>
                    <a:pt x="9210" y="18370"/>
                  </a:lnTo>
                  <a:cubicBezTo>
                    <a:pt x="9197" y="18383"/>
                    <a:pt x="9184" y="18396"/>
                    <a:pt x="9171" y="18422"/>
                  </a:cubicBezTo>
                  <a:cubicBezTo>
                    <a:pt x="8873" y="19070"/>
                    <a:pt x="8613" y="19719"/>
                    <a:pt x="8354" y="20367"/>
                  </a:cubicBezTo>
                  <a:cubicBezTo>
                    <a:pt x="7926" y="20588"/>
                    <a:pt x="7511" y="20795"/>
                    <a:pt x="7096" y="21016"/>
                  </a:cubicBezTo>
                  <a:cubicBezTo>
                    <a:pt x="7524" y="19952"/>
                    <a:pt x="8263" y="19031"/>
                    <a:pt x="9210" y="18370"/>
                  </a:cubicBezTo>
                  <a:close/>
                  <a:moveTo>
                    <a:pt x="10118" y="19809"/>
                  </a:moveTo>
                  <a:cubicBezTo>
                    <a:pt x="11039" y="19861"/>
                    <a:pt x="11804" y="20173"/>
                    <a:pt x="12634" y="20588"/>
                  </a:cubicBezTo>
                  <a:lnTo>
                    <a:pt x="12660" y="20588"/>
                  </a:lnTo>
                  <a:cubicBezTo>
                    <a:pt x="12595" y="20614"/>
                    <a:pt x="12543" y="20653"/>
                    <a:pt x="12478" y="20691"/>
                  </a:cubicBezTo>
                  <a:cubicBezTo>
                    <a:pt x="11778" y="21029"/>
                    <a:pt x="11052" y="21249"/>
                    <a:pt x="10286" y="21340"/>
                  </a:cubicBezTo>
                  <a:cubicBezTo>
                    <a:pt x="10027" y="21145"/>
                    <a:pt x="9742" y="21003"/>
                    <a:pt x="9443" y="20886"/>
                  </a:cubicBezTo>
                  <a:cubicBezTo>
                    <a:pt x="9197" y="20808"/>
                    <a:pt x="8484" y="20640"/>
                    <a:pt x="8471" y="20588"/>
                  </a:cubicBezTo>
                  <a:cubicBezTo>
                    <a:pt x="9015" y="20315"/>
                    <a:pt x="9560" y="20043"/>
                    <a:pt x="10118" y="19809"/>
                  </a:cubicBezTo>
                  <a:close/>
                  <a:moveTo>
                    <a:pt x="8224" y="20704"/>
                  </a:moveTo>
                  <a:lnTo>
                    <a:pt x="8211" y="20743"/>
                  </a:lnTo>
                  <a:cubicBezTo>
                    <a:pt x="8185" y="20782"/>
                    <a:pt x="9508" y="21029"/>
                    <a:pt x="10053" y="21353"/>
                  </a:cubicBezTo>
                  <a:cubicBezTo>
                    <a:pt x="9872" y="21366"/>
                    <a:pt x="9691" y="21373"/>
                    <a:pt x="9510" y="21373"/>
                  </a:cubicBezTo>
                  <a:cubicBezTo>
                    <a:pt x="8824" y="21373"/>
                    <a:pt x="8142" y="21276"/>
                    <a:pt x="7485" y="21081"/>
                  </a:cubicBezTo>
                  <a:lnTo>
                    <a:pt x="8224" y="20704"/>
                  </a:lnTo>
                  <a:close/>
                  <a:moveTo>
                    <a:pt x="559" y="20575"/>
                  </a:moveTo>
                  <a:lnTo>
                    <a:pt x="559" y="20575"/>
                  </a:lnTo>
                  <a:cubicBezTo>
                    <a:pt x="844" y="20743"/>
                    <a:pt x="1415" y="21081"/>
                    <a:pt x="1739" y="21288"/>
                  </a:cubicBezTo>
                  <a:cubicBezTo>
                    <a:pt x="1531" y="21742"/>
                    <a:pt x="1389" y="22222"/>
                    <a:pt x="1324" y="22728"/>
                  </a:cubicBezTo>
                  <a:cubicBezTo>
                    <a:pt x="1013" y="22027"/>
                    <a:pt x="753" y="21314"/>
                    <a:pt x="559" y="20575"/>
                  </a:cubicBezTo>
                  <a:close/>
                  <a:moveTo>
                    <a:pt x="390" y="20497"/>
                  </a:moveTo>
                  <a:cubicBezTo>
                    <a:pt x="351" y="20510"/>
                    <a:pt x="338" y="20549"/>
                    <a:pt x="351" y="20588"/>
                  </a:cubicBezTo>
                  <a:cubicBezTo>
                    <a:pt x="546" y="21327"/>
                    <a:pt x="805" y="22053"/>
                    <a:pt x="1103" y="22754"/>
                  </a:cubicBezTo>
                  <a:cubicBezTo>
                    <a:pt x="883" y="22637"/>
                    <a:pt x="649" y="22546"/>
                    <a:pt x="429" y="22455"/>
                  </a:cubicBezTo>
                  <a:cubicBezTo>
                    <a:pt x="416" y="22157"/>
                    <a:pt x="403" y="21833"/>
                    <a:pt x="403" y="21522"/>
                  </a:cubicBezTo>
                  <a:cubicBezTo>
                    <a:pt x="403" y="21340"/>
                    <a:pt x="273" y="20627"/>
                    <a:pt x="364" y="20497"/>
                  </a:cubicBezTo>
                  <a:close/>
                  <a:moveTo>
                    <a:pt x="1882" y="21366"/>
                  </a:moveTo>
                  <a:lnTo>
                    <a:pt x="1985" y="21431"/>
                  </a:lnTo>
                  <a:cubicBezTo>
                    <a:pt x="2426" y="21677"/>
                    <a:pt x="2841" y="21975"/>
                    <a:pt x="3218" y="22326"/>
                  </a:cubicBezTo>
                  <a:cubicBezTo>
                    <a:pt x="2841" y="22974"/>
                    <a:pt x="2569" y="23662"/>
                    <a:pt x="2374" y="24388"/>
                  </a:cubicBezTo>
                  <a:cubicBezTo>
                    <a:pt x="2361" y="24466"/>
                    <a:pt x="2349" y="24583"/>
                    <a:pt x="2336" y="24686"/>
                  </a:cubicBezTo>
                  <a:cubicBezTo>
                    <a:pt x="2011" y="24142"/>
                    <a:pt x="1713" y="23571"/>
                    <a:pt x="1441" y="22987"/>
                  </a:cubicBezTo>
                  <a:cubicBezTo>
                    <a:pt x="1441" y="22974"/>
                    <a:pt x="1441" y="22974"/>
                    <a:pt x="1441" y="22961"/>
                  </a:cubicBezTo>
                  <a:cubicBezTo>
                    <a:pt x="1492" y="22404"/>
                    <a:pt x="1635" y="21872"/>
                    <a:pt x="1882" y="21366"/>
                  </a:cubicBezTo>
                  <a:close/>
                  <a:moveTo>
                    <a:pt x="429" y="22520"/>
                  </a:moveTo>
                  <a:lnTo>
                    <a:pt x="520" y="22598"/>
                  </a:lnTo>
                  <a:cubicBezTo>
                    <a:pt x="727" y="22741"/>
                    <a:pt x="948" y="22870"/>
                    <a:pt x="1194" y="22961"/>
                  </a:cubicBezTo>
                  <a:cubicBezTo>
                    <a:pt x="1492" y="23623"/>
                    <a:pt x="1830" y="24271"/>
                    <a:pt x="2206" y="24894"/>
                  </a:cubicBezTo>
                  <a:cubicBezTo>
                    <a:pt x="2178" y="24906"/>
                    <a:pt x="2146" y="24912"/>
                    <a:pt x="2112" y="24912"/>
                  </a:cubicBezTo>
                  <a:cubicBezTo>
                    <a:pt x="1971" y="24912"/>
                    <a:pt x="1786" y="24821"/>
                    <a:pt x="1661" y="24790"/>
                  </a:cubicBezTo>
                  <a:cubicBezTo>
                    <a:pt x="1350" y="24699"/>
                    <a:pt x="1026" y="24647"/>
                    <a:pt x="701" y="24608"/>
                  </a:cubicBezTo>
                  <a:cubicBezTo>
                    <a:pt x="546" y="24025"/>
                    <a:pt x="468" y="23428"/>
                    <a:pt x="442" y="22832"/>
                  </a:cubicBezTo>
                  <a:cubicBezTo>
                    <a:pt x="429" y="22728"/>
                    <a:pt x="429" y="22624"/>
                    <a:pt x="429" y="22520"/>
                  </a:cubicBezTo>
                  <a:close/>
                  <a:moveTo>
                    <a:pt x="10364" y="24440"/>
                  </a:moveTo>
                  <a:cubicBezTo>
                    <a:pt x="11078" y="24531"/>
                    <a:pt x="11778" y="24673"/>
                    <a:pt x="12478" y="24881"/>
                  </a:cubicBezTo>
                  <a:cubicBezTo>
                    <a:pt x="11532" y="25127"/>
                    <a:pt x="10611" y="25439"/>
                    <a:pt x="9716" y="25802"/>
                  </a:cubicBezTo>
                  <a:cubicBezTo>
                    <a:pt x="9962" y="25374"/>
                    <a:pt x="10183" y="24907"/>
                    <a:pt x="10364" y="24440"/>
                  </a:cubicBezTo>
                  <a:close/>
                  <a:moveTo>
                    <a:pt x="3321" y="22429"/>
                  </a:moveTo>
                  <a:cubicBezTo>
                    <a:pt x="3464" y="22598"/>
                    <a:pt x="3607" y="22767"/>
                    <a:pt x="3736" y="22948"/>
                  </a:cubicBezTo>
                  <a:cubicBezTo>
                    <a:pt x="3983" y="23337"/>
                    <a:pt x="4177" y="23765"/>
                    <a:pt x="4294" y="24219"/>
                  </a:cubicBezTo>
                  <a:cubicBezTo>
                    <a:pt x="4281" y="24219"/>
                    <a:pt x="4268" y="24232"/>
                    <a:pt x="4268" y="24245"/>
                  </a:cubicBezTo>
                  <a:cubicBezTo>
                    <a:pt x="4125" y="24608"/>
                    <a:pt x="3996" y="24985"/>
                    <a:pt x="3892" y="25374"/>
                  </a:cubicBezTo>
                  <a:cubicBezTo>
                    <a:pt x="3801" y="25750"/>
                    <a:pt x="3788" y="26256"/>
                    <a:pt x="3633" y="26619"/>
                  </a:cubicBezTo>
                  <a:cubicBezTo>
                    <a:pt x="3205" y="26074"/>
                    <a:pt x="2802" y="25490"/>
                    <a:pt x="2439" y="24881"/>
                  </a:cubicBezTo>
                  <a:cubicBezTo>
                    <a:pt x="2608" y="24038"/>
                    <a:pt x="2906" y="23208"/>
                    <a:pt x="3321" y="22429"/>
                  </a:cubicBezTo>
                  <a:close/>
                  <a:moveTo>
                    <a:pt x="9826" y="24406"/>
                  </a:moveTo>
                  <a:cubicBezTo>
                    <a:pt x="9966" y="24406"/>
                    <a:pt x="10106" y="24413"/>
                    <a:pt x="10247" y="24427"/>
                  </a:cubicBezTo>
                  <a:cubicBezTo>
                    <a:pt x="9988" y="24920"/>
                    <a:pt x="9755" y="25426"/>
                    <a:pt x="9469" y="25918"/>
                  </a:cubicBezTo>
                  <a:cubicBezTo>
                    <a:pt x="8886" y="26152"/>
                    <a:pt x="8302" y="26424"/>
                    <a:pt x="7731" y="26723"/>
                  </a:cubicBezTo>
                  <a:cubicBezTo>
                    <a:pt x="7744" y="26554"/>
                    <a:pt x="7796" y="26385"/>
                    <a:pt x="7861" y="26243"/>
                  </a:cubicBezTo>
                  <a:cubicBezTo>
                    <a:pt x="7991" y="25776"/>
                    <a:pt x="8120" y="25322"/>
                    <a:pt x="8211" y="24855"/>
                  </a:cubicBezTo>
                  <a:cubicBezTo>
                    <a:pt x="8263" y="24829"/>
                    <a:pt x="8302" y="24803"/>
                    <a:pt x="8341" y="24777"/>
                  </a:cubicBezTo>
                  <a:cubicBezTo>
                    <a:pt x="8792" y="24510"/>
                    <a:pt x="9300" y="24406"/>
                    <a:pt x="9826" y="24406"/>
                  </a:cubicBezTo>
                  <a:close/>
                  <a:moveTo>
                    <a:pt x="727" y="24764"/>
                  </a:moveTo>
                  <a:lnTo>
                    <a:pt x="727" y="24764"/>
                  </a:lnTo>
                  <a:cubicBezTo>
                    <a:pt x="1259" y="24842"/>
                    <a:pt x="1778" y="24985"/>
                    <a:pt x="2297" y="25153"/>
                  </a:cubicBezTo>
                  <a:cubicBezTo>
                    <a:pt x="2303" y="25160"/>
                    <a:pt x="2313" y="25163"/>
                    <a:pt x="2323" y="25163"/>
                  </a:cubicBezTo>
                  <a:cubicBezTo>
                    <a:pt x="2332" y="25163"/>
                    <a:pt x="2342" y="25160"/>
                    <a:pt x="2349" y="25153"/>
                  </a:cubicBezTo>
                  <a:cubicBezTo>
                    <a:pt x="2712" y="25711"/>
                    <a:pt x="3088" y="26256"/>
                    <a:pt x="3490" y="26775"/>
                  </a:cubicBezTo>
                  <a:cubicBezTo>
                    <a:pt x="3457" y="26786"/>
                    <a:pt x="3421" y="26790"/>
                    <a:pt x="3384" y="26790"/>
                  </a:cubicBezTo>
                  <a:cubicBezTo>
                    <a:pt x="3245" y="26790"/>
                    <a:pt x="3080" y="26727"/>
                    <a:pt x="2906" y="26697"/>
                  </a:cubicBezTo>
                  <a:cubicBezTo>
                    <a:pt x="2569" y="26658"/>
                    <a:pt x="2232" y="26645"/>
                    <a:pt x="1895" y="26645"/>
                  </a:cubicBezTo>
                  <a:cubicBezTo>
                    <a:pt x="1402" y="26230"/>
                    <a:pt x="1039" y="25685"/>
                    <a:pt x="831" y="25088"/>
                  </a:cubicBezTo>
                  <a:cubicBezTo>
                    <a:pt x="792" y="24972"/>
                    <a:pt x="753" y="24868"/>
                    <a:pt x="727" y="24764"/>
                  </a:cubicBezTo>
                  <a:close/>
                  <a:moveTo>
                    <a:pt x="8107" y="24920"/>
                  </a:moveTo>
                  <a:cubicBezTo>
                    <a:pt x="7887" y="25542"/>
                    <a:pt x="7705" y="26178"/>
                    <a:pt x="7524" y="26826"/>
                  </a:cubicBezTo>
                  <a:cubicBezTo>
                    <a:pt x="7161" y="27021"/>
                    <a:pt x="6797" y="27216"/>
                    <a:pt x="6447" y="27423"/>
                  </a:cubicBezTo>
                  <a:cubicBezTo>
                    <a:pt x="6447" y="27410"/>
                    <a:pt x="6460" y="27397"/>
                    <a:pt x="6473" y="27371"/>
                  </a:cubicBezTo>
                  <a:cubicBezTo>
                    <a:pt x="6525" y="27241"/>
                    <a:pt x="6577" y="27099"/>
                    <a:pt x="6629" y="26969"/>
                  </a:cubicBezTo>
                  <a:cubicBezTo>
                    <a:pt x="6745" y="26658"/>
                    <a:pt x="6823" y="26321"/>
                    <a:pt x="6875" y="25996"/>
                  </a:cubicBezTo>
                  <a:cubicBezTo>
                    <a:pt x="7238" y="25581"/>
                    <a:pt x="7653" y="25218"/>
                    <a:pt x="8107" y="24920"/>
                  </a:cubicBezTo>
                  <a:close/>
                  <a:moveTo>
                    <a:pt x="4359" y="24466"/>
                  </a:moveTo>
                  <a:cubicBezTo>
                    <a:pt x="4591" y="25537"/>
                    <a:pt x="4554" y="26686"/>
                    <a:pt x="4592" y="27771"/>
                  </a:cubicBezTo>
                  <a:lnTo>
                    <a:pt x="4592" y="27771"/>
                  </a:lnTo>
                  <a:cubicBezTo>
                    <a:pt x="4311" y="27464"/>
                    <a:pt x="4043" y="27132"/>
                    <a:pt x="3775" y="26800"/>
                  </a:cubicBezTo>
                  <a:cubicBezTo>
                    <a:pt x="3892" y="26009"/>
                    <a:pt x="4087" y="25231"/>
                    <a:pt x="4359" y="24466"/>
                  </a:cubicBezTo>
                  <a:close/>
                  <a:moveTo>
                    <a:pt x="2037" y="26762"/>
                  </a:moveTo>
                  <a:lnTo>
                    <a:pt x="2037" y="26762"/>
                  </a:lnTo>
                  <a:cubicBezTo>
                    <a:pt x="2582" y="26813"/>
                    <a:pt x="3127" y="26891"/>
                    <a:pt x="3659" y="27008"/>
                  </a:cubicBezTo>
                  <a:lnTo>
                    <a:pt x="3671" y="27008"/>
                  </a:lnTo>
                  <a:cubicBezTo>
                    <a:pt x="3931" y="27332"/>
                    <a:pt x="4190" y="27657"/>
                    <a:pt x="4463" y="27955"/>
                  </a:cubicBezTo>
                  <a:cubicBezTo>
                    <a:pt x="3568" y="27644"/>
                    <a:pt x="2725" y="27306"/>
                    <a:pt x="2037" y="26762"/>
                  </a:cubicBezTo>
                  <a:close/>
                  <a:moveTo>
                    <a:pt x="12686" y="24959"/>
                  </a:moveTo>
                  <a:lnTo>
                    <a:pt x="12686" y="24959"/>
                  </a:lnTo>
                  <a:cubicBezTo>
                    <a:pt x="12738" y="24985"/>
                    <a:pt x="12777" y="24985"/>
                    <a:pt x="12816" y="24985"/>
                  </a:cubicBezTo>
                  <a:lnTo>
                    <a:pt x="12829" y="24985"/>
                  </a:lnTo>
                  <a:cubicBezTo>
                    <a:pt x="11998" y="25387"/>
                    <a:pt x="11557" y="26165"/>
                    <a:pt x="11013" y="26904"/>
                  </a:cubicBezTo>
                  <a:cubicBezTo>
                    <a:pt x="10883" y="27086"/>
                    <a:pt x="10753" y="27241"/>
                    <a:pt x="10611" y="27410"/>
                  </a:cubicBezTo>
                  <a:cubicBezTo>
                    <a:pt x="10403" y="27631"/>
                    <a:pt x="10170" y="27838"/>
                    <a:pt x="9910" y="28020"/>
                  </a:cubicBezTo>
                  <a:cubicBezTo>
                    <a:pt x="9417" y="27605"/>
                    <a:pt x="8834" y="27293"/>
                    <a:pt x="8224" y="27086"/>
                  </a:cubicBezTo>
                  <a:cubicBezTo>
                    <a:pt x="8068" y="27034"/>
                    <a:pt x="7900" y="27034"/>
                    <a:pt x="7796" y="26917"/>
                  </a:cubicBezTo>
                  <a:lnTo>
                    <a:pt x="7952" y="26839"/>
                  </a:lnTo>
                  <a:cubicBezTo>
                    <a:pt x="8389" y="26621"/>
                    <a:pt x="8840" y="26414"/>
                    <a:pt x="9291" y="26221"/>
                  </a:cubicBezTo>
                  <a:lnTo>
                    <a:pt x="9291" y="26221"/>
                  </a:lnTo>
                  <a:cubicBezTo>
                    <a:pt x="9288" y="26225"/>
                    <a:pt x="9288" y="26230"/>
                    <a:pt x="9288" y="26230"/>
                  </a:cubicBezTo>
                  <a:cubicBezTo>
                    <a:pt x="9262" y="26269"/>
                    <a:pt x="9288" y="26334"/>
                    <a:pt x="9340" y="26347"/>
                  </a:cubicBezTo>
                  <a:cubicBezTo>
                    <a:pt x="9871" y="26437"/>
                    <a:pt x="10390" y="26619"/>
                    <a:pt x="10870" y="26878"/>
                  </a:cubicBezTo>
                  <a:cubicBezTo>
                    <a:pt x="10878" y="26882"/>
                    <a:pt x="10886" y="26884"/>
                    <a:pt x="10895" y="26884"/>
                  </a:cubicBezTo>
                  <a:cubicBezTo>
                    <a:pt x="10917" y="26884"/>
                    <a:pt x="10939" y="26875"/>
                    <a:pt x="10948" y="26865"/>
                  </a:cubicBezTo>
                  <a:cubicBezTo>
                    <a:pt x="10974" y="26826"/>
                    <a:pt x="10974" y="26788"/>
                    <a:pt x="10935" y="26762"/>
                  </a:cubicBezTo>
                  <a:cubicBezTo>
                    <a:pt x="10481" y="26502"/>
                    <a:pt x="9988" y="26321"/>
                    <a:pt x="9482" y="26217"/>
                  </a:cubicBezTo>
                  <a:cubicBezTo>
                    <a:pt x="9495" y="26178"/>
                    <a:pt x="9521" y="26139"/>
                    <a:pt x="9547" y="26113"/>
                  </a:cubicBezTo>
                  <a:cubicBezTo>
                    <a:pt x="10546" y="25698"/>
                    <a:pt x="11570" y="25348"/>
                    <a:pt x="12621" y="25075"/>
                  </a:cubicBezTo>
                  <a:cubicBezTo>
                    <a:pt x="12660" y="25062"/>
                    <a:pt x="12699" y="25011"/>
                    <a:pt x="12686" y="24959"/>
                  </a:cubicBezTo>
                  <a:close/>
                  <a:moveTo>
                    <a:pt x="6707" y="26165"/>
                  </a:moveTo>
                  <a:cubicBezTo>
                    <a:pt x="6590" y="26632"/>
                    <a:pt x="6421" y="27099"/>
                    <a:pt x="6227" y="27553"/>
                  </a:cubicBezTo>
                  <a:cubicBezTo>
                    <a:pt x="5941" y="27734"/>
                    <a:pt x="5656" y="27903"/>
                    <a:pt x="5371" y="28085"/>
                  </a:cubicBezTo>
                  <a:cubicBezTo>
                    <a:pt x="5760" y="27410"/>
                    <a:pt x="6214" y="26762"/>
                    <a:pt x="6707" y="26165"/>
                  </a:cubicBezTo>
                  <a:close/>
                  <a:moveTo>
                    <a:pt x="7550" y="27060"/>
                  </a:moveTo>
                  <a:cubicBezTo>
                    <a:pt x="8367" y="27216"/>
                    <a:pt x="9132" y="27566"/>
                    <a:pt x="9794" y="28085"/>
                  </a:cubicBezTo>
                  <a:cubicBezTo>
                    <a:pt x="9327" y="28383"/>
                    <a:pt x="8795" y="28590"/>
                    <a:pt x="8237" y="28694"/>
                  </a:cubicBezTo>
                  <a:cubicBezTo>
                    <a:pt x="8017" y="28500"/>
                    <a:pt x="7770" y="28331"/>
                    <a:pt x="7498" y="28188"/>
                  </a:cubicBezTo>
                  <a:cubicBezTo>
                    <a:pt x="7212" y="28033"/>
                    <a:pt x="6745" y="27981"/>
                    <a:pt x="6486" y="27799"/>
                  </a:cubicBezTo>
                  <a:cubicBezTo>
                    <a:pt x="6447" y="27773"/>
                    <a:pt x="6421" y="27734"/>
                    <a:pt x="6395" y="27708"/>
                  </a:cubicBezTo>
                  <a:cubicBezTo>
                    <a:pt x="6771" y="27488"/>
                    <a:pt x="7148" y="27267"/>
                    <a:pt x="7524" y="27060"/>
                  </a:cubicBezTo>
                  <a:close/>
                  <a:moveTo>
                    <a:pt x="6149" y="27864"/>
                  </a:moveTo>
                  <a:cubicBezTo>
                    <a:pt x="6149" y="27864"/>
                    <a:pt x="6162" y="27864"/>
                    <a:pt x="6175" y="27877"/>
                  </a:cubicBezTo>
                  <a:cubicBezTo>
                    <a:pt x="6849" y="28020"/>
                    <a:pt x="7498" y="28318"/>
                    <a:pt x="8055" y="28733"/>
                  </a:cubicBezTo>
                  <a:cubicBezTo>
                    <a:pt x="7814" y="28771"/>
                    <a:pt x="7567" y="28791"/>
                    <a:pt x="7322" y="28791"/>
                  </a:cubicBezTo>
                  <a:cubicBezTo>
                    <a:pt x="7146" y="28791"/>
                    <a:pt x="6971" y="28781"/>
                    <a:pt x="6797" y="28759"/>
                  </a:cubicBezTo>
                  <a:cubicBezTo>
                    <a:pt x="6486" y="28720"/>
                    <a:pt x="6175" y="28642"/>
                    <a:pt x="5876" y="28539"/>
                  </a:cubicBezTo>
                  <a:cubicBezTo>
                    <a:pt x="5176" y="28279"/>
                    <a:pt x="5617" y="28201"/>
                    <a:pt x="6045" y="27929"/>
                  </a:cubicBezTo>
                  <a:cubicBezTo>
                    <a:pt x="6084" y="27903"/>
                    <a:pt x="6110" y="27877"/>
                    <a:pt x="6149" y="27864"/>
                  </a:cubicBezTo>
                  <a:close/>
                  <a:moveTo>
                    <a:pt x="13205" y="7306"/>
                  </a:moveTo>
                  <a:cubicBezTo>
                    <a:pt x="10157" y="11028"/>
                    <a:pt x="8380" y="15750"/>
                    <a:pt x="7057" y="20315"/>
                  </a:cubicBezTo>
                  <a:cubicBezTo>
                    <a:pt x="6279" y="23000"/>
                    <a:pt x="5721" y="25737"/>
                    <a:pt x="4956" y="28422"/>
                  </a:cubicBezTo>
                  <a:cubicBezTo>
                    <a:pt x="4164" y="31236"/>
                    <a:pt x="3931" y="32897"/>
                    <a:pt x="766" y="36061"/>
                  </a:cubicBezTo>
                  <a:cubicBezTo>
                    <a:pt x="623" y="35945"/>
                    <a:pt x="533" y="35776"/>
                    <a:pt x="494" y="35607"/>
                  </a:cubicBezTo>
                  <a:cubicBezTo>
                    <a:pt x="481" y="35465"/>
                    <a:pt x="494" y="35322"/>
                    <a:pt x="533" y="35179"/>
                  </a:cubicBezTo>
                  <a:cubicBezTo>
                    <a:pt x="2413" y="33986"/>
                    <a:pt x="3529" y="31950"/>
                    <a:pt x="4255" y="29900"/>
                  </a:cubicBezTo>
                  <a:cubicBezTo>
                    <a:pt x="4450" y="29330"/>
                    <a:pt x="4631" y="28759"/>
                    <a:pt x="4800" y="28188"/>
                  </a:cubicBezTo>
                  <a:cubicBezTo>
                    <a:pt x="4800" y="28175"/>
                    <a:pt x="5851" y="23675"/>
                    <a:pt x="6408" y="21509"/>
                  </a:cubicBezTo>
                  <a:cubicBezTo>
                    <a:pt x="7173" y="18486"/>
                    <a:pt x="8107" y="15477"/>
                    <a:pt x="9508" y="12676"/>
                  </a:cubicBezTo>
                  <a:cubicBezTo>
                    <a:pt x="10494" y="10730"/>
                    <a:pt x="11739" y="8927"/>
                    <a:pt x="13192" y="7306"/>
                  </a:cubicBezTo>
                  <a:close/>
                  <a:moveTo>
                    <a:pt x="12925" y="1"/>
                  </a:moveTo>
                  <a:cubicBezTo>
                    <a:pt x="12900" y="1"/>
                    <a:pt x="12875" y="9"/>
                    <a:pt x="12855" y="30"/>
                  </a:cubicBezTo>
                  <a:cubicBezTo>
                    <a:pt x="12206" y="548"/>
                    <a:pt x="11272" y="1690"/>
                    <a:pt x="11272" y="1690"/>
                  </a:cubicBezTo>
                  <a:cubicBezTo>
                    <a:pt x="9923" y="3700"/>
                    <a:pt x="9858" y="6670"/>
                    <a:pt x="11817" y="8499"/>
                  </a:cubicBezTo>
                  <a:cubicBezTo>
                    <a:pt x="10564" y="10127"/>
                    <a:pt x="9516" y="11922"/>
                    <a:pt x="8726" y="13821"/>
                  </a:cubicBezTo>
                  <a:lnTo>
                    <a:pt x="8726" y="13821"/>
                  </a:lnTo>
                  <a:cubicBezTo>
                    <a:pt x="9212" y="12646"/>
                    <a:pt x="9377" y="11358"/>
                    <a:pt x="9223" y="10095"/>
                  </a:cubicBezTo>
                  <a:cubicBezTo>
                    <a:pt x="9145" y="9589"/>
                    <a:pt x="9028" y="9096"/>
                    <a:pt x="8886" y="8616"/>
                  </a:cubicBezTo>
                  <a:cubicBezTo>
                    <a:pt x="8613" y="7825"/>
                    <a:pt x="8211" y="7085"/>
                    <a:pt x="7679" y="6437"/>
                  </a:cubicBezTo>
                  <a:cubicBezTo>
                    <a:pt x="7005" y="5581"/>
                    <a:pt x="6071" y="4958"/>
                    <a:pt x="5591" y="3947"/>
                  </a:cubicBezTo>
                  <a:cubicBezTo>
                    <a:pt x="5569" y="3908"/>
                    <a:pt x="5535" y="3890"/>
                    <a:pt x="5501" y="3890"/>
                  </a:cubicBezTo>
                  <a:cubicBezTo>
                    <a:pt x="5456" y="3890"/>
                    <a:pt x="5411" y="3921"/>
                    <a:pt x="5397" y="3973"/>
                  </a:cubicBezTo>
                  <a:cubicBezTo>
                    <a:pt x="5059" y="6139"/>
                    <a:pt x="4800" y="8421"/>
                    <a:pt x="5435" y="10574"/>
                  </a:cubicBezTo>
                  <a:cubicBezTo>
                    <a:pt x="5902" y="12118"/>
                    <a:pt x="6927" y="13765"/>
                    <a:pt x="8639" y="14025"/>
                  </a:cubicBezTo>
                  <a:cubicBezTo>
                    <a:pt x="7965" y="15607"/>
                    <a:pt x="7394" y="17228"/>
                    <a:pt x="6914" y="18876"/>
                  </a:cubicBezTo>
                  <a:cubicBezTo>
                    <a:pt x="7057" y="17760"/>
                    <a:pt x="6875" y="16632"/>
                    <a:pt x="6408" y="15607"/>
                  </a:cubicBezTo>
                  <a:cubicBezTo>
                    <a:pt x="5604" y="13843"/>
                    <a:pt x="4112" y="12546"/>
                    <a:pt x="2491" y="11560"/>
                  </a:cubicBezTo>
                  <a:cubicBezTo>
                    <a:pt x="2477" y="11553"/>
                    <a:pt x="2462" y="11550"/>
                    <a:pt x="2447" y="11550"/>
                  </a:cubicBezTo>
                  <a:cubicBezTo>
                    <a:pt x="2380" y="11550"/>
                    <a:pt x="2314" y="11616"/>
                    <a:pt x="2336" y="11690"/>
                  </a:cubicBezTo>
                  <a:cubicBezTo>
                    <a:pt x="2595" y="12766"/>
                    <a:pt x="2193" y="13973"/>
                    <a:pt x="2284" y="15088"/>
                  </a:cubicBezTo>
                  <a:cubicBezTo>
                    <a:pt x="2349" y="15983"/>
                    <a:pt x="2582" y="16865"/>
                    <a:pt x="2945" y="17682"/>
                  </a:cubicBezTo>
                  <a:cubicBezTo>
                    <a:pt x="3607" y="19122"/>
                    <a:pt x="4748" y="20328"/>
                    <a:pt x="6214" y="20925"/>
                  </a:cubicBezTo>
                  <a:cubicBezTo>
                    <a:pt x="6240" y="21029"/>
                    <a:pt x="6266" y="21119"/>
                    <a:pt x="6279" y="21210"/>
                  </a:cubicBezTo>
                  <a:cubicBezTo>
                    <a:pt x="5786" y="23260"/>
                    <a:pt x="5358" y="25322"/>
                    <a:pt x="4826" y="27358"/>
                  </a:cubicBezTo>
                  <a:cubicBezTo>
                    <a:pt x="4787" y="25802"/>
                    <a:pt x="4813" y="24129"/>
                    <a:pt x="3957" y="22819"/>
                  </a:cubicBezTo>
                  <a:cubicBezTo>
                    <a:pt x="3101" y="21496"/>
                    <a:pt x="1492" y="20977"/>
                    <a:pt x="273" y="20082"/>
                  </a:cubicBezTo>
                  <a:cubicBezTo>
                    <a:pt x="257" y="20069"/>
                    <a:pt x="239" y="20063"/>
                    <a:pt x="221" y="20063"/>
                  </a:cubicBezTo>
                  <a:cubicBezTo>
                    <a:pt x="164" y="20063"/>
                    <a:pt x="105" y="20117"/>
                    <a:pt x="105" y="20186"/>
                  </a:cubicBezTo>
                  <a:cubicBezTo>
                    <a:pt x="247" y="22001"/>
                    <a:pt x="1" y="23973"/>
                    <a:pt x="844" y="25659"/>
                  </a:cubicBezTo>
                  <a:cubicBezTo>
                    <a:pt x="1570" y="27112"/>
                    <a:pt x="3075" y="27851"/>
                    <a:pt x="4605" y="28162"/>
                  </a:cubicBezTo>
                  <a:cubicBezTo>
                    <a:pt x="4592" y="28201"/>
                    <a:pt x="4579" y="28240"/>
                    <a:pt x="4579" y="28279"/>
                  </a:cubicBezTo>
                  <a:cubicBezTo>
                    <a:pt x="3840" y="30912"/>
                    <a:pt x="2841" y="33532"/>
                    <a:pt x="468" y="35011"/>
                  </a:cubicBezTo>
                  <a:cubicBezTo>
                    <a:pt x="61" y="35255"/>
                    <a:pt x="520" y="36178"/>
                    <a:pt x="871" y="36178"/>
                  </a:cubicBezTo>
                  <a:cubicBezTo>
                    <a:pt x="912" y="36178"/>
                    <a:pt x="951" y="36166"/>
                    <a:pt x="987" y="36139"/>
                  </a:cubicBezTo>
                  <a:cubicBezTo>
                    <a:pt x="3425" y="34388"/>
                    <a:pt x="4398" y="31379"/>
                    <a:pt x="5215" y="28474"/>
                  </a:cubicBezTo>
                  <a:cubicBezTo>
                    <a:pt x="5907" y="28853"/>
                    <a:pt x="6673" y="29043"/>
                    <a:pt x="7441" y="29043"/>
                  </a:cubicBezTo>
                  <a:cubicBezTo>
                    <a:pt x="8041" y="29043"/>
                    <a:pt x="8641" y="28927"/>
                    <a:pt x="9210" y="28694"/>
                  </a:cubicBezTo>
                  <a:cubicBezTo>
                    <a:pt x="9871" y="28422"/>
                    <a:pt x="10455" y="27994"/>
                    <a:pt x="10909" y="27449"/>
                  </a:cubicBezTo>
                  <a:cubicBezTo>
                    <a:pt x="11661" y="26554"/>
                    <a:pt x="12128" y="25387"/>
                    <a:pt x="13347" y="25049"/>
                  </a:cubicBezTo>
                  <a:cubicBezTo>
                    <a:pt x="13477" y="25011"/>
                    <a:pt x="13477" y="24842"/>
                    <a:pt x="13347" y="24803"/>
                  </a:cubicBezTo>
                  <a:cubicBezTo>
                    <a:pt x="12310" y="24583"/>
                    <a:pt x="11259" y="24336"/>
                    <a:pt x="10196" y="24167"/>
                  </a:cubicBezTo>
                  <a:cubicBezTo>
                    <a:pt x="10032" y="24137"/>
                    <a:pt x="9866" y="24121"/>
                    <a:pt x="9700" y="24121"/>
                  </a:cubicBezTo>
                  <a:cubicBezTo>
                    <a:pt x="9233" y="24121"/>
                    <a:pt x="8765" y="24243"/>
                    <a:pt x="8354" y="24492"/>
                  </a:cubicBezTo>
                  <a:cubicBezTo>
                    <a:pt x="7122" y="25244"/>
                    <a:pt x="6123" y="26321"/>
                    <a:pt x="5461" y="27605"/>
                  </a:cubicBezTo>
                  <a:cubicBezTo>
                    <a:pt x="6006" y="25542"/>
                    <a:pt x="6408" y="23428"/>
                    <a:pt x="6940" y="21496"/>
                  </a:cubicBezTo>
                  <a:lnTo>
                    <a:pt x="7044" y="21106"/>
                  </a:lnTo>
                  <a:lnTo>
                    <a:pt x="7057" y="21106"/>
                  </a:lnTo>
                  <a:cubicBezTo>
                    <a:pt x="7057" y="21171"/>
                    <a:pt x="7083" y="21210"/>
                    <a:pt x="7135" y="21236"/>
                  </a:cubicBezTo>
                  <a:cubicBezTo>
                    <a:pt x="7899" y="21505"/>
                    <a:pt x="8696" y="21638"/>
                    <a:pt x="9493" y="21638"/>
                  </a:cubicBezTo>
                  <a:cubicBezTo>
                    <a:pt x="10197" y="21638"/>
                    <a:pt x="10902" y="21534"/>
                    <a:pt x="11583" y="21327"/>
                  </a:cubicBezTo>
                  <a:cubicBezTo>
                    <a:pt x="12271" y="21106"/>
                    <a:pt x="12932" y="20782"/>
                    <a:pt x="13529" y="20367"/>
                  </a:cubicBezTo>
                  <a:cubicBezTo>
                    <a:pt x="14333" y="19796"/>
                    <a:pt x="14969" y="18850"/>
                    <a:pt x="16006" y="18720"/>
                  </a:cubicBezTo>
                  <a:cubicBezTo>
                    <a:pt x="16123" y="18707"/>
                    <a:pt x="16188" y="18551"/>
                    <a:pt x="16071" y="18486"/>
                  </a:cubicBezTo>
                  <a:cubicBezTo>
                    <a:pt x="14787" y="17788"/>
                    <a:pt x="13483" y="17234"/>
                    <a:pt x="12098" y="17234"/>
                  </a:cubicBezTo>
                  <a:cubicBezTo>
                    <a:pt x="11580" y="17234"/>
                    <a:pt x="11051" y="17311"/>
                    <a:pt x="10507" y="17488"/>
                  </a:cubicBezTo>
                  <a:cubicBezTo>
                    <a:pt x="9067" y="17955"/>
                    <a:pt x="7900" y="18979"/>
                    <a:pt x="7264" y="20341"/>
                  </a:cubicBezTo>
                  <a:cubicBezTo>
                    <a:pt x="7822" y="18383"/>
                    <a:pt x="8484" y="16463"/>
                    <a:pt x="9275" y="14582"/>
                  </a:cubicBezTo>
                  <a:cubicBezTo>
                    <a:pt x="10498" y="15391"/>
                    <a:pt x="11928" y="15818"/>
                    <a:pt x="13380" y="15818"/>
                  </a:cubicBezTo>
                  <a:cubicBezTo>
                    <a:pt x="13745" y="15818"/>
                    <a:pt x="14111" y="15791"/>
                    <a:pt x="14476" y="15737"/>
                  </a:cubicBezTo>
                  <a:cubicBezTo>
                    <a:pt x="16369" y="15464"/>
                    <a:pt x="17991" y="14323"/>
                    <a:pt x="19612" y="13376"/>
                  </a:cubicBezTo>
                  <a:cubicBezTo>
                    <a:pt x="19703" y="13337"/>
                    <a:pt x="19703" y="13220"/>
                    <a:pt x="19612" y="13169"/>
                  </a:cubicBezTo>
                  <a:lnTo>
                    <a:pt x="19456" y="13078"/>
                  </a:lnTo>
                  <a:cubicBezTo>
                    <a:pt x="19443" y="13052"/>
                    <a:pt x="19431" y="13052"/>
                    <a:pt x="19405" y="13039"/>
                  </a:cubicBezTo>
                  <a:cubicBezTo>
                    <a:pt x="18276" y="12351"/>
                    <a:pt x="17070" y="11664"/>
                    <a:pt x="15773" y="11431"/>
                  </a:cubicBezTo>
                  <a:cubicBezTo>
                    <a:pt x="15476" y="11371"/>
                    <a:pt x="15176" y="11342"/>
                    <a:pt x="14873" y="11342"/>
                  </a:cubicBezTo>
                  <a:cubicBezTo>
                    <a:pt x="14646" y="11342"/>
                    <a:pt x="14418" y="11358"/>
                    <a:pt x="14190" y="11392"/>
                  </a:cubicBezTo>
                  <a:cubicBezTo>
                    <a:pt x="12375" y="11638"/>
                    <a:pt x="10844" y="12818"/>
                    <a:pt x="9508" y="14025"/>
                  </a:cubicBezTo>
                  <a:cubicBezTo>
                    <a:pt x="10273" y="12261"/>
                    <a:pt x="11194" y="10562"/>
                    <a:pt x="12271" y="8966"/>
                  </a:cubicBezTo>
                  <a:cubicBezTo>
                    <a:pt x="12284" y="8966"/>
                    <a:pt x="12297" y="8953"/>
                    <a:pt x="12297" y="8953"/>
                  </a:cubicBezTo>
                  <a:cubicBezTo>
                    <a:pt x="12310" y="8940"/>
                    <a:pt x="12323" y="8927"/>
                    <a:pt x="12336" y="8927"/>
                  </a:cubicBezTo>
                  <a:cubicBezTo>
                    <a:pt x="13477" y="9809"/>
                    <a:pt x="14463" y="10691"/>
                    <a:pt x="15864" y="10938"/>
                  </a:cubicBezTo>
                  <a:cubicBezTo>
                    <a:pt x="16071" y="10964"/>
                    <a:pt x="16279" y="10990"/>
                    <a:pt x="16499" y="10990"/>
                  </a:cubicBezTo>
                  <a:cubicBezTo>
                    <a:pt x="16563" y="10992"/>
                    <a:pt x="16626" y="10993"/>
                    <a:pt x="16690" y="10993"/>
                  </a:cubicBezTo>
                  <a:cubicBezTo>
                    <a:pt x="17324" y="10993"/>
                    <a:pt x="17947" y="10875"/>
                    <a:pt x="18549" y="10639"/>
                  </a:cubicBezTo>
                  <a:cubicBezTo>
                    <a:pt x="19366" y="10302"/>
                    <a:pt x="20170" y="9303"/>
                    <a:pt x="21000" y="9187"/>
                  </a:cubicBezTo>
                  <a:cubicBezTo>
                    <a:pt x="21104" y="9174"/>
                    <a:pt x="21104" y="9044"/>
                    <a:pt x="21065" y="8992"/>
                  </a:cubicBezTo>
                  <a:cubicBezTo>
                    <a:pt x="20337" y="8136"/>
                    <a:pt x="18904" y="7069"/>
                    <a:pt x="16894" y="7069"/>
                  </a:cubicBezTo>
                  <a:cubicBezTo>
                    <a:pt x="15644" y="7069"/>
                    <a:pt x="14171" y="7482"/>
                    <a:pt x="12504" y="8616"/>
                  </a:cubicBezTo>
                  <a:cubicBezTo>
                    <a:pt x="13114" y="7734"/>
                    <a:pt x="13775" y="6891"/>
                    <a:pt x="14489" y="6087"/>
                  </a:cubicBezTo>
                  <a:cubicBezTo>
                    <a:pt x="14863" y="6157"/>
                    <a:pt x="15240" y="6192"/>
                    <a:pt x="15615" y="6192"/>
                  </a:cubicBezTo>
                  <a:cubicBezTo>
                    <a:pt x="16903" y="6192"/>
                    <a:pt x="18168" y="5784"/>
                    <a:pt x="19223" y="5010"/>
                  </a:cubicBezTo>
                  <a:cubicBezTo>
                    <a:pt x="19923" y="4452"/>
                    <a:pt x="20520" y="3791"/>
                    <a:pt x="20987" y="3039"/>
                  </a:cubicBezTo>
                  <a:cubicBezTo>
                    <a:pt x="21597" y="2118"/>
                    <a:pt x="22051" y="873"/>
                    <a:pt x="23101" y="367"/>
                  </a:cubicBezTo>
                  <a:cubicBezTo>
                    <a:pt x="23218" y="315"/>
                    <a:pt x="23153" y="133"/>
                    <a:pt x="23036" y="133"/>
                  </a:cubicBezTo>
                  <a:cubicBezTo>
                    <a:pt x="22450" y="108"/>
                    <a:pt x="21801" y="69"/>
                    <a:pt x="21142" y="69"/>
                  </a:cubicBezTo>
                  <a:cubicBezTo>
                    <a:pt x="19744" y="69"/>
                    <a:pt x="18299" y="247"/>
                    <a:pt x="17303" y="1119"/>
                  </a:cubicBezTo>
                  <a:cubicBezTo>
                    <a:pt x="16979" y="1404"/>
                    <a:pt x="16668" y="1703"/>
                    <a:pt x="16395" y="2040"/>
                  </a:cubicBezTo>
                  <a:cubicBezTo>
                    <a:pt x="16382" y="2040"/>
                    <a:pt x="16357" y="2040"/>
                    <a:pt x="16357" y="2066"/>
                  </a:cubicBezTo>
                  <a:lnTo>
                    <a:pt x="16357" y="2079"/>
                  </a:lnTo>
                  <a:cubicBezTo>
                    <a:pt x="15449" y="3155"/>
                    <a:pt x="14787" y="4427"/>
                    <a:pt x="14450" y="5801"/>
                  </a:cubicBezTo>
                  <a:cubicBezTo>
                    <a:pt x="14450" y="5814"/>
                    <a:pt x="14450" y="5827"/>
                    <a:pt x="14450" y="5840"/>
                  </a:cubicBezTo>
                  <a:cubicBezTo>
                    <a:pt x="13698" y="6437"/>
                    <a:pt x="12997" y="7111"/>
                    <a:pt x="12362" y="7838"/>
                  </a:cubicBezTo>
                  <a:cubicBezTo>
                    <a:pt x="12971" y="6839"/>
                    <a:pt x="13685" y="5750"/>
                    <a:pt x="13801" y="4621"/>
                  </a:cubicBezTo>
                  <a:cubicBezTo>
                    <a:pt x="13957" y="3078"/>
                    <a:pt x="13036" y="1651"/>
                    <a:pt x="13036" y="107"/>
                  </a:cubicBezTo>
                  <a:cubicBezTo>
                    <a:pt x="13036" y="45"/>
                    <a:pt x="12980" y="1"/>
                    <a:pt x="129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8"/>
            <p:cNvSpPr/>
            <p:nvPr/>
          </p:nvSpPr>
          <p:spPr>
            <a:xfrm>
              <a:off x="1064441" y="-161085"/>
              <a:ext cx="196291" cy="94087"/>
            </a:xfrm>
            <a:custGeom>
              <a:rect b="b" l="l" r="r" t="t"/>
              <a:pathLst>
                <a:path extrusionOk="0" h="1194" w="2491">
                  <a:moveTo>
                    <a:pt x="2491" y="0"/>
                  </a:moveTo>
                  <a:cubicBezTo>
                    <a:pt x="1583" y="104"/>
                    <a:pt x="766" y="493"/>
                    <a:pt x="0" y="999"/>
                  </a:cubicBezTo>
                  <a:cubicBezTo>
                    <a:pt x="113" y="988"/>
                    <a:pt x="226" y="982"/>
                    <a:pt x="339" y="982"/>
                  </a:cubicBezTo>
                  <a:cubicBezTo>
                    <a:pt x="735" y="982"/>
                    <a:pt x="1135" y="1053"/>
                    <a:pt x="1518" y="1194"/>
                  </a:cubicBezTo>
                  <a:cubicBezTo>
                    <a:pt x="1777" y="740"/>
                    <a:pt x="2102" y="338"/>
                    <a:pt x="24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8"/>
            <p:cNvSpPr/>
            <p:nvPr/>
          </p:nvSpPr>
          <p:spPr>
            <a:xfrm>
              <a:off x="1041904" y="-177239"/>
              <a:ext cx="198418" cy="91881"/>
            </a:xfrm>
            <a:custGeom>
              <a:rect b="b" l="l" r="r" t="t"/>
              <a:pathLst>
                <a:path extrusionOk="0" h="1166" w="2518">
                  <a:moveTo>
                    <a:pt x="1479" y="1"/>
                  </a:moveTo>
                  <a:cubicBezTo>
                    <a:pt x="1052" y="1"/>
                    <a:pt x="624" y="20"/>
                    <a:pt x="196" y="63"/>
                  </a:cubicBezTo>
                  <a:cubicBezTo>
                    <a:pt x="196" y="439"/>
                    <a:pt x="131" y="815"/>
                    <a:pt x="1" y="1165"/>
                  </a:cubicBezTo>
                  <a:cubicBezTo>
                    <a:pt x="766" y="633"/>
                    <a:pt x="1596" y="192"/>
                    <a:pt x="2517" y="37"/>
                  </a:cubicBezTo>
                  <a:cubicBezTo>
                    <a:pt x="2173" y="14"/>
                    <a:pt x="1827" y="1"/>
                    <a:pt x="14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8"/>
            <p:cNvSpPr/>
            <p:nvPr/>
          </p:nvSpPr>
          <p:spPr>
            <a:xfrm>
              <a:off x="918266" y="-72512"/>
              <a:ext cx="260670" cy="129232"/>
            </a:xfrm>
            <a:custGeom>
              <a:rect b="b" l="l" r="r" t="t"/>
              <a:pathLst>
                <a:path extrusionOk="0" h="1640" w="3308">
                  <a:moveTo>
                    <a:pt x="2146" y="0"/>
                  </a:moveTo>
                  <a:cubicBezTo>
                    <a:pt x="1962" y="0"/>
                    <a:pt x="1777" y="15"/>
                    <a:pt x="1596" y="44"/>
                  </a:cubicBezTo>
                  <a:cubicBezTo>
                    <a:pt x="1038" y="433"/>
                    <a:pt x="519" y="874"/>
                    <a:pt x="1" y="1289"/>
                  </a:cubicBezTo>
                  <a:cubicBezTo>
                    <a:pt x="65" y="1289"/>
                    <a:pt x="156" y="1250"/>
                    <a:pt x="234" y="1237"/>
                  </a:cubicBezTo>
                  <a:cubicBezTo>
                    <a:pt x="405" y="1211"/>
                    <a:pt x="578" y="1197"/>
                    <a:pt x="750" y="1197"/>
                  </a:cubicBezTo>
                  <a:cubicBezTo>
                    <a:pt x="1334" y="1197"/>
                    <a:pt x="1915" y="1349"/>
                    <a:pt x="2426" y="1639"/>
                  </a:cubicBezTo>
                  <a:cubicBezTo>
                    <a:pt x="2737" y="1211"/>
                    <a:pt x="3010" y="692"/>
                    <a:pt x="3308" y="199"/>
                  </a:cubicBezTo>
                  <a:cubicBezTo>
                    <a:pt x="2937" y="67"/>
                    <a:pt x="2541"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8"/>
            <p:cNvSpPr/>
            <p:nvPr/>
          </p:nvSpPr>
          <p:spPr>
            <a:xfrm>
              <a:off x="967359" y="502263"/>
              <a:ext cx="137033" cy="52166"/>
            </a:xfrm>
            <a:custGeom>
              <a:rect b="b" l="l" r="r" t="t"/>
              <a:pathLst>
                <a:path extrusionOk="0" h="662" w="1739">
                  <a:moveTo>
                    <a:pt x="0" y="0"/>
                  </a:moveTo>
                  <a:lnTo>
                    <a:pt x="1077" y="662"/>
                  </a:lnTo>
                  <a:cubicBezTo>
                    <a:pt x="1284" y="480"/>
                    <a:pt x="1505" y="325"/>
                    <a:pt x="1738" y="195"/>
                  </a:cubicBezTo>
                  <a:cubicBezTo>
                    <a:pt x="1154" y="104"/>
                    <a:pt x="571" y="5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8"/>
            <p:cNvSpPr/>
            <p:nvPr/>
          </p:nvSpPr>
          <p:spPr>
            <a:xfrm>
              <a:off x="978548" y="431736"/>
              <a:ext cx="143180" cy="69580"/>
            </a:xfrm>
            <a:custGeom>
              <a:rect b="b" l="l" r="r" t="t"/>
              <a:pathLst>
                <a:path extrusionOk="0" h="883" w="1817">
                  <a:moveTo>
                    <a:pt x="623" y="0"/>
                  </a:moveTo>
                  <a:cubicBezTo>
                    <a:pt x="429" y="234"/>
                    <a:pt x="221" y="454"/>
                    <a:pt x="1" y="662"/>
                  </a:cubicBezTo>
                  <a:cubicBezTo>
                    <a:pt x="610" y="727"/>
                    <a:pt x="1207" y="804"/>
                    <a:pt x="1817" y="882"/>
                  </a:cubicBezTo>
                  <a:cubicBezTo>
                    <a:pt x="1466" y="532"/>
                    <a:pt x="1064" y="234"/>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8"/>
            <p:cNvSpPr/>
            <p:nvPr/>
          </p:nvSpPr>
          <p:spPr>
            <a:xfrm>
              <a:off x="910070" y="-171329"/>
              <a:ext cx="139082" cy="187150"/>
            </a:xfrm>
            <a:custGeom>
              <a:rect b="b" l="l" r="r" t="t"/>
              <a:pathLst>
                <a:path extrusionOk="0" h="2375" w="1765">
                  <a:moveTo>
                    <a:pt x="1765" y="1"/>
                  </a:moveTo>
                  <a:cubicBezTo>
                    <a:pt x="1285" y="53"/>
                    <a:pt x="831" y="169"/>
                    <a:pt x="390" y="338"/>
                  </a:cubicBezTo>
                  <a:cubicBezTo>
                    <a:pt x="377" y="805"/>
                    <a:pt x="312" y="1272"/>
                    <a:pt x="208" y="1726"/>
                  </a:cubicBezTo>
                  <a:cubicBezTo>
                    <a:pt x="195" y="1791"/>
                    <a:pt x="53" y="2167"/>
                    <a:pt x="1" y="2374"/>
                  </a:cubicBezTo>
                  <a:cubicBezTo>
                    <a:pt x="312" y="2128"/>
                    <a:pt x="623" y="1868"/>
                    <a:pt x="948" y="1622"/>
                  </a:cubicBezTo>
                  <a:cubicBezTo>
                    <a:pt x="1116" y="1492"/>
                    <a:pt x="1298" y="1363"/>
                    <a:pt x="1466" y="1233"/>
                  </a:cubicBezTo>
                  <a:lnTo>
                    <a:pt x="1466" y="1220"/>
                  </a:lnTo>
                  <a:cubicBezTo>
                    <a:pt x="1635" y="831"/>
                    <a:pt x="1726" y="429"/>
                    <a:pt x="17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8"/>
            <p:cNvSpPr/>
            <p:nvPr/>
          </p:nvSpPr>
          <p:spPr>
            <a:xfrm>
              <a:off x="831427" y="494068"/>
              <a:ext cx="210554" cy="118673"/>
            </a:xfrm>
            <a:custGeom>
              <a:rect b="b" l="l" r="r" t="t"/>
              <a:pathLst>
                <a:path extrusionOk="0" h="1506" w="2672">
                  <a:moveTo>
                    <a:pt x="0" y="0"/>
                  </a:moveTo>
                  <a:cubicBezTo>
                    <a:pt x="26" y="130"/>
                    <a:pt x="688" y="558"/>
                    <a:pt x="804" y="662"/>
                  </a:cubicBezTo>
                  <a:cubicBezTo>
                    <a:pt x="1103" y="921"/>
                    <a:pt x="1388" y="1207"/>
                    <a:pt x="1660" y="1505"/>
                  </a:cubicBezTo>
                  <a:cubicBezTo>
                    <a:pt x="1894" y="1401"/>
                    <a:pt x="2127" y="1272"/>
                    <a:pt x="2348" y="1116"/>
                  </a:cubicBezTo>
                  <a:cubicBezTo>
                    <a:pt x="2464" y="1038"/>
                    <a:pt x="2568" y="960"/>
                    <a:pt x="2672" y="870"/>
                  </a:cubicBezTo>
                  <a:cubicBezTo>
                    <a:pt x="2296" y="636"/>
                    <a:pt x="1907" y="390"/>
                    <a:pt x="1518" y="156"/>
                  </a:cubicBezTo>
                  <a:cubicBezTo>
                    <a:pt x="1492" y="143"/>
                    <a:pt x="1479" y="117"/>
                    <a:pt x="1492" y="78"/>
                  </a:cubicBezTo>
                  <a:cubicBezTo>
                    <a:pt x="986" y="39"/>
                    <a:pt x="493" y="13"/>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8"/>
            <p:cNvSpPr/>
            <p:nvPr/>
          </p:nvSpPr>
          <p:spPr>
            <a:xfrm>
              <a:off x="747583" y="843630"/>
              <a:ext cx="266817" cy="97160"/>
            </a:xfrm>
            <a:custGeom>
              <a:rect b="b" l="l" r="r" t="t"/>
              <a:pathLst>
                <a:path extrusionOk="0" h="1233" w="3386">
                  <a:moveTo>
                    <a:pt x="3360" y="0"/>
                  </a:moveTo>
                  <a:cubicBezTo>
                    <a:pt x="2231" y="39"/>
                    <a:pt x="1103" y="169"/>
                    <a:pt x="1" y="364"/>
                  </a:cubicBezTo>
                  <a:cubicBezTo>
                    <a:pt x="519" y="506"/>
                    <a:pt x="986" y="805"/>
                    <a:pt x="1323" y="1233"/>
                  </a:cubicBezTo>
                  <a:cubicBezTo>
                    <a:pt x="2024" y="843"/>
                    <a:pt x="2698" y="415"/>
                    <a:pt x="3386" y="13"/>
                  </a:cubicBezTo>
                  <a:cubicBezTo>
                    <a:pt x="3373" y="13"/>
                    <a:pt x="3360" y="0"/>
                    <a:pt x="33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8"/>
            <p:cNvSpPr/>
            <p:nvPr/>
          </p:nvSpPr>
          <p:spPr>
            <a:xfrm>
              <a:off x="782334" y="34185"/>
              <a:ext cx="321031" cy="154369"/>
            </a:xfrm>
            <a:custGeom>
              <a:rect b="b" l="l" r="r" t="t"/>
              <a:pathLst>
                <a:path extrusionOk="0" h="1959" w="4074">
                  <a:moveTo>
                    <a:pt x="2482" y="0"/>
                  </a:moveTo>
                  <a:cubicBezTo>
                    <a:pt x="2141" y="0"/>
                    <a:pt x="1799" y="51"/>
                    <a:pt x="1466" y="155"/>
                  </a:cubicBezTo>
                  <a:cubicBezTo>
                    <a:pt x="973" y="558"/>
                    <a:pt x="493" y="947"/>
                    <a:pt x="0" y="1362"/>
                  </a:cubicBezTo>
                  <a:cubicBezTo>
                    <a:pt x="52" y="1362"/>
                    <a:pt x="104" y="1336"/>
                    <a:pt x="208" y="1336"/>
                  </a:cubicBezTo>
                  <a:cubicBezTo>
                    <a:pt x="334" y="1320"/>
                    <a:pt x="460" y="1312"/>
                    <a:pt x="585" y="1312"/>
                  </a:cubicBezTo>
                  <a:cubicBezTo>
                    <a:pt x="1260" y="1312"/>
                    <a:pt x="1918" y="1543"/>
                    <a:pt x="2465" y="1958"/>
                  </a:cubicBezTo>
                  <a:cubicBezTo>
                    <a:pt x="3087" y="1530"/>
                    <a:pt x="3632" y="999"/>
                    <a:pt x="4073" y="389"/>
                  </a:cubicBezTo>
                  <a:cubicBezTo>
                    <a:pt x="3577" y="133"/>
                    <a:pt x="3031" y="0"/>
                    <a:pt x="2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8"/>
            <p:cNvSpPr/>
            <p:nvPr/>
          </p:nvSpPr>
          <p:spPr>
            <a:xfrm>
              <a:off x="841593" y="395961"/>
              <a:ext cx="177930" cy="86916"/>
            </a:xfrm>
            <a:custGeom>
              <a:rect b="b" l="l" r="r" t="t"/>
              <a:pathLst>
                <a:path extrusionOk="0" h="1103" w="2258">
                  <a:moveTo>
                    <a:pt x="1155" y="0"/>
                  </a:moveTo>
                  <a:cubicBezTo>
                    <a:pt x="909" y="260"/>
                    <a:pt x="636" y="506"/>
                    <a:pt x="351" y="740"/>
                  </a:cubicBezTo>
                  <a:cubicBezTo>
                    <a:pt x="260" y="817"/>
                    <a:pt x="118" y="895"/>
                    <a:pt x="1" y="986"/>
                  </a:cubicBezTo>
                  <a:cubicBezTo>
                    <a:pt x="520" y="1012"/>
                    <a:pt x="1038" y="1051"/>
                    <a:pt x="1544" y="1103"/>
                  </a:cubicBezTo>
                  <a:cubicBezTo>
                    <a:pt x="1778" y="856"/>
                    <a:pt x="2011" y="623"/>
                    <a:pt x="2258" y="389"/>
                  </a:cubicBezTo>
                  <a:cubicBezTo>
                    <a:pt x="1907" y="221"/>
                    <a:pt x="1544" y="91"/>
                    <a:pt x="1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8"/>
            <p:cNvSpPr/>
            <p:nvPr/>
          </p:nvSpPr>
          <p:spPr>
            <a:xfrm>
              <a:off x="777212" y="-140675"/>
              <a:ext cx="154448" cy="266896"/>
            </a:xfrm>
            <a:custGeom>
              <a:rect b="b" l="l" r="r" t="t"/>
              <a:pathLst>
                <a:path extrusionOk="0" h="3387" w="1960">
                  <a:moveTo>
                    <a:pt x="1959" y="1"/>
                  </a:moveTo>
                  <a:cubicBezTo>
                    <a:pt x="1570" y="169"/>
                    <a:pt x="1220" y="403"/>
                    <a:pt x="922" y="688"/>
                  </a:cubicBezTo>
                  <a:cubicBezTo>
                    <a:pt x="649" y="935"/>
                    <a:pt x="390" y="1220"/>
                    <a:pt x="156" y="1505"/>
                  </a:cubicBezTo>
                  <a:cubicBezTo>
                    <a:pt x="208" y="1908"/>
                    <a:pt x="208" y="2323"/>
                    <a:pt x="156" y="2738"/>
                  </a:cubicBezTo>
                  <a:cubicBezTo>
                    <a:pt x="130" y="2919"/>
                    <a:pt x="14" y="3179"/>
                    <a:pt x="1" y="3386"/>
                  </a:cubicBezTo>
                  <a:cubicBezTo>
                    <a:pt x="494" y="2958"/>
                    <a:pt x="999" y="2530"/>
                    <a:pt x="1505" y="2128"/>
                  </a:cubicBezTo>
                  <a:cubicBezTo>
                    <a:pt x="1726" y="1428"/>
                    <a:pt x="1868" y="727"/>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8"/>
            <p:cNvSpPr/>
            <p:nvPr/>
          </p:nvSpPr>
          <p:spPr>
            <a:xfrm>
              <a:off x="654598" y="148919"/>
              <a:ext cx="311812" cy="121116"/>
            </a:xfrm>
            <a:custGeom>
              <a:rect b="b" l="l" r="r" t="t"/>
              <a:pathLst>
                <a:path extrusionOk="0" h="1537" w="3957">
                  <a:moveTo>
                    <a:pt x="2182" y="0"/>
                  </a:moveTo>
                  <a:cubicBezTo>
                    <a:pt x="1926" y="0"/>
                    <a:pt x="1668" y="33"/>
                    <a:pt x="1414" y="100"/>
                  </a:cubicBezTo>
                  <a:lnTo>
                    <a:pt x="1401" y="100"/>
                  </a:lnTo>
                  <a:cubicBezTo>
                    <a:pt x="1271" y="217"/>
                    <a:pt x="1129" y="347"/>
                    <a:pt x="1025" y="437"/>
                  </a:cubicBezTo>
                  <a:cubicBezTo>
                    <a:pt x="908" y="541"/>
                    <a:pt x="0" y="1255"/>
                    <a:pt x="39" y="1371"/>
                  </a:cubicBezTo>
                  <a:cubicBezTo>
                    <a:pt x="84" y="1505"/>
                    <a:pt x="364" y="1537"/>
                    <a:pt x="628" y="1537"/>
                  </a:cubicBezTo>
                  <a:cubicBezTo>
                    <a:pt x="825" y="1537"/>
                    <a:pt x="1012" y="1520"/>
                    <a:pt x="1090" y="1514"/>
                  </a:cubicBezTo>
                  <a:cubicBezTo>
                    <a:pt x="2114" y="1462"/>
                    <a:pt x="3100" y="1151"/>
                    <a:pt x="3956" y="580"/>
                  </a:cubicBezTo>
                  <a:cubicBezTo>
                    <a:pt x="3439" y="201"/>
                    <a:pt x="2816" y="0"/>
                    <a:pt x="2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8"/>
            <p:cNvSpPr/>
            <p:nvPr/>
          </p:nvSpPr>
          <p:spPr>
            <a:xfrm>
              <a:off x="747583" y="752694"/>
              <a:ext cx="238212" cy="103307"/>
            </a:xfrm>
            <a:custGeom>
              <a:rect b="b" l="l" r="r" t="t"/>
              <a:pathLst>
                <a:path extrusionOk="0" h="1311" w="3023">
                  <a:moveTo>
                    <a:pt x="1155" y="0"/>
                  </a:moveTo>
                  <a:cubicBezTo>
                    <a:pt x="766" y="428"/>
                    <a:pt x="390" y="869"/>
                    <a:pt x="1" y="1310"/>
                  </a:cubicBezTo>
                  <a:cubicBezTo>
                    <a:pt x="999" y="1141"/>
                    <a:pt x="2011" y="1012"/>
                    <a:pt x="3023" y="960"/>
                  </a:cubicBezTo>
                  <a:cubicBezTo>
                    <a:pt x="2426" y="597"/>
                    <a:pt x="1803" y="272"/>
                    <a:pt x="1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8"/>
            <p:cNvSpPr/>
            <p:nvPr/>
          </p:nvSpPr>
          <p:spPr>
            <a:xfrm>
              <a:off x="611652" y="381855"/>
              <a:ext cx="309763" cy="92905"/>
            </a:xfrm>
            <a:custGeom>
              <a:rect b="b" l="l" r="r" t="t"/>
              <a:pathLst>
                <a:path extrusionOk="0" h="1179" w="3931">
                  <a:moveTo>
                    <a:pt x="2600" y="0"/>
                  </a:moveTo>
                  <a:cubicBezTo>
                    <a:pt x="2304" y="0"/>
                    <a:pt x="2008" y="21"/>
                    <a:pt x="1713" y="63"/>
                  </a:cubicBezTo>
                  <a:cubicBezTo>
                    <a:pt x="1427" y="257"/>
                    <a:pt x="1116" y="439"/>
                    <a:pt x="818" y="633"/>
                  </a:cubicBezTo>
                  <a:cubicBezTo>
                    <a:pt x="636" y="750"/>
                    <a:pt x="454" y="854"/>
                    <a:pt x="273" y="983"/>
                  </a:cubicBezTo>
                  <a:cubicBezTo>
                    <a:pt x="169" y="1022"/>
                    <a:pt x="78" y="1087"/>
                    <a:pt x="0" y="1178"/>
                  </a:cubicBezTo>
                  <a:cubicBezTo>
                    <a:pt x="480" y="1150"/>
                    <a:pt x="963" y="1137"/>
                    <a:pt x="1446" y="1137"/>
                  </a:cubicBezTo>
                  <a:cubicBezTo>
                    <a:pt x="1865" y="1137"/>
                    <a:pt x="2283" y="1147"/>
                    <a:pt x="2698" y="1165"/>
                  </a:cubicBezTo>
                  <a:cubicBezTo>
                    <a:pt x="3139" y="854"/>
                    <a:pt x="3541" y="504"/>
                    <a:pt x="3930" y="140"/>
                  </a:cubicBezTo>
                  <a:cubicBezTo>
                    <a:pt x="3487" y="47"/>
                    <a:pt x="3043" y="0"/>
                    <a:pt x="2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8"/>
            <p:cNvSpPr/>
            <p:nvPr/>
          </p:nvSpPr>
          <p:spPr>
            <a:xfrm>
              <a:off x="599359" y="490364"/>
              <a:ext cx="354758" cy="155709"/>
            </a:xfrm>
            <a:custGeom>
              <a:rect b="b" l="l" r="r" t="t"/>
              <a:pathLst>
                <a:path extrusionOk="0" h="1976" w="4502">
                  <a:moveTo>
                    <a:pt x="984" y="1"/>
                  </a:moveTo>
                  <a:cubicBezTo>
                    <a:pt x="656" y="1"/>
                    <a:pt x="328" y="4"/>
                    <a:pt x="1" y="9"/>
                  </a:cubicBezTo>
                  <a:cubicBezTo>
                    <a:pt x="1" y="35"/>
                    <a:pt x="40" y="60"/>
                    <a:pt x="92" y="86"/>
                  </a:cubicBezTo>
                  <a:cubicBezTo>
                    <a:pt x="234" y="411"/>
                    <a:pt x="909" y="826"/>
                    <a:pt x="1168" y="1059"/>
                  </a:cubicBezTo>
                  <a:cubicBezTo>
                    <a:pt x="1492" y="1358"/>
                    <a:pt x="1817" y="1643"/>
                    <a:pt x="2128" y="1954"/>
                  </a:cubicBezTo>
                  <a:cubicBezTo>
                    <a:pt x="2265" y="1969"/>
                    <a:pt x="2401" y="1976"/>
                    <a:pt x="2538" y="1976"/>
                  </a:cubicBezTo>
                  <a:cubicBezTo>
                    <a:pt x="2635" y="1976"/>
                    <a:pt x="2732" y="1972"/>
                    <a:pt x="2828" y="1967"/>
                  </a:cubicBezTo>
                  <a:cubicBezTo>
                    <a:pt x="3399" y="1941"/>
                    <a:pt x="3970" y="1811"/>
                    <a:pt x="4502" y="1591"/>
                  </a:cubicBezTo>
                  <a:cubicBezTo>
                    <a:pt x="3905" y="1059"/>
                    <a:pt x="3321" y="514"/>
                    <a:pt x="2686" y="35"/>
                  </a:cubicBezTo>
                  <a:cubicBezTo>
                    <a:pt x="2118" y="10"/>
                    <a:pt x="1551" y="1"/>
                    <a:pt x="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8"/>
            <p:cNvSpPr/>
            <p:nvPr/>
          </p:nvSpPr>
          <p:spPr>
            <a:xfrm>
              <a:off x="533954" y="714869"/>
              <a:ext cx="293451" cy="177852"/>
            </a:xfrm>
            <a:custGeom>
              <a:rect b="b" l="l" r="r" t="t"/>
              <a:pathLst>
                <a:path extrusionOk="0" h="2257" w="3724">
                  <a:moveTo>
                    <a:pt x="2141" y="0"/>
                  </a:moveTo>
                  <a:cubicBezTo>
                    <a:pt x="1855" y="454"/>
                    <a:pt x="1518" y="882"/>
                    <a:pt x="1142" y="1271"/>
                  </a:cubicBezTo>
                  <a:cubicBezTo>
                    <a:pt x="922" y="1479"/>
                    <a:pt x="714" y="1686"/>
                    <a:pt x="494" y="1881"/>
                  </a:cubicBezTo>
                  <a:cubicBezTo>
                    <a:pt x="390" y="1972"/>
                    <a:pt x="91" y="2127"/>
                    <a:pt x="1" y="2257"/>
                  </a:cubicBezTo>
                  <a:cubicBezTo>
                    <a:pt x="831" y="2127"/>
                    <a:pt x="1648" y="1972"/>
                    <a:pt x="2478" y="1829"/>
                  </a:cubicBezTo>
                  <a:cubicBezTo>
                    <a:pt x="2893" y="1349"/>
                    <a:pt x="3308" y="882"/>
                    <a:pt x="3723" y="402"/>
                  </a:cubicBezTo>
                  <a:cubicBezTo>
                    <a:pt x="3217" y="195"/>
                    <a:pt x="2686" y="65"/>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8"/>
            <p:cNvSpPr/>
            <p:nvPr/>
          </p:nvSpPr>
          <p:spPr>
            <a:xfrm>
              <a:off x="538052" y="877357"/>
              <a:ext cx="306690" cy="133960"/>
            </a:xfrm>
            <a:custGeom>
              <a:rect b="b" l="l" r="r" t="t"/>
              <a:pathLst>
                <a:path extrusionOk="0" h="1700" w="3892">
                  <a:moveTo>
                    <a:pt x="2309" y="0"/>
                  </a:moveTo>
                  <a:cubicBezTo>
                    <a:pt x="1544" y="130"/>
                    <a:pt x="779" y="286"/>
                    <a:pt x="1" y="415"/>
                  </a:cubicBezTo>
                  <a:cubicBezTo>
                    <a:pt x="39" y="415"/>
                    <a:pt x="65" y="441"/>
                    <a:pt x="91" y="454"/>
                  </a:cubicBezTo>
                  <a:cubicBezTo>
                    <a:pt x="390" y="597"/>
                    <a:pt x="688" y="753"/>
                    <a:pt x="973" y="921"/>
                  </a:cubicBezTo>
                  <a:cubicBezTo>
                    <a:pt x="1285" y="1142"/>
                    <a:pt x="1570" y="1401"/>
                    <a:pt x="1803" y="1700"/>
                  </a:cubicBezTo>
                  <a:cubicBezTo>
                    <a:pt x="2530" y="1492"/>
                    <a:pt x="3230" y="1207"/>
                    <a:pt x="3892" y="843"/>
                  </a:cubicBezTo>
                  <a:cubicBezTo>
                    <a:pt x="3464" y="428"/>
                    <a:pt x="2932" y="143"/>
                    <a:pt x="2348" y="26"/>
                  </a:cubicBezTo>
                  <a:cubicBezTo>
                    <a:pt x="2335" y="13"/>
                    <a:pt x="2309" y="13"/>
                    <a:pt x="2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8"/>
            <p:cNvSpPr/>
            <p:nvPr/>
          </p:nvSpPr>
          <p:spPr>
            <a:xfrm>
              <a:off x="643330" y="-13884"/>
              <a:ext cx="140106" cy="261695"/>
            </a:xfrm>
            <a:custGeom>
              <a:rect b="b" l="l" r="r" t="t"/>
              <a:pathLst>
                <a:path extrusionOk="0" h="3321" w="1778">
                  <a:moveTo>
                    <a:pt x="1764" y="0"/>
                  </a:moveTo>
                  <a:lnTo>
                    <a:pt x="1764" y="0"/>
                  </a:lnTo>
                  <a:cubicBezTo>
                    <a:pt x="973" y="986"/>
                    <a:pt x="377" y="2114"/>
                    <a:pt x="1" y="3321"/>
                  </a:cubicBezTo>
                  <a:cubicBezTo>
                    <a:pt x="493" y="2841"/>
                    <a:pt x="999" y="2374"/>
                    <a:pt x="1518" y="1933"/>
                  </a:cubicBezTo>
                  <a:cubicBezTo>
                    <a:pt x="1700" y="1297"/>
                    <a:pt x="1777" y="649"/>
                    <a:pt x="17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8"/>
            <p:cNvSpPr/>
            <p:nvPr/>
          </p:nvSpPr>
          <p:spPr>
            <a:xfrm>
              <a:off x="336716" y="712111"/>
              <a:ext cx="353733" cy="204171"/>
            </a:xfrm>
            <a:custGeom>
              <a:rect b="b" l="l" r="r" t="t"/>
              <a:pathLst>
                <a:path extrusionOk="0" h="2591" w="4489">
                  <a:moveTo>
                    <a:pt x="4046" y="1"/>
                  </a:moveTo>
                  <a:cubicBezTo>
                    <a:pt x="3784" y="1"/>
                    <a:pt x="3527" y="24"/>
                    <a:pt x="3269" y="74"/>
                  </a:cubicBezTo>
                  <a:cubicBezTo>
                    <a:pt x="2724" y="178"/>
                    <a:pt x="2192" y="359"/>
                    <a:pt x="1700" y="619"/>
                  </a:cubicBezTo>
                  <a:cubicBezTo>
                    <a:pt x="1700" y="619"/>
                    <a:pt x="1700" y="632"/>
                    <a:pt x="1700" y="632"/>
                  </a:cubicBezTo>
                  <a:cubicBezTo>
                    <a:pt x="1466" y="1060"/>
                    <a:pt x="1194" y="1449"/>
                    <a:pt x="869" y="1812"/>
                  </a:cubicBezTo>
                  <a:cubicBezTo>
                    <a:pt x="701" y="2007"/>
                    <a:pt x="532" y="2175"/>
                    <a:pt x="338" y="2357"/>
                  </a:cubicBezTo>
                  <a:cubicBezTo>
                    <a:pt x="273" y="2409"/>
                    <a:pt x="117" y="2499"/>
                    <a:pt x="0" y="2590"/>
                  </a:cubicBezTo>
                  <a:cubicBezTo>
                    <a:pt x="727" y="2551"/>
                    <a:pt x="1440" y="2461"/>
                    <a:pt x="2153" y="2357"/>
                  </a:cubicBezTo>
                  <a:cubicBezTo>
                    <a:pt x="3061" y="1708"/>
                    <a:pt x="3840" y="917"/>
                    <a:pt x="4488" y="22"/>
                  </a:cubicBezTo>
                  <a:cubicBezTo>
                    <a:pt x="4339" y="8"/>
                    <a:pt x="4192" y="1"/>
                    <a:pt x="4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8"/>
            <p:cNvSpPr/>
            <p:nvPr/>
          </p:nvSpPr>
          <p:spPr>
            <a:xfrm>
              <a:off x="478794" y="482800"/>
              <a:ext cx="272963" cy="159570"/>
            </a:xfrm>
            <a:custGeom>
              <a:rect b="b" l="l" r="r" t="t"/>
              <a:pathLst>
                <a:path extrusionOk="0" h="2025" w="3464">
                  <a:moveTo>
                    <a:pt x="143" y="1"/>
                  </a:moveTo>
                  <a:lnTo>
                    <a:pt x="0" y="105"/>
                  </a:lnTo>
                  <a:cubicBezTo>
                    <a:pt x="1129" y="974"/>
                    <a:pt x="2114" y="1804"/>
                    <a:pt x="3463" y="2024"/>
                  </a:cubicBezTo>
                  <a:cubicBezTo>
                    <a:pt x="2958" y="1609"/>
                    <a:pt x="2491" y="1168"/>
                    <a:pt x="1998" y="753"/>
                  </a:cubicBezTo>
                  <a:cubicBezTo>
                    <a:pt x="1855" y="610"/>
                    <a:pt x="1401" y="364"/>
                    <a:pt x="1310" y="118"/>
                  </a:cubicBezTo>
                  <a:cubicBezTo>
                    <a:pt x="934" y="118"/>
                    <a:pt x="558" y="131"/>
                    <a:pt x="195" y="143"/>
                  </a:cubicBezTo>
                  <a:cubicBezTo>
                    <a:pt x="130" y="143"/>
                    <a:pt x="130" y="66"/>
                    <a:pt x="169" y="40"/>
                  </a:cubicBezTo>
                  <a:lnTo>
                    <a:pt x="1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8"/>
            <p:cNvSpPr/>
            <p:nvPr/>
          </p:nvSpPr>
          <p:spPr>
            <a:xfrm>
              <a:off x="326472" y="914157"/>
              <a:ext cx="341440" cy="113236"/>
            </a:xfrm>
            <a:custGeom>
              <a:rect b="b" l="l" r="r" t="t"/>
              <a:pathLst>
                <a:path extrusionOk="0" h="1437" w="4333">
                  <a:moveTo>
                    <a:pt x="2296" y="0"/>
                  </a:moveTo>
                  <a:cubicBezTo>
                    <a:pt x="1531" y="130"/>
                    <a:pt x="766" y="208"/>
                    <a:pt x="1" y="260"/>
                  </a:cubicBezTo>
                  <a:cubicBezTo>
                    <a:pt x="143" y="299"/>
                    <a:pt x="273" y="351"/>
                    <a:pt x="416" y="402"/>
                  </a:cubicBezTo>
                  <a:cubicBezTo>
                    <a:pt x="649" y="493"/>
                    <a:pt x="870" y="584"/>
                    <a:pt x="1090" y="701"/>
                  </a:cubicBezTo>
                  <a:cubicBezTo>
                    <a:pt x="1479" y="895"/>
                    <a:pt x="1855" y="1129"/>
                    <a:pt x="2206" y="1414"/>
                  </a:cubicBezTo>
                  <a:cubicBezTo>
                    <a:pt x="2391" y="1429"/>
                    <a:pt x="2578" y="1437"/>
                    <a:pt x="2765" y="1437"/>
                  </a:cubicBezTo>
                  <a:cubicBezTo>
                    <a:pt x="3219" y="1437"/>
                    <a:pt x="3675" y="1393"/>
                    <a:pt x="4125" y="1310"/>
                  </a:cubicBezTo>
                  <a:cubicBezTo>
                    <a:pt x="4203" y="1297"/>
                    <a:pt x="4268" y="1271"/>
                    <a:pt x="4333" y="1258"/>
                  </a:cubicBezTo>
                  <a:cubicBezTo>
                    <a:pt x="3775" y="675"/>
                    <a:pt x="3075" y="247"/>
                    <a:pt x="2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8"/>
            <p:cNvSpPr/>
            <p:nvPr/>
          </p:nvSpPr>
          <p:spPr>
            <a:xfrm>
              <a:off x="489983" y="390839"/>
              <a:ext cx="228047" cy="95112"/>
            </a:xfrm>
            <a:custGeom>
              <a:rect b="b" l="l" r="r" t="t"/>
              <a:pathLst>
                <a:path extrusionOk="0" h="1207" w="2894">
                  <a:moveTo>
                    <a:pt x="2893" y="0"/>
                  </a:moveTo>
                  <a:cubicBezTo>
                    <a:pt x="1856" y="182"/>
                    <a:pt x="883" y="584"/>
                    <a:pt x="1" y="1168"/>
                  </a:cubicBezTo>
                  <a:lnTo>
                    <a:pt x="27" y="1207"/>
                  </a:lnTo>
                  <a:lnTo>
                    <a:pt x="53" y="1207"/>
                  </a:lnTo>
                  <a:cubicBezTo>
                    <a:pt x="429" y="1155"/>
                    <a:pt x="805" y="1116"/>
                    <a:pt x="1194" y="1090"/>
                  </a:cubicBezTo>
                  <a:cubicBezTo>
                    <a:pt x="1298" y="921"/>
                    <a:pt x="1609" y="805"/>
                    <a:pt x="1726" y="727"/>
                  </a:cubicBezTo>
                  <a:cubicBezTo>
                    <a:pt x="2115" y="493"/>
                    <a:pt x="2504" y="234"/>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8"/>
            <p:cNvSpPr/>
            <p:nvPr/>
          </p:nvSpPr>
          <p:spPr>
            <a:xfrm>
              <a:off x="463428" y="1192168"/>
              <a:ext cx="255627" cy="89990"/>
            </a:xfrm>
            <a:custGeom>
              <a:rect b="b" l="l" r="r" t="t"/>
              <a:pathLst>
                <a:path extrusionOk="0" h="1142" w="3244">
                  <a:moveTo>
                    <a:pt x="1246" y="0"/>
                  </a:moveTo>
                  <a:cubicBezTo>
                    <a:pt x="831" y="376"/>
                    <a:pt x="416" y="753"/>
                    <a:pt x="1" y="1142"/>
                  </a:cubicBezTo>
                  <a:cubicBezTo>
                    <a:pt x="1005" y="933"/>
                    <a:pt x="2033" y="829"/>
                    <a:pt x="3062" y="829"/>
                  </a:cubicBezTo>
                  <a:cubicBezTo>
                    <a:pt x="3122" y="829"/>
                    <a:pt x="3183" y="830"/>
                    <a:pt x="3243" y="830"/>
                  </a:cubicBezTo>
                  <a:cubicBezTo>
                    <a:pt x="2608" y="480"/>
                    <a:pt x="1933" y="208"/>
                    <a:pt x="1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8"/>
            <p:cNvSpPr/>
            <p:nvPr/>
          </p:nvSpPr>
          <p:spPr>
            <a:xfrm>
              <a:off x="473672" y="1275933"/>
              <a:ext cx="210632" cy="81873"/>
            </a:xfrm>
            <a:custGeom>
              <a:rect b="b" l="l" r="r" t="t"/>
              <a:pathLst>
                <a:path extrusionOk="0" h="1039" w="2673">
                  <a:moveTo>
                    <a:pt x="2672" y="1"/>
                  </a:moveTo>
                  <a:lnTo>
                    <a:pt x="2672" y="1"/>
                  </a:lnTo>
                  <a:cubicBezTo>
                    <a:pt x="1777" y="14"/>
                    <a:pt x="882" y="105"/>
                    <a:pt x="0" y="286"/>
                  </a:cubicBezTo>
                  <a:cubicBezTo>
                    <a:pt x="506" y="377"/>
                    <a:pt x="960" y="636"/>
                    <a:pt x="1297" y="1038"/>
                  </a:cubicBezTo>
                  <a:cubicBezTo>
                    <a:pt x="1713" y="636"/>
                    <a:pt x="2179" y="286"/>
                    <a:pt x="26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8"/>
            <p:cNvSpPr/>
            <p:nvPr/>
          </p:nvSpPr>
          <p:spPr>
            <a:xfrm>
              <a:off x="430725" y="-16957"/>
              <a:ext cx="129862" cy="256573"/>
            </a:xfrm>
            <a:custGeom>
              <a:rect b="b" l="l" r="r" t="t"/>
              <a:pathLst>
                <a:path extrusionOk="0" h="3256" w="1648">
                  <a:moveTo>
                    <a:pt x="1311" y="0"/>
                  </a:moveTo>
                  <a:cubicBezTo>
                    <a:pt x="960" y="273"/>
                    <a:pt x="610" y="545"/>
                    <a:pt x="260" y="804"/>
                  </a:cubicBezTo>
                  <a:cubicBezTo>
                    <a:pt x="117" y="1622"/>
                    <a:pt x="27" y="2439"/>
                    <a:pt x="1" y="3256"/>
                  </a:cubicBezTo>
                  <a:cubicBezTo>
                    <a:pt x="40" y="3217"/>
                    <a:pt x="79" y="3165"/>
                    <a:pt x="130" y="3100"/>
                  </a:cubicBezTo>
                  <a:cubicBezTo>
                    <a:pt x="532" y="2517"/>
                    <a:pt x="1051" y="2024"/>
                    <a:pt x="1648" y="1648"/>
                  </a:cubicBezTo>
                  <a:cubicBezTo>
                    <a:pt x="1635" y="1349"/>
                    <a:pt x="1583" y="1051"/>
                    <a:pt x="1518" y="766"/>
                  </a:cubicBezTo>
                  <a:cubicBezTo>
                    <a:pt x="1453" y="506"/>
                    <a:pt x="1389" y="260"/>
                    <a:pt x="1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8"/>
            <p:cNvSpPr/>
            <p:nvPr/>
          </p:nvSpPr>
          <p:spPr>
            <a:xfrm>
              <a:off x="430725" y="128194"/>
              <a:ext cx="129862" cy="299046"/>
            </a:xfrm>
            <a:custGeom>
              <a:rect b="b" l="l" r="r" t="t"/>
              <a:pathLst>
                <a:path extrusionOk="0" h="3795" w="1648">
                  <a:moveTo>
                    <a:pt x="1648" y="0"/>
                  </a:moveTo>
                  <a:lnTo>
                    <a:pt x="1648" y="0"/>
                  </a:lnTo>
                  <a:cubicBezTo>
                    <a:pt x="986" y="467"/>
                    <a:pt x="429" y="1064"/>
                    <a:pt x="1" y="1764"/>
                  </a:cubicBezTo>
                  <a:cubicBezTo>
                    <a:pt x="1" y="2127"/>
                    <a:pt x="1" y="2490"/>
                    <a:pt x="27" y="2854"/>
                  </a:cubicBezTo>
                  <a:cubicBezTo>
                    <a:pt x="27" y="2996"/>
                    <a:pt x="1" y="3515"/>
                    <a:pt x="79" y="3658"/>
                  </a:cubicBezTo>
                  <a:cubicBezTo>
                    <a:pt x="134" y="3754"/>
                    <a:pt x="142" y="3795"/>
                    <a:pt x="144" y="3795"/>
                  </a:cubicBezTo>
                  <a:cubicBezTo>
                    <a:pt x="147" y="3795"/>
                    <a:pt x="134" y="3696"/>
                    <a:pt x="260" y="3554"/>
                  </a:cubicBezTo>
                  <a:cubicBezTo>
                    <a:pt x="558" y="3165"/>
                    <a:pt x="766" y="2607"/>
                    <a:pt x="999" y="2166"/>
                  </a:cubicBezTo>
                  <a:cubicBezTo>
                    <a:pt x="1414" y="1414"/>
                    <a:pt x="1648" y="752"/>
                    <a:pt x="16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8"/>
            <p:cNvSpPr/>
            <p:nvPr/>
          </p:nvSpPr>
          <p:spPr>
            <a:xfrm>
              <a:off x="300940" y="1176329"/>
              <a:ext cx="249481" cy="157994"/>
            </a:xfrm>
            <a:custGeom>
              <a:rect b="b" l="l" r="r" t="t"/>
              <a:pathLst>
                <a:path extrusionOk="0" h="2005" w="3166">
                  <a:moveTo>
                    <a:pt x="1880" y="1"/>
                  </a:moveTo>
                  <a:cubicBezTo>
                    <a:pt x="1590" y="1"/>
                    <a:pt x="1299" y="25"/>
                    <a:pt x="1012" y="72"/>
                  </a:cubicBezTo>
                  <a:cubicBezTo>
                    <a:pt x="882" y="461"/>
                    <a:pt x="714" y="850"/>
                    <a:pt x="506" y="1200"/>
                  </a:cubicBezTo>
                  <a:cubicBezTo>
                    <a:pt x="364" y="1446"/>
                    <a:pt x="195" y="1680"/>
                    <a:pt x="52" y="1926"/>
                  </a:cubicBezTo>
                  <a:cubicBezTo>
                    <a:pt x="39" y="1952"/>
                    <a:pt x="13" y="1978"/>
                    <a:pt x="0" y="2004"/>
                  </a:cubicBezTo>
                  <a:cubicBezTo>
                    <a:pt x="338" y="1874"/>
                    <a:pt x="662" y="1745"/>
                    <a:pt x="999" y="1628"/>
                  </a:cubicBezTo>
                  <a:cubicBezTo>
                    <a:pt x="1259" y="1550"/>
                    <a:pt x="1505" y="1485"/>
                    <a:pt x="1764" y="1421"/>
                  </a:cubicBezTo>
                  <a:cubicBezTo>
                    <a:pt x="2231" y="1005"/>
                    <a:pt x="2698" y="577"/>
                    <a:pt x="3165" y="162"/>
                  </a:cubicBezTo>
                  <a:cubicBezTo>
                    <a:pt x="2746" y="54"/>
                    <a:pt x="2313" y="1"/>
                    <a:pt x="18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8"/>
            <p:cNvSpPr/>
            <p:nvPr/>
          </p:nvSpPr>
          <p:spPr>
            <a:xfrm>
              <a:off x="454287" y="-164158"/>
              <a:ext cx="76672" cy="193218"/>
            </a:xfrm>
            <a:custGeom>
              <a:rect b="b" l="l" r="r" t="t"/>
              <a:pathLst>
                <a:path extrusionOk="0" h="2452" w="973">
                  <a:moveTo>
                    <a:pt x="636" y="1"/>
                  </a:moveTo>
                  <a:cubicBezTo>
                    <a:pt x="363" y="805"/>
                    <a:pt x="156" y="1622"/>
                    <a:pt x="0" y="2452"/>
                  </a:cubicBezTo>
                  <a:lnTo>
                    <a:pt x="65" y="2413"/>
                  </a:lnTo>
                  <a:cubicBezTo>
                    <a:pt x="169" y="2348"/>
                    <a:pt x="272" y="2270"/>
                    <a:pt x="363" y="2180"/>
                  </a:cubicBezTo>
                  <a:cubicBezTo>
                    <a:pt x="571" y="2024"/>
                    <a:pt x="765" y="1881"/>
                    <a:pt x="973" y="1726"/>
                  </a:cubicBezTo>
                  <a:cubicBezTo>
                    <a:pt x="921" y="1557"/>
                    <a:pt x="869" y="1388"/>
                    <a:pt x="830" y="1233"/>
                  </a:cubicBezTo>
                  <a:cubicBezTo>
                    <a:pt x="791" y="1038"/>
                    <a:pt x="752" y="221"/>
                    <a:pt x="636" y="65"/>
                  </a:cubicBezTo>
                  <a:cubicBezTo>
                    <a:pt x="636" y="39"/>
                    <a:pt x="636" y="26"/>
                    <a:pt x="6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8"/>
            <p:cNvSpPr/>
            <p:nvPr/>
          </p:nvSpPr>
          <p:spPr>
            <a:xfrm>
              <a:off x="315282" y="1306587"/>
              <a:ext cx="253500" cy="111502"/>
            </a:xfrm>
            <a:custGeom>
              <a:rect b="b" l="l" r="r" t="t"/>
              <a:pathLst>
                <a:path extrusionOk="0" h="1415" w="3217">
                  <a:moveTo>
                    <a:pt x="1569" y="1"/>
                  </a:moveTo>
                  <a:cubicBezTo>
                    <a:pt x="1336" y="66"/>
                    <a:pt x="1103" y="131"/>
                    <a:pt x="869" y="208"/>
                  </a:cubicBezTo>
                  <a:cubicBezTo>
                    <a:pt x="571" y="299"/>
                    <a:pt x="285" y="416"/>
                    <a:pt x="0" y="533"/>
                  </a:cubicBezTo>
                  <a:cubicBezTo>
                    <a:pt x="804" y="727"/>
                    <a:pt x="1569" y="818"/>
                    <a:pt x="2270" y="1337"/>
                  </a:cubicBezTo>
                  <a:cubicBezTo>
                    <a:pt x="2283" y="1350"/>
                    <a:pt x="2296" y="1389"/>
                    <a:pt x="2283" y="1415"/>
                  </a:cubicBezTo>
                  <a:cubicBezTo>
                    <a:pt x="2607" y="1207"/>
                    <a:pt x="2918" y="974"/>
                    <a:pt x="3217" y="727"/>
                  </a:cubicBezTo>
                  <a:cubicBezTo>
                    <a:pt x="2776" y="299"/>
                    <a:pt x="2192" y="40"/>
                    <a:pt x="1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8"/>
            <p:cNvSpPr/>
            <p:nvPr/>
          </p:nvSpPr>
          <p:spPr>
            <a:xfrm>
              <a:off x="239633" y="1765525"/>
              <a:ext cx="263744" cy="152399"/>
            </a:xfrm>
            <a:custGeom>
              <a:rect b="b" l="l" r="r" t="t"/>
              <a:pathLst>
                <a:path extrusionOk="0" h="1934" w="3347">
                  <a:moveTo>
                    <a:pt x="3204" y="1"/>
                  </a:moveTo>
                  <a:cubicBezTo>
                    <a:pt x="3217" y="53"/>
                    <a:pt x="3178" y="104"/>
                    <a:pt x="3139" y="117"/>
                  </a:cubicBezTo>
                  <a:cubicBezTo>
                    <a:pt x="2088" y="390"/>
                    <a:pt x="1064" y="727"/>
                    <a:pt x="65" y="1142"/>
                  </a:cubicBezTo>
                  <a:cubicBezTo>
                    <a:pt x="52" y="1181"/>
                    <a:pt x="26" y="1207"/>
                    <a:pt x="0" y="1246"/>
                  </a:cubicBezTo>
                  <a:cubicBezTo>
                    <a:pt x="519" y="1350"/>
                    <a:pt x="1012" y="1531"/>
                    <a:pt x="1466" y="1791"/>
                  </a:cubicBezTo>
                  <a:cubicBezTo>
                    <a:pt x="1492" y="1817"/>
                    <a:pt x="1505" y="1868"/>
                    <a:pt x="1479" y="1894"/>
                  </a:cubicBezTo>
                  <a:lnTo>
                    <a:pt x="1531" y="1933"/>
                  </a:lnTo>
                  <a:cubicBezTo>
                    <a:pt x="2075" y="1207"/>
                    <a:pt x="2516" y="429"/>
                    <a:pt x="3347" y="27"/>
                  </a:cubicBezTo>
                  <a:cubicBezTo>
                    <a:pt x="3295" y="27"/>
                    <a:pt x="3256" y="14"/>
                    <a:pt x="3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8"/>
            <p:cNvSpPr/>
            <p:nvPr/>
          </p:nvSpPr>
          <p:spPr>
            <a:xfrm>
              <a:off x="159887" y="1357729"/>
              <a:ext cx="330172" cy="120643"/>
            </a:xfrm>
            <a:custGeom>
              <a:rect b="b" l="l" r="r" t="t"/>
              <a:pathLst>
                <a:path extrusionOk="0" h="1531" w="4190">
                  <a:moveTo>
                    <a:pt x="1648" y="0"/>
                  </a:moveTo>
                  <a:cubicBezTo>
                    <a:pt x="1090" y="247"/>
                    <a:pt x="545" y="506"/>
                    <a:pt x="1" y="779"/>
                  </a:cubicBezTo>
                  <a:cubicBezTo>
                    <a:pt x="14" y="831"/>
                    <a:pt x="740" y="999"/>
                    <a:pt x="973" y="1090"/>
                  </a:cubicBezTo>
                  <a:cubicBezTo>
                    <a:pt x="1272" y="1194"/>
                    <a:pt x="1557" y="1349"/>
                    <a:pt x="1816" y="1531"/>
                  </a:cubicBezTo>
                  <a:cubicBezTo>
                    <a:pt x="2582" y="1440"/>
                    <a:pt x="3308" y="1233"/>
                    <a:pt x="4008" y="895"/>
                  </a:cubicBezTo>
                  <a:cubicBezTo>
                    <a:pt x="4073" y="870"/>
                    <a:pt x="4125" y="831"/>
                    <a:pt x="4190" y="792"/>
                  </a:cubicBezTo>
                  <a:lnTo>
                    <a:pt x="4177" y="792"/>
                  </a:lnTo>
                  <a:cubicBezTo>
                    <a:pt x="3347" y="377"/>
                    <a:pt x="2582" y="65"/>
                    <a:pt x="16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8"/>
            <p:cNvSpPr/>
            <p:nvPr/>
          </p:nvSpPr>
          <p:spPr>
            <a:xfrm>
              <a:off x="384784" y="-168256"/>
              <a:ext cx="106301" cy="189199"/>
            </a:xfrm>
            <a:custGeom>
              <a:rect b="b" l="l" r="r" t="t"/>
              <a:pathLst>
                <a:path extrusionOk="0" h="2401" w="1349">
                  <a:moveTo>
                    <a:pt x="1349" y="1"/>
                  </a:moveTo>
                  <a:cubicBezTo>
                    <a:pt x="1310" y="27"/>
                    <a:pt x="1284" y="53"/>
                    <a:pt x="1245" y="78"/>
                  </a:cubicBezTo>
                  <a:lnTo>
                    <a:pt x="1051" y="247"/>
                  </a:lnTo>
                  <a:cubicBezTo>
                    <a:pt x="882" y="390"/>
                    <a:pt x="726" y="558"/>
                    <a:pt x="584" y="740"/>
                  </a:cubicBezTo>
                  <a:cubicBezTo>
                    <a:pt x="363" y="986"/>
                    <a:pt x="169" y="1259"/>
                    <a:pt x="0" y="1544"/>
                  </a:cubicBezTo>
                  <a:cubicBezTo>
                    <a:pt x="272" y="1804"/>
                    <a:pt x="506" y="2089"/>
                    <a:pt x="726" y="2400"/>
                  </a:cubicBezTo>
                  <a:cubicBezTo>
                    <a:pt x="882" y="1583"/>
                    <a:pt x="1090" y="792"/>
                    <a:pt x="1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8"/>
            <p:cNvSpPr/>
            <p:nvPr/>
          </p:nvSpPr>
          <p:spPr>
            <a:xfrm>
              <a:off x="319301" y="159872"/>
              <a:ext cx="110478" cy="300543"/>
            </a:xfrm>
            <a:custGeom>
              <a:rect b="b" l="l" r="r" t="t"/>
              <a:pathLst>
                <a:path extrusionOk="0" h="3814" w="1402">
                  <a:moveTo>
                    <a:pt x="27" y="0"/>
                  </a:moveTo>
                  <a:lnTo>
                    <a:pt x="27" y="0"/>
                  </a:lnTo>
                  <a:cubicBezTo>
                    <a:pt x="1" y="1398"/>
                    <a:pt x="491" y="2743"/>
                    <a:pt x="1395" y="3806"/>
                  </a:cubicBezTo>
                  <a:lnTo>
                    <a:pt x="1395" y="3806"/>
                  </a:lnTo>
                  <a:cubicBezTo>
                    <a:pt x="1385" y="3792"/>
                    <a:pt x="1376" y="3770"/>
                    <a:pt x="1376" y="3749"/>
                  </a:cubicBezTo>
                  <a:cubicBezTo>
                    <a:pt x="1285" y="2983"/>
                    <a:pt x="1246" y="2205"/>
                    <a:pt x="1246" y="1427"/>
                  </a:cubicBezTo>
                  <a:lnTo>
                    <a:pt x="1233" y="1414"/>
                  </a:lnTo>
                  <a:cubicBezTo>
                    <a:pt x="857" y="921"/>
                    <a:pt x="429" y="480"/>
                    <a:pt x="27" y="0"/>
                  </a:cubicBezTo>
                  <a:close/>
                  <a:moveTo>
                    <a:pt x="1395" y="3806"/>
                  </a:moveTo>
                  <a:cubicBezTo>
                    <a:pt x="1397" y="3809"/>
                    <a:pt x="1399" y="3811"/>
                    <a:pt x="1402" y="3813"/>
                  </a:cubicBezTo>
                  <a:cubicBezTo>
                    <a:pt x="1400" y="3811"/>
                    <a:pt x="1397" y="3808"/>
                    <a:pt x="1395" y="38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8"/>
            <p:cNvSpPr/>
            <p:nvPr/>
          </p:nvSpPr>
          <p:spPr>
            <a:xfrm>
              <a:off x="321350" y="-41543"/>
              <a:ext cx="117648" cy="290378"/>
            </a:xfrm>
            <a:custGeom>
              <a:rect b="b" l="l" r="r" t="t"/>
              <a:pathLst>
                <a:path extrusionOk="0" h="3685" w="1493">
                  <a:moveTo>
                    <a:pt x="753" y="1"/>
                  </a:moveTo>
                  <a:cubicBezTo>
                    <a:pt x="701" y="118"/>
                    <a:pt x="636" y="221"/>
                    <a:pt x="585" y="325"/>
                  </a:cubicBezTo>
                  <a:cubicBezTo>
                    <a:pt x="234" y="1000"/>
                    <a:pt x="40" y="1739"/>
                    <a:pt x="1" y="2491"/>
                  </a:cubicBezTo>
                  <a:lnTo>
                    <a:pt x="27" y="2491"/>
                  </a:lnTo>
                  <a:cubicBezTo>
                    <a:pt x="364" y="2751"/>
                    <a:pt x="675" y="3049"/>
                    <a:pt x="948" y="3386"/>
                  </a:cubicBezTo>
                  <a:cubicBezTo>
                    <a:pt x="1090" y="3555"/>
                    <a:pt x="1168" y="3659"/>
                    <a:pt x="1220" y="3685"/>
                  </a:cubicBezTo>
                  <a:cubicBezTo>
                    <a:pt x="1246" y="2790"/>
                    <a:pt x="1337" y="1908"/>
                    <a:pt x="1492" y="1026"/>
                  </a:cubicBezTo>
                  <a:cubicBezTo>
                    <a:pt x="1285" y="662"/>
                    <a:pt x="1038" y="325"/>
                    <a:pt x="7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8"/>
            <p:cNvSpPr/>
            <p:nvPr/>
          </p:nvSpPr>
          <p:spPr>
            <a:xfrm>
              <a:off x="-468707" y="374448"/>
              <a:ext cx="1001706" cy="2266052"/>
            </a:xfrm>
            <a:custGeom>
              <a:rect b="b" l="l" r="r" t="t"/>
              <a:pathLst>
                <a:path extrusionOk="0" h="28757" w="12712">
                  <a:moveTo>
                    <a:pt x="12712" y="1"/>
                  </a:moveTo>
                  <a:cubicBezTo>
                    <a:pt x="11259" y="1622"/>
                    <a:pt x="10014" y="3425"/>
                    <a:pt x="9028" y="5371"/>
                  </a:cubicBezTo>
                  <a:cubicBezTo>
                    <a:pt x="7627" y="8172"/>
                    <a:pt x="6693" y="11168"/>
                    <a:pt x="5928" y="14204"/>
                  </a:cubicBezTo>
                  <a:cubicBezTo>
                    <a:pt x="5370" y="16370"/>
                    <a:pt x="4320" y="20883"/>
                    <a:pt x="4320" y="20883"/>
                  </a:cubicBezTo>
                  <a:cubicBezTo>
                    <a:pt x="4151" y="21454"/>
                    <a:pt x="3970" y="22025"/>
                    <a:pt x="3775" y="22595"/>
                  </a:cubicBezTo>
                  <a:cubicBezTo>
                    <a:pt x="3049" y="24645"/>
                    <a:pt x="1933" y="26681"/>
                    <a:pt x="53" y="27874"/>
                  </a:cubicBezTo>
                  <a:cubicBezTo>
                    <a:pt x="14" y="28017"/>
                    <a:pt x="1" y="28160"/>
                    <a:pt x="14" y="28302"/>
                  </a:cubicBezTo>
                  <a:cubicBezTo>
                    <a:pt x="53" y="28484"/>
                    <a:pt x="143" y="28640"/>
                    <a:pt x="286" y="28756"/>
                  </a:cubicBezTo>
                  <a:cubicBezTo>
                    <a:pt x="3451" y="25592"/>
                    <a:pt x="3684" y="23931"/>
                    <a:pt x="4476" y="21117"/>
                  </a:cubicBezTo>
                  <a:cubicBezTo>
                    <a:pt x="5241" y="18432"/>
                    <a:pt x="5799" y="15695"/>
                    <a:pt x="6577" y="13010"/>
                  </a:cubicBezTo>
                  <a:cubicBezTo>
                    <a:pt x="7887" y="8445"/>
                    <a:pt x="9664" y="3723"/>
                    <a:pt x="12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8"/>
            <p:cNvSpPr/>
            <p:nvPr/>
          </p:nvSpPr>
          <p:spPr>
            <a:xfrm>
              <a:off x="227340" y="935591"/>
              <a:ext cx="253578" cy="88020"/>
            </a:xfrm>
            <a:custGeom>
              <a:rect b="b" l="l" r="r" t="t"/>
              <a:pathLst>
                <a:path extrusionOk="0" h="1117" w="3218">
                  <a:moveTo>
                    <a:pt x="1" y="1"/>
                  </a:moveTo>
                  <a:cubicBezTo>
                    <a:pt x="1" y="1"/>
                    <a:pt x="1" y="14"/>
                    <a:pt x="1" y="14"/>
                  </a:cubicBezTo>
                  <a:cubicBezTo>
                    <a:pt x="986" y="610"/>
                    <a:pt x="2076" y="973"/>
                    <a:pt x="3217" y="1116"/>
                  </a:cubicBezTo>
                  <a:cubicBezTo>
                    <a:pt x="2517" y="662"/>
                    <a:pt x="1752" y="299"/>
                    <a:pt x="947" y="66"/>
                  </a:cubicBezTo>
                  <a:cubicBezTo>
                    <a:pt x="921" y="53"/>
                    <a:pt x="896" y="27"/>
                    <a:pt x="896" y="1"/>
                  </a:cubicBezTo>
                  <a:cubicBezTo>
                    <a:pt x="697" y="1"/>
                    <a:pt x="504" y="6"/>
                    <a:pt x="309" y="6"/>
                  </a:cubicBezTo>
                  <a:cubicBezTo>
                    <a:pt x="211" y="6"/>
                    <a:pt x="113" y="5"/>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8"/>
            <p:cNvSpPr/>
            <p:nvPr/>
          </p:nvSpPr>
          <p:spPr>
            <a:xfrm>
              <a:off x="252872" y="770030"/>
              <a:ext cx="200467" cy="148302"/>
            </a:xfrm>
            <a:custGeom>
              <a:rect b="b" l="l" r="r" t="t"/>
              <a:pathLst>
                <a:path extrusionOk="0" h="1882" w="2544">
                  <a:moveTo>
                    <a:pt x="2543" y="1"/>
                  </a:moveTo>
                  <a:lnTo>
                    <a:pt x="2543" y="1"/>
                  </a:lnTo>
                  <a:cubicBezTo>
                    <a:pt x="1622" y="506"/>
                    <a:pt x="779" y="1194"/>
                    <a:pt x="1" y="1881"/>
                  </a:cubicBezTo>
                  <a:cubicBezTo>
                    <a:pt x="273" y="1881"/>
                    <a:pt x="546" y="1881"/>
                    <a:pt x="818" y="1868"/>
                  </a:cubicBezTo>
                  <a:cubicBezTo>
                    <a:pt x="1505" y="1362"/>
                    <a:pt x="2089" y="727"/>
                    <a:pt x="25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8"/>
            <p:cNvSpPr/>
            <p:nvPr/>
          </p:nvSpPr>
          <p:spPr>
            <a:xfrm>
              <a:off x="107800" y="1863632"/>
              <a:ext cx="252475" cy="142155"/>
            </a:xfrm>
            <a:custGeom>
              <a:rect b="b" l="l" r="r" t="t"/>
              <a:pathLst>
                <a:path extrusionOk="0" h="1804" w="3204">
                  <a:moveTo>
                    <a:pt x="1505" y="1"/>
                  </a:moveTo>
                  <a:cubicBezTo>
                    <a:pt x="1500" y="1"/>
                    <a:pt x="1497" y="3"/>
                    <a:pt x="1495" y="5"/>
                  </a:cubicBezTo>
                  <a:lnTo>
                    <a:pt x="1495" y="5"/>
                  </a:lnTo>
                  <a:cubicBezTo>
                    <a:pt x="1498" y="4"/>
                    <a:pt x="1501" y="2"/>
                    <a:pt x="1505" y="1"/>
                  </a:cubicBezTo>
                  <a:close/>
                  <a:moveTo>
                    <a:pt x="1495" y="5"/>
                  </a:moveTo>
                  <a:lnTo>
                    <a:pt x="1495" y="5"/>
                  </a:lnTo>
                  <a:cubicBezTo>
                    <a:pt x="1044" y="198"/>
                    <a:pt x="593" y="405"/>
                    <a:pt x="156" y="623"/>
                  </a:cubicBezTo>
                  <a:lnTo>
                    <a:pt x="0" y="701"/>
                  </a:lnTo>
                  <a:cubicBezTo>
                    <a:pt x="104" y="818"/>
                    <a:pt x="272" y="818"/>
                    <a:pt x="428" y="870"/>
                  </a:cubicBezTo>
                  <a:cubicBezTo>
                    <a:pt x="1038" y="1077"/>
                    <a:pt x="1608" y="1389"/>
                    <a:pt x="2114" y="1804"/>
                  </a:cubicBezTo>
                  <a:cubicBezTo>
                    <a:pt x="2361" y="1622"/>
                    <a:pt x="2594" y="1415"/>
                    <a:pt x="2802" y="1194"/>
                  </a:cubicBezTo>
                  <a:cubicBezTo>
                    <a:pt x="2944" y="1026"/>
                    <a:pt x="3074" y="857"/>
                    <a:pt x="3204" y="688"/>
                  </a:cubicBezTo>
                  <a:lnTo>
                    <a:pt x="3152" y="649"/>
                  </a:lnTo>
                  <a:cubicBezTo>
                    <a:pt x="3126" y="662"/>
                    <a:pt x="3100" y="662"/>
                    <a:pt x="3074" y="662"/>
                  </a:cubicBezTo>
                  <a:cubicBezTo>
                    <a:pt x="2594" y="403"/>
                    <a:pt x="2075" y="221"/>
                    <a:pt x="1531" y="131"/>
                  </a:cubicBezTo>
                  <a:cubicBezTo>
                    <a:pt x="1492" y="118"/>
                    <a:pt x="1466" y="53"/>
                    <a:pt x="1492" y="14"/>
                  </a:cubicBezTo>
                  <a:cubicBezTo>
                    <a:pt x="1492" y="14"/>
                    <a:pt x="1492" y="9"/>
                    <a:pt x="1495"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8"/>
            <p:cNvSpPr/>
            <p:nvPr/>
          </p:nvSpPr>
          <p:spPr>
            <a:xfrm>
              <a:off x="163985" y="1182948"/>
              <a:ext cx="209608" cy="213706"/>
            </a:xfrm>
            <a:custGeom>
              <a:rect b="b" l="l" r="r" t="t"/>
              <a:pathLst>
                <a:path extrusionOk="0" h="2712" w="2660">
                  <a:moveTo>
                    <a:pt x="2659" y="1"/>
                  </a:moveTo>
                  <a:lnTo>
                    <a:pt x="2659" y="1"/>
                  </a:lnTo>
                  <a:cubicBezTo>
                    <a:pt x="2543" y="14"/>
                    <a:pt x="2426" y="39"/>
                    <a:pt x="2309" y="65"/>
                  </a:cubicBezTo>
                  <a:cubicBezTo>
                    <a:pt x="1803" y="195"/>
                    <a:pt x="1310" y="416"/>
                    <a:pt x="869" y="688"/>
                  </a:cubicBezTo>
                  <a:cubicBezTo>
                    <a:pt x="727" y="1116"/>
                    <a:pt x="402" y="1739"/>
                    <a:pt x="234" y="2167"/>
                  </a:cubicBezTo>
                  <a:cubicBezTo>
                    <a:pt x="182" y="2309"/>
                    <a:pt x="65" y="2517"/>
                    <a:pt x="0" y="2711"/>
                  </a:cubicBezTo>
                  <a:cubicBezTo>
                    <a:pt x="467" y="2478"/>
                    <a:pt x="947" y="2244"/>
                    <a:pt x="1440" y="2037"/>
                  </a:cubicBezTo>
                  <a:cubicBezTo>
                    <a:pt x="1894" y="1388"/>
                    <a:pt x="2309" y="714"/>
                    <a:pt x="26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8"/>
            <p:cNvSpPr/>
            <p:nvPr/>
          </p:nvSpPr>
          <p:spPr>
            <a:xfrm>
              <a:off x="257994" y="1724627"/>
              <a:ext cx="217803" cy="107404"/>
            </a:xfrm>
            <a:custGeom>
              <a:rect b="b" l="l" r="r" t="t"/>
              <a:pathLst>
                <a:path extrusionOk="0" h="1363" w="2764">
                  <a:moveTo>
                    <a:pt x="636" y="1"/>
                  </a:moveTo>
                  <a:cubicBezTo>
                    <a:pt x="468" y="468"/>
                    <a:pt x="260" y="935"/>
                    <a:pt x="1" y="1363"/>
                  </a:cubicBezTo>
                  <a:cubicBezTo>
                    <a:pt x="896" y="1000"/>
                    <a:pt x="1817" y="688"/>
                    <a:pt x="2763" y="442"/>
                  </a:cubicBezTo>
                  <a:cubicBezTo>
                    <a:pt x="2063" y="234"/>
                    <a:pt x="1363" y="92"/>
                    <a:pt x="6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8"/>
            <p:cNvSpPr/>
            <p:nvPr/>
          </p:nvSpPr>
          <p:spPr>
            <a:xfrm>
              <a:off x="101653" y="1722421"/>
              <a:ext cx="198340" cy="182186"/>
            </a:xfrm>
            <a:custGeom>
              <a:rect b="b" l="l" r="r" t="t"/>
              <a:pathLst>
                <a:path extrusionOk="0" h="2312" w="2517">
                  <a:moveTo>
                    <a:pt x="2121" y="0"/>
                  </a:moveTo>
                  <a:cubicBezTo>
                    <a:pt x="1586" y="0"/>
                    <a:pt x="1068" y="95"/>
                    <a:pt x="610" y="366"/>
                  </a:cubicBezTo>
                  <a:cubicBezTo>
                    <a:pt x="571" y="392"/>
                    <a:pt x="532" y="418"/>
                    <a:pt x="480" y="431"/>
                  </a:cubicBezTo>
                  <a:cubicBezTo>
                    <a:pt x="389" y="911"/>
                    <a:pt x="260" y="1365"/>
                    <a:pt x="130" y="1819"/>
                  </a:cubicBezTo>
                  <a:cubicBezTo>
                    <a:pt x="65" y="1974"/>
                    <a:pt x="13" y="2143"/>
                    <a:pt x="0" y="2312"/>
                  </a:cubicBezTo>
                  <a:cubicBezTo>
                    <a:pt x="571" y="2013"/>
                    <a:pt x="1155" y="1754"/>
                    <a:pt x="1738" y="1495"/>
                  </a:cubicBezTo>
                  <a:cubicBezTo>
                    <a:pt x="2024" y="1015"/>
                    <a:pt x="2257" y="509"/>
                    <a:pt x="2516" y="16"/>
                  </a:cubicBezTo>
                  <a:cubicBezTo>
                    <a:pt x="2384" y="6"/>
                    <a:pt x="2252" y="0"/>
                    <a:pt x="21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8"/>
            <p:cNvSpPr/>
            <p:nvPr/>
          </p:nvSpPr>
          <p:spPr>
            <a:xfrm>
              <a:off x="82189" y="1430305"/>
              <a:ext cx="201413" cy="52796"/>
            </a:xfrm>
            <a:custGeom>
              <a:rect b="b" l="l" r="r" t="t"/>
              <a:pathLst>
                <a:path extrusionOk="0" h="670" w="2556">
                  <a:moveTo>
                    <a:pt x="727" y="0"/>
                  </a:moveTo>
                  <a:lnTo>
                    <a:pt x="1" y="390"/>
                  </a:lnTo>
                  <a:cubicBezTo>
                    <a:pt x="656" y="574"/>
                    <a:pt x="1336" y="669"/>
                    <a:pt x="2015" y="669"/>
                  </a:cubicBezTo>
                  <a:cubicBezTo>
                    <a:pt x="2196" y="669"/>
                    <a:pt x="2376" y="663"/>
                    <a:pt x="2556" y="649"/>
                  </a:cubicBezTo>
                  <a:cubicBezTo>
                    <a:pt x="2024" y="312"/>
                    <a:pt x="701" y="91"/>
                    <a:pt x="714" y="39"/>
                  </a:cubicBezTo>
                  <a:lnTo>
                    <a:pt x="7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8"/>
            <p:cNvSpPr/>
            <p:nvPr/>
          </p:nvSpPr>
          <p:spPr>
            <a:xfrm>
              <a:off x="51536" y="1246304"/>
              <a:ext cx="166662" cy="208584"/>
            </a:xfrm>
            <a:custGeom>
              <a:rect b="b" l="l" r="r" t="t"/>
              <a:pathLst>
                <a:path extrusionOk="0" h="2647" w="2115">
                  <a:moveTo>
                    <a:pt x="2115" y="1"/>
                  </a:moveTo>
                  <a:cubicBezTo>
                    <a:pt x="2108" y="4"/>
                    <a:pt x="2101" y="9"/>
                    <a:pt x="2096" y="14"/>
                  </a:cubicBezTo>
                  <a:lnTo>
                    <a:pt x="2096" y="14"/>
                  </a:lnTo>
                  <a:cubicBezTo>
                    <a:pt x="2102" y="10"/>
                    <a:pt x="2109" y="5"/>
                    <a:pt x="2115" y="1"/>
                  </a:cubicBezTo>
                  <a:close/>
                  <a:moveTo>
                    <a:pt x="2096" y="14"/>
                  </a:moveTo>
                  <a:lnTo>
                    <a:pt x="2096" y="14"/>
                  </a:lnTo>
                  <a:cubicBezTo>
                    <a:pt x="1158" y="674"/>
                    <a:pt x="426" y="1590"/>
                    <a:pt x="1" y="2647"/>
                  </a:cubicBezTo>
                  <a:cubicBezTo>
                    <a:pt x="416" y="2426"/>
                    <a:pt x="831" y="2219"/>
                    <a:pt x="1259" y="1998"/>
                  </a:cubicBezTo>
                  <a:cubicBezTo>
                    <a:pt x="1505" y="1350"/>
                    <a:pt x="1765" y="688"/>
                    <a:pt x="2063" y="53"/>
                  </a:cubicBezTo>
                  <a:cubicBezTo>
                    <a:pt x="2072" y="43"/>
                    <a:pt x="2082" y="27"/>
                    <a:pt x="2096" y="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8"/>
            <p:cNvSpPr/>
            <p:nvPr/>
          </p:nvSpPr>
          <p:spPr>
            <a:xfrm>
              <a:off x="147594" y="618732"/>
              <a:ext cx="63513" cy="248456"/>
            </a:xfrm>
            <a:custGeom>
              <a:rect b="b" l="l" r="r" t="t"/>
              <a:pathLst>
                <a:path extrusionOk="0" h="3153" w="806">
                  <a:moveTo>
                    <a:pt x="714" y="1"/>
                  </a:moveTo>
                  <a:lnTo>
                    <a:pt x="714" y="1"/>
                  </a:lnTo>
                  <a:cubicBezTo>
                    <a:pt x="286" y="740"/>
                    <a:pt x="40" y="1570"/>
                    <a:pt x="1" y="2426"/>
                  </a:cubicBezTo>
                  <a:cubicBezTo>
                    <a:pt x="92" y="2673"/>
                    <a:pt x="195" y="2906"/>
                    <a:pt x="286" y="3153"/>
                  </a:cubicBezTo>
                  <a:cubicBezTo>
                    <a:pt x="662" y="2141"/>
                    <a:pt x="805" y="1064"/>
                    <a:pt x="7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8"/>
            <p:cNvSpPr/>
            <p:nvPr/>
          </p:nvSpPr>
          <p:spPr>
            <a:xfrm>
              <a:off x="-3625" y="1931086"/>
              <a:ext cx="267841" cy="129941"/>
            </a:xfrm>
            <a:custGeom>
              <a:rect b="b" l="l" r="r" t="t"/>
              <a:pathLst>
                <a:path extrusionOk="0" h="1649" w="3399">
                  <a:moveTo>
                    <a:pt x="1142" y="1"/>
                  </a:moveTo>
                  <a:cubicBezTo>
                    <a:pt x="753" y="208"/>
                    <a:pt x="376" y="429"/>
                    <a:pt x="0" y="649"/>
                  </a:cubicBezTo>
                  <a:cubicBezTo>
                    <a:pt x="26" y="688"/>
                    <a:pt x="65" y="714"/>
                    <a:pt x="104" y="740"/>
                  </a:cubicBezTo>
                  <a:cubicBezTo>
                    <a:pt x="350" y="922"/>
                    <a:pt x="817" y="974"/>
                    <a:pt x="1116" y="1142"/>
                  </a:cubicBezTo>
                  <a:cubicBezTo>
                    <a:pt x="1375" y="1285"/>
                    <a:pt x="1622" y="1454"/>
                    <a:pt x="1855" y="1648"/>
                  </a:cubicBezTo>
                  <a:cubicBezTo>
                    <a:pt x="2400" y="1544"/>
                    <a:pt x="2932" y="1337"/>
                    <a:pt x="3399" y="1026"/>
                  </a:cubicBezTo>
                  <a:cubicBezTo>
                    <a:pt x="2737" y="520"/>
                    <a:pt x="1972" y="170"/>
                    <a:pt x="1155" y="14"/>
                  </a:cubicBezTo>
                  <a:lnTo>
                    <a:pt x="11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8"/>
            <p:cNvSpPr/>
            <p:nvPr/>
          </p:nvSpPr>
          <p:spPr>
            <a:xfrm>
              <a:off x="57682" y="385717"/>
              <a:ext cx="144204" cy="396679"/>
            </a:xfrm>
            <a:custGeom>
              <a:rect b="b" l="l" r="r" t="t"/>
              <a:pathLst>
                <a:path extrusionOk="0" h="5034" w="1830">
                  <a:moveTo>
                    <a:pt x="934" y="1"/>
                  </a:moveTo>
                  <a:cubicBezTo>
                    <a:pt x="545" y="831"/>
                    <a:pt x="169" y="1583"/>
                    <a:pt x="0" y="2504"/>
                  </a:cubicBezTo>
                  <a:cubicBezTo>
                    <a:pt x="325" y="3347"/>
                    <a:pt x="662" y="4190"/>
                    <a:pt x="999" y="5033"/>
                  </a:cubicBezTo>
                  <a:cubicBezTo>
                    <a:pt x="1012" y="4929"/>
                    <a:pt x="999" y="4839"/>
                    <a:pt x="1012" y="4774"/>
                  </a:cubicBezTo>
                  <a:cubicBezTo>
                    <a:pt x="1129" y="4021"/>
                    <a:pt x="1401" y="3308"/>
                    <a:pt x="1829" y="2673"/>
                  </a:cubicBezTo>
                  <a:cubicBezTo>
                    <a:pt x="1751" y="2089"/>
                    <a:pt x="1609" y="1531"/>
                    <a:pt x="1401" y="986"/>
                  </a:cubicBezTo>
                  <a:cubicBezTo>
                    <a:pt x="1272" y="636"/>
                    <a:pt x="1116" y="312"/>
                    <a:pt x="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8"/>
            <p:cNvSpPr/>
            <p:nvPr/>
          </p:nvSpPr>
          <p:spPr>
            <a:xfrm>
              <a:off x="-16942" y="735278"/>
              <a:ext cx="177930" cy="151375"/>
            </a:xfrm>
            <a:custGeom>
              <a:rect b="b" l="l" r="r" t="t"/>
              <a:pathLst>
                <a:path extrusionOk="0" h="1921" w="2258">
                  <a:moveTo>
                    <a:pt x="1" y="1"/>
                  </a:moveTo>
                  <a:cubicBezTo>
                    <a:pt x="507" y="895"/>
                    <a:pt x="1233" y="1648"/>
                    <a:pt x="2258" y="1920"/>
                  </a:cubicBezTo>
                  <a:lnTo>
                    <a:pt x="1920" y="1077"/>
                  </a:lnTo>
                  <a:cubicBezTo>
                    <a:pt x="1285" y="727"/>
                    <a:pt x="623" y="37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8"/>
            <p:cNvSpPr/>
            <p:nvPr/>
          </p:nvSpPr>
          <p:spPr>
            <a:xfrm>
              <a:off x="-4649" y="275316"/>
              <a:ext cx="130887" cy="281158"/>
            </a:xfrm>
            <a:custGeom>
              <a:rect b="b" l="l" r="r" t="t"/>
              <a:pathLst>
                <a:path extrusionOk="0" h="3568" w="1661">
                  <a:moveTo>
                    <a:pt x="675" y="1"/>
                  </a:moveTo>
                  <a:cubicBezTo>
                    <a:pt x="467" y="533"/>
                    <a:pt x="182" y="1025"/>
                    <a:pt x="0" y="1570"/>
                  </a:cubicBezTo>
                  <a:cubicBezTo>
                    <a:pt x="208" y="2245"/>
                    <a:pt x="428" y="2906"/>
                    <a:pt x="675" y="3568"/>
                  </a:cubicBezTo>
                  <a:cubicBezTo>
                    <a:pt x="830" y="2764"/>
                    <a:pt x="1129" y="1895"/>
                    <a:pt x="1661" y="1272"/>
                  </a:cubicBezTo>
                  <a:cubicBezTo>
                    <a:pt x="1375" y="818"/>
                    <a:pt x="1051" y="390"/>
                    <a:pt x="6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8"/>
            <p:cNvSpPr/>
            <p:nvPr/>
          </p:nvSpPr>
          <p:spPr>
            <a:xfrm>
              <a:off x="-81322" y="540088"/>
              <a:ext cx="207559" cy="258622"/>
            </a:xfrm>
            <a:custGeom>
              <a:rect b="b" l="l" r="r" t="t"/>
              <a:pathLst>
                <a:path extrusionOk="0" h="3282" w="2634">
                  <a:moveTo>
                    <a:pt x="1" y="0"/>
                  </a:moveTo>
                  <a:cubicBezTo>
                    <a:pt x="26" y="130"/>
                    <a:pt x="52" y="260"/>
                    <a:pt x="78" y="389"/>
                  </a:cubicBezTo>
                  <a:cubicBezTo>
                    <a:pt x="208" y="1051"/>
                    <a:pt x="429" y="1699"/>
                    <a:pt x="727" y="2309"/>
                  </a:cubicBezTo>
                  <a:cubicBezTo>
                    <a:pt x="1181" y="2516"/>
                    <a:pt x="1609" y="2750"/>
                    <a:pt x="2050" y="2983"/>
                  </a:cubicBezTo>
                  <a:cubicBezTo>
                    <a:pt x="2154" y="3035"/>
                    <a:pt x="2478" y="3282"/>
                    <a:pt x="2634" y="3282"/>
                  </a:cubicBezTo>
                  <a:cubicBezTo>
                    <a:pt x="2283" y="2426"/>
                    <a:pt x="1946" y="1570"/>
                    <a:pt x="1622" y="701"/>
                  </a:cubicBezTo>
                  <a:cubicBezTo>
                    <a:pt x="1090" y="454"/>
                    <a:pt x="545" y="23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8"/>
            <p:cNvSpPr/>
            <p:nvPr/>
          </p:nvSpPr>
          <p:spPr>
            <a:xfrm>
              <a:off x="473" y="1762452"/>
              <a:ext cx="130887" cy="197394"/>
            </a:xfrm>
            <a:custGeom>
              <a:rect b="b" l="l" r="r" t="t"/>
              <a:pathLst>
                <a:path extrusionOk="0" h="2505" w="1661">
                  <a:moveTo>
                    <a:pt x="1660" y="1"/>
                  </a:moveTo>
                  <a:lnTo>
                    <a:pt x="1660" y="1"/>
                  </a:lnTo>
                  <a:cubicBezTo>
                    <a:pt x="1206" y="299"/>
                    <a:pt x="791" y="662"/>
                    <a:pt x="428" y="1077"/>
                  </a:cubicBezTo>
                  <a:cubicBezTo>
                    <a:pt x="376" y="1415"/>
                    <a:pt x="298" y="1739"/>
                    <a:pt x="182" y="2050"/>
                  </a:cubicBezTo>
                  <a:cubicBezTo>
                    <a:pt x="130" y="2193"/>
                    <a:pt x="78" y="2322"/>
                    <a:pt x="26" y="2452"/>
                  </a:cubicBezTo>
                  <a:cubicBezTo>
                    <a:pt x="13" y="2478"/>
                    <a:pt x="0" y="2491"/>
                    <a:pt x="0" y="2504"/>
                  </a:cubicBezTo>
                  <a:cubicBezTo>
                    <a:pt x="363" y="2297"/>
                    <a:pt x="714" y="2102"/>
                    <a:pt x="1077" y="1907"/>
                  </a:cubicBezTo>
                  <a:cubicBezTo>
                    <a:pt x="1258" y="1272"/>
                    <a:pt x="1440" y="623"/>
                    <a:pt x="16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8"/>
            <p:cNvSpPr/>
            <p:nvPr/>
          </p:nvSpPr>
          <p:spPr>
            <a:xfrm>
              <a:off x="-99683" y="1994521"/>
              <a:ext cx="226944" cy="73126"/>
            </a:xfrm>
            <a:custGeom>
              <a:rect b="b" l="l" r="r" t="t"/>
              <a:pathLst>
                <a:path extrusionOk="0" h="928" w="2880">
                  <a:moveTo>
                    <a:pt x="973" y="0"/>
                  </a:moveTo>
                  <a:cubicBezTo>
                    <a:pt x="947" y="26"/>
                    <a:pt x="908" y="39"/>
                    <a:pt x="869" y="65"/>
                  </a:cubicBezTo>
                  <a:cubicBezTo>
                    <a:pt x="441" y="337"/>
                    <a:pt x="0" y="415"/>
                    <a:pt x="713" y="675"/>
                  </a:cubicBezTo>
                  <a:cubicBezTo>
                    <a:pt x="999" y="778"/>
                    <a:pt x="1310" y="856"/>
                    <a:pt x="1621" y="895"/>
                  </a:cubicBezTo>
                  <a:cubicBezTo>
                    <a:pt x="1795" y="917"/>
                    <a:pt x="1970" y="927"/>
                    <a:pt x="2146" y="927"/>
                  </a:cubicBezTo>
                  <a:cubicBezTo>
                    <a:pt x="2391" y="927"/>
                    <a:pt x="2638" y="907"/>
                    <a:pt x="2879" y="869"/>
                  </a:cubicBezTo>
                  <a:cubicBezTo>
                    <a:pt x="2322" y="454"/>
                    <a:pt x="1686" y="156"/>
                    <a:pt x="999" y="13"/>
                  </a:cubicBezTo>
                  <a:cubicBezTo>
                    <a:pt x="986" y="13"/>
                    <a:pt x="986" y="0"/>
                    <a:pt x="9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8"/>
            <p:cNvSpPr/>
            <p:nvPr/>
          </p:nvSpPr>
          <p:spPr>
            <a:xfrm>
              <a:off x="-64932" y="146555"/>
              <a:ext cx="107326" cy="233090"/>
            </a:xfrm>
            <a:custGeom>
              <a:rect b="b" l="l" r="r" t="t"/>
              <a:pathLst>
                <a:path extrusionOk="0" h="2958" w="1362">
                  <a:moveTo>
                    <a:pt x="0" y="1"/>
                  </a:moveTo>
                  <a:lnTo>
                    <a:pt x="0" y="1"/>
                  </a:lnTo>
                  <a:cubicBezTo>
                    <a:pt x="169" y="999"/>
                    <a:pt x="402" y="1985"/>
                    <a:pt x="687" y="2958"/>
                  </a:cubicBezTo>
                  <a:cubicBezTo>
                    <a:pt x="843" y="2452"/>
                    <a:pt x="1064" y="1985"/>
                    <a:pt x="1362" y="1544"/>
                  </a:cubicBezTo>
                  <a:cubicBezTo>
                    <a:pt x="856" y="1051"/>
                    <a:pt x="350" y="59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8"/>
            <p:cNvSpPr/>
            <p:nvPr/>
          </p:nvSpPr>
          <p:spPr>
            <a:xfrm>
              <a:off x="-43498" y="1141026"/>
              <a:ext cx="70605" cy="296524"/>
            </a:xfrm>
            <a:custGeom>
              <a:rect b="b" l="l" r="r" t="t"/>
              <a:pathLst>
                <a:path extrusionOk="0" h="3763" w="896">
                  <a:moveTo>
                    <a:pt x="766" y="1"/>
                  </a:moveTo>
                  <a:cubicBezTo>
                    <a:pt x="351" y="688"/>
                    <a:pt x="91" y="1453"/>
                    <a:pt x="0" y="2245"/>
                  </a:cubicBezTo>
                  <a:cubicBezTo>
                    <a:pt x="104" y="2582"/>
                    <a:pt x="221" y="2906"/>
                    <a:pt x="325" y="3230"/>
                  </a:cubicBezTo>
                  <a:cubicBezTo>
                    <a:pt x="377" y="3412"/>
                    <a:pt x="415" y="3581"/>
                    <a:pt x="467" y="3762"/>
                  </a:cubicBezTo>
                  <a:cubicBezTo>
                    <a:pt x="480" y="3736"/>
                    <a:pt x="493" y="3710"/>
                    <a:pt x="519" y="3684"/>
                  </a:cubicBezTo>
                  <a:cubicBezTo>
                    <a:pt x="519" y="3684"/>
                    <a:pt x="519" y="3671"/>
                    <a:pt x="532" y="3658"/>
                  </a:cubicBezTo>
                  <a:cubicBezTo>
                    <a:pt x="584" y="3464"/>
                    <a:pt x="636" y="3256"/>
                    <a:pt x="688" y="3062"/>
                  </a:cubicBezTo>
                  <a:cubicBezTo>
                    <a:pt x="714" y="2880"/>
                    <a:pt x="727" y="2699"/>
                    <a:pt x="753" y="2569"/>
                  </a:cubicBezTo>
                  <a:cubicBezTo>
                    <a:pt x="844" y="2050"/>
                    <a:pt x="895" y="1531"/>
                    <a:pt x="895" y="999"/>
                  </a:cubicBezTo>
                  <a:cubicBezTo>
                    <a:pt x="882" y="662"/>
                    <a:pt x="844" y="325"/>
                    <a:pt x="7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8"/>
            <p:cNvSpPr/>
            <p:nvPr/>
          </p:nvSpPr>
          <p:spPr>
            <a:xfrm>
              <a:off x="-111976" y="945835"/>
              <a:ext cx="125765" cy="346562"/>
            </a:xfrm>
            <a:custGeom>
              <a:rect b="b" l="l" r="r" t="t"/>
              <a:pathLst>
                <a:path extrusionOk="0" h="4398" w="1596">
                  <a:moveTo>
                    <a:pt x="532" y="0"/>
                  </a:moveTo>
                  <a:cubicBezTo>
                    <a:pt x="169" y="792"/>
                    <a:pt x="0" y="1661"/>
                    <a:pt x="52" y="2517"/>
                  </a:cubicBezTo>
                  <a:cubicBezTo>
                    <a:pt x="52" y="2556"/>
                    <a:pt x="26" y="2582"/>
                    <a:pt x="0" y="2594"/>
                  </a:cubicBezTo>
                  <a:cubicBezTo>
                    <a:pt x="260" y="3191"/>
                    <a:pt x="519" y="3788"/>
                    <a:pt x="753" y="4397"/>
                  </a:cubicBezTo>
                  <a:cubicBezTo>
                    <a:pt x="856" y="3645"/>
                    <a:pt x="1129" y="2932"/>
                    <a:pt x="1557" y="2309"/>
                  </a:cubicBezTo>
                  <a:cubicBezTo>
                    <a:pt x="1570" y="2296"/>
                    <a:pt x="1583" y="2296"/>
                    <a:pt x="1596" y="2283"/>
                  </a:cubicBezTo>
                  <a:cubicBezTo>
                    <a:pt x="1466" y="1764"/>
                    <a:pt x="1272" y="1246"/>
                    <a:pt x="1012" y="779"/>
                  </a:cubicBezTo>
                  <a:cubicBezTo>
                    <a:pt x="869" y="506"/>
                    <a:pt x="714" y="247"/>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8"/>
            <p:cNvSpPr/>
            <p:nvPr/>
          </p:nvSpPr>
          <p:spPr>
            <a:xfrm>
              <a:off x="-94640" y="335678"/>
              <a:ext cx="134039" cy="242310"/>
            </a:xfrm>
            <a:custGeom>
              <a:rect b="b" l="l" r="r" t="t"/>
              <a:pathLst>
                <a:path extrusionOk="0" h="3075" w="1701">
                  <a:moveTo>
                    <a:pt x="53" y="0"/>
                  </a:moveTo>
                  <a:cubicBezTo>
                    <a:pt x="1" y="817"/>
                    <a:pt x="40" y="1647"/>
                    <a:pt x="157" y="2477"/>
                  </a:cubicBezTo>
                  <a:cubicBezTo>
                    <a:pt x="157" y="2471"/>
                    <a:pt x="160" y="2468"/>
                    <a:pt x="165" y="2468"/>
                  </a:cubicBezTo>
                  <a:cubicBezTo>
                    <a:pt x="170" y="2468"/>
                    <a:pt x="176" y="2471"/>
                    <a:pt x="182" y="2477"/>
                  </a:cubicBezTo>
                  <a:cubicBezTo>
                    <a:pt x="701" y="2633"/>
                    <a:pt x="1207" y="2828"/>
                    <a:pt x="1700" y="3074"/>
                  </a:cubicBezTo>
                  <a:cubicBezTo>
                    <a:pt x="1428" y="2335"/>
                    <a:pt x="1168" y="1595"/>
                    <a:pt x="948" y="843"/>
                  </a:cubicBezTo>
                  <a:cubicBezTo>
                    <a:pt x="649" y="571"/>
                    <a:pt x="351" y="285"/>
                    <a:pt x="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8"/>
            <p:cNvSpPr/>
            <p:nvPr/>
          </p:nvSpPr>
          <p:spPr>
            <a:xfrm>
              <a:off x="-82347" y="1860559"/>
              <a:ext cx="104331" cy="151375"/>
            </a:xfrm>
            <a:custGeom>
              <a:rect b="b" l="l" r="r" t="t"/>
              <a:pathLst>
                <a:path extrusionOk="0" h="1921" w="1324">
                  <a:moveTo>
                    <a:pt x="1324" y="1"/>
                  </a:moveTo>
                  <a:lnTo>
                    <a:pt x="1324" y="1"/>
                  </a:lnTo>
                  <a:cubicBezTo>
                    <a:pt x="831" y="598"/>
                    <a:pt x="377" y="1246"/>
                    <a:pt x="1" y="1921"/>
                  </a:cubicBezTo>
                  <a:cubicBezTo>
                    <a:pt x="273" y="1739"/>
                    <a:pt x="558" y="1570"/>
                    <a:pt x="844" y="1389"/>
                  </a:cubicBezTo>
                  <a:cubicBezTo>
                    <a:pt x="1038" y="948"/>
                    <a:pt x="1207" y="481"/>
                    <a:pt x="1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8"/>
            <p:cNvSpPr/>
            <p:nvPr/>
          </p:nvSpPr>
          <p:spPr>
            <a:xfrm>
              <a:off x="-205985" y="1275933"/>
              <a:ext cx="183998" cy="158546"/>
            </a:xfrm>
            <a:custGeom>
              <a:rect b="b" l="l" r="r" t="t"/>
              <a:pathLst>
                <a:path extrusionOk="0" h="2012" w="2335">
                  <a:moveTo>
                    <a:pt x="0" y="1"/>
                  </a:moveTo>
                  <a:lnTo>
                    <a:pt x="0" y="1"/>
                  </a:lnTo>
                  <a:cubicBezTo>
                    <a:pt x="623" y="831"/>
                    <a:pt x="1427" y="1518"/>
                    <a:pt x="2335" y="2011"/>
                  </a:cubicBezTo>
                  <a:cubicBezTo>
                    <a:pt x="2218" y="1570"/>
                    <a:pt x="2088" y="1129"/>
                    <a:pt x="1933" y="701"/>
                  </a:cubicBezTo>
                  <a:lnTo>
                    <a:pt x="1920" y="688"/>
                  </a:lnTo>
                  <a:cubicBezTo>
                    <a:pt x="1297" y="403"/>
                    <a:pt x="662" y="169"/>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8"/>
            <p:cNvSpPr/>
            <p:nvPr/>
          </p:nvSpPr>
          <p:spPr>
            <a:xfrm>
              <a:off x="-89517" y="182331"/>
              <a:ext cx="63434" cy="199364"/>
            </a:xfrm>
            <a:custGeom>
              <a:rect b="b" l="l" r="r" t="t"/>
              <a:pathLst>
                <a:path extrusionOk="0" h="2530" w="805">
                  <a:moveTo>
                    <a:pt x="182" y="1"/>
                  </a:moveTo>
                  <a:cubicBezTo>
                    <a:pt x="105" y="597"/>
                    <a:pt x="40" y="1207"/>
                    <a:pt x="1" y="1816"/>
                  </a:cubicBezTo>
                  <a:cubicBezTo>
                    <a:pt x="1" y="1829"/>
                    <a:pt x="14" y="1829"/>
                    <a:pt x="14" y="1829"/>
                  </a:cubicBezTo>
                  <a:cubicBezTo>
                    <a:pt x="286" y="2063"/>
                    <a:pt x="546" y="2296"/>
                    <a:pt x="805" y="2530"/>
                  </a:cubicBezTo>
                  <a:cubicBezTo>
                    <a:pt x="546" y="1700"/>
                    <a:pt x="338" y="844"/>
                    <a:pt x="1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8"/>
            <p:cNvSpPr/>
            <p:nvPr/>
          </p:nvSpPr>
          <p:spPr>
            <a:xfrm>
              <a:off x="-190698" y="842606"/>
              <a:ext cx="111502" cy="281158"/>
            </a:xfrm>
            <a:custGeom>
              <a:rect b="b" l="l" r="r" t="t"/>
              <a:pathLst>
                <a:path extrusionOk="0" h="3568" w="1415">
                  <a:moveTo>
                    <a:pt x="377" y="0"/>
                  </a:moveTo>
                  <a:cubicBezTo>
                    <a:pt x="260" y="545"/>
                    <a:pt x="156" y="1077"/>
                    <a:pt x="53" y="1609"/>
                  </a:cubicBezTo>
                  <a:cubicBezTo>
                    <a:pt x="40" y="1635"/>
                    <a:pt x="27" y="1648"/>
                    <a:pt x="1" y="1661"/>
                  </a:cubicBezTo>
                  <a:lnTo>
                    <a:pt x="844" y="3567"/>
                  </a:lnTo>
                  <a:cubicBezTo>
                    <a:pt x="844" y="3528"/>
                    <a:pt x="857" y="3489"/>
                    <a:pt x="857" y="3412"/>
                  </a:cubicBezTo>
                  <a:cubicBezTo>
                    <a:pt x="961" y="2620"/>
                    <a:pt x="1064" y="1894"/>
                    <a:pt x="1414" y="1168"/>
                  </a:cubicBezTo>
                  <a:cubicBezTo>
                    <a:pt x="1103" y="740"/>
                    <a:pt x="753" y="364"/>
                    <a:pt x="3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8"/>
            <p:cNvSpPr/>
            <p:nvPr/>
          </p:nvSpPr>
          <p:spPr>
            <a:xfrm>
              <a:off x="-293927" y="1086889"/>
              <a:ext cx="235139" cy="227968"/>
            </a:xfrm>
            <a:custGeom>
              <a:rect b="b" l="l" r="r" t="t"/>
              <a:pathLst>
                <a:path extrusionOk="0" h="2893" w="2984">
                  <a:moveTo>
                    <a:pt x="1" y="0"/>
                  </a:moveTo>
                  <a:cubicBezTo>
                    <a:pt x="53" y="182"/>
                    <a:pt x="91" y="364"/>
                    <a:pt x="156" y="532"/>
                  </a:cubicBezTo>
                  <a:cubicBezTo>
                    <a:pt x="364" y="1155"/>
                    <a:pt x="649" y="1738"/>
                    <a:pt x="1025" y="2270"/>
                  </a:cubicBezTo>
                  <a:cubicBezTo>
                    <a:pt x="1713" y="2387"/>
                    <a:pt x="2361" y="2594"/>
                    <a:pt x="2984" y="2893"/>
                  </a:cubicBezTo>
                  <a:cubicBezTo>
                    <a:pt x="2737" y="2179"/>
                    <a:pt x="2465" y="1479"/>
                    <a:pt x="2167" y="779"/>
                  </a:cubicBezTo>
                  <a:cubicBezTo>
                    <a:pt x="1453" y="480"/>
                    <a:pt x="727" y="23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8"/>
            <p:cNvSpPr/>
            <p:nvPr/>
          </p:nvSpPr>
          <p:spPr>
            <a:xfrm>
              <a:off x="-313312" y="918255"/>
              <a:ext cx="181949" cy="211657"/>
            </a:xfrm>
            <a:custGeom>
              <a:rect b="b" l="l" r="r" t="t"/>
              <a:pathLst>
                <a:path extrusionOk="0" h="2686" w="2309">
                  <a:moveTo>
                    <a:pt x="26" y="0"/>
                  </a:moveTo>
                  <a:lnTo>
                    <a:pt x="26" y="0"/>
                  </a:lnTo>
                  <a:cubicBezTo>
                    <a:pt x="0" y="688"/>
                    <a:pt x="78" y="1375"/>
                    <a:pt x="234" y="2050"/>
                  </a:cubicBezTo>
                  <a:cubicBezTo>
                    <a:pt x="675" y="2140"/>
                    <a:pt x="1116" y="2257"/>
                    <a:pt x="1544" y="2413"/>
                  </a:cubicBezTo>
                  <a:cubicBezTo>
                    <a:pt x="1751" y="2465"/>
                    <a:pt x="1946" y="2568"/>
                    <a:pt x="2140" y="2633"/>
                  </a:cubicBezTo>
                  <a:cubicBezTo>
                    <a:pt x="2218" y="2646"/>
                    <a:pt x="2270" y="2672"/>
                    <a:pt x="2309" y="2685"/>
                  </a:cubicBezTo>
                  <a:cubicBezTo>
                    <a:pt x="2011" y="1998"/>
                    <a:pt x="1699" y="1323"/>
                    <a:pt x="1388" y="649"/>
                  </a:cubicBezTo>
                  <a:cubicBezTo>
                    <a:pt x="934" y="441"/>
                    <a:pt x="467" y="234"/>
                    <a:pt x="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8"/>
            <p:cNvSpPr/>
            <p:nvPr/>
          </p:nvSpPr>
          <p:spPr>
            <a:xfrm>
              <a:off x="-209058" y="1726676"/>
              <a:ext cx="64458" cy="261774"/>
            </a:xfrm>
            <a:custGeom>
              <a:rect b="b" l="l" r="r" t="t"/>
              <a:pathLst>
                <a:path extrusionOk="0" h="3322" w="818">
                  <a:moveTo>
                    <a:pt x="571" y="1"/>
                  </a:moveTo>
                  <a:cubicBezTo>
                    <a:pt x="312" y="766"/>
                    <a:pt x="117" y="1544"/>
                    <a:pt x="0" y="2348"/>
                  </a:cubicBezTo>
                  <a:cubicBezTo>
                    <a:pt x="260" y="2673"/>
                    <a:pt x="532" y="2997"/>
                    <a:pt x="817" y="3321"/>
                  </a:cubicBezTo>
                  <a:cubicBezTo>
                    <a:pt x="765" y="2232"/>
                    <a:pt x="817" y="1077"/>
                    <a:pt x="5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8"/>
            <p:cNvSpPr/>
            <p:nvPr/>
          </p:nvSpPr>
          <p:spPr>
            <a:xfrm>
              <a:off x="-314336" y="1567261"/>
              <a:ext cx="145228" cy="330172"/>
            </a:xfrm>
            <a:custGeom>
              <a:rect b="b" l="l" r="r" t="t"/>
              <a:pathLst>
                <a:path extrusionOk="0" h="4190" w="1843">
                  <a:moveTo>
                    <a:pt x="869" y="0"/>
                  </a:moveTo>
                  <a:cubicBezTo>
                    <a:pt x="467" y="766"/>
                    <a:pt x="169" y="1596"/>
                    <a:pt x="0" y="2452"/>
                  </a:cubicBezTo>
                  <a:cubicBezTo>
                    <a:pt x="363" y="3048"/>
                    <a:pt x="766" y="3632"/>
                    <a:pt x="1194" y="4190"/>
                  </a:cubicBezTo>
                  <a:cubicBezTo>
                    <a:pt x="1194" y="4177"/>
                    <a:pt x="1194" y="4177"/>
                    <a:pt x="1194" y="4177"/>
                  </a:cubicBezTo>
                  <a:cubicBezTo>
                    <a:pt x="1349" y="3814"/>
                    <a:pt x="1349" y="3308"/>
                    <a:pt x="1453" y="2932"/>
                  </a:cubicBezTo>
                  <a:cubicBezTo>
                    <a:pt x="1557" y="2543"/>
                    <a:pt x="1673" y="2179"/>
                    <a:pt x="1816" y="1803"/>
                  </a:cubicBezTo>
                  <a:cubicBezTo>
                    <a:pt x="1829" y="1790"/>
                    <a:pt x="1829" y="1777"/>
                    <a:pt x="1842" y="1777"/>
                  </a:cubicBezTo>
                  <a:cubicBezTo>
                    <a:pt x="1725" y="1323"/>
                    <a:pt x="1544" y="895"/>
                    <a:pt x="1297" y="506"/>
                  </a:cubicBezTo>
                  <a:cubicBezTo>
                    <a:pt x="1168" y="325"/>
                    <a:pt x="1025" y="156"/>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8"/>
            <p:cNvSpPr/>
            <p:nvPr/>
          </p:nvSpPr>
          <p:spPr>
            <a:xfrm>
              <a:off x="-291878" y="743474"/>
              <a:ext cx="119697" cy="214730"/>
            </a:xfrm>
            <a:custGeom>
              <a:rect b="b" l="l" r="r" t="t"/>
              <a:pathLst>
                <a:path extrusionOk="0" h="2725" w="1519">
                  <a:moveTo>
                    <a:pt x="1" y="0"/>
                  </a:moveTo>
                  <a:cubicBezTo>
                    <a:pt x="403" y="908"/>
                    <a:pt x="805" y="1816"/>
                    <a:pt x="1194" y="2724"/>
                  </a:cubicBezTo>
                  <a:cubicBezTo>
                    <a:pt x="1311" y="2192"/>
                    <a:pt x="1414" y="1660"/>
                    <a:pt x="1518" y="1142"/>
                  </a:cubicBezTo>
                  <a:cubicBezTo>
                    <a:pt x="1051" y="714"/>
                    <a:pt x="545" y="33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8"/>
            <p:cNvSpPr/>
            <p:nvPr/>
          </p:nvSpPr>
          <p:spPr>
            <a:xfrm>
              <a:off x="-347038" y="1908628"/>
              <a:ext cx="191169" cy="94087"/>
            </a:xfrm>
            <a:custGeom>
              <a:rect b="b" l="l" r="r" t="t"/>
              <a:pathLst>
                <a:path extrusionOk="0" h="1194" w="2426">
                  <a:moveTo>
                    <a:pt x="0" y="1"/>
                  </a:moveTo>
                  <a:cubicBezTo>
                    <a:pt x="675" y="545"/>
                    <a:pt x="1531" y="870"/>
                    <a:pt x="2426" y="1194"/>
                  </a:cubicBezTo>
                  <a:cubicBezTo>
                    <a:pt x="2153" y="896"/>
                    <a:pt x="1894" y="571"/>
                    <a:pt x="1634" y="247"/>
                  </a:cubicBezTo>
                  <a:lnTo>
                    <a:pt x="1622" y="234"/>
                  </a:lnTo>
                  <a:cubicBezTo>
                    <a:pt x="1077" y="117"/>
                    <a:pt x="545" y="39"/>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8"/>
            <p:cNvSpPr/>
            <p:nvPr/>
          </p:nvSpPr>
          <p:spPr>
            <a:xfrm>
              <a:off x="-450267" y="1749213"/>
              <a:ext cx="217724" cy="160752"/>
            </a:xfrm>
            <a:custGeom>
              <a:rect b="b" l="l" r="r" t="t"/>
              <a:pathLst>
                <a:path extrusionOk="0" h="2040" w="2763">
                  <a:moveTo>
                    <a:pt x="0" y="0"/>
                  </a:moveTo>
                  <a:lnTo>
                    <a:pt x="0" y="0"/>
                  </a:lnTo>
                  <a:cubicBezTo>
                    <a:pt x="39" y="117"/>
                    <a:pt x="65" y="221"/>
                    <a:pt x="104" y="324"/>
                  </a:cubicBezTo>
                  <a:cubicBezTo>
                    <a:pt x="324" y="934"/>
                    <a:pt x="688" y="1466"/>
                    <a:pt x="1168" y="1894"/>
                  </a:cubicBezTo>
                  <a:cubicBezTo>
                    <a:pt x="1505" y="1894"/>
                    <a:pt x="1842" y="1907"/>
                    <a:pt x="2179" y="1959"/>
                  </a:cubicBezTo>
                  <a:cubicBezTo>
                    <a:pt x="2352" y="1979"/>
                    <a:pt x="2517" y="2039"/>
                    <a:pt x="2655" y="2039"/>
                  </a:cubicBezTo>
                  <a:cubicBezTo>
                    <a:pt x="2693" y="2039"/>
                    <a:pt x="2729" y="2035"/>
                    <a:pt x="2763" y="2024"/>
                  </a:cubicBezTo>
                  <a:cubicBezTo>
                    <a:pt x="2361" y="1505"/>
                    <a:pt x="1985" y="973"/>
                    <a:pt x="1634" y="402"/>
                  </a:cubicBezTo>
                  <a:cubicBezTo>
                    <a:pt x="1622" y="409"/>
                    <a:pt x="1612" y="412"/>
                    <a:pt x="1602" y="412"/>
                  </a:cubicBezTo>
                  <a:cubicBezTo>
                    <a:pt x="1592" y="412"/>
                    <a:pt x="1583" y="409"/>
                    <a:pt x="1570" y="402"/>
                  </a:cubicBezTo>
                  <a:cubicBezTo>
                    <a:pt x="1064" y="221"/>
                    <a:pt x="532" y="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8"/>
            <p:cNvSpPr/>
            <p:nvPr/>
          </p:nvSpPr>
          <p:spPr>
            <a:xfrm>
              <a:off x="-312287" y="760810"/>
              <a:ext cx="100234" cy="191248"/>
            </a:xfrm>
            <a:custGeom>
              <a:rect b="b" l="l" r="r" t="t"/>
              <a:pathLst>
                <a:path extrusionOk="0" h="2427" w="1272">
                  <a:moveTo>
                    <a:pt x="143" y="1"/>
                  </a:moveTo>
                  <a:lnTo>
                    <a:pt x="143" y="1"/>
                  </a:lnTo>
                  <a:cubicBezTo>
                    <a:pt x="169" y="636"/>
                    <a:pt x="26" y="1259"/>
                    <a:pt x="0" y="1894"/>
                  </a:cubicBezTo>
                  <a:cubicBezTo>
                    <a:pt x="428" y="2050"/>
                    <a:pt x="843" y="2232"/>
                    <a:pt x="1271" y="2426"/>
                  </a:cubicBezTo>
                  <a:cubicBezTo>
                    <a:pt x="882" y="1609"/>
                    <a:pt x="506" y="818"/>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8"/>
            <p:cNvSpPr/>
            <p:nvPr/>
          </p:nvSpPr>
          <p:spPr>
            <a:xfrm>
              <a:off x="-394082" y="1482392"/>
              <a:ext cx="140106" cy="261774"/>
            </a:xfrm>
            <a:custGeom>
              <a:rect b="b" l="l" r="r" t="t"/>
              <a:pathLst>
                <a:path extrusionOk="0" h="3322" w="1778">
                  <a:moveTo>
                    <a:pt x="429" y="1"/>
                  </a:moveTo>
                  <a:cubicBezTo>
                    <a:pt x="195" y="507"/>
                    <a:pt x="40" y="1039"/>
                    <a:pt x="1" y="1596"/>
                  </a:cubicBezTo>
                  <a:cubicBezTo>
                    <a:pt x="1" y="1609"/>
                    <a:pt x="1" y="1609"/>
                    <a:pt x="1" y="1622"/>
                  </a:cubicBezTo>
                  <a:cubicBezTo>
                    <a:pt x="260" y="2206"/>
                    <a:pt x="558" y="2777"/>
                    <a:pt x="883" y="3321"/>
                  </a:cubicBezTo>
                  <a:cubicBezTo>
                    <a:pt x="909" y="3218"/>
                    <a:pt x="921" y="3101"/>
                    <a:pt x="947" y="3023"/>
                  </a:cubicBezTo>
                  <a:cubicBezTo>
                    <a:pt x="1129" y="2297"/>
                    <a:pt x="1401" y="1609"/>
                    <a:pt x="1778" y="961"/>
                  </a:cubicBezTo>
                  <a:cubicBezTo>
                    <a:pt x="1388" y="610"/>
                    <a:pt x="986" y="312"/>
                    <a:pt x="532" y="66"/>
                  </a:cubicBezTo>
                  <a:lnTo>
                    <a:pt x="4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8"/>
            <p:cNvSpPr/>
            <p:nvPr/>
          </p:nvSpPr>
          <p:spPr>
            <a:xfrm>
              <a:off x="-474853" y="1574432"/>
              <a:ext cx="141131" cy="188411"/>
            </a:xfrm>
            <a:custGeom>
              <a:rect b="b" l="l" r="r" t="t"/>
              <a:pathLst>
                <a:path extrusionOk="0" h="2391" w="1791">
                  <a:moveTo>
                    <a:pt x="1" y="0"/>
                  </a:moveTo>
                  <a:lnTo>
                    <a:pt x="1" y="0"/>
                  </a:lnTo>
                  <a:cubicBezTo>
                    <a:pt x="14" y="104"/>
                    <a:pt x="14" y="208"/>
                    <a:pt x="14" y="312"/>
                  </a:cubicBezTo>
                  <a:cubicBezTo>
                    <a:pt x="40" y="921"/>
                    <a:pt x="131" y="1518"/>
                    <a:pt x="273" y="2101"/>
                  </a:cubicBezTo>
                  <a:cubicBezTo>
                    <a:pt x="598" y="2127"/>
                    <a:pt x="935" y="2179"/>
                    <a:pt x="1246" y="2257"/>
                  </a:cubicBezTo>
                  <a:cubicBezTo>
                    <a:pt x="1374" y="2289"/>
                    <a:pt x="1562" y="2390"/>
                    <a:pt x="1704" y="2390"/>
                  </a:cubicBezTo>
                  <a:cubicBezTo>
                    <a:pt x="1736" y="2390"/>
                    <a:pt x="1765" y="2386"/>
                    <a:pt x="1791" y="2374"/>
                  </a:cubicBezTo>
                  <a:cubicBezTo>
                    <a:pt x="1415" y="1751"/>
                    <a:pt x="1065" y="1103"/>
                    <a:pt x="766" y="441"/>
                  </a:cubicBezTo>
                  <a:cubicBezTo>
                    <a:pt x="533" y="350"/>
                    <a:pt x="312" y="234"/>
                    <a:pt x="105" y="78"/>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8"/>
            <p:cNvSpPr/>
            <p:nvPr/>
          </p:nvSpPr>
          <p:spPr>
            <a:xfrm>
              <a:off x="-463585" y="1421085"/>
              <a:ext cx="93063" cy="168711"/>
            </a:xfrm>
            <a:custGeom>
              <a:rect b="b" l="l" r="r" t="t"/>
              <a:pathLst>
                <a:path extrusionOk="0" h="2141" w="1181">
                  <a:moveTo>
                    <a:pt x="1" y="1"/>
                  </a:moveTo>
                  <a:lnTo>
                    <a:pt x="1" y="1"/>
                  </a:lnTo>
                  <a:cubicBezTo>
                    <a:pt x="195" y="727"/>
                    <a:pt x="455" y="1440"/>
                    <a:pt x="766" y="2141"/>
                  </a:cubicBezTo>
                  <a:cubicBezTo>
                    <a:pt x="831" y="1635"/>
                    <a:pt x="973" y="1155"/>
                    <a:pt x="1181" y="701"/>
                  </a:cubicBezTo>
                  <a:cubicBezTo>
                    <a:pt x="857" y="494"/>
                    <a:pt x="286" y="15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8"/>
            <p:cNvSpPr/>
            <p:nvPr/>
          </p:nvSpPr>
          <p:spPr>
            <a:xfrm>
              <a:off x="-486043" y="1412890"/>
              <a:ext cx="65483" cy="178955"/>
            </a:xfrm>
            <a:custGeom>
              <a:rect b="b" l="l" r="r" t="t"/>
              <a:pathLst>
                <a:path extrusionOk="0" h="2271" w="831">
                  <a:moveTo>
                    <a:pt x="91" y="1"/>
                  </a:moveTo>
                  <a:cubicBezTo>
                    <a:pt x="0" y="131"/>
                    <a:pt x="130" y="857"/>
                    <a:pt x="130" y="1026"/>
                  </a:cubicBezTo>
                  <a:cubicBezTo>
                    <a:pt x="143" y="1350"/>
                    <a:pt x="143" y="1661"/>
                    <a:pt x="156" y="1972"/>
                  </a:cubicBezTo>
                  <a:cubicBezTo>
                    <a:pt x="389" y="2063"/>
                    <a:pt x="610" y="2154"/>
                    <a:pt x="830" y="2271"/>
                  </a:cubicBezTo>
                  <a:cubicBezTo>
                    <a:pt x="532" y="1570"/>
                    <a:pt x="273" y="844"/>
                    <a:pt x="78" y="105"/>
                  </a:cubicBezTo>
                  <a:cubicBezTo>
                    <a:pt x="65" y="66"/>
                    <a:pt x="78" y="27"/>
                    <a:pt x="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8"/>
            <p:cNvSpPr/>
            <p:nvPr/>
          </p:nvSpPr>
          <p:spPr>
            <a:xfrm>
              <a:off x="1064441" y="-161085"/>
              <a:ext cx="196291" cy="94087"/>
            </a:xfrm>
            <a:custGeom>
              <a:rect b="b" l="l" r="r" t="t"/>
              <a:pathLst>
                <a:path extrusionOk="0" h="1194" w="2491">
                  <a:moveTo>
                    <a:pt x="2491" y="0"/>
                  </a:moveTo>
                  <a:cubicBezTo>
                    <a:pt x="1583" y="104"/>
                    <a:pt x="766" y="493"/>
                    <a:pt x="0" y="999"/>
                  </a:cubicBezTo>
                  <a:cubicBezTo>
                    <a:pt x="113" y="988"/>
                    <a:pt x="226" y="982"/>
                    <a:pt x="339" y="982"/>
                  </a:cubicBezTo>
                  <a:cubicBezTo>
                    <a:pt x="735" y="982"/>
                    <a:pt x="1135" y="1053"/>
                    <a:pt x="1518" y="1194"/>
                  </a:cubicBezTo>
                  <a:cubicBezTo>
                    <a:pt x="1777" y="740"/>
                    <a:pt x="2102" y="338"/>
                    <a:pt x="24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8"/>
            <p:cNvSpPr/>
            <p:nvPr/>
          </p:nvSpPr>
          <p:spPr>
            <a:xfrm>
              <a:off x="918266" y="-72512"/>
              <a:ext cx="260670" cy="129232"/>
            </a:xfrm>
            <a:custGeom>
              <a:rect b="b" l="l" r="r" t="t"/>
              <a:pathLst>
                <a:path extrusionOk="0" h="1640" w="3308">
                  <a:moveTo>
                    <a:pt x="2146" y="0"/>
                  </a:moveTo>
                  <a:cubicBezTo>
                    <a:pt x="1962" y="0"/>
                    <a:pt x="1777" y="15"/>
                    <a:pt x="1596" y="44"/>
                  </a:cubicBezTo>
                  <a:cubicBezTo>
                    <a:pt x="1038" y="433"/>
                    <a:pt x="519" y="874"/>
                    <a:pt x="1" y="1289"/>
                  </a:cubicBezTo>
                  <a:cubicBezTo>
                    <a:pt x="65" y="1289"/>
                    <a:pt x="156" y="1250"/>
                    <a:pt x="234" y="1237"/>
                  </a:cubicBezTo>
                  <a:cubicBezTo>
                    <a:pt x="405" y="1211"/>
                    <a:pt x="578" y="1197"/>
                    <a:pt x="750" y="1197"/>
                  </a:cubicBezTo>
                  <a:cubicBezTo>
                    <a:pt x="1334" y="1197"/>
                    <a:pt x="1915" y="1349"/>
                    <a:pt x="2426" y="1639"/>
                  </a:cubicBezTo>
                  <a:cubicBezTo>
                    <a:pt x="2737" y="1211"/>
                    <a:pt x="3010" y="692"/>
                    <a:pt x="3308" y="199"/>
                  </a:cubicBezTo>
                  <a:cubicBezTo>
                    <a:pt x="2937" y="67"/>
                    <a:pt x="2541"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8"/>
            <p:cNvSpPr/>
            <p:nvPr/>
          </p:nvSpPr>
          <p:spPr>
            <a:xfrm>
              <a:off x="967359" y="502263"/>
              <a:ext cx="137033" cy="52166"/>
            </a:xfrm>
            <a:custGeom>
              <a:rect b="b" l="l" r="r" t="t"/>
              <a:pathLst>
                <a:path extrusionOk="0" h="662" w="1739">
                  <a:moveTo>
                    <a:pt x="0" y="0"/>
                  </a:moveTo>
                  <a:lnTo>
                    <a:pt x="1077" y="662"/>
                  </a:lnTo>
                  <a:cubicBezTo>
                    <a:pt x="1284" y="480"/>
                    <a:pt x="1505" y="325"/>
                    <a:pt x="1738" y="195"/>
                  </a:cubicBezTo>
                  <a:cubicBezTo>
                    <a:pt x="1154" y="104"/>
                    <a:pt x="571" y="5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8"/>
            <p:cNvSpPr/>
            <p:nvPr/>
          </p:nvSpPr>
          <p:spPr>
            <a:xfrm>
              <a:off x="978548" y="431736"/>
              <a:ext cx="143180" cy="69580"/>
            </a:xfrm>
            <a:custGeom>
              <a:rect b="b" l="l" r="r" t="t"/>
              <a:pathLst>
                <a:path extrusionOk="0" h="883" w="1817">
                  <a:moveTo>
                    <a:pt x="623" y="0"/>
                  </a:moveTo>
                  <a:cubicBezTo>
                    <a:pt x="429" y="234"/>
                    <a:pt x="221" y="454"/>
                    <a:pt x="1" y="662"/>
                  </a:cubicBezTo>
                  <a:cubicBezTo>
                    <a:pt x="610" y="727"/>
                    <a:pt x="1207" y="804"/>
                    <a:pt x="1817" y="882"/>
                  </a:cubicBezTo>
                  <a:cubicBezTo>
                    <a:pt x="1466" y="532"/>
                    <a:pt x="1064" y="234"/>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8"/>
            <p:cNvSpPr/>
            <p:nvPr/>
          </p:nvSpPr>
          <p:spPr>
            <a:xfrm>
              <a:off x="831427" y="494068"/>
              <a:ext cx="210554" cy="118673"/>
            </a:xfrm>
            <a:custGeom>
              <a:rect b="b" l="l" r="r" t="t"/>
              <a:pathLst>
                <a:path extrusionOk="0" h="1506" w="2672">
                  <a:moveTo>
                    <a:pt x="0" y="0"/>
                  </a:moveTo>
                  <a:cubicBezTo>
                    <a:pt x="26" y="130"/>
                    <a:pt x="688" y="558"/>
                    <a:pt x="804" y="662"/>
                  </a:cubicBezTo>
                  <a:cubicBezTo>
                    <a:pt x="1103" y="921"/>
                    <a:pt x="1388" y="1207"/>
                    <a:pt x="1660" y="1505"/>
                  </a:cubicBezTo>
                  <a:cubicBezTo>
                    <a:pt x="1894" y="1401"/>
                    <a:pt x="2127" y="1272"/>
                    <a:pt x="2348" y="1116"/>
                  </a:cubicBezTo>
                  <a:cubicBezTo>
                    <a:pt x="2464" y="1038"/>
                    <a:pt x="2568" y="960"/>
                    <a:pt x="2672" y="870"/>
                  </a:cubicBezTo>
                  <a:cubicBezTo>
                    <a:pt x="2296" y="636"/>
                    <a:pt x="1907" y="390"/>
                    <a:pt x="1518" y="156"/>
                  </a:cubicBezTo>
                  <a:cubicBezTo>
                    <a:pt x="1492" y="143"/>
                    <a:pt x="1479" y="117"/>
                    <a:pt x="1492" y="78"/>
                  </a:cubicBezTo>
                  <a:cubicBezTo>
                    <a:pt x="986" y="39"/>
                    <a:pt x="493" y="13"/>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8"/>
            <p:cNvSpPr/>
            <p:nvPr/>
          </p:nvSpPr>
          <p:spPr>
            <a:xfrm>
              <a:off x="747583" y="843630"/>
              <a:ext cx="266817" cy="97160"/>
            </a:xfrm>
            <a:custGeom>
              <a:rect b="b" l="l" r="r" t="t"/>
              <a:pathLst>
                <a:path extrusionOk="0" h="1233" w="3386">
                  <a:moveTo>
                    <a:pt x="3360" y="0"/>
                  </a:moveTo>
                  <a:cubicBezTo>
                    <a:pt x="2231" y="39"/>
                    <a:pt x="1103" y="169"/>
                    <a:pt x="1" y="364"/>
                  </a:cubicBezTo>
                  <a:cubicBezTo>
                    <a:pt x="519" y="506"/>
                    <a:pt x="986" y="805"/>
                    <a:pt x="1323" y="1233"/>
                  </a:cubicBezTo>
                  <a:cubicBezTo>
                    <a:pt x="2024" y="843"/>
                    <a:pt x="2698" y="415"/>
                    <a:pt x="3386" y="13"/>
                  </a:cubicBezTo>
                  <a:cubicBezTo>
                    <a:pt x="3373" y="13"/>
                    <a:pt x="3360" y="0"/>
                    <a:pt x="33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8"/>
            <p:cNvSpPr/>
            <p:nvPr/>
          </p:nvSpPr>
          <p:spPr>
            <a:xfrm>
              <a:off x="782334" y="34185"/>
              <a:ext cx="321031" cy="154369"/>
            </a:xfrm>
            <a:custGeom>
              <a:rect b="b" l="l" r="r" t="t"/>
              <a:pathLst>
                <a:path extrusionOk="0" h="1959" w="4074">
                  <a:moveTo>
                    <a:pt x="2482" y="0"/>
                  </a:moveTo>
                  <a:cubicBezTo>
                    <a:pt x="2141" y="0"/>
                    <a:pt x="1799" y="51"/>
                    <a:pt x="1466" y="155"/>
                  </a:cubicBezTo>
                  <a:cubicBezTo>
                    <a:pt x="973" y="558"/>
                    <a:pt x="493" y="947"/>
                    <a:pt x="0" y="1362"/>
                  </a:cubicBezTo>
                  <a:cubicBezTo>
                    <a:pt x="52" y="1362"/>
                    <a:pt x="104" y="1336"/>
                    <a:pt x="208" y="1336"/>
                  </a:cubicBezTo>
                  <a:cubicBezTo>
                    <a:pt x="334" y="1320"/>
                    <a:pt x="460" y="1312"/>
                    <a:pt x="585" y="1312"/>
                  </a:cubicBezTo>
                  <a:cubicBezTo>
                    <a:pt x="1260" y="1312"/>
                    <a:pt x="1918" y="1543"/>
                    <a:pt x="2465" y="1958"/>
                  </a:cubicBezTo>
                  <a:cubicBezTo>
                    <a:pt x="3087" y="1530"/>
                    <a:pt x="3632" y="999"/>
                    <a:pt x="4073" y="389"/>
                  </a:cubicBezTo>
                  <a:cubicBezTo>
                    <a:pt x="3577" y="133"/>
                    <a:pt x="3031" y="0"/>
                    <a:pt x="2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8"/>
            <p:cNvSpPr/>
            <p:nvPr/>
          </p:nvSpPr>
          <p:spPr>
            <a:xfrm>
              <a:off x="841593" y="395961"/>
              <a:ext cx="177930" cy="86916"/>
            </a:xfrm>
            <a:custGeom>
              <a:rect b="b" l="l" r="r" t="t"/>
              <a:pathLst>
                <a:path extrusionOk="0" h="1103" w="2258">
                  <a:moveTo>
                    <a:pt x="1155" y="0"/>
                  </a:moveTo>
                  <a:cubicBezTo>
                    <a:pt x="909" y="260"/>
                    <a:pt x="636" y="506"/>
                    <a:pt x="351" y="740"/>
                  </a:cubicBezTo>
                  <a:cubicBezTo>
                    <a:pt x="260" y="817"/>
                    <a:pt x="118" y="895"/>
                    <a:pt x="1" y="986"/>
                  </a:cubicBezTo>
                  <a:cubicBezTo>
                    <a:pt x="520" y="1012"/>
                    <a:pt x="1038" y="1051"/>
                    <a:pt x="1544" y="1103"/>
                  </a:cubicBezTo>
                  <a:cubicBezTo>
                    <a:pt x="1778" y="856"/>
                    <a:pt x="2011" y="623"/>
                    <a:pt x="2258" y="389"/>
                  </a:cubicBezTo>
                  <a:cubicBezTo>
                    <a:pt x="1907" y="221"/>
                    <a:pt x="1544" y="91"/>
                    <a:pt x="1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8"/>
            <p:cNvSpPr/>
            <p:nvPr/>
          </p:nvSpPr>
          <p:spPr>
            <a:xfrm>
              <a:off x="654598" y="148919"/>
              <a:ext cx="311812" cy="121116"/>
            </a:xfrm>
            <a:custGeom>
              <a:rect b="b" l="l" r="r" t="t"/>
              <a:pathLst>
                <a:path extrusionOk="0" h="1537" w="3957">
                  <a:moveTo>
                    <a:pt x="2182" y="0"/>
                  </a:moveTo>
                  <a:cubicBezTo>
                    <a:pt x="1926" y="0"/>
                    <a:pt x="1668" y="33"/>
                    <a:pt x="1414" y="100"/>
                  </a:cubicBezTo>
                  <a:lnTo>
                    <a:pt x="1401" y="100"/>
                  </a:lnTo>
                  <a:cubicBezTo>
                    <a:pt x="1271" y="217"/>
                    <a:pt x="1129" y="347"/>
                    <a:pt x="1025" y="437"/>
                  </a:cubicBezTo>
                  <a:cubicBezTo>
                    <a:pt x="908" y="541"/>
                    <a:pt x="0" y="1255"/>
                    <a:pt x="39" y="1371"/>
                  </a:cubicBezTo>
                  <a:cubicBezTo>
                    <a:pt x="84" y="1505"/>
                    <a:pt x="364" y="1537"/>
                    <a:pt x="628" y="1537"/>
                  </a:cubicBezTo>
                  <a:cubicBezTo>
                    <a:pt x="825" y="1537"/>
                    <a:pt x="1012" y="1520"/>
                    <a:pt x="1090" y="1514"/>
                  </a:cubicBezTo>
                  <a:cubicBezTo>
                    <a:pt x="2114" y="1462"/>
                    <a:pt x="3100" y="1151"/>
                    <a:pt x="3956" y="580"/>
                  </a:cubicBezTo>
                  <a:cubicBezTo>
                    <a:pt x="3439" y="201"/>
                    <a:pt x="2816" y="0"/>
                    <a:pt x="2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8"/>
            <p:cNvSpPr/>
            <p:nvPr/>
          </p:nvSpPr>
          <p:spPr>
            <a:xfrm>
              <a:off x="747583" y="752694"/>
              <a:ext cx="238212" cy="103307"/>
            </a:xfrm>
            <a:custGeom>
              <a:rect b="b" l="l" r="r" t="t"/>
              <a:pathLst>
                <a:path extrusionOk="0" h="1311" w="3023">
                  <a:moveTo>
                    <a:pt x="1155" y="0"/>
                  </a:moveTo>
                  <a:cubicBezTo>
                    <a:pt x="766" y="428"/>
                    <a:pt x="390" y="869"/>
                    <a:pt x="1" y="1310"/>
                  </a:cubicBezTo>
                  <a:cubicBezTo>
                    <a:pt x="999" y="1141"/>
                    <a:pt x="2011" y="1012"/>
                    <a:pt x="3023" y="960"/>
                  </a:cubicBezTo>
                  <a:cubicBezTo>
                    <a:pt x="2426" y="597"/>
                    <a:pt x="1803" y="272"/>
                    <a:pt x="1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8"/>
            <p:cNvSpPr/>
            <p:nvPr/>
          </p:nvSpPr>
          <p:spPr>
            <a:xfrm>
              <a:off x="611652" y="381855"/>
              <a:ext cx="309763" cy="92905"/>
            </a:xfrm>
            <a:custGeom>
              <a:rect b="b" l="l" r="r" t="t"/>
              <a:pathLst>
                <a:path extrusionOk="0" h="1179" w="3931">
                  <a:moveTo>
                    <a:pt x="2600" y="0"/>
                  </a:moveTo>
                  <a:cubicBezTo>
                    <a:pt x="2304" y="0"/>
                    <a:pt x="2008" y="21"/>
                    <a:pt x="1713" y="63"/>
                  </a:cubicBezTo>
                  <a:cubicBezTo>
                    <a:pt x="1427" y="257"/>
                    <a:pt x="1116" y="439"/>
                    <a:pt x="818" y="633"/>
                  </a:cubicBezTo>
                  <a:cubicBezTo>
                    <a:pt x="636" y="750"/>
                    <a:pt x="454" y="854"/>
                    <a:pt x="273" y="983"/>
                  </a:cubicBezTo>
                  <a:cubicBezTo>
                    <a:pt x="169" y="1022"/>
                    <a:pt x="78" y="1087"/>
                    <a:pt x="0" y="1178"/>
                  </a:cubicBezTo>
                  <a:cubicBezTo>
                    <a:pt x="480" y="1150"/>
                    <a:pt x="963" y="1137"/>
                    <a:pt x="1446" y="1137"/>
                  </a:cubicBezTo>
                  <a:cubicBezTo>
                    <a:pt x="1865" y="1137"/>
                    <a:pt x="2283" y="1147"/>
                    <a:pt x="2698" y="1165"/>
                  </a:cubicBezTo>
                  <a:cubicBezTo>
                    <a:pt x="3139" y="854"/>
                    <a:pt x="3541" y="504"/>
                    <a:pt x="3930" y="140"/>
                  </a:cubicBezTo>
                  <a:cubicBezTo>
                    <a:pt x="3487" y="47"/>
                    <a:pt x="3043" y="0"/>
                    <a:pt x="2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8"/>
            <p:cNvSpPr/>
            <p:nvPr/>
          </p:nvSpPr>
          <p:spPr>
            <a:xfrm>
              <a:off x="599359" y="490364"/>
              <a:ext cx="354758" cy="155709"/>
            </a:xfrm>
            <a:custGeom>
              <a:rect b="b" l="l" r="r" t="t"/>
              <a:pathLst>
                <a:path extrusionOk="0" h="1976" w="4502">
                  <a:moveTo>
                    <a:pt x="984" y="1"/>
                  </a:moveTo>
                  <a:cubicBezTo>
                    <a:pt x="656" y="1"/>
                    <a:pt x="328" y="4"/>
                    <a:pt x="1" y="9"/>
                  </a:cubicBezTo>
                  <a:cubicBezTo>
                    <a:pt x="1" y="35"/>
                    <a:pt x="40" y="60"/>
                    <a:pt x="92" y="86"/>
                  </a:cubicBezTo>
                  <a:cubicBezTo>
                    <a:pt x="234" y="411"/>
                    <a:pt x="909" y="826"/>
                    <a:pt x="1168" y="1059"/>
                  </a:cubicBezTo>
                  <a:cubicBezTo>
                    <a:pt x="1492" y="1358"/>
                    <a:pt x="1817" y="1643"/>
                    <a:pt x="2128" y="1954"/>
                  </a:cubicBezTo>
                  <a:cubicBezTo>
                    <a:pt x="2265" y="1969"/>
                    <a:pt x="2401" y="1976"/>
                    <a:pt x="2538" y="1976"/>
                  </a:cubicBezTo>
                  <a:cubicBezTo>
                    <a:pt x="2635" y="1976"/>
                    <a:pt x="2732" y="1972"/>
                    <a:pt x="2828" y="1967"/>
                  </a:cubicBezTo>
                  <a:cubicBezTo>
                    <a:pt x="3399" y="1941"/>
                    <a:pt x="3970" y="1811"/>
                    <a:pt x="4502" y="1591"/>
                  </a:cubicBezTo>
                  <a:cubicBezTo>
                    <a:pt x="3905" y="1059"/>
                    <a:pt x="3321" y="514"/>
                    <a:pt x="2686" y="35"/>
                  </a:cubicBezTo>
                  <a:cubicBezTo>
                    <a:pt x="2118" y="10"/>
                    <a:pt x="1551" y="1"/>
                    <a:pt x="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8"/>
            <p:cNvSpPr/>
            <p:nvPr/>
          </p:nvSpPr>
          <p:spPr>
            <a:xfrm>
              <a:off x="533954" y="714869"/>
              <a:ext cx="293451" cy="177852"/>
            </a:xfrm>
            <a:custGeom>
              <a:rect b="b" l="l" r="r" t="t"/>
              <a:pathLst>
                <a:path extrusionOk="0" h="2257" w="3724">
                  <a:moveTo>
                    <a:pt x="2141" y="0"/>
                  </a:moveTo>
                  <a:cubicBezTo>
                    <a:pt x="1855" y="454"/>
                    <a:pt x="1518" y="882"/>
                    <a:pt x="1142" y="1271"/>
                  </a:cubicBezTo>
                  <a:cubicBezTo>
                    <a:pt x="922" y="1479"/>
                    <a:pt x="714" y="1686"/>
                    <a:pt x="494" y="1881"/>
                  </a:cubicBezTo>
                  <a:cubicBezTo>
                    <a:pt x="390" y="1972"/>
                    <a:pt x="91" y="2127"/>
                    <a:pt x="1" y="2257"/>
                  </a:cubicBezTo>
                  <a:cubicBezTo>
                    <a:pt x="831" y="2127"/>
                    <a:pt x="1648" y="1972"/>
                    <a:pt x="2478" y="1829"/>
                  </a:cubicBezTo>
                  <a:cubicBezTo>
                    <a:pt x="2893" y="1349"/>
                    <a:pt x="3308" y="882"/>
                    <a:pt x="3723" y="402"/>
                  </a:cubicBezTo>
                  <a:cubicBezTo>
                    <a:pt x="3217" y="195"/>
                    <a:pt x="2686" y="65"/>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8"/>
            <p:cNvSpPr/>
            <p:nvPr/>
          </p:nvSpPr>
          <p:spPr>
            <a:xfrm>
              <a:off x="538052" y="877357"/>
              <a:ext cx="306690" cy="133960"/>
            </a:xfrm>
            <a:custGeom>
              <a:rect b="b" l="l" r="r" t="t"/>
              <a:pathLst>
                <a:path extrusionOk="0" h="1700" w="3892">
                  <a:moveTo>
                    <a:pt x="2309" y="0"/>
                  </a:moveTo>
                  <a:cubicBezTo>
                    <a:pt x="1544" y="130"/>
                    <a:pt x="779" y="286"/>
                    <a:pt x="1" y="415"/>
                  </a:cubicBezTo>
                  <a:cubicBezTo>
                    <a:pt x="39" y="415"/>
                    <a:pt x="65" y="441"/>
                    <a:pt x="91" y="454"/>
                  </a:cubicBezTo>
                  <a:cubicBezTo>
                    <a:pt x="390" y="597"/>
                    <a:pt x="688" y="753"/>
                    <a:pt x="973" y="921"/>
                  </a:cubicBezTo>
                  <a:cubicBezTo>
                    <a:pt x="1285" y="1142"/>
                    <a:pt x="1570" y="1401"/>
                    <a:pt x="1803" y="1700"/>
                  </a:cubicBezTo>
                  <a:cubicBezTo>
                    <a:pt x="2530" y="1492"/>
                    <a:pt x="3230" y="1207"/>
                    <a:pt x="3892" y="843"/>
                  </a:cubicBezTo>
                  <a:cubicBezTo>
                    <a:pt x="3464" y="428"/>
                    <a:pt x="2932" y="143"/>
                    <a:pt x="2348" y="26"/>
                  </a:cubicBezTo>
                  <a:cubicBezTo>
                    <a:pt x="2335" y="13"/>
                    <a:pt x="2309" y="13"/>
                    <a:pt x="2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8"/>
            <p:cNvSpPr/>
            <p:nvPr/>
          </p:nvSpPr>
          <p:spPr>
            <a:xfrm>
              <a:off x="336716" y="712111"/>
              <a:ext cx="353733" cy="204171"/>
            </a:xfrm>
            <a:custGeom>
              <a:rect b="b" l="l" r="r" t="t"/>
              <a:pathLst>
                <a:path extrusionOk="0" h="2591" w="4489">
                  <a:moveTo>
                    <a:pt x="4046" y="1"/>
                  </a:moveTo>
                  <a:cubicBezTo>
                    <a:pt x="3784" y="1"/>
                    <a:pt x="3527" y="24"/>
                    <a:pt x="3269" y="74"/>
                  </a:cubicBezTo>
                  <a:cubicBezTo>
                    <a:pt x="2724" y="178"/>
                    <a:pt x="2192" y="359"/>
                    <a:pt x="1700" y="619"/>
                  </a:cubicBezTo>
                  <a:cubicBezTo>
                    <a:pt x="1700" y="619"/>
                    <a:pt x="1700" y="632"/>
                    <a:pt x="1700" y="632"/>
                  </a:cubicBezTo>
                  <a:cubicBezTo>
                    <a:pt x="1466" y="1060"/>
                    <a:pt x="1194" y="1449"/>
                    <a:pt x="869" y="1812"/>
                  </a:cubicBezTo>
                  <a:cubicBezTo>
                    <a:pt x="701" y="2007"/>
                    <a:pt x="532" y="2175"/>
                    <a:pt x="338" y="2357"/>
                  </a:cubicBezTo>
                  <a:cubicBezTo>
                    <a:pt x="273" y="2409"/>
                    <a:pt x="117" y="2499"/>
                    <a:pt x="0" y="2590"/>
                  </a:cubicBezTo>
                  <a:cubicBezTo>
                    <a:pt x="727" y="2551"/>
                    <a:pt x="1440" y="2461"/>
                    <a:pt x="2153" y="2357"/>
                  </a:cubicBezTo>
                  <a:cubicBezTo>
                    <a:pt x="3061" y="1708"/>
                    <a:pt x="3840" y="917"/>
                    <a:pt x="4488" y="22"/>
                  </a:cubicBezTo>
                  <a:cubicBezTo>
                    <a:pt x="4339" y="8"/>
                    <a:pt x="4192" y="1"/>
                    <a:pt x="4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8"/>
            <p:cNvSpPr/>
            <p:nvPr/>
          </p:nvSpPr>
          <p:spPr>
            <a:xfrm>
              <a:off x="478794" y="482800"/>
              <a:ext cx="272963" cy="159570"/>
            </a:xfrm>
            <a:custGeom>
              <a:rect b="b" l="l" r="r" t="t"/>
              <a:pathLst>
                <a:path extrusionOk="0" h="2025" w="3464">
                  <a:moveTo>
                    <a:pt x="143" y="1"/>
                  </a:moveTo>
                  <a:lnTo>
                    <a:pt x="0" y="105"/>
                  </a:lnTo>
                  <a:cubicBezTo>
                    <a:pt x="1129" y="974"/>
                    <a:pt x="2114" y="1804"/>
                    <a:pt x="3463" y="2024"/>
                  </a:cubicBezTo>
                  <a:cubicBezTo>
                    <a:pt x="2958" y="1609"/>
                    <a:pt x="2491" y="1168"/>
                    <a:pt x="1998" y="753"/>
                  </a:cubicBezTo>
                  <a:cubicBezTo>
                    <a:pt x="1855" y="610"/>
                    <a:pt x="1401" y="364"/>
                    <a:pt x="1310" y="118"/>
                  </a:cubicBezTo>
                  <a:cubicBezTo>
                    <a:pt x="934" y="118"/>
                    <a:pt x="558" y="131"/>
                    <a:pt x="195" y="143"/>
                  </a:cubicBezTo>
                  <a:cubicBezTo>
                    <a:pt x="130" y="143"/>
                    <a:pt x="130" y="66"/>
                    <a:pt x="169" y="40"/>
                  </a:cubicBezTo>
                  <a:lnTo>
                    <a:pt x="1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8"/>
            <p:cNvSpPr/>
            <p:nvPr/>
          </p:nvSpPr>
          <p:spPr>
            <a:xfrm>
              <a:off x="326472" y="914157"/>
              <a:ext cx="341440" cy="113236"/>
            </a:xfrm>
            <a:custGeom>
              <a:rect b="b" l="l" r="r" t="t"/>
              <a:pathLst>
                <a:path extrusionOk="0" h="1437" w="4333">
                  <a:moveTo>
                    <a:pt x="2296" y="0"/>
                  </a:moveTo>
                  <a:cubicBezTo>
                    <a:pt x="1531" y="130"/>
                    <a:pt x="766" y="208"/>
                    <a:pt x="1" y="260"/>
                  </a:cubicBezTo>
                  <a:cubicBezTo>
                    <a:pt x="143" y="299"/>
                    <a:pt x="273" y="351"/>
                    <a:pt x="416" y="402"/>
                  </a:cubicBezTo>
                  <a:cubicBezTo>
                    <a:pt x="649" y="493"/>
                    <a:pt x="870" y="584"/>
                    <a:pt x="1090" y="701"/>
                  </a:cubicBezTo>
                  <a:cubicBezTo>
                    <a:pt x="1479" y="895"/>
                    <a:pt x="1855" y="1129"/>
                    <a:pt x="2206" y="1414"/>
                  </a:cubicBezTo>
                  <a:cubicBezTo>
                    <a:pt x="2391" y="1429"/>
                    <a:pt x="2578" y="1437"/>
                    <a:pt x="2765" y="1437"/>
                  </a:cubicBezTo>
                  <a:cubicBezTo>
                    <a:pt x="3219" y="1437"/>
                    <a:pt x="3675" y="1393"/>
                    <a:pt x="4125" y="1310"/>
                  </a:cubicBezTo>
                  <a:cubicBezTo>
                    <a:pt x="4203" y="1297"/>
                    <a:pt x="4268" y="1271"/>
                    <a:pt x="4333" y="1258"/>
                  </a:cubicBezTo>
                  <a:cubicBezTo>
                    <a:pt x="3775" y="675"/>
                    <a:pt x="3075" y="247"/>
                    <a:pt x="2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8"/>
            <p:cNvSpPr/>
            <p:nvPr/>
          </p:nvSpPr>
          <p:spPr>
            <a:xfrm>
              <a:off x="489983" y="390839"/>
              <a:ext cx="228047" cy="95112"/>
            </a:xfrm>
            <a:custGeom>
              <a:rect b="b" l="l" r="r" t="t"/>
              <a:pathLst>
                <a:path extrusionOk="0" h="1207" w="2894">
                  <a:moveTo>
                    <a:pt x="2893" y="0"/>
                  </a:moveTo>
                  <a:cubicBezTo>
                    <a:pt x="1856" y="182"/>
                    <a:pt x="883" y="584"/>
                    <a:pt x="1" y="1168"/>
                  </a:cubicBezTo>
                  <a:lnTo>
                    <a:pt x="27" y="1207"/>
                  </a:lnTo>
                  <a:lnTo>
                    <a:pt x="53" y="1207"/>
                  </a:lnTo>
                  <a:cubicBezTo>
                    <a:pt x="429" y="1155"/>
                    <a:pt x="805" y="1116"/>
                    <a:pt x="1194" y="1090"/>
                  </a:cubicBezTo>
                  <a:cubicBezTo>
                    <a:pt x="1298" y="921"/>
                    <a:pt x="1609" y="805"/>
                    <a:pt x="1726" y="727"/>
                  </a:cubicBezTo>
                  <a:cubicBezTo>
                    <a:pt x="2115" y="493"/>
                    <a:pt x="2504" y="234"/>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8"/>
            <p:cNvSpPr/>
            <p:nvPr/>
          </p:nvSpPr>
          <p:spPr>
            <a:xfrm>
              <a:off x="463428" y="1192168"/>
              <a:ext cx="255627" cy="89990"/>
            </a:xfrm>
            <a:custGeom>
              <a:rect b="b" l="l" r="r" t="t"/>
              <a:pathLst>
                <a:path extrusionOk="0" h="1142" w="3244">
                  <a:moveTo>
                    <a:pt x="1246" y="0"/>
                  </a:moveTo>
                  <a:cubicBezTo>
                    <a:pt x="831" y="376"/>
                    <a:pt x="416" y="753"/>
                    <a:pt x="1" y="1142"/>
                  </a:cubicBezTo>
                  <a:cubicBezTo>
                    <a:pt x="1005" y="933"/>
                    <a:pt x="2033" y="829"/>
                    <a:pt x="3062" y="829"/>
                  </a:cubicBezTo>
                  <a:cubicBezTo>
                    <a:pt x="3122" y="829"/>
                    <a:pt x="3183" y="830"/>
                    <a:pt x="3243" y="830"/>
                  </a:cubicBezTo>
                  <a:cubicBezTo>
                    <a:pt x="2608" y="480"/>
                    <a:pt x="1933" y="208"/>
                    <a:pt x="1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8"/>
            <p:cNvSpPr/>
            <p:nvPr/>
          </p:nvSpPr>
          <p:spPr>
            <a:xfrm>
              <a:off x="473672" y="1275933"/>
              <a:ext cx="210632" cy="81873"/>
            </a:xfrm>
            <a:custGeom>
              <a:rect b="b" l="l" r="r" t="t"/>
              <a:pathLst>
                <a:path extrusionOk="0" h="1039" w="2673">
                  <a:moveTo>
                    <a:pt x="2672" y="1"/>
                  </a:moveTo>
                  <a:lnTo>
                    <a:pt x="2672" y="1"/>
                  </a:lnTo>
                  <a:cubicBezTo>
                    <a:pt x="1777" y="14"/>
                    <a:pt x="882" y="105"/>
                    <a:pt x="0" y="286"/>
                  </a:cubicBezTo>
                  <a:cubicBezTo>
                    <a:pt x="506" y="377"/>
                    <a:pt x="960" y="636"/>
                    <a:pt x="1297" y="1038"/>
                  </a:cubicBezTo>
                  <a:cubicBezTo>
                    <a:pt x="1713" y="636"/>
                    <a:pt x="2179" y="286"/>
                    <a:pt x="26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8"/>
            <p:cNvSpPr/>
            <p:nvPr/>
          </p:nvSpPr>
          <p:spPr>
            <a:xfrm>
              <a:off x="300940" y="1176329"/>
              <a:ext cx="249481" cy="157994"/>
            </a:xfrm>
            <a:custGeom>
              <a:rect b="b" l="l" r="r" t="t"/>
              <a:pathLst>
                <a:path extrusionOk="0" h="2005" w="3166">
                  <a:moveTo>
                    <a:pt x="1880" y="1"/>
                  </a:moveTo>
                  <a:cubicBezTo>
                    <a:pt x="1590" y="1"/>
                    <a:pt x="1299" y="25"/>
                    <a:pt x="1012" y="72"/>
                  </a:cubicBezTo>
                  <a:cubicBezTo>
                    <a:pt x="882" y="461"/>
                    <a:pt x="714" y="850"/>
                    <a:pt x="506" y="1200"/>
                  </a:cubicBezTo>
                  <a:cubicBezTo>
                    <a:pt x="364" y="1446"/>
                    <a:pt x="195" y="1680"/>
                    <a:pt x="52" y="1926"/>
                  </a:cubicBezTo>
                  <a:cubicBezTo>
                    <a:pt x="39" y="1952"/>
                    <a:pt x="13" y="1978"/>
                    <a:pt x="0" y="2004"/>
                  </a:cubicBezTo>
                  <a:cubicBezTo>
                    <a:pt x="338" y="1874"/>
                    <a:pt x="662" y="1745"/>
                    <a:pt x="999" y="1628"/>
                  </a:cubicBezTo>
                  <a:cubicBezTo>
                    <a:pt x="1259" y="1550"/>
                    <a:pt x="1505" y="1485"/>
                    <a:pt x="1764" y="1421"/>
                  </a:cubicBezTo>
                  <a:cubicBezTo>
                    <a:pt x="2231" y="1005"/>
                    <a:pt x="2698" y="577"/>
                    <a:pt x="3165" y="162"/>
                  </a:cubicBezTo>
                  <a:cubicBezTo>
                    <a:pt x="2746" y="54"/>
                    <a:pt x="2313" y="1"/>
                    <a:pt x="18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8"/>
            <p:cNvSpPr/>
            <p:nvPr/>
          </p:nvSpPr>
          <p:spPr>
            <a:xfrm>
              <a:off x="315282" y="1306587"/>
              <a:ext cx="253500" cy="111502"/>
            </a:xfrm>
            <a:custGeom>
              <a:rect b="b" l="l" r="r" t="t"/>
              <a:pathLst>
                <a:path extrusionOk="0" h="1415" w="3217">
                  <a:moveTo>
                    <a:pt x="1569" y="1"/>
                  </a:moveTo>
                  <a:cubicBezTo>
                    <a:pt x="1336" y="66"/>
                    <a:pt x="1103" y="131"/>
                    <a:pt x="869" y="208"/>
                  </a:cubicBezTo>
                  <a:cubicBezTo>
                    <a:pt x="571" y="299"/>
                    <a:pt x="285" y="416"/>
                    <a:pt x="0" y="533"/>
                  </a:cubicBezTo>
                  <a:cubicBezTo>
                    <a:pt x="804" y="727"/>
                    <a:pt x="1569" y="818"/>
                    <a:pt x="2270" y="1337"/>
                  </a:cubicBezTo>
                  <a:cubicBezTo>
                    <a:pt x="2283" y="1350"/>
                    <a:pt x="2296" y="1389"/>
                    <a:pt x="2283" y="1415"/>
                  </a:cubicBezTo>
                  <a:cubicBezTo>
                    <a:pt x="2607" y="1207"/>
                    <a:pt x="2918" y="974"/>
                    <a:pt x="3217" y="727"/>
                  </a:cubicBezTo>
                  <a:cubicBezTo>
                    <a:pt x="2776" y="299"/>
                    <a:pt x="2192" y="40"/>
                    <a:pt x="1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8"/>
            <p:cNvSpPr/>
            <p:nvPr/>
          </p:nvSpPr>
          <p:spPr>
            <a:xfrm>
              <a:off x="239633" y="1765525"/>
              <a:ext cx="263744" cy="152399"/>
            </a:xfrm>
            <a:custGeom>
              <a:rect b="b" l="l" r="r" t="t"/>
              <a:pathLst>
                <a:path extrusionOk="0" h="1934" w="3347">
                  <a:moveTo>
                    <a:pt x="3204" y="1"/>
                  </a:moveTo>
                  <a:cubicBezTo>
                    <a:pt x="3217" y="53"/>
                    <a:pt x="3178" y="104"/>
                    <a:pt x="3139" y="117"/>
                  </a:cubicBezTo>
                  <a:cubicBezTo>
                    <a:pt x="2088" y="390"/>
                    <a:pt x="1064" y="727"/>
                    <a:pt x="65" y="1142"/>
                  </a:cubicBezTo>
                  <a:cubicBezTo>
                    <a:pt x="52" y="1181"/>
                    <a:pt x="26" y="1207"/>
                    <a:pt x="0" y="1246"/>
                  </a:cubicBezTo>
                  <a:cubicBezTo>
                    <a:pt x="519" y="1350"/>
                    <a:pt x="1012" y="1531"/>
                    <a:pt x="1466" y="1791"/>
                  </a:cubicBezTo>
                  <a:cubicBezTo>
                    <a:pt x="1492" y="1817"/>
                    <a:pt x="1505" y="1868"/>
                    <a:pt x="1479" y="1894"/>
                  </a:cubicBezTo>
                  <a:lnTo>
                    <a:pt x="1531" y="1933"/>
                  </a:lnTo>
                  <a:cubicBezTo>
                    <a:pt x="2075" y="1207"/>
                    <a:pt x="2516" y="429"/>
                    <a:pt x="3347" y="27"/>
                  </a:cubicBezTo>
                  <a:cubicBezTo>
                    <a:pt x="3295" y="27"/>
                    <a:pt x="3256" y="14"/>
                    <a:pt x="3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8"/>
            <p:cNvSpPr/>
            <p:nvPr/>
          </p:nvSpPr>
          <p:spPr>
            <a:xfrm>
              <a:off x="159887" y="1357729"/>
              <a:ext cx="330172" cy="120643"/>
            </a:xfrm>
            <a:custGeom>
              <a:rect b="b" l="l" r="r" t="t"/>
              <a:pathLst>
                <a:path extrusionOk="0" h="1531" w="4190">
                  <a:moveTo>
                    <a:pt x="1648" y="0"/>
                  </a:moveTo>
                  <a:cubicBezTo>
                    <a:pt x="1090" y="247"/>
                    <a:pt x="545" y="506"/>
                    <a:pt x="1" y="779"/>
                  </a:cubicBezTo>
                  <a:cubicBezTo>
                    <a:pt x="14" y="831"/>
                    <a:pt x="740" y="999"/>
                    <a:pt x="973" y="1090"/>
                  </a:cubicBezTo>
                  <a:cubicBezTo>
                    <a:pt x="1272" y="1194"/>
                    <a:pt x="1557" y="1349"/>
                    <a:pt x="1816" y="1531"/>
                  </a:cubicBezTo>
                  <a:cubicBezTo>
                    <a:pt x="2582" y="1440"/>
                    <a:pt x="3308" y="1233"/>
                    <a:pt x="4008" y="895"/>
                  </a:cubicBezTo>
                  <a:cubicBezTo>
                    <a:pt x="4073" y="870"/>
                    <a:pt x="4125" y="831"/>
                    <a:pt x="4190" y="792"/>
                  </a:cubicBezTo>
                  <a:lnTo>
                    <a:pt x="4177" y="792"/>
                  </a:lnTo>
                  <a:cubicBezTo>
                    <a:pt x="3347" y="377"/>
                    <a:pt x="2582" y="65"/>
                    <a:pt x="16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8"/>
            <p:cNvSpPr/>
            <p:nvPr/>
          </p:nvSpPr>
          <p:spPr>
            <a:xfrm>
              <a:off x="227340" y="935591"/>
              <a:ext cx="253578" cy="88020"/>
            </a:xfrm>
            <a:custGeom>
              <a:rect b="b" l="l" r="r" t="t"/>
              <a:pathLst>
                <a:path extrusionOk="0" h="1117" w="3218">
                  <a:moveTo>
                    <a:pt x="1" y="1"/>
                  </a:moveTo>
                  <a:cubicBezTo>
                    <a:pt x="1" y="1"/>
                    <a:pt x="1" y="14"/>
                    <a:pt x="1" y="14"/>
                  </a:cubicBezTo>
                  <a:cubicBezTo>
                    <a:pt x="986" y="610"/>
                    <a:pt x="2076" y="973"/>
                    <a:pt x="3217" y="1116"/>
                  </a:cubicBezTo>
                  <a:cubicBezTo>
                    <a:pt x="2517" y="662"/>
                    <a:pt x="1752" y="299"/>
                    <a:pt x="947" y="66"/>
                  </a:cubicBezTo>
                  <a:cubicBezTo>
                    <a:pt x="921" y="53"/>
                    <a:pt x="896" y="27"/>
                    <a:pt x="896" y="1"/>
                  </a:cubicBezTo>
                  <a:cubicBezTo>
                    <a:pt x="697" y="1"/>
                    <a:pt x="504" y="6"/>
                    <a:pt x="309" y="6"/>
                  </a:cubicBezTo>
                  <a:cubicBezTo>
                    <a:pt x="211" y="6"/>
                    <a:pt x="113" y="5"/>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8"/>
            <p:cNvSpPr/>
            <p:nvPr/>
          </p:nvSpPr>
          <p:spPr>
            <a:xfrm>
              <a:off x="252872" y="770030"/>
              <a:ext cx="200467" cy="148302"/>
            </a:xfrm>
            <a:custGeom>
              <a:rect b="b" l="l" r="r" t="t"/>
              <a:pathLst>
                <a:path extrusionOk="0" h="1882" w="2544">
                  <a:moveTo>
                    <a:pt x="2543" y="1"/>
                  </a:moveTo>
                  <a:lnTo>
                    <a:pt x="2543" y="1"/>
                  </a:lnTo>
                  <a:cubicBezTo>
                    <a:pt x="1622" y="506"/>
                    <a:pt x="779" y="1194"/>
                    <a:pt x="1" y="1881"/>
                  </a:cubicBezTo>
                  <a:cubicBezTo>
                    <a:pt x="273" y="1881"/>
                    <a:pt x="546" y="1881"/>
                    <a:pt x="818" y="1868"/>
                  </a:cubicBezTo>
                  <a:cubicBezTo>
                    <a:pt x="1505" y="1362"/>
                    <a:pt x="2089" y="727"/>
                    <a:pt x="25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8"/>
            <p:cNvSpPr/>
            <p:nvPr/>
          </p:nvSpPr>
          <p:spPr>
            <a:xfrm>
              <a:off x="107800" y="1863632"/>
              <a:ext cx="252475" cy="142155"/>
            </a:xfrm>
            <a:custGeom>
              <a:rect b="b" l="l" r="r" t="t"/>
              <a:pathLst>
                <a:path extrusionOk="0" h="1804" w="3204">
                  <a:moveTo>
                    <a:pt x="1505" y="1"/>
                  </a:moveTo>
                  <a:cubicBezTo>
                    <a:pt x="1500" y="1"/>
                    <a:pt x="1497" y="3"/>
                    <a:pt x="1495" y="5"/>
                  </a:cubicBezTo>
                  <a:lnTo>
                    <a:pt x="1495" y="5"/>
                  </a:lnTo>
                  <a:cubicBezTo>
                    <a:pt x="1498" y="4"/>
                    <a:pt x="1501" y="2"/>
                    <a:pt x="1505" y="1"/>
                  </a:cubicBezTo>
                  <a:close/>
                  <a:moveTo>
                    <a:pt x="1495" y="5"/>
                  </a:moveTo>
                  <a:lnTo>
                    <a:pt x="1495" y="5"/>
                  </a:lnTo>
                  <a:cubicBezTo>
                    <a:pt x="1044" y="198"/>
                    <a:pt x="593" y="405"/>
                    <a:pt x="156" y="623"/>
                  </a:cubicBezTo>
                  <a:lnTo>
                    <a:pt x="0" y="701"/>
                  </a:lnTo>
                  <a:cubicBezTo>
                    <a:pt x="104" y="818"/>
                    <a:pt x="272" y="818"/>
                    <a:pt x="428" y="870"/>
                  </a:cubicBezTo>
                  <a:cubicBezTo>
                    <a:pt x="1038" y="1077"/>
                    <a:pt x="1608" y="1389"/>
                    <a:pt x="2114" y="1804"/>
                  </a:cubicBezTo>
                  <a:cubicBezTo>
                    <a:pt x="2361" y="1622"/>
                    <a:pt x="2594" y="1415"/>
                    <a:pt x="2802" y="1194"/>
                  </a:cubicBezTo>
                  <a:cubicBezTo>
                    <a:pt x="2944" y="1026"/>
                    <a:pt x="3074" y="857"/>
                    <a:pt x="3204" y="688"/>
                  </a:cubicBezTo>
                  <a:lnTo>
                    <a:pt x="3152" y="649"/>
                  </a:lnTo>
                  <a:cubicBezTo>
                    <a:pt x="3126" y="662"/>
                    <a:pt x="3100" y="662"/>
                    <a:pt x="3074" y="662"/>
                  </a:cubicBezTo>
                  <a:cubicBezTo>
                    <a:pt x="2594" y="403"/>
                    <a:pt x="2075" y="221"/>
                    <a:pt x="1531" y="131"/>
                  </a:cubicBezTo>
                  <a:cubicBezTo>
                    <a:pt x="1492" y="118"/>
                    <a:pt x="1466" y="53"/>
                    <a:pt x="1492" y="14"/>
                  </a:cubicBezTo>
                  <a:cubicBezTo>
                    <a:pt x="1492" y="14"/>
                    <a:pt x="1492" y="9"/>
                    <a:pt x="1495"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8"/>
            <p:cNvSpPr/>
            <p:nvPr/>
          </p:nvSpPr>
          <p:spPr>
            <a:xfrm>
              <a:off x="163985" y="1182948"/>
              <a:ext cx="209608" cy="213706"/>
            </a:xfrm>
            <a:custGeom>
              <a:rect b="b" l="l" r="r" t="t"/>
              <a:pathLst>
                <a:path extrusionOk="0" h="2712" w="2660">
                  <a:moveTo>
                    <a:pt x="2659" y="1"/>
                  </a:moveTo>
                  <a:lnTo>
                    <a:pt x="2659" y="1"/>
                  </a:lnTo>
                  <a:cubicBezTo>
                    <a:pt x="2543" y="14"/>
                    <a:pt x="2426" y="39"/>
                    <a:pt x="2309" y="65"/>
                  </a:cubicBezTo>
                  <a:cubicBezTo>
                    <a:pt x="1803" y="195"/>
                    <a:pt x="1310" y="416"/>
                    <a:pt x="869" y="688"/>
                  </a:cubicBezTo>
                  <a:cubicBezTo>
                    <a:pt x="727" y="1116"/>
                    <a:pt x="402" y="1739"/>
                    <a:pt x="234" y="2167"/>
                  </a:cubicBezTo>
                  <a:cubicBezTo>
                    <a:pt x="182" y="2309"/>
                    <a:pt x="65" y="2517"/>
                    <a:pt x="0" y="2711"/>
                  </a:cubicBezTo>
                  <a:cubicBezTo>
                    <a:pt x="467" y="2478"/>
                    <a:pt x="947" y="2244"/>
                    <a:pt x="1440" y="2037"/>
                  </a:cubicBezTo>
                  <a:cubicBezTo>
                    <a:pt x="1894" y="1388"/>
                    <a:pt x="2309" y="714"/>
                    <a:pt x="26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8"/>
            <p:cNvSpPr/>
            <p:nvPr/>
          </p:nvSpPr>
          <p:spPr>
            <a:xfrm>
              <a:off x="257994" y="1724627"/>
              <a:ext cx="217803" cy="107404"/>
            </a:xfrm>
            <a:custGeom>
              <a:rect b="b" l="l" r="r" t="t"/>
              <a:pathLst>
                <a:path extrusionOk="0" h="1363" w="2764">
                  <a:moveTo>
                    <a:pt x="636" y="1"/>
                  </a:moveTo>
                  <a:cubicBezTo>
                    <a:pt x="468" y="468"/>
                    <a:pt x="260" y="935"/>
                    <a:pt x="1" y="1363"/>
                  </a:cubicBezTo>
                  <a:cubicBezTo>
                    <a:pt x="896" y="1000"/>
                    <a:pt x="1817" y="688"/>
                    <a:pt x="2763" y="442"/>
                  </a:cubicBezTo>
                  <a:cubicBezTo>
                    <a:pt x="2063" y="234"/>
                    <a:pt x="1363" y="92"/>
                    <a:pt x="6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8"/>
            <p:cNvSpPr/>
            <p:nvPr/>
          </p:nvSpPr>
          <p:spPr>
            <a:xfrm>
              <a:off x="101653" y="1722421"/>
              <a:ext cx="198340" cy="182186"/>
            </a:xfrm>
            <a:custGeom>
              <a:rect b="b" l="l" r="r" t="t"/>
              <a:pathLst>
                <a:path extrusionOk="0" h="2312" w="2517">
                  <a:moveTo>
                    <a:pt x="2121" y="0"/>
                  </a:moveTo>
                  <a:cubicBezTo>
                    <a:pt x="1586" y="0"/>
                    <a:pt x="1068" y="95"/>
                    <a:pt x="610" y="366"/>
                  </a:cubicBezTo>
                  <a:cubicBezTo>
                    <a:pt x="571" y="392"/>
                    <a:pt x="532" y="418"/>
                    <a:pt x="480" y="431"/>
                  </a:cubicBezTo>
                  <a:cubicBezTo>
                    <a:pt x="389" y="911"/>
                    <a:pt x="260" y="1365"/>
                    <a:pt x="130" y="1819"/>
                  </a:cubicBezTo>
                  <a:cubicBezTo>
                    <a:pt x="65" y="1974"/>
                    <a:pt x="13" y="2143"/>
                    <a:pt x="0" y="2312"/>
                  </a:cubicBezTo>
                  <a:cubicBezTo>
                    <a:pt x="571" y="2013"/>
                    <a:pt x="1155" y="1754"/>
                    <a:pt x="1738" y="1495"/>
                  </a:cubicBezTo>
                  <a:cubicBezTo>
                    <a:pt x="2024" y="1015"/>
                    <a:pt x="2257" y="509"/>
                    <a:pt x="2516" y="16"/>
                  </a:cubicBezTo>
                  <a:cubicBezTo>
                    <a:pt x="2384" y="6"/>
                    <a:pt x="2252" y="0"/>
                    <a:pt x="21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8"/>
            <p:cNvSpPr/>
            <p:nvPr/>
          </p:nvSpPr>
          <p:spPr>
            <a:xfrm>
              <a:off x="82189" y="1430305"/>
              <a:ext cx="201413" cy="52796"/>
            </a:xfrm>
            <a:custGeom>
              <a:rect b="b" l="l" r="r" t="t"/>
              <a:pathLst>
                <a:path extrusionOk="0" h="670" w="2556">
                  <a:moveTo>
                    <a:pt x="727" y="0"/>
                  </a:moveTo>
                  <a:lnTo>
                    <a:pt x="1" y="390"/>
                  </a:lnTo>
                  <a:cubicBezTo>
                    <a:pt x="656" y="574"/>
                    <a:pt x="1336" y="669"/>
                    <a:pt x="2015" y="669"/>
                  </a:cubicBezTo>
                  <a:cubicBezTo>
                    <a:pt x="2196" y="669"/>
                    <a:pt x="2376" y="663"/>
                    <a:pt x="2556" y="649"/>
                  </a:cubicBezTo>
                  <a:cubicBezTo>
                    <a:pt x="2024" y="312"/>
                    <a:pt x="701" y="91"/>
                    <a:pt x="714" y="39"/>
                  </a:cubicBezTo>
                  <a:lnTo>
                    <a:pt x="7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8"/>
            <p:cNvSpPr/>
            <p:nvPr/>
          </p:nvSpPr>
          <p:spPr>
            <a:xfrm>
              <a:off x="51536" y="1246304"/>
              <a:ext cx="166662" cy="208584"/>
            </a:xfrm>
            <a:custGeom>
              <a:rect b="b" l="l" r="r" t="t"/>
              <a:pathLst>
                <a:path extrusionOk="0" h="2647" w="2115">
                  <a:moveTo>
                    <a:pt x="2115" y="1"/>
                  </a:moveTo>
                  <a:cubicBezTo>
                    <a:pt x="2108" y="4"/>
                    <a:pt x="2101" y="9"/>
                    <a:pt x="2096" y="14"/>
                  </a:cubicBezTo>
                  <a:lnTo>
                    <a:pt x="2096" y="14"/>
                  </a:lnTo>
                  <a:cubicBezTo>
                    <a:pt x="2102" y="10"/>
                    <a:pt x="2109" y="5"/>
                    <a:pt x="2115" y="1"/>
                  </a:cubicBezTo>
                  <a:close/>
                  <a:moveTo>
                    <a:pt x="2096" y="14"/>
                  </a:moveTo>
                  <a:lnTo>
                    <a:pt x="2096" y="14"/>
                  </a:lnTo>
                  <a:cubicBezTo>
                    <a:pt x="1158" y="674"/>
                    <a:pt x="426" y="1590"/>
                    <a:pt x="1" y="2647"/>
                  </a:cubicBezTo>
                  <a:cubicBezTo>
                    <a:pt x="416" y="2426"/>
                    <a:pt x="831" y="2219"/>
                    <a:pt x="1259" y="1998"/>
                  </a:cubicBezTo>
                  <a:cubicBezTo>
                    <a:pt x="1505" y="1350"/>
                    <a:pt x="1765" y="688"/>
                    <a:pt x="2063" y="53"/>
                  </a:cubicBezTo>
                  <a:cubicBezTo>
                    <a:pt x="2072" y="43"/>
                    <a:pt x="2082" y="27"/>
                    <a:pt x="2096" y="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8"/>
            <p:cNvSpPr/>
            <p:nvPr/>
          </p:nvSpPr>
          <p:spPr>
            <a:xfrm>
              <a:off x="-3625" y="1931086"/>
              <a:ext cx="267841" cy="129941"/>
            </a:xfrm>
            <a:custGeom>
              <a:rect b="b" l="l" r="r" t="t"/>
              <a:pathLst>
                <a:path extrusionOk="0" h="1649" w="3399">
                  <a:moveTo>
                    <a:pt x="1142" y="1"/>
                  </a:moveTo>
                  <a:cubicBezTo>
                    <a:pt x="753" y="208"/>
                    <a:pt x="376" y="429"/>
                    <a:pt x="0" y="649"/>
                  </a:cubicBezTo>
                  <a:cubicBezTo>
                    <a:pt x="26" y="688"/>
                    <a:pt x="65" y="714"/>
                    <a:pt x="104" y="740"/>
                  </a:cubicBezTo>
                  <a:cubicBezTo>
                    <a:pt x="350" y="922"/>
                    <a:pt x="817" y="974"/>
                    <a:pt x="1116" y="1142"/>
                  </a:cubicBezTo>
                  <a:cubicBezTo>
                    <a:pt x="1375" y="1285"/>
                    <a:pt x="1622" y="1454"/>
                    <a:pt x="1855" y="1648"/>
                  </a:cubicBezTo>
                  <a:cubicBezTo>
                    <a:pt x="2400" y="1544"/>
                    <a:pt x="2932" y="1337"/>
                    <a:pt x="3399" y="1026"/>
                  </a:cubicBezTo>
                  <a:cubicBezTo>
                    <a:pt x="2737" y="520"/>
                    <a:pt x="1972" y="170"/>
                    <a:pt x="1155" y="14"/>
                  </a:cubicBezTo>
                  <a:lnTo>
                    <a:pt x="11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8"/>
            <p:cNvSpPr/>
            <p:nvPr/>
          </p:nvSpPr>
          <p:spPr>
            <a:xfrm>
              <a:off x="473" y="1762452"/>
              <a:ext cx="130887" cy="197394"/>
            </a:xfrm>
            <a:custGeom>
              <a:rect b="b" l="l" r="r" t="t"/>
              <a:pathLst>
                <a:path extrusionOk="0" h="2505" w="1661">
                  <a:moveTo>
                    <a:pt x="1660" y="1"/>
                  </a:moveTo>
                  <a:lnTo>
                    <a:pt x="1660" y="1"/>
                  </a:lnTo>
                  <a:cubicBezTo>
                    <a:pt x="1206" y="299"/>
                    <a:pt x="791" y="662"/>
                    <a:pt x="428" y="1077"/>
                  </a:cubicBezTo>
                  <a:cubicBezTo>
                    <a:pt x="376" y="1415"/>
                    <a:pt x="298" y="1739"/>
                    <a:pt x="182" y="2050"/>
                  </a:cubicBezTo>
                  <a:cubicBezTo>
                    <a:pt x="130" y="2193"/>
                    <a:pt x="78" y="2322"/>
                    <a:pt x="26" y="2452"/>
                  </a:cubicBezTo>
                  <a:cubicBezTo>
                    <a:pt x="13" y="2478"/>
                    <a:pt x="0" y="2491"/>
                    <a:pt x="0" y="2504"/>
                  </a:cubicBezTo>
                  <a:cubicBezTo>
                    <a:pt x="363" y="2297"/>
                    <a:pt x="714" y="2102"/>
                    <a:pt x="1077" y="1907"/>
                  </a:cubicBezTo>
                  <a:cubicBezTo>
                    <a:pt x="1258" y="1272"/>
                    <a:pt x="1440" y="623"/>
                    <a:pt x="16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8"/>
            <p:cNvSpPr/>
            <p:nvPr/>
          </p:nvSpPr>
          <p:spPr>
            <a:xfrm>
              <a:off x="-99683" y="1994521"/>
              <a:ext cx="226944" cy="73126"/>
            </a:xfrm>
            <a:custGeom>
              <a:rect b="b" l="l" r="r" t="t"/>
              <a:pathLst>
                <a:path extrusionOk="0" h="928" w="2880">
                  <a:moveTo>
                    <a:pt x="973" y="0"/>
                  </a:moveTo>
                  <a:cubicBezTo>
                    <a:pt x="947" y="26"/>
                    <a:pt x="908" y="39"/>
                    <a:pt x="869" y="65"/>
                  </a:cubicBezTo>
                  <a:cubicBezTo>
                    <a:pt x="441" y="337"/>
                    <a:pt x="0" y="415"/>
                    <a:pt x="713" y="675"/>
                  </a:cubicBezTo>
                  <a:cubicBezTo>
                    <a:pt x="999" y="778"/>
                    <a:pt x="1310" y="856"/>
                    <a:pt x="1621" y="895"/>
                  </a:cubicBezTo>
                  <a:cubicBezTo>
                    <a:pt x="1795" y="917"/>
                    <a:pt x="1970" y="927"/>
                    <a:pt x="2146" y="927"/>
                  </a:cubicBezTo>
                  <a:cubicBezTo>
                    <a:pt x="2391" y="927"/>
                    <a:pt x="2638" y="907"/>
                    <a:pt x="2879" y="869"/>
                  </a:cubicBezTo>
                  <a:cubicBezTo>
                    <a:pt x="2322" y="454"/>
                    <a:pt x="1686" y="156"/>
                    <a:pt x="999" y="13"/>
                  </a:cubicBezTo>
                  <a:cubicBezTo>
                    <a:pt x="986" y="13"/>
                    <a:pt x="986" y="0"/>
                    <a:pt x="9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8"/>
            <p:cNvSpPr/>
            <p:nvPr/>
          </p:nvSpPr>
          <p:spPr>
            <a:xfrm>
              <a:off x="-82347" y="1860559"/>
              <a:ext cx="104331" cy="151375"/>
            </a:xfrm>
            <a:custGeom>
              <a:rect b="b" l="l" r="r" t="t"/>
              <a:pathLst>
                <a:path extrusionOk="0" h="1921" w="1324">
                  <a:moveTo>
                    <a:pt x="1324" y="1"/>
                  </a:moveTo>
                  <a:lnTo>
                    <a:pt x="1324" y="1"/>
                  </a:lnTo>
                  <a:cubicBezTo>
                    <a:pt x="831" y="598"/>
                    <a:pt x="377" y="1246"/>
                    <a:pt x="1" y="1921"/>
                  </a:cubicBezTo>
                  <a:cubicBezTo>
                    <a:pt x="273" y="1739"/>
                    <a:pt x="558" y="1570"/>
                    <a:pt x="844" y="1389"/>
                  </a:cubicBezTo>
                  <a:cubicBezTo>
                    <a:pt x="1038" y="948"/>
                    <a:pt x="1207" y="481"/>
                    <a:pt x="1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 name="Google Shape;450;p28"/>
          <p:cNvGrpSpPr/>
          <p:nvPr/>
        </p:nvGrpSpPr>
        <p:grpSpPr>
          <a:xfrm>
            <a:off x="8054430" y="2430843"/>
            <a:ext cx="1332099" cy="2810160"/>
            <a:chOff x="7962054" y="2105452"/>
            <a:chExt cx="1482746" cy="3127961"/>
          </a:xfrm>
        </p:grpSpPr>
        <p:sp>
          <p:nvSpPr>
            <p:cNvPr id="451" name="Google Shape;451;p28"/>
            <p:cNvSpPr/>
            <p:nvPr/>
          </p:nvSpPr>
          <p:spPr>
            <a:xfrm>
              <a:off x="7967999" y="2105452"/>
              <a:ext cx="1340844" cy="3127961"/>
            </a:xfrm>
            <a:custGeom>
              <a:rect b="b" l="l" r="r" t="t"/>
              <a:pathLst>
                <a:path extrusionOk="0" h="34011" w="14580">
                  <a:moveTo>
                    <a:pt x="11713" y="1"/>
                  </a:moveTo>
                  <a:cubicBezTo>
                    <a:pt x="11687" y="1"/>
                    <a:pt x="11674" y="14"/>
                    <a:pt x="11674" y="40"/>
                  </a:cubicBezTo>
                  <a:cubicBezTo>
                    <a:pt x="11667" y="33"/>
                    <a:pt x="11661" y="30"/>
                    <a:pt x="11654" y="30"/>
                  </a:cubicBezTo>
                  <a:cubicBezTo>
                    <a:pt x="11648" y="30"/>
                    <a:pt x="11641" y="33"/>
                    <a:pt x="11635" y="40"/>
                  </a:cubicBezTo>
                  <a:cubicBezTo>
                    <a:pt x="10636" y="416"/>
                    <a:pt x="10014" y="1259"/>
                    <a:pt x="9378" y="2089"/>
                  </a:cubicBezTo>
                  <a:cubicBezTo>
                    <a:pt x="8470" y="3269"/>
                    <a:pt x="7523" y="4450"/>
                    <a:pt x="6680" y="5682"/>
                  </a:cubicBezTo>
                  <a:cubicBezTo>
                    <a:pt x="6672" y="5682"/>
                    <a:pt x="6665" y="5682"/>
                    <a:pt x="6657" y="5682"/>
                  </a:cubicBezTo>
                  <a:cubicBezTo>
                    <a:pt x="4853" y="5682"/>
                    <a:pt x="3512" y="7193"/>
                    <a:pt x="2750" y="8782"/>
                  </a:cubicBezTo>
                  <a:cubicBezTo>
                    <a:pt x="1622" y="11143"/>
                    <a:pt x="895" y="13776"/>
                    <a:pt x="493" y="16370"/>
                  </a:cubicBezTo>
                  <a:cubicBezTo>
                    <a:pt x="78" y="18977"/>
                    <a:pt x="0" y="21623"/>
                    <a:pt x="260" y="24243"/>
                  </a:cubicBezTo>
                  <a:cubicBezTo>
                    <a:pt x="506" y="26577"/>
                    <a:pt x="882" y="29107"/>
                    <a:pt x="2153" y="31130"/>
                  </a:cubicBezTo>
                  <a:cubicBezTo>
                    <a:pt x="3119" y="32675"/>
                    <a:pt x="4795" y="33891"/>
                    <a:pt x="6608" y="33891"/>
                  </a:cubicBezTo>
                  <a:cubicBezTo>
                    <a:pt x="6986" y="33891"/>
                    <a:pt x="7371" y="33838"/>
                    <a:pt x="7757" y="33724"/>
                  </a:cubicBezTo>
                  <a:cubicBezTo>
                    <a:pt x="8254" y="33913"/>
                    <a:pt x="8775" y="34011"/>
                    <a:pt x="9300" y="34011"/>
                  </a:cubicBezTo>
                  <a:cubicBezTo>
                    <a:pt x="9460" y="34011"/>
                    <a:pt x="9620" y="34002"/>
                    <a:pt x="9780" y="33983"/>
                  </a:cubicBezTo>
                  <a:cubicBezTo>
                    <a:pt x="10753" y="33880"/>
                    <a:pt x="11635" y="33361"/>
                    <a:pt x="12180" y="32544"/>
                  </a:cubicBezTo>
                  <a:cubicBezTo>
                    <a:pt x="12193" y="32550"/>
                    <a:pt x="12209" y="32553"/>
                    <a:pt x="12227" y="32553"/>
                  </a:cubicBezTo>
                  <a:cubicBezTo>
                    <a:pt x="12244" y="32553"/>
                    <a:pt x="12264" y="32550"/>
                    <a:pt x="12283" y="32544"/>
                  </a:cubicBezTo>
                  <a:cubicBezTo>
                    <a:pt x="13982" y="31649"/>
                    <a:pt x="14540" y="29664"/>
                    <a:pt x="14553" y="27861"/>
                  </a:cubicBezTo>
                  <a:cubicBezTo>
                    <a:pt x="14579" y="25293"/>
                    <a:pt x="13606" y="22790"/>
                    <a:pt x="12815" y="20377"/>
                  </a:cubicBezTo>
                  <a:cubicBezTo>
                    <a:pt x="11881" y="17537"/>
                    <a:pt x="11194" y="14696"/>
                    <a:pt x="11518" y="11687"/>
                  </a:cubicBezTo>
                  <a:cubicBezTo>
                    <a:pt x="11687" y="10040"/>
                    <a:pt x="12685" y="6772"/>
                    <a:pt x="10364" y="6175"/>
                  </a:cubicBezTo>
                  <a:cubicBezTo>
                    <a:pt x="10688" y="4385"/>
                    <a:pt x="11220" y="2543"/>
                    <a:pt x="12958" y="1622"/>
                  </a:cubicBezTo>
                  <a:cubicBezTo>
                    <a:pt x="13282" y="1454"/>
                    <a:pt x="12465" y="40"/>
                    <a:pt x="1171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 name="Google Shape;452;p28"/>
            <p:cNvGrpSpPr/>
            <p:nvPr/>
          </p:nvGrpSpPr>
          <p:grpSpPr>
            <a:xfrm>
              <a:off x="7962054" y="2105505"/>
              <a:ext cx="1482746" cy="3127869"/>
              <a:chOff x="3192230" y="1846057"/>
              <a:chExt cx="724528" cy="1528324"/>
            </a:xfrm>
          </p:grpSpPr>
          <p:sp>
            <p:nvSpPr>
              <p:cNvPr id="453" name="Google Shape;453;p28"/>
              <p:cNvSpPr/>
              <p:nvPr/>
            </p:nvSpPr>
            <p:spPr>
              <a:xfrm>
                <a:off x="3192230" y="1846057"/>
                <a:ext cx="724527" cy="1528324"/>
              </a:xfrm>
              <a:custGeom>
                <a:rect b="b" l="l" r="r" t="t"/>
                <a:pathLst>
                  <a:path extrusionOk="0" h="34010" w="16123">
                    <a:moveTo>
                      <a:pt x="11790" y="169"/>
                    </a:moveTo>
                    <a:cubicBezTo>
                      <a:pt x="12011" y="298"/>
                      <a:pt x="12218" y="480"/>
                      <a:pt x="12400" y="675"/>
                    </a:cubicBezTo>
                    <a:cubicBezTo>
                      <a:pt x="12568" y="895"/>
                      <a:pt x="12672" y="1154"/>
                      <a:pt x="12711" y="1427"/>
                    </a:cubicBezTo>
                    <a:cubicBezTo>
                      <a:pt x="12218" y="1232"/>
                      <a:pt x="11868" y="804"/>
                      <a:pt x="11790" y="285"/>
                    </a:cubicBezTo>
                    <a:cubicBezTo>
                      <a:pt x="11777" y="272"/>
                      <a:pt x="11777" y="247"/>
                      <a:pt x="11764" y="234"/>
                    </a:cubicBezTo>
                    <a:cubicBezTo>
                      <a:pt x="11777" y="208"/>
                      <a:pt x="11777" y="195"/>
                      <a:pt x="11790" y="169"/>
                    </a:cubicBezTo>
                    <a:close/>
                    <a:moveTo>
                      <a:pt x="11570" y="350"/>
                    </a:moveTo>
                    <a:cubicBezTo>
                      <a:pt x="11661" y="882"/>
                      <a:pt x="11998" y="1336"/>
                      <a:pt x="12478" y="1582"/>
                    </a:cubicBezTo>
                    <a:cubicBezTo>
                      <a:pt x="10701" y="2205"/>
                      <a:pt x="10247" y="4436"/>
                      <a:pt x="10182" y="6122"/>
                    </a:cubicBezTo>
                    <a:cubicBezTo>
                      <a:pt x="10156" y="6122"/>
                      <a:pt x="10130" y="6109"/>
                      <a:pt x="10104" y="6109"/>
                    </a:cubicBezTo>
                    <a:cubicBezTo>
                      <a:pt x="10091" y="6103"/>
                      <a:pt x="10078" y="6099"/>
                      <a:pt x="10065" y="6099"/>
                    </a:cubicBezTo>
                    <a:cubicBezTo>
                      <a:pt x="10052" y="6099"/>
                      <a:pt x="10039" y="6103"/>
                      <a:pt x="10026" y="6109"/>
                    </a:cubicBezTo>
                    <a:cubicBezTo>
                      <a:pt x="9819" y="5759"/>
                      <a:pt x="9482" y="5500"/>
                      <a:pt x="9079" y="5409"/>
                    </a:cubicBezTo>
                    <a:cubicBezTo>
                      <a:pt x="8924" y="5371"/>
                      <a:pt x="8765" y="5352"/>
                      <a:pt x="8607" y="5352"/>
                    </a:cubicBezTo>
                    <a:cubicBezTo>
                      <a:pt x="8173" y="5352"/>
                      <a:pt x="7742" y="5493"/>
                      <a:pt x="7380" y="5759"/>
                    </a:cubicBezTo>
                    <a:cubicBezTo>
                      <a:pt x="7225" y="5720"/>
                      <a:pt x="7069" y="5707"/>
                      <a:pt x="6926" y="5694"/>
                    </a:cubicBezTo>
                    <a:cubicBezTo>
                      <a:pt x="7653" y="4825"/>
                      <a:pt x="8327" y="3917"/>
                      <a:pt x="9015" y="3022"/>
                    </a:cubicBezTo>
                    <a:cubicBezTo>
                      <a:pt x="9767" y="2023"/>
                      <a:pt x="10467" y="973"/>
                      <a:pt x="11570" y="350"/>
                    </a:cubicBezTo>
                    <a:close/>
                    <a:moveTo>
                      <a:pt x="8514" y="5630"/>
                    </a:moveTo>
                    <a:cubicBezTo>
                      <a:pt x="8766" y="5630"/>
                      <a:pt x="9028" y="5697"/>
                      <a:pt x="9300" y="5850"/>
                    </a:cubicBezTo>
                    <a:cubicBezTo>
                      <a:pt x="10584" y="6576"/>
                      <a:pt x="10065" y="9002"/>
                      <a:pt x="10130" y="10247"/>
                    </a:cubicBezTo>
                    <a:cubicBezTo>
                      <a:pt x="10130" y="10337"/>
                      <a:pt x="10195" y="10383"/>
                      <a:pt x="10260" y="10383"/>
                    </a:cubicBezTo>
                    <a:cubicBezTo>
                      <a:pt x="10325" y="10383"/>
                      <a:pt x="10389" y="10337"/>
                      <a:pt x="10389" y="10247"/>
                    </a:cubicBezTo>
                    <a:cubicBezTo>
                      <a:pt x="10545" y="9144"/>
                      <a:pt x="10532" y="8016"/>
                      <a:pt x="10338" y="6913"/>
                    </a:cubicBezTo>
                    <a:cubicBezTo>
                      <a:pt x="10312" y="6745"/>
                      <a:pt x="10260" y="6589"/>
                      <a:pt x="10195" y="6433"/>
                    </a:cubicBezTo>
                    <a:lnTo>
                      <a:pt x="10195" y="6433"/>
                    </a:lnTo>
                    <a:cubicBezTo>
                      <a:pt x="11738" y="6835"/>
                      <a:pt x="11674" y="8729"/>
                      <a:pt x="11453" y="10000"/>
                    </a:cubicBezTo>
                    <a:cubicBezTo>
                      <a:pt x="11233" y="11090"/>
                      <a:pt x="11116" y="12192"/>
                      <a:pt x="11090" y="13308"/>
                    </a:cubicBezTo>
                    <a:cubicBezTo>
                      <a:pt x="11077" y="15655"/>
                      <a:pt x="11661" y="17912"/>
                      <a:pt x="12387" y="20130"/>
                    </a:cubicBezTo>
                    <a:cubicBezTo>
                      <a:pt x="13489" y="23477"/>
                      <a:pt x="16122" y="29599"/>
                      <a:pt x="12361" y="32219"/>
                    </a:cubicBezTo>
                    <a:cubicBezTo>
                      <a:pt x="12530" y="31907"/>
                      <a:pt x="12646" y="31570"/>
                      <a:pt x="12724" y="31220"/>
                    </a:cubicBezTo>
                    <a:cubicBezTo>
                      <a:pt x="13139" y="29339"/>
                      <a:pt x="12309" y="27445"/>
                      <a:pt x="11401" y="25850"/>
                    </a:cubicBezTo>
                    <a:cubicBezTo>
                      <a:pt x="11373" y="25803"/>
                      <a:pt x="11332" y="25783"/>
                      <a:pt x="11291" y="25783"/>
                    </a:cubicBezTo>
                    <a:cubicBezTo>
                      <a:pt x="11197" y="25783"/>
                      <a:pt x="11101" y="25885"/>
                      <a:pt x="11155" y="25993"/>
                    </a:cubicBezTo>
                    <a:cubicBezTo>
                      <a:pt x="11855" y="27458"/>
                      <a:pt x="12659" y="28963"/>
                      <a:pt x="12504" y="30649"/>
                    </a:cubicBezTo>
                    <a:cubicBezTo>
                      <a:pt x="12329" y="32374"/>
                      <a:pt x="11082" y="33677"/>
                      <a:pt x="9332" y="33677"/>
                    </a:cubicBezTo>
                    <a:cubicBezTo>
                      <a:pt x="9266" y="33677"/>
                      <a:pt x="9199" y="33675"/>
                      <a:pt x="9131" y="33671"/>
                    </a:cubicBezTo>
                    <a:cubicBezTo>
                      <a:pt x="5798" y="33490"/>
                      <a:pt x="3943" y="29624"/>
                      <a:pt x="3334" y="26810"/>
                    </a:cubicBezTo>
                    <a:cubicBezTo>
                      <a:pt x="3327" y="26785"/>
                      <a:pt x="3304" y="26772"/>
                      <a:pt x="3281" y="26772"/>
                    </a:cubicBezTo>
                    <a:cubicBezTo>
                      <a:pt x="3255" y="26772"/>
                      <a:pt x="3230" y="26789"/>
                      <a:pt x="3230" y="26823"/>
                    </a:cubicBezTo>
                    <a:cubicBezTo>
                      <a:pt x="3489" y="29235"/>
                      <a:pt x="4994" y="32374"/>
                      <a:pt x="7367" y="33542"/>
                    </a:cubicBezTo>
                    <a:cubicBezTo>
                      <a:pt x="7145" y="33575"/>
                      <a:pt x="6927" y="33591"/>
                      <a:pt x="6714" y="33591"/>
                    </a:cubicBezTo>
                    <a:cubicBezTo>
                      <a:pt x="4190" y="33591"/>
                      <a:pt x="2320" y="31347"/>
                      <a:pt x="1531" y="29015"/>
                    </a:cubicBezTo>
                    <a:cubicBezTo>
                      <a:pt x="636" y="26382"/>
                      <a:pt x="389" y="23464"/>
                      <a:pt x="428" y="20714"/>
                    </a:cubicBezTo>
                    <a:cubicBezTo>
                      <a:pt x="480" y="17834"/>
                      <a:pt x="921" y="14968"/>
                      <a:pt x="1777" y="12218"/>
                    </a:cubicBezTo>
                    <a:cubicBezTo>
                      <a:pt x="2480" y="9923"/>
                      <a:pt x="3712" y="5974"/>
                      <a:pt x="6621" y="5974"/>
                    </a:cubicBezTo>
                    <a:cubicBezTo>
                      <a:pt x="6770" y="5974"/>
                      <a:pt x="6924" y="5984"/>
                      <a:pt x="7082" y="6005"/>
                    </a:cubicBezTo>
                    <a:cubicBezTo>
                      <a:pt x="6356" y="6680"/>
                      <a:pt x="5837" y="7717"/>
                      <a:pt x="5564" y="8522"/>
                    </a:cubicBezTo>
                    <a:cubicBezTo>
                      <a:pt x="5564" y="8540"/>
                      <a:pt x="5590" y="8558"/>
                      <a:pt x="5610" y="8558"/>
                    </a:cubicBezTo>
                    <a:cubicBezTo>
                      <a:pt x="5618" y="8558"/>
                      <a:pt x="5626" y="8555"/>
                      <a:pt x="5629" y="8548"/>
                    </a:cubicBezTo>
                    <a:cubicBezTo>
                      <a:pt x="6153" y="7511"/>
                      <a:pt x="7181" y="5630"/>
                      <a:pt x="8514" y="5630"/>
                    </a:cubicBezTo>
                    <a:close/>
                    <a:moveTo>
                      <a:pt x="11699" y="0"/>
                    </a:moveTo>
                    <a:cubicBezTo>
                      <a:pt x="11686" y="0"/>
                      <a:pt x="11674" y="13"/>
                      <a:pt x="11661" y="26"/>
                    </a:cubicBezTo>
                    <a:lnTo>
                      <a:pt x="11622" y="26"/>
                    </a:lnTo>
                    <a:cubicBezTo>
                      <a:pt x="10636" y="415"/>
                      <a:pt x="10000" y="1271"/>
                      <a:pt x="9378" y="2075"/>
                    </a:cubicBezTo>
                    <a:cubicBezTo>
                      <a:pt x="8457" y="3269"/>
                      <a:pt x="7523" y="4449"/>
                      <a:pt x="6680" y="5681"/>
                    </a:cubicBezTo>
                    <a:cubicBezTo>
                      <a:pt x="6665" y="5681"/>
                      <a:pt x="6650" y="5681"/>
                      <a:pt x="6634" y="5681"/>
                    </a:cubicBezTo>
                    <a:cubicBezTo>
                      <a:pt x="4841" y="5681"/>
                      <a:pt x="3496" y="7199"/>
                      <a:pt x="2750" y="8768"/>
                    </a:cubicBezTo>
                    <a:cubicBezTo>
                      <a:pt x="1608" y="11142"/>
                      <a:pt x="895" y="13762"/>
                      <a:pt x="493" y="16356"/>
                    </a:cubicBezTo>
                    <a:cubicBezTo>
                      <a:pt x="78" y="18963"/>
                      <a:pt x="0" y="21622"/>
                      <a:pt x="260" y="24242"/>
                    </a:cubicBezTo>
                    <a:cubicBezTo>
                      <a:pt x="493" y="26576"/>
                      <a:pt x="882" y="29106"/>
                      <a:pt x="2140" y="31129"/>
                    </a:cubicBezTo>
                    <a:cubicBezTo>
                      <a:pt x="3107" y="32665"/>
                      <a:pt x="4794" y="33890"/>
                      <a:pt x="6612" y="33890"/>
                    </a:cubicBezTo>
                    <a:cubicBezTo>
                      <a:pt x="6990" y="33890"/>
                      <a:pt x="7373" y="33837"/>
                      <a:pt x="7756" y="33723"/>
                    </a:cubicBezTo>
                    <a:cubicBezTo>
                      <a:pt x="8244" y="33912"/>
                      <a:pt x="8770" y="34010"/>
                      <a:pt x="9298" y="34010"/>
                    </a:cubicBezTo>
                    <a:cubicBezTo>
                      <a:pt x="9459" y="34010"/>
                      <a:pt x="9620" y="34001"/>
                      <a:pt x="9780" y="33983"/>
                    </a:cubicBezTo>
                    <a:cubicBezTo>
                      <a:pt x="10753" y="33879"/>
                      <a:pt x="11635" y="33347"/>
                      <a:pt x="12166" y="32530"/>
                    </a:cubicBezTo>
                    <a:cubicBezTo>
                      <a:pt x="12186" y="32543"/>
                      <a:pt x="12205" y="32549"/>
                      <a:pt x="12225" y="32549"/>
                    </a:cubicBezTo>
                    <a:cubicBezTo>
                      <a:pt x="12244" y="32549"/>
                      <a:pt x="12264" y="32543"/>
                      <a:pt x="12283" y="32530"/>
                    </a:cubicBezTo>
                    <a:cubicBezTo>
                      <a:pt x="13982" y="31635"/>
                      <a:pt x="14540" y="29650"/>
                      <a:pt x="14553" y="27861"/>
                    </a:cubicBezTo>
                    <a:cubicBezTo>
                      <a:pt x="14566" y="25279"/>
                      <a:pt x="13593" y="22763"/>
                      <a:pt x="12802" y="20351"/>
                    </a:cubicBezTo>
                    <a:cubicBezTo>
                      <a:pt x="11868" y="17523"/>
                      <a:pt x="11168" y="14683"/>
                      <a:pt x="11492" y="11686"/>
                    </a:cubicBezTo>
                    <a:cubicBezTo>
                      <a:pt x="11686" y="10039"/>
                      <a:pt x="12685" y="6771"/>
                      <a:pt x="10364" y="6174"/>
                    </a:cubicBezTo>
                    <a:cubicBezTo>
                      <a:pt x="10675" y="4371"/>
                      <a:pt x="11207" y="2529"/>
                      <a:pt x="12958" y="1608"/>
                    </a:cubicBezTo>
                    <a:cubicBezTo>
                      <a:pt x="13282" y="1440"/>
                      <a:pt x="12465" y="39"/>
                      <a:pt x="116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8"/>
              <p:cNvSpPr/>
              <p:nvPr/>
            </p:nvSpPr>
            <p:spPr>
              <a:xfrm>
                <a:off x="3210295" y="2099596"/>
                <a:ext cx="706462" cy="1259823"/>
              </a:xfrm>
              <a:custGeom>
                <a:rect b="b" l="l" r="r" t="t"/>
                <a:pathLst>
                  <a:path extrusionOk="0" h="28035" w="15721">
                    <a:moveTo>
                      <a:pt x="8109" y="0"/>
                    </a:moveTo>
                    <a:cubicBezTo>
                      <a:pt x="6778" y="0"/>
                      <a:pt x="5753" y="1870"/>
                      <a:pt x="5240" y="2906"/>
                    </a:cubicBezTo>
                    <a:cubicBezTo>
                      <a:pt x="5231" y="2919"/>
                      <a:pt x="5219" y="2925"/>
                      <a:pt x="5208" y="2925"/>
                    </a:cubicBezTo>
                    <a:cubicBezTo>
                      <a:pt x="5186" y="2925"/>
                      <a:pt x="5167" y="2905"/>
                      <a:pt x="5175" y="2880"/>
                    </a:cubicBezTo>
                    <a:cubicBezTo>
                      <a:pt x="5448" y="2075"/>
                      <a:pt x="5967" y="1038"/>
                      <a:pt x="6693" y="376"/>
                    </a:cubicBezTo>
                    <a:cubicBezTo>
                      <a:pt x="6535" y="355"/>
                      <a:pt x="6381" y="344"/>
                      <a:pt x="6232" y="344"/>
                    </a:cubicBezTo>
                    <a:cubicBezTo>
                      <a:pt x="3323" y="344"/>
                      <a:pt x="2091" y="4294"/>
                      <a:pt x="1375" y="6576"/>
                    </a:cubicBezTo>
                    <a:cubicBezTo>
                      <a:pt x="532" y="9326"/>
                      <a:pt x="78" y="12192"/>
                      <a:pt x="39" y="15072"/>
                    </a:cubicBezTo>
                    <a:cubicBezTo>
                      <a:pt x="0" y="17835"/>
                      <a:pt x="234" y="20753"/>
                      <a:pt x="1129" y="23386"/>
                    </a:cubicBezTo>
                    <a:cubicBezTo>
                      <a:pt x="1918" y="25717"/>
                      <a:pt x="3787" y="27949"/>
                      <a:pt x="6309" y="27949"/>
                    </a:cubicBezTo>
                    <a:cubicBezTo>
                      <a:pt x="6523" y="27949"/>
                      <a:pt x="6742" y="27933"/>
                      <a:pt x="6965" y="27900"/>
                    </a:cubicBezTo>
                    <a:cubicBezTo>
                      <a:pt x="4605" y="26745"/>
                      <a:pt x="3087" y="23606"/>
                      <a:pt x="2841" y="21181"/>
                    </a:cubicBezTo>
                    <a:cubicBezTo>
                      <a:pt x="2833" y="21152"/>
                      <a:pt x="2863" y="21135"/>
                      <a:pt x="2893" y="21135"/>
                    </a:cubicBezTo>
                    <a:cubicBezTo>
                      <a:pt x="2916" y="21135"/>
                      <a:pt x="2939" y="21145"/>
                      <a:pt x="2945" y="21168"/>
                    </a:cubicBezTo>
                    <a:cubicBezTo>
                      <a:pt x="3554" y="23995"/>
                      <a:pt x="5409" y="27848"/>
                      <a:pt x="8742" y="28029"/>
                    </a:cubicBezTo>
                    <a:cubicBezTo>
                      <a:pt x="8810" y="28033"/>
                      <a:pt x="8877" y="28035"/>
                      <a:pt x="8943" y="28035"/>
                    </a:cubicBezTo>
                    <a:cubicBezTo>
                      <a:pt x="10692" y="28035"/>
                      <a:pt x="11927" y="26732"/>
                      <a:pt x="12102" y="25007"/>
                    </a:cubicBezTo>
                    <a:cubicBezTo>
                      <a:pt x="12270" y="23321"/>
                      <a:pt x="11453" y="21816"/>
                      <a:pt x="10766" y="20351"/>
                    </a:cubicBezTo>
                    <a:cubicBezTo>
                      <a:pt x="10712" y="20243"/>
                      <a:pt x="10801" y="20141"/>
                      <a:pt x="10892" y="20141"/>
                    </a:cubicBezTo>
                    <a:cubicBezTo>
                      <a:pt x="10932" y="20141"/>
                      <a:pt x="10971" y="20161"/>
                      <a:pt x="10999" y="20208"/>
                    </a:cubicBezTo>
                    <a:cubicBezTo>
                      <a:pt x="11907" y="21803"/>
                      <a:pt x="12750" y="23697"/>
                      <a:pt x="12335" y="25578"/>
                    </a:cubicBezTo>
                    <a:cubicBezTo>
                      <a:pt x="12257" y="25928"/>
                      <a:pt x="12128" y="26265"/>
                      <a:pt x="11959" y="26590"/>
                    </a:cubicBezTo>
                    <a:cubicBezTo>
                      <a:pt x="15720" y="23970"/>
                      <a:pt x="13087" y="17847"/>
                      <a:pt x="11998" y="14488"/>
                    </a:cubicBezTo>
                    <a:cubicBezTo>
                      <a:pt x="11272" y="12270"/>
                      <a:pt x="10688" y="10026"/>
                      <a:pt x="10701" y="7666"/>
                    </a:cubicBezTo>
                    <a:cubicBezTo>
                      <a:pt x="10727" y="6563"/>
                      <a:pt x="10843" y="5448"/>
                      <a:pt x="11051" y="4358"/>
                    </a:cubicBezTo>
                    <a:cubicBezTo>
                      <a:pt x="11272" y="3087"/>
                      <a:pt x="11349" y="1193"/>
                      <a:pt x="9806" y="791"/>
                    </a:cubicBezTo>
                    <a:lnTo>
                      <a:pt x="9806" y="791"/>
                    </a:lnTo>
                    <a:cubicBezTo>
                      <a:pt x="9871" y="947"/>
                      <a:pt x="9910" y="1103"/>
                      <a:pt x="9949" y="1271"/>
                    </a:cubicBezTo>
                    <a:cubicBezTo>
                      <a:pt x="10130" y="2374"/>
                      <a:pt x="10156" y="3502"/>
                      <a:pt x="10000" y="4618"/>
                    </a:cubicBezTo>
                    <a:cubicBezTo>
                      <a:pt x="10000" y="4702"/>
                      <a:pt x="9936" y="4744"/>
                      <a:pt x="9871" y="4744"/>
                    </a:cubicBezTo>
                    <a:cubicBezTo>
                      <a:pt x="9806" y="4744"/>
                      <a:pt x="9741" y="4702"/>
                      <a:pt x="9741" y="4618"/>
                    </a:cubicBezTo>
                    <a:cubicBezTo>
                      <a:pt x="9676" y="3373"/>
                      <a:pt x="10195" y="947"/>
                      <a:pt x="8898" y="221"/>
                    </a:cubicBezTo>
                    <a:cubicBezTo>
                      <a:pt x="8625" y="68"/>
                      <a:pt x="8361" y="0"/>
                      <a:pt x="81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8"/>
              <p:cNvSpPr/>
              <p:nvPr/>
            </p:nvSpPr>
            <p:spPr>
              <a:xfrm>
                <a:off x="3720876" y="1853607"/>
                <a:ext cx="42601" cy="56576"/>
              </a:xfrm>
              <a:custGeom>
                <a:rect b="b" l="l" r="r" t="t"/>
                <a:pathLst>
                  <a:path extrusionOk="0" h="1259" w="948">
                    <a:moveTo>
                      <a:pt x="26" y="1"/>
                    </a:moveTo>
                    <a:cubicBezTo>
                      <a:pt x="13" y="27"/>
                      <a:pt x="13" y="40"/>
                      <a:pt x="0" y="66"/>
                    </a:cubicBezTo>
                    <a:cubicBezTo>
                      <a:pt x="13" y="79"/>
                      <a:pt x="13" y="104"/>
                      <a:pt x="26" y="117"/>
                    </a:cubicBezTo>
                    <a:cubicBezTo>
                      <a:pt x="104" y="636"/>
                      <a:pt x="454" y="1064"/>
                      <a:pt x="947" y="1259"/>
                    </a:cubicBezTo>
                    <a:cubicBezTo>
                      <a:pt x="908" y="986"/>
                      <a:pt x="804" y="727"/>
                      <a:pt x="636" y="507"/>
                    </a:cubicBezTo>
                    <a:cubicBezTo>
                      <a:pt x="454" y="312"/>
                      <a:pt x="247" y="130"/>
                      <a:pt x="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8"/>
              <p:cNvSpPr/>
              <p:nvPr/>
            </p:nvSpPr>
            <p:spPr>
              <a:xfrm>
                <a:off x="3503468" y="1861785"/>
                <a:ext cx="249493" cy="259424"/>
              </a:xfrm>
              <a:custGeom>
                <a:rect b="b" l="l" r="r" t="t"/>
                <a:pathLst>
                  <a:path extrusionOk="0" h="5773" w="5552">
                    <a:moveTo>
                      <a:pt x="4644" y="0"/>
                    </a:moveTo>
                    <a:cubicBezTo>
                      <a:pt x="3541" y="623"/>
                      <a:pt x="2854" y="1673"/>
                      <a:pt x="2089" y="2672"/>
                    </a:cubicBezTo>
                    <a:cubicBezTo>
                      <a:pt x="1401" y="3567"/>
                      <a:pt x="727" y="4475"/>
                      <a:pt x="0" y="5344"/>
                    </a:cubicBezTo>
                    <a:cubicBezTo>
                      <a:pt x="156" y="5357"/>
                      <a:pt x="299" y="5383"/>
                      <a:pt x="454" y="5409"/>
                    </a:cubicBezTo>
                    <a:lnTo>
                      <a:pt x="467" y="5409"/>
                    </a:lnTo>
                    <a:cubicBezTo>
                      <a:pt x="817" y="5144"/>
                      <a:pt x="1244" y="4996"/>
                      <a:pt x="1675" y="4996"/>
                    </a:cubicBezTo>
                    <a:cubicBezTo>
                      <a:pt x="1835" y="4996"/>
                      <a:pt x="1996" y="5017"/>
                      <a:pt x="2153" y="5059"/>
                    </a:cubicBezTo>
                    <a:cubicBezTo>
                      <a:pt x="2556" y="5150"/>
                      <a:pt x="2893" y="5396"/>
                      <a:pt x="3100" y="5746"/>
                    </a:cubicBezTo>
                    <a:lnTo>
                      <a:pt x="3178" y="5746"/>
                    </a:lnTo>
                    <a:cubicBezTo>
                      <a:pt x="3204" y="5759"/>
                      <a:pt x="3230" y="5772"/>
                      <a:pt x="3256" y="5772"/>
                    </a:cubicBezTo>
                    <a:cubicBezTo>
                      <a:pt x="3321" y="4086"/>
                      <a:pt x="3775" y="1855"/>
                      <a:pt x="5552" y="1232"/>
                    </a:cubicBezTo>
                    <a:cubicBezTo>
                      <a:pt x="5072" y="986"/>
                      <a:pt x="4735" y="532"/>
                      <a:pt x="4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8"/>
              <p:cNvSpPr/>
              <p:nvPr/>
            </p:nvSpPr>
            <p:spPr>
              <a:xfrm>
                <a:off x="3456823" y="2114695"/>
                <a:ext cx="53655" cy="78191"/>
              </a:xfrm>
              <a:custGeom>
                <a:rect b="b" l="l" r="r" t="t"/>
                <a:pathLst>
                  <a:path extrusionOk="0" h="1740" w="1194">
                    <a:moveTo>
                      <a:pt x="701" y="1"/>
                    </a:moveTo>
                    <a:cubicBezTo>
                      <a:pt x="611" y="1"/>
                      <a:pt x="521" y="5"/>
                      <a:pt x="429" y="14"/>
                    </a:cubicBezTo>
                    <a:cubicBezTo>
                      <a:pt x="195" y="559"/>
                      <a:pt x="53" y="1143"/>
                      <a:pt x="1" y="1739"/>
                    </a:cubicBezTo>
                    <a:cubicBezTo>
                      <a:pt x="286" y="1104"/>
                      <a:pt x="688" y="520"/>
                      <a:pt x="1194" y="40"/>
                    </a:cubicBezTo>
                    <a:cubicBezTo>
                      <a:pt x="1026" y="15"/>
                      <a:pt x="864" y="1"/>
                      <a:pt x="701"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8"/>
              <p:cNvSpPr/>
              <p:nvPr/>
            </p:nvSpPr>
            <p:spPr>
              <a:xfrm>
                <a:off x="3390989" y="2099146"/>
                <a:ext cx="525769" cy="1260272"/>
              </a:xfrm>
              <a:custGeom>
                <a:rect b="b" l="l" r="r" t="t"/>
                <a:pathLst>
                  <a:path extrusionOk="0" h="28045" w="11700">
                    <a:moveTo>
                      <a:pt x="4092" y="0"/>
                    </a:moveTo>
                    <a:cubicBezTo>
                      <a:pt x="3481" y="0"/>
                      <a:pt x="2933" y="394"/>
                      <a:pt x="2464" y="918"/>
                    </a:cubicBezTo>
                    <a:cubicBezTo>
                      <a:pt x="2568" y="827"/>
                      <a:pt x="2672" y="737"/>
                      <a:pt x="2789" y="646"/>
                    </a:cubicBezTo>
                    <a:cubicBezTo>
                      <a:pt x="3117" y="398"/>
                      <a:pt x="3439" y="285"/>
                      <a:pt x="3736" y="285"/>
                    </a:cubicBezTo>
                    <a:cubicBezTo>
                      <a:pt x="4342" y="285"/>
                      <a:pt x="4845" y="754"/>
                      <a:pt x="5097" y="1502"/>
                    </a:cubicBezTo>
                    <a:cubicBezTo>
                      <a:pt x="5733" y="3421"/>
                      <a:pt x="5487" y="5717"/>
                      <a:pt x="5344" y="7689"/>
                    </a:cubicBezTo>
                    <a:cubicBezTo>
                      <a:pt x="5188" y="9855"/>
                      <a:pt x="5020" y="12008"/>
                      <a:pt x="5110" y="14187"/>
                    </a:cubicBezTo>
                    <a:cubicBezTo>
                      <a:pt x="5175" y="16210"/>
                      <a:pt x="5538" y="18221"/>
                      <a:pt x="6213" y="20140"/>
                    </a:cubicBezTo>
                    <a:cubicBezTo>
                      <a:pt x="6732" y="21580"/>
                      <a:pt x="7367" y="23175"/>
                      <a:pt x="7121" y="24745"/>
                    </a:cubicBezTo>
                    <a:cubicBezTo>
                      <a:pt x="6939" y="25938"/>
                      <a:pt x="6044" y="27054"/>
                      <a:pt x="4851" y="27391"/>
                    </a:cubicBezTo>
                    <a:cubicBezTo>
                      <a:pt x="4625" y="27456"/>
                      <a:pt x="4401" y="27486"/>
                      <a:pt x="4180" y="27486"/>
                    </a:cubicBezTo>
                    <a:cubicBezTo>
                      <a:pt x="3349" y="27486"/>
                      <a:pt x="2565" y="27062"/>
                      <a:pt x="1920" y="26509"/>
                    </a:cubicBezTo>
                    <a:cubicBezTo>
                      <a:pt x="1180" y="25860"/>
                      <a:pt x="532" y="25095"/>
                      <a:pt x="0" y="24252"/>
                    </a:cubicBezTo>
                    <a:lnTo>
                      <a:pt x="0" y="24252"/>
                    </a:lnTo>
                    <a:cubicBezTo>
                      <a:pt x="973" y="26210"/>
                      <a:pt x="2529" y="27923"/>
                      <a:pt x="4721" y="28039"/>
                    </a:cubicBezTo>
                    <a:cubicBezTo>
                      <a:pt x="4789" y="28043"/>
                      <a:pt x="4856" y="28045"/>
                      <a:pt x="4922" y="28045"/>
                    </a:cubicBezTo>
                    <a:cubicBezTo>
                      <a:pt x="6672" y="28045"/>
                      <a:pt x="7918" y="26742"/>
                      <a:pt x="8081" y="25017"/>
                    </a:cubicBezTo>
                    <a:cubicBezTo>
                      <a:pt x="8249" y="23331"/>
                      <a:pt x="7432" y="21826"/>
                      <a:pt x="6745" y="20348"/>
                    </a:cubicBezTo>
                    <a:cubicBezTo>
                      <a:pt x="6692" y="20242"/>
                      <a:pt x="6783" y="20148"/>
                      <a:pt x="6875" y="20148"/>
                    </a:cubicBezTo>
                    <a:cubicBezTo>
                      <a:pt x="6919" y="20148"/>
                      <a:pt x="6962" y="20168"/>
                      <a:pt x="6991" y="20218"/>
                    </a:cubicBezTo>
                    <a:cubicBezTo>
                      <a:pt x="7899" y="21813"/>
                      <a:pt x="8729" y="23707"/>
                      <a:pt x="8314" y="25575"/>
                    </a:cubicBezTo>
                    <a:cubicBezTo>
                      <a:pt x="8249" y="25925"/>
                      <a:pt x="8120" y="26262"/>
                      <a:pt x="7951" y="26587"/>
                    </a:cubicBezTo>
                    <a:cubicBezTo>
                      <a:pt x="11699" y="23967"/>
                      <a:pt x="9066" y="17845"/>
                      <a:pt x="7964" y="14498"/>
                    </a:cubicBezTo>
                    <a:cubicBezTo>
                      <a:pt x="7238" y="12280"/>
                      <a:pt x="6654" y="10023"/>
                      <a:pt x="6667" y="7676"/>
                    </a:cubicBezTo>
                    <a:cubicBezTo>
                      <a:pt x="6693" y="6560"/>
                      <a:pt x="6810" y="5458"/>
                      <a:pt x="7030" y="4368"/>
                    </a:cubicBezTo>
                    <a:cubicBezTo>
                      <a:pt x="7251" y="3097"/>
                      <a:pt x="7315" y="1203"/>
                      <a:pt x="5772" y="801"/>
                    </a:cubicBezTo>
                    <a:lnTo>
                      <a:pt x="5772" y="801"/>
                    </a:lnTo>
                    <a:cubicBezTo>
                      <a:pt x="5837" y="957"/>
                      <a:pt x="5889" y="1113"/>
                      <a:pt x="5915" y="1281"/>
                    </a:cubicBezTo>
                    <a:cubicBezTo>
                      <a:pt x="6109" y="2384"/>
                      <a:pt x="6122" y="3512"/>
                      <a:pt x="5966" y="4615"/>
                    </a:cubicBezTo>
                    <a:cubicBezTo>
                      <a:pt x="5966" y="4705"/>
                      <a:pt x="5902" y="4751"/>
                      <a:pt x="5837" y="4751"/>
                    </a:cubicBezTo>
                    <a:cubicBezTo>
                      <a:pt x="5772" y="4751"/>
                      <a:pt x="5707" y="4705"/>
                      <a:pt x="5707" y="4615"/>
                    </a:cubicBezTo>
                    <a:cubicBezTo>
                      <a:pt x="5642" y="3370"/>
                      <a:pt x="6161" y="944"/>
                      <a:pt x="4877" y="218"/>
                    </a:cubicBezTo>
                    <a:cubicBezTo>
                      <a:pt x="4605" y="67"/>
                      <a:pt x="4343" y="0"/>
                      <a:pt x="4092"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8"/>
              <p:cNvSpPr/>
              <p:nvPr/>
            </p:nvSpPr>
            <p:spPr>
              <a:xfrm>
                <a:off x="3340255" y="3102111"/>
                <a:ext cx="182491" cy="253403"/>
              </a:xfrm>
              <a:custGeom>
                <a:rect b="b" l="l" r="r" t="t"/>
                <a:pathLst>
                  <a:path extrusionOk="0" h="5639" w="4061">
                    <a:moveTo>
                      <a:pt x="1" y="0"/>
                    </a:moveTo>
                    <a:cubicBezTo>
                      <a:pt x="1" y="1933"/>
                      <a:pt x="805" y="3814"/>
                      <a:pt x="1985" y="5396"/>
                    </a:cubicBezTo>
                    <a:cubicBezTo>
                      <a:pt x="2443" y="5558"/>
                      <a:pt x="2926" y="5638"/>
                      <a:pt x="3412" y="5638"/>
                    </a:cubicBezTo>
                    <a:cubicBezTo>
                      <a:pt x="3628" y="5638"/>
                      <a:pt x="3845" y="5622"/>
                      <a:pt x="4060" y="5591"/>
                    </a:cubicBezTo>
                    <a:cubicBezTo>
                      <a:pt x="2219" y="4683"/>
                      <a:pt x="896" y="2568"/>
                      <a:pt x="286" y="532"/>
                    </a:cubicBezTo>
                    <a:cubicBezTo>
                      <a:pt x="182" y="363"/>
                      <a:pt x="91" y="182"/>
                      <a:pt x="1"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8"/>
              <p:cNvSpPr/>
              <p:nvPr/>
            </p:nvSpPr>
            <p:spPr>
              <a:xfrm>
                <a:off x="3217845" y="2213153"/>
                <a:ext cx="198893" cy="760747"/>
              </a:xfrm>
              <a:custGeom>
                <a:rect b="b" l="l" r="r" t="t"/>
                <a:pathLst>
                  <a:path extrusionOk="0" h="16929" w="4426">
                    <a:moveTo>
                      <a:pt x="3853" y="0"/>
                    </a:moveTo>
                    <a:cubicBezTo>
                      <a:pt x="3726" y="0"/>
                      <a:pt x="3600" y="62"/>
                      <a:pt x="3516" y="210"/>
                    </a:cubicBezTo>
                    <a:cubicBezTo>
                      <a:pt x="675" y="5217"/>
                      <a:pt x="1" y="11313"/>
                      <a:pt x="1246" y="16877"/>
                    </a:cubicBezTo>
                    <a:cubicBezTo>
                      <a:pt x="1251" y="16913"/>
                      <a:pt x="1273" y="16929"/>
                      <a:pt x="1296" y="16929"/>
                    </a:cubicBezTo>
                    <a:cubicBezTo>
                      <a:pt x="1331" y="16929"/>
                      <a:pt x="1371" y="16893"/>
                      <a:pt x="1363" y="16838"/>
                    </a:cubicBezTo>
                    <a:cubicBezTo>
                      <a:pt x="455" y="11222"/>
                      <a:pt x="1609" y="5658"/>
                      <a:pt x="4255" y="651"/>
                    </a:cubicBezTo>
                    <a:cubicBezTo>
                      <a:pt x="4426" y="310"/>
                      <a:pt x="4137" y="0"/>
                      <a:pt x="38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1" name="Google Shape;461;p28"/>
          <p:cNvGrpSpPr/>
          <p:nvPr/>
        </p:nvGrpSpPr>
        <p:grpSpPr>
          <a:xfrm>
            <a:off x="6097876" y="3610264"/>
            <a:ext cx="1189877" cy="1228110"/>
            <a:chOff x="5763527" y="2985948"/>
            <a:chExt cx="1324440" cy="1366997"/>
          </a:xfrm>
        </p:grpSpPr>
        <p:sp>
          <p:nvSpPr>
            <p:cNvPr id="462" name="Google Shape;462;p28"/>
            <p:cNvSpPr/>
            <p:nvPr/>
          </p:nvSpPr>
          <p:spPr>
            <a:xfrm>
              <a:off x="5763527" y="2985948"/>
              <a:ext cx="1324440" cy="1366997"/>
            </a:xfrm>
            <a:custGeom>
              <a:rect b="b" l="l" r="r" t="t"/>
              <a:pathLst>
                <a:path extrusionOk="0" h="18020" w="17459">
                  <a:moveTo>
                    <a:pt x="8673" y="1"/>
                  </a:moveTo>
                  <a:cubicBezTo>
                    <a:pt x="8563" y="1"/>
                    <a:pt x="8452" y="2"/>
                    <a:pt x="8341" y="5"/>
                  </a:cubicBezTo>
                  <a:cubicBezTo>
                    <a:pt x="6810" y="44"/>
                    <a:pt x="1220" y="887"/>
                    <a:pt x="66" y="1108"/>
                  </a:cubicBezTo>
                  <a:cubicBezTo>
                    <a:pt x="1" y="1147"/>
                    <a:pt x="584" y="5245"/>
                    <a:pt x="909" y="9824"/>
                  </a:cubicBezTo>
                  <a:cubicBezTo>
                    <a:pt x="1077" y="12249"/>
                    <a:pt x="1855" y="14947"/>
                    <a:pt x="3775" y="16633"/>
                  </a:cubicBezTo>
                  <a:cubicBezTo>
                    <a:pt x="4124" y="16934"/>
                    <a:pt x="5636" y="18020"/>
                    <a:pt x="7326" y="18020"/>
                  </a:cubicBezTo>
                  <a:cubicBezTo>
                    <a:pt x="7894" y="18020"/>
                    <a:pt x="8483" y="17897"/>
                    <a:pt x="9054" y="17580"/>
                  </a:cubicBezTo>
                  <a:cubicBezTo>
                    <a:pt x="10831" y="16608"/>
                    <a:pt x="11389" y="14506"/>
                    <a:pt x="11765" y="12665"/>
                  </a:cubicBezTo>
                  <a:cubicBezTo>
                    <a:pt x="12997" y="13534"/>
                    <a:pt x="14359" y="14169"/>
                    <a:pt x="15825" y="14286"/>
                  </a:cubicBezTo>
                  <a:cubicBezTo>
                    <a:pt x="15876" y="14286"/>
                    <a:pt x="16149" y="14013"/>
                    <a:pt x="16188" y="13417"/>
                  </a:cubicBezTo>
                  <a:cubicBezTo>
                    <a:pt x="16201" y="13248"/>
                    <a:pt x="16240" y="12716"/>
                    <a:pt x="15630" y="12665"/>
                  </a:cubicBezTo>
                  <a:cubicBezTo>
                    <a:pt x="14553" y="12587"/>
                    <a:pt x="13503" y="12301"/>
                    <a:pt x="12530" y="11821"/>
                  </a:cubicBezTo>
                  <a:cubicBezTo>
                    <a:pt x="14411" y="11121"/>
                    <a:pt x="16538" y="10135"/>
                    <a:pt x="16979" y="7969"/>
                  </a:cubicBezTo>
                  <a:cubicBezTo>
                    <a:pt x="17459" y="5648"/>
                    <a:pt x="15889" y="3546"/>
                    <a:pt x="14268" y="2068"/>
                  </a:cubicBezTo>
                  <a:cubicBezTo>
                    <a:pt x="12653" y="600"/>
                    <a:pt x="10792" y="1"/>
                    <a:pt x="867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 name="Google Shape;463;p28"/>
            <p:cNvGrpSpPr/>
            <p:nvPr/>
          </p:nvGrpSpPr>
          <p:grpSpPr>
            <a:xfrm>
              <a:off x="5763529" y="2986051"/>
              <a:ext cx="1324422" cy="1366751"/>
              <a:chOff x="1040889" y="2959569"/>
              <a:chExt cx="784564" cy="809639"/>
            </a:xfrm>
          </p:grpSpPr>
          <p:sp>
            <p:nvSpPr>
              <p:cNvPr id="464" name="Google Shape;464;p28"/>
              <p:cNvSpPr/>
              <p:nvPr/>
            </p:nvSpPr>
            <p:spPr>
              <a:xfrm>
                <a:off x="1478042" y="3030390"/>
                <a:ext cx="299643" cy="441286"/>
              </a:xfrm>
              <a:custGeom>
                <a:rect b="b" l="l" r="r" t="t"/>
                <a:pathLst>
                  <a:path extrusionOk="0" h="9820" w="6668">
                    <a:moveTo>
                      <a:pt x="3424" y="1"/>
                    </a:moveTo>
                    <a:cubicBezTo>
                      <a:pt x="3593" y="3036"/>
                      <a:pt x="1258" y="7264"/>
                      <a:pt x="0" y="8276"/>
                    </a:cubicBezTo>
                    <a:cubicBezTo>
                      <a:pt x="636" y="8860"/>
                      <a:pt x="1310" y="9379"/>
                      <a:pt x="2050" y="9820"/>
                    </a:cubicBezTo>
                    <a:cubicBezTo>
                      <a:pt x="2063" y="9807"/>
                      <a:pt x="2063" y="9807"/>
                      <a:pt x="2076" y="9794"/>
                    </a:cubicBezTo>
                    <a:cubicBezTo>
                      <a:pt x="3308" y="9080"/>
                      <a:pt x="4527" y="8315"/>
                      <a:pt x="5409" y="7174"/>
                    </a:cubicBezTo>
                    <a:cubicBezTo>
                      <a:pt x="6200" y="6162"/>
                      <a:pt x="6524" y="5085"/>
                      <a:pt x="6667" y="3840"/>
                    </a:cubicBezTo>
                    <a:cubicBezTo>
                      <a:pt x="6070" y="2271"/>
                      <a:pt x="4423" y="753"/>
                      <a:pt x="3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8"/>
              <p:cNvSpPr/>
              <p:nvPr/>
            </p:nvSpPr>
            <p:spPr>
              <a:xfrm>
                <a:off x="1040889" y="2959569"/>
                <a:ext cx="784564" cy="809639"/>
              </a:xfrm>
              <a:custGeom>
                <a:rect b="b" l="l" r="r" t="t"/>
                <a:pathLst>
                  <a:path extrusionOk="0" h="18017" w="17459">
                    <a:moveTo>
                      <a:pt x="3671" y="851"/>
                    </a:moveTo>
                    <a:cubicBezTo>
                      <a:pt x="3762" y="1279"/>
                      <a:pt x="3879" y="1707"/>
                      <a:pt x="3944" y="2148"/>
                    </a:cubicBezTo>
                    <a:cubicBezTo>
                      <a:pt x="4034" y="2666"/>
                      <a:pt x="4008" y="3172"/>
                      <a:pt x="4073" y="3678"/>
                    </a:cubicBezTo>
                    <a:cubicBezTo>
                      <a:pt x="3010" y="2641"/>
                      <a:pt x="1829" y="1759"/>
                      <a:pt x="454" y="1266"/>
                    </a:cubicBezTo>
                    <a:cubicBezTo>
                      <a:pt x="1531" y="1162"/>
                      <a:pt x="2608" y="1006"/>
                      <a:pt x="3671" y="851"/>
                    </a:cubicBezTo>
                    <a:close/>
                    <a:moveTo>
                      <a:pt x="299" y="1499"/>
                    </a:moveTo>
                    <a:cubicBezTo>
                      <a:pt x="1596" y="2277"/>
                      <a:pt x="2789" y="3224"/>
                      <a:pt x="3827" y="4314"/>
                    </a:cubicBezTo>
                    <a:cubicBezTo>
                      <a:pt x="3386" y="4417"/>
                      <a:pt x="2971" y="4612"/>
                      <a:pt x="2517" y="4664"/>
                    </a:cubicBezTo>
                    <a:cubicBezTo>
                      <a:pt x="2307" y="4684"/>
                      <a:pt x="2095" y="4694"/>
                      <a:pt x="1884" y="4694"/>
                    </a:cubicBezTo>
                    <a:cubicBezTo>
                      <a:pt x="1546" y="4694"/>
                      <a:pt x="1209" y="4668"/>
                      <a:pt x="882" y="4612"/>
                    </a:cubicBezTo>
                    <a:cubicBezTo>
                      <a:pt x="831" y="3523"/>
                      <a:pt x="714" y="2459"/>
                      <a:pt x="299" y="1499"/>
                    </a:cubicBezTo>
                    <a:close/>
                    <a:moveTo>
                      <a:pt x="8198" y="332"/>
                    </a:moveTo>
                    <a:cubicBezTo>
                      <a:pt x="8470" y="2692"/>
                      <a:pt x="7316" y="4677"/>
                      <a:pt x="7069" y="6960"/>
                    </a:cubicBezTo>
                    <a:cubicBezTo>
                      <a:pt x="7069" y="6999"/>
                      <a:pt x="7069" y="7025"/>
                      <a:pt x="7069" y="7050"/>
                    </a:cubicBezTo>
                    <a:cubicBezTo>
                      <a:pt x="6187" y="6000"/>
                      <a:pt x="5266" y="4858"/>
                      <a:pt x="4242" y="3847"/>
                    </a:cubicBezTo>
                    <a:cubicBezTo>
                      <a:pt x="4255" y="3834"/>
                      <a:pt x="4268" y="3808"/>
                      <a:pt x="4268" y="3795"/>
                    </a:cubicBezTo>
                    <a:cubicBezTo>
                      <a:pt x="4423" y="2887"/>
                      <a:pt x="4229" y="1720"/>
                      <a:pt x="3866" y="825"/>
                    </a:cubicBezTo>
                    <a:cubicBezTo>
                      <a:pt x="4903" y="669"/>
                      <a:pt x="5941" y="526"/>
                      <a:pt x="6979" y="423"/>
                    </a:cubicBezTo>
                    <a:cubicBezTo>
                      <a:pt x="7381" y="371"/>
                      <a:pt x="7796" y="345"/>
                      <a:pt x="8198" y="332"/>
                    </a:cubicBezTo>
                    <a:close/>
                    <a:moveTo>
                      <a:pt x="3969" y="4456"/>
                    </a:moveTo>
                    <a:cubicBezTo>
                      <a:pt x="4903" y="5416"/>
                      <a:pt x="5759" y="6441"/>
                      <a:pt x="6628" y="7478"/>
                    </a:cubicBezTo>
                    <a:cubicBezTo>
                      <a:pt x="4903" y="8464"/>
                      <a:pt x="3074" y="8892"/>
                      <a:pt x="1116" y="8970"/>
                    </a:cubicBezTo>
                    <a:cubicBezTo>
                      <a:pt x="1064" y="8555"/>
                      <a:pt x="1025" y="8127"/>
                      <a:pt x="986" y="7699"/>
                    </a:cubicBezTo>
                    <a:cubicBezTo>
                      <a:pt x="895" y="6778"/>
                      <a:pt x="921" y="5779"/>
                      <a:pt x="882" y="4781"/>
                    </a:cubicBezTo>
                    <a:lnTo>
                      <a:pt x="882" y="4781"/>
                    </a:lnTo>
                    <a:cubicBezTo>
                      <a:pt x="1260" y="4874"/>
                      <a:pt x="1697" y="4932"/>
                      <a:pt x="2138" y="4932"/>
                    </a:cubicBezTo>
                    <a:cubicBezTo>
                      <a:pt x="2804" y="4932"/>
                      <a:pt x="3478" y="4800"/>
                      <a:pt x="3969" y="4456"/>
                    </a:cubicBezTo>
                    <a:close/>
                    <a:moveTo>
                      <a:pt x="8679" y="328"/>
                    </a:moveTo>
                    <a:cubicBezTo>
                      <a:pt x="10144" y="328"/>
                      <a:pt x="11576" y="574"/>
                      <a:pt x="12841" y="1369"/>
                    </a:cubicBezTo>
                    <a:cubicBezTo>
                      <a:pt x="12815" y="1369"/>
                      <a:pt x="12789" y="1408"/>
                      <a:pt x="12789" y="1434"/>
                    </a:cubicBezTo>
                    <a:cubicBezTo>
                      <a:pt x="12815" y="2874"/>
                      <a:pt x="12374" y="4236"/>
                      <a:pt x="11946" y="5598"/>
                    </a:cubicBezTo>
                    <a:cubicBezTo>
                      <a:pt x="11427" y="7193"/>
                      <a:pt x="10701" y="8477"/>
                      <a:pt x="9508" y="9670"/>
                    </a:cubicBezTo>
                    <a:cubicBezTo>
                      <a:pt x="8743" y="8944"/>
                      <a:pt x="8029" y="8179"/>
                      <a:pt x="7342" y="7375"/>
                    </a:cubicBezTo>
                    <a:cubicBezTo>
                      <a:pt x="7303" y="7323"/>
                      <a:pt x="7264" y="7271"/>
                      <a:pt x="7212" y="7219"/>
                    </a:cubicBezTo>
                    <a:cubicBezTo>
                      <a:pt x="7757" y="5987"/>
                      <a:pt x="8094" y="4288"/>
                      <a:pt x="8366" y="2978"/>
                    </a:cubicBezTo>
                    <a:cubicBezTo>
                      <a:pt x="8548" y="2109"/>
                      <a:pt x="8665" y="1175"/>
                      <a:pt x="8340" y="332"/>
                    </a:cubicBezTo>
                    <a:cubicBezTo>
                      <a:pt x="8453" y="329"/>
                      <a:pt x="8566" y="328"/>
                      <a:pt x="8679" y="328"/>
                    </a:cubicBezTo>
                    <a:close/>
                    <a:moveTo>
                      <a:pt x="13152" y="1577"/>
                    </a:moveTo>
                    <a:lnTo>
                      <a:pt x="13152" y="1577"/>
                    </a:lnTo>
                    <a:cubicBezTo>
                      <a:pt x="14151" y="2342"/>
                      <a:pt x="15798" y="3847"/>
                      <a:pt x="16395" y="5416"/>
                    </a:cubicBezTo>
                    <a:cubicBezTo>
                      <a:pt x="16252" y="6661"/>
                      <a:pt x="15928" y="7738"/>
                      <a:pt x="15137" y="8750"/>
                    </a:cubicBezTo>
                    <a:cubicBezTo>
                      <a:pt x="14242" y="9878"/>
                      <a:pt x="13023" y="10656"/>
                      <a:pt x="11804" y="11370"/>
                    </a:cubicBezTo>
                    <a:cubicBezTo>
                      <a:pt x="11791" y="11383"/>
                      <a:pt x="11778" y="11383"/>
                      <a:pt x="11765" y="11396"/>
                    </a:cubicBezTo>
                    <a:cubicBezTo>
                      <a:pt x="11038" y="10955"/>
                      <a:pt x="10351" y="10436"/>
                      <a:pt x="9715" y="9852"/>
                    </a:cubicBezTo>
                    <a:cubicBezTo>
                      <a:pt x="10986" y="8840"/>
                      <a:pt x="13321" y="4612"/>
                      <a:pt x="13152" y="1577"/>
                    </a:cubicBezTo>
                    <a:close/>
                    <a:moveTo>
                      <a:pt x="16564" y="5922"/>
                    </a:moveTo>
                    <a:cubicBezTo>
                      <a:pt x="16693" y="6363"/>
                      <a:pt x="16758" y="6830"/>
                      <a:pt x="16745" y="7297"/>
                    </a:cubicBezTo>
                    <a:cubicBezTo>
                      <a:pt x="16680" y="9800"/>
                      <a:pt x="14216" y="10864"/>
                      <a:pt x="12193" y="11603"/>
                    </a:cubicBezTo>
                    <a:cubicBezTo>
                      <a:pt x="12180" y="11603"/>
                      <a:pt x="12167" y="11616"/>
                      <a:pt x="12167" y="11616"/>
                    </a:cubicBezTo>
                    <a:cubicBezTo>
                      <a:pt x="12141" y="11603"/>
                      <a:pt x="12102" y="11590"/>
                      <a:pt x="12089" y="11577"/>
                    </a:cubicBezTo>
                    <a:cubicBezTo>
                      <a:pt x="12115" y="11538"/>
                      <a:pt x="13568" y="10643"/>
                      <a:pt x="13827" y="10436"/>
                    </a:cubicBezTo>
                    <a:cubicBezTo>
                      <a:pt x="14450" y="9982"/>
                      <a:pt x="15007" y="9437"/>
                      <a:pt x="15487" y="8814"/>
                    </a:cubicBezTo>
                    <a:cubicBezTo>
                      <a:pt x="16084" y="8010"/>
                      <a:pt x="16564" y="6960"/>
                      <a:pt x="16564" y="5922"/>
                    </a:cubicBezTo>
                    <a:close/>
                    <a:moveTo>
                      <a:pt x="6797" y="7699"/>
                    </a:moveTo>
                    <a:cubicBezTo>
                      <a:pt x="7199" y="8179"/>
                      <a:pt x="7601" y="8659"/>
                      <a:pt x="8003" y="9126"/>
                    </a:cubicBezTo>
                    <a:cubicBezTo>
                      <a:pt x="8263" y="9424"/>
                      <a:pt x="8548" y="9735"/>
                      <a:pt x="8833" y="10047"/>
                    </a:cubicBezTo>
                    <a:cubicBezTo>
                      <a:pt x="6979" y="12044"/>
                      <a:pt x="4592" y="12874"/>
                      <a:pt x="1907" y="13017"/>
                    </a:cubicBezTo>
                    <a:cubicBezTo>
                      <a:pt x="1518" y="11746"/>
                      <a:pt x="1246" y="10449"/>
                      <a:pt x="1116" y="9126"/>
                    </a:cubicBezTo>
                    <a:lnTo>
                      <a:pt x="1116" y="9126"/>
                    </a:lnTo>
                    <a:cubicBezTo>
                      <a:pt x="1307" y="9138"/>
                      <a:pt x="1497" y="9144"/>
                      <a:pt x="1687" y="9144"/>
                    </a:cubicBezTo>
                    <a:cubicBezTo>
                      <a:pt x="3477" y="9144"/>
                      <a:pt x="5235" y="8603"/>
                      <a:pt x="6771" y="7712"/>
                    </a:cubicBezTo>
                    <a:cubicBezTo>
                      <a:pt x="6771" y="7699"/>
                      <a:pt x="6784" y="7699"/>
                      <a:pt x="6797" y="7699"/>
                    </a:cubicBezTo>
                    <a:close/>
                    <a:moveTo>
                      <a:pt x="208" y="1305"/>
                    </a:moveTo>
                    <a:lnTo>
                      <a:pt x="208" y="1305"/>
                    </a:lnTo>
                    <a:cubicBezTo>
                      <a:pt x="1868" y="2122"/>
                      <a:pt x="3360" y="3237"/>
                      <a:pt x="4618" y="4586"/>
                    </a:cubicBezTo>
                    <a:cubicBezTo>
                      <a:pt x="5824" y="5857"/>
                      <a:pt x="6875" y="7245"/>
                      <a:pt x="8055" y="8529"/>
                    </a:cubicBezTo>
                    <a:cubicBezTo>
                      <a:pt x="10027" y="10695"/>
                      <a:pt x="12543" y="12796"/>
                      <a:pt x="15604" y="12900"/>
                    </a:cubicBezTo>
                    <a:cubicBezTo>
                      <a:pt x="15609" y="12900"/>
                      <a:pt x="15615" y="12900"/>
                      <a:pt x="15623" y="12900"/>
                    </a:cubicBezTo>
                    <a:cubicBezTo>
                      <a:pt x="15703" y="12900"/>
                      <a:pt x="15928" y="12921"/>
                      <a:pt x="15928" y="13393"/>
                    </a:cubicBezTo>
                    <a:cubicBezTo>
                      <a:pt x="15941" y="13626"/>
                      <a:pt x="15876" y="13847"/>
                      <a:pt x="15760" y="14042"/>
                    </a:cubicBezTo>
                    <a:cubicBezTo>
                      <a:pt x="14099" y="13588"/>
                      <a:pt x="12660" y="12991"/>
                      <a:pt x="11285" y="11927"/>
                    </a:cubicBezTo>
                    <a:cubicBezTo>
                      <a:pt x="9858" y="10838"/>
                      <a:pt x="8652" y="9502"/>
                      <a:pt x="7497" y="8127"/>
                    </a:cubicBezTo>
                    <a:cubicBezTo>
                      <a:pt x="5383" y="5585"/>
                      <a:pt x="3295" y="2783"/>
                      <a:pt x="221" y="1343"/>
                    </a:cubicBezTo>
                    <a:cubicBezTo>
                      <a:pt x="221" y="1331"/>
                      <a:pt x="208" y="1318"/>
                      <a:pt x="208" y="1305"/>
                    </a:cubicBezTo>
                    <a:close/>
                    <a:moveTo>
                      <a:pt x="9028" y="10254"/>
                    </a:moveTo>
                    <a:cubicBezTo>
                      <a:pt x="9741" y="11006"/>
                      <a:pt x="10507" y="11707"/>
                      <a:pt x="11311" y="12342"/>
                    </a:cubicBezTo>
                    <a:cubicBezTo>
                      <a:pt x="9988" y="14703"/>
                      <a:pt x="8107" y="16259"/>
                      <a:pt x="5695" y="17414"/>
                    </a:cubicBezTo>
                    <a:cubicBezTo>
                      <a:pt x="4384" y="16921"/>
                      <a:pt x="3269" y="15844"/>
                      <a:pt x="2608" y="14612"/>
                    </a:cubicBezTo>
                    <a:cubicBezTo>
                      <a:pt x="2348" y="14158"/>
                      <a:pt x="2141" y="13665"/>
                      <a:pt x="1972" y="13173"/>
                    </a:cubicBezTo>
                    <a:lnTo>
                      <a:pt x="1972" y="13173"/>
                    </a:lnTo>
                    <a:cubicBezTo>
                      <a:pt x="2206" y="13197"/>
                      <a:pt x="2440" y="13209"/>
                      <a:pt x="2674" y="13209"/>
                    </a:cubicBezTo>
                    <a:cubicBezTo>
                      <a:pt x="5064" y="13209"/>
                      <a:pt x="7433" y="11979"/>
                      <a:pt x="9028" y="10254"/>
                    </a:cubicBezTo>
                    <a:close/>
                    <a:moveTo>
                      <a:pt x="11427" y="12706"/>
                    </a:moveTo>
                    <a:cubicBezTo>
                      <a:pt x="11012" y="14716"/>
                      <a:pt x="10338" y="17128"/>
                      <a:pt x="8042" y="17608"/>
                    </a:cubicBezTo>
                    <a:lnTo>
                      <a:pt x="8029" y="17608"/>
                    </a:lnTo>
                    <a:cubicBezTo>
                      <a:pt x="7755" y="17665"/>
                      <a:pt x="7477" y="17693"/>
                      <a:pt x="7200" y="17693"/>
                    </a:cubicBezTo>
                    <a:cubicBezTo>
                      <a:pt x="6781" y="17693"/>
                      <a:pt x="6365" y="17629"/>
                      <a:pt x="5967" y="17505"/>
                    </a:cubicBezTo>
                    <a:cubicBezTo>
                      <a:pt x="8276" y="16687"/>
                      <a:pt x="10273" y="14846"/>
                      <a:pt x="11427" y="12706"/>
                    </a:cubicBezTo>
                    <a:close/>
                    <a:moveTo>
                      <a:pt x="8726" y="1"/>
                    </a:moveTo>
                    <a:cubicBezTo>
                      <a:pt x="8598" y="1"/>
                      <a:pt x="8470" y="3"/>
                      <a:pt x="8340" y="8"/>
                    </a:cubicBezTo>
                    <a:cubicBezTo>
                      <a:pt x="6810" y="46"/>
                      <a:pt x="1233" y="890"/>
                      <a:pt x="65" y="1110"/>
                    </a:cubicBezTo>
                    <a:cubicBezTo>
                      <a:pt x="1" y="1136"/>
                      <a:pt x="584" y="5248"/>
                      <a:pt x="908" y="9826"/>
                    </a:cubicBezTo>
                    <a:cubicBezTo>
                      <a:pt x="1077" y="12252"/>
                      <a:pt x="1855" y="14949"/>
                      <a:pt x="3775" y="16636"/>
                    </a:cubicBezTo>
                    <a:cubicBezTo>
                      <a:pt x="4125" y="16937"/>
                      <a:pt x="5638" y="18016"/>
                      <a:pt x="7330" y="18016"/>
                    </a:cubicBezTo>
                    <a:cubicBezTo>
                      <a:pt x="7897" y="18016"/>
                      <a:pt x="8484" y="17895"/>
                      <a:pt x="9054" y="17582"/>
                    </a:cubicBezTo>
                    <a:cubicBezTo>
                      <a:pt x="10844" y="16610"/>
                      <a:pt x="11376" y="14495"/>
                      <a:pt x="11765" y="12667"/>
                    </a:cubicBezTo>
                    <a:cubicBezTo>
                      <a:pt x="12997" y="13536"/>
                      <a:pt x="14359" y="14171"/>
                      <a:pt x="15824" y="14288"/>
                    </a:cubicBezTo>
                    <a:cubicBezTo>
                      <a:pt x="15863" y="14288"/>
                      <a:pt x="16149" y="14016"/>
                      <a:pt x="16188" y="13419"/>
                    </a:cubicBezTo>
                    <a:cubicBezTo>
                      <a:pt x="16201" y="13250"/>
                      <a:pt x="16239" y="12719"/>
                      <a:pt x="15630" y="12667"/>
                    </a:cubicBezTo>
                    <a:cubicBezTo>
                      <a:pt x="14553" y="12589"/>
                      <a:pt x="13503" y="12291"/>
                      <a:pt x="12530" y="11824"/>
                    </a:cubicBezTo>
                    <a:cubicBezTo>
                      <a:pt x="14411" y="11110"/>
                      <a:pt x="16538" y="10137"/>
                      <a:pt x="16979" y="7971"/>
                    </a:cubicBezTo>
                    <a:cubicBezTo>
                      <a:pt x="17459" y="5637"/>
                      <a:pt x="15889" y="3535"/>
                      <a:pt x="14268" y="2070"/>
                    </a:cubicBezTo>
                    <a:cubicBezTo>
                      <a:pt x="12666" y="614"/>
                      <a:pt x="10833" y="1"/>
                      <a:pt x="8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8"/>
              <p:cNvSpPr/>
              <p:nvPr/>
            </p:nvSpPr>
            <p:spPr>
              <a:xfrm>
                <a:off x="1584095" y="3225690"/>
                <a:ext cx="209903" cy="256503"/>
              </a:xfrm>
              <a:custGeom>
                <a:rect b="b" l="l" r="r" t="t"/>
                <a:pathLst>
                  <a:path extrusionOk="0" h="5708" w="4671">
                    <a:moveTo>
                      <a:pt x="4476" y="0"/>
                    </a:moveTo>
                    <a:lnTo>
                      <a:pt x="4476" y="0"/>
                    </a:lnTo>
                    <a:cubicBezTo>
                      <a:pt x="4489" y="1038"/>
                      <a:pt x="3996" y="2088"/>
                      <a:pt x="3399" y="2905"/>
                    </a:cubicBezTo>
                    <a:cubicBezTo>
                      <a:pt x="2932" y="3515"/>
                      <a:pt x="2374" y="4060"/>
                      <a:pt x="1752" y="4527"/>
                    </a:cubicBezTo>
                    <a:cubicBezTo>
                      <a:pt x="1492" y="4721"/>
                      <a:pt x="40" y="5616"/>
                      <a:pt x="1" y="5655"/>
                    </a:cubicBezTo>
                    <a:cubicBezTo>
                      <a:pt x="27" y="5668"/>
                      <a:pt x="53" y="5694"/>
                      <a:pt x="79" y="5707"/>
                    </a:cubicBezTo>
                    <a:cubicBezTo>
                      <a:pt x="92" y="5694"/>
                      <a:pt x="105" y="5681"/>
                      <a:pt x="118" y="5681"/>
                    </a:cubicBezTo>
                    <a:cubicBezTo>
                      <a:pt x="2128" y="4942"/>
                      <a:pt x="4579" y="3878"/>
                      <a:pt x="4657" y="1375"/>
                    </a:cubicBezTo>
                    <a:cubicBezTo>
                      <a:pt x="4670" y="908"/>
                      <a:pt x="4605" y="441"/>
                      <a:pt x="4476" y="0"/>
                    </a:cubicBezTo>
                    <a:close/>
                  </a:path>
                </a:pathLst>
              </a:custGeom>
              <a:solidFill>
                <a:srgbClr val="D24C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8"/>
              <p:cNvSpPr/>
              <p:nvPr/>
            </p:nvSpPr>
            <p:spPr>
              <a:xfrm>
                <a:off x="1364979" y="2973769"/>
                <a:ext cx="252998" cy="419806"/>
              </a:xfrm>
              <a:custGeom>
                <a:rect b="b" l="l" r="r" t="t"/>
                <a:pathLst>
                  <a:path extrusionOk="0" h="9342" w="5630">
                    <a:moveTo>
                      <a:pt x="1368" y="1"/>
                    </a:moveTo>
                    <a:cubicBezTo>
                      <a:pt x="1289" y="1"/>
                      <a:pt x="1209" y="2"/>
                      <a:pt x="1128" y="3"/>
                    </a:cubicBezTo>
                    <a:cubicBezTo>
                      <a:pt x="1440" y="846"/>
                      <a:pt x="1336" y="1767"/>
                      <a:pt x="1154" y="2649"/>
                    </a:cubicBezTo>
                    <a:cubicBezTo>
                      <a:pt x="882" y="3972"/>
                      <a:pt x="545" y="5658"/>
                      <a:pt x="0" y="6890"/>
                    </a:cubicBezTo>
                    <a:cubicBezTo>
                      <a:pt x="52" y="6942"/>
                      <a:pt x="91" y="6994"/>
                      <a:pt x="130" y="7046"/>
                    </a:cubicBezTo>
                    <a:cubicBezTo>
                      <a:pt x="804" y="7850"/>
                      <a:pt x="1531" y="8615"/>
                      <a:pt x="2296" y="9342"/>
                    </a:cubicBezTo>
                    <a:cubicBezTo>
                      <a:pt x="3489" y="8148"/>
                      <a:pt x="4215" y="6864"/>
                      <a:pt x="4734" y="5269"/>
                    </a:cubicBezTo>
                    <a:cubicBezTo>
                      <a:pt x="5162" y="3920"/>
                      <a:pt x="5603" y="2545"/>
                      <a:pt x="5577" y="1118"/>
                    </a:cubicBezTo>
                    <a:cubicBezTo>
                      <a:pt x="5577" y="1079"/>
                      <a:pt x="5603" y="1053"/>
                      <a:pt x="5629" y="1053"/>
                    </a:cubicBezTo>
                    <a:cubicBezTo>
                      <a:pt x="4336" y="241"/>
                      <a:pt x="2868" y="1"/>
                      <a:pt x="13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8"/>
              <p:cNvSpPr/>
              <p:nvPr/>
            </p:nvSpPr>
            <p:spPr>
              <a:xfrm>
                <a:off x="1050820" y="3018167"/>
                <a:ext cx="707047" cy="572414"/>
              </a:xfrm>
              <a:custGeom>
                <a:rect b="b" l="l" r="r" t="t"/>
                <a:pathLst>
                  <a:path extrusionOk="0" h="12738" w="15734">
                    <a:moveTo>
                      <a:pt x="0" y="1"/>
                    </a:moveTo>
                    <a:cubicBezTo>
                      <a:pt x="13" y="14"/>
                      <a:pt x="13" y="27"/>
                      <a:pt x="26" y="52"/>
                    </a:cubicBezTo>
                    <a:cubicBezTo>
                      <a:pt x="3087" y="1479"/>
                      <a:pt x="5175" y="4281"/>
                      <a:pt x="7302" y="6823"/>
                    </a:cubicBezTo>
                    <a:cubicBezTo>
                      <a:pt x="8444" y="8198"/>
                      <a:pt x="9663" y="9534"/>
                      <a:pt x="11077" y="10636"/>
                    </a:cubicBezTo>
                    <a:cubicBezTo>
                      <a:pt x="12452" y="11700"/>
                      <a:pt x="13904" y="12297"/>
                      <a:pt x="15551" y="12738"/>
                    </a:cubicBezTo>
                    <a:cubicBezTo>
                      <a:pt x="15681" y="12556"/>
                      <a:pt x="15733" y="12322"/>
                      <a:pt x="15720" y="12089"/>
                    </a:cubicBezTo>
                    <a:cubicBezTo>
                      <a:pt x="15708" y="11617"/>
                      <a:pt x="15482" y="11596"/>
                      <a:pt x="15412" y="11596"/>
                    </a:cubicBezTo>
                    <a:cubicBezTo>
                      <a:pt x="15405" y="11596"/>
                      <a:pt x="15399" y="11596"/>
                      <a:pt x="15396" y="11596"/>
                    </a:cubicBezTo>
                    <a:cubicBezTo>
                      <a:pt x="12322" y="11492"/>
                      <a:pt x="9819" y="9391"/>
                      <a:pt x="7847" y="7225"/>
                    </a:cubicBezTo>
                    <a:cubicBezTo>
                      <a:pt x="6680" y="5941"/>
                      <a:pt x="5616" y="4553"/>
                      <a:pt x="4423" y="3295"/>
                    </a:cubicBezTo>
                    <a:cubicBezTo>
                      <a:pt x="3165" y="1946"/>
                      <a:pt x="1660" y="83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8"/>
              <p:cNvSpPr/>
              <p:nvPr/>
            </p:nvSpPr>
            <p:spPr>
              <a:xfrm>
                <a:off x="1213989" y="2974443"/>
                <a:ext cx="207566" cy="301980"/>
              </a:xfrm>
              <a:custGeom>
                <a:rect b="b" l="l" r="r" t="t"/>
                <a:pathLst>
                  <a:path extrusionOk="0" h="6720" w="4619">
                    <a:moveTo>
                      <a:pt x="4346" y="1"/>
                    </a:moveTo>
                    <a:cubicBezTo>
                      <a:pt x="3944" y="14"/>
                      <a:pt x="3542" y="40"/>
                      <a:pt x="3140" y="92"/>
                    </a:cubicBezTo>
                    <a:cubicBezTo>
                      <a:pt x="2089" y="195"/>
                      <a:pt x="1051" y="338"/>
                      <a:pt x="1" y="494"/>
                    </a:cubicBezTo>
                    <a:cubicBezTo>
                      <a:pt x="364" y="1389"/>
                      <a:pt x="558" y="2556"/>
                      <a:pt x="403" y="3464"/>
                    </a:cubicBezTo>
                    <a:cubicBezTo>
                      <a:pt x="403" y="3477"/>
                      <a:pt x="390" y="3503"/>
                      <a:pt x="377" y="3516"/>
                    </a:cubicBezTo>
                    <a:cubicBezTo>
                      <a:pt x="1402" y="4527"/>
                      <a:pt x="2322" y="5669"/>
                      <a:pt x="3204" y="6719"/>
                    </a:cubicBezTo>
                    <a:cubicBezTo>
                      <a:pt x="3204" y="6694"/>
                      <a:pt x="3204" y="6668"/>
                      <a:pt x="3204" y="6629"/>
                    </a:cubicBezTo>
                    <a:cubicBezTo>
                      <a:pt x="3464" y="4346"/>
                      <a:pt x="4618" y="2361"/>
                      <a:pt x="43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8"/>
              <p:cNvSpPr/>
              <p:nvPr/>
            </p:nvSpPr>
            <p:spPr>
              <a:xfrm>
                <a:off x="1129506" y="3420360"/>
                <a:ext cx="419671" cy="321753"/>
              </a:xfrm>
              <a:custGeom>
                <a:rect b="b" l="l" r="r" t="t"/>
                <a:pathLst>
                  <a:path extrusionOk="0" h="7160" w="9339">
                    <a:moveTo>
                      <a:pt x="7056" y="0"/>
                    </a:moveTo>
                    <a:cubicBezTo>
                      <a:pt x="5461" y="1725"/>
                      <a:pt x="3092" y="2955"/>
                      <a:pt x="702" y="2955"/>
                    </a:cubicBezTo>
                    <a:cubicBezTo>
                      <a:pt x="468" y="2955"/>
                      <a:pt x="234" y="2943"/>
                      <a:pt x="0" y="2919"/>
                    </a:cubicBezTo>
                    <a:lnTo>
                      <a:pt x="0" y="2919"/>
                    </a:lnTo>
                    <a:cubicBezTo>
                      <a:pt x="169" y="3424"/>
                      <a:pt x="376" y="3904"/>
                      <a:pt x="636" y="4371"/>
                    </a:cubicBezTo>
                    <a:cubicBezTo>
                      <a:pt x="1297" y="5590"/>
                      <a:pt x="2412" y="6667"/>
                      <a:pt x="3723" y="7160"/>
                    </a:cubicBezTo>
                    <a:cubicBezTo>
                      <a:pt x="6135" y="6005"/>
                      <a:pt x="8016" y="4449"/>
                      <a:pt x="9339" y="2088"/>
                    </a:cubicBezTo>
                    <a:cubicBezTo>
                      <a:pt x="8535" y="1453"/>
                      <a:pt x="7769" y="752"/>
                      <a:pt x="70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8"/>
              <p:cNvSpPr/>
              <p:nvPr/>
            </p:nvSpPr>
            <p:spPr>
              <a:xfrm>
                <a:off x="1090995" y="3305499"/>
                <a:ext cx="346873" cy="239023"/>
              </a:xfrm>
              <a:custGeom>
                <a:rect b="b" l="l" r="r" t="t"/>
                <a:pathLst>
                  <a:path extrusionOk="0" h="5319" w="7719">
                    <a:moveTo>
                      <a:pt x="5682" y="1"/>
                    </a:moveTo>
                    <a:cubicBezTo>
                      <a:pt x="5669" y="1"/>
                      <a:pt x="5656" y="14"/>
                      <a:pt x="5656" y="14"/>
                    </a:cubicBezTo>
                    <a:cubicBezTo>
                      <a:pt x="4120" y="905"/>
                      <a:pt x="2362" y="1446"/>
                      <a:pt x="572" y="1446"/>
                    </a:cubicBezTo>
                    <a:cubicBezTo>
                      <a:pt x="382" y="1446"/>
                      <a:pt x="192" y="1440"/>
                      <a:pt x="1" y="1428"/>
                    </a:cubicBezTo>
                    <a:lnTo>
                      <a:pt x="1" y="1428"/>
                    </a:lnTo>
                    <a:cubicBezTo>
                      <a:pt x="131" y="2751"/>
                      <a:pt x="403" y="4061"/>
                      <a:pt x="792" y="5319"/>
                    </a:cubicBezTo>
                    <a:cubicBezTo>
                      <a:pt x="3477" y="5176"/>
                      <a:pt x="5864" y="4346"/>
                      <a:pt x="7718" y="2349"/>
                    </a:cubicBezTo>
                    <a:cubicBezTo>
                      <a:pt x="7433" y="2037"/>
                      <a:pt x="7161" y="1726"/>
                      <a:pt x="6888" y="1428"/>
                    </a:cubicBezTo>
                    <a:cubicBezTo>
                      <a:pt x="6486" y="961"/>
                      <a:pt x="6084" y="481"/>
                      <a:pt x="56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8"/>
              <p:cNvSpPr/>
              <p:nvPr/>
            </p:nvSpPr>
            <p:spPr>
              <a:xfrm>
                <a:off x="1061291" y="2997766"/>
                <a:ext cx="163258" cy="127712"/>
              </a:xfrm>
              <a:custGeom>
                <a:rect b="b" l="l" r="r" t="t"/>
                <a:pathLst>
                  <a:path extrusionOk="0" h="2842" w="3633">
                    <a:moveTo>
                      <a:pt x="3217" y="1"/>
                    </a:moveTo>
                    <a:cubicBezTo>
                      <a:pt x="2154" y="156"/>
                      <a:pt x="1077" y="312"/>
                      <a:pt x="0" y="416"/>
                    </a:cubicBezTo>
                    <a:cubicBezTo>
                      <a:pt x="1375" y="922"/>
                      <a:pt x="2556" y="1803"/>
                      <a:pt x="3632" y="2841"/>
                    </a:cubicBezTo>
                    <a:cubicBezTo>
                      <a:pt x="3554" y="2322"/>
                      <a:pt x="3567" y="1803"/>
                      <a:pt x="3490" y="1298"/>
                    </a:cubicBezTo>
                    <a:cubicBezTo>
                      <a:pt x="3425" y="857"/>
                      <a:pt x="3308" y="429"/>
                      <a:pt x="32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8"/>
              <p:cNvSpPr/>
              <p:nvPr/>
            </p:nvSpPr>
            <p:spPr>
              <a:xfrm>
                <a:off x="1081108" y="3159811"/>
                <a:ext cx="257672" cy="202893"/>
              </a:xfrm>
              <a:custGeom>
                <a:rect b="b" l="l" r="r" t="t"/>
                <a:pathLst>
                  <a:path extrusionOk="0" h="4515" w="5734">
                    <a:moveTo>
                      <a:pt x="3074" y="0"/>
                    </a:moveTo>
                    <a:cubicBezTo>
                      <a:pt x="2586" y="347"/>
                      <a:pt x="1895" y="479"/>
                      <a:pt x="1222" y="479"/>
                    </a:cubicBezTo>
                    <a:cubicBezTo>
                      <a:pt x="788" y="479"/>
                      <a:pt x="361" y="424"/>
                      <a:pt x="0" y="338"/>
                    </a:cubicBezTo>
                    <a:lnTo>
                      <a:pt x="0" y="338"/>
                    </a:lnTo>
                    <a:cubicBezTo>
                      <a:pt x="26" y="1323"/>
                      <a:pt x="13" y="2322"/>
                      <a:pt x="91" y="3256"/>
                    </a:cubicBezTo>
                    <a:cubicBezTo>
                      <a:pt x="130" y="3671"/>
                      <a:pt x="169" y="4099"/>
                      <a:pt x="221" y="4514"/>
                    </a:cubicBezTo>
                    <a:cubicBezTo>
                      <a:pt x="2179" y="4436"/>
                      <a:pt x="4008" y="3995"/>
                      <a:pt x="5733" y="3022"/>
                    </a:cubicBezTo>
                    <a:cubicBezTo>
                      <a:pt x="4851" y="1985"/>
                      <a:pt x="3995" y="960"/>
                      <a:pt x="3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8"/>
              <p:cNvSpPr/>
              <p:nvPr/>
            </p:nvSpPr>
            <p:spPr>
              <a:xfrm>
                <a:off x="1054281" y="3026930"/>
                <a:ext cx="158584" cy="143575"/>
              </a:xfrm>
              <a:custGeom>
                <a:rect b="b" l="l" r="r" t="t"/>
                <a:pathLst>
                  <a:path extrusionOk="0" h="3195" w="3529">
                    <a:moveTo>
                      <a:pt x="1" y="0"/>
                    </a:moveTo>
                    <a:cubicBezTo>
                      <a:pt x="416" y="960"/>
                      <a:pt x="533" y="2024"/>
                      <a:pt x="584" y="3100"/>
                    </a:cubicBezTo>
                    <a:cubicBezTo>
                      <a:pt x="918" y="3165"/>
                      <a:pt x="1262" y="3195"/>
                      <a:pt x="1607" y="3195"/>
                    </a:cubicBezTo>
                    <a:cubicBezTo>
                      <a:pt x="1811" y="3195"/>
                      <a:pt x="2016" y="3184"/>
                      <a:pt x="2219" y="3165"/>
                    </a:cubicBezTo>
                    <a:cubicBezTo>
                      <a:pt x="2673" y="3100"/>
                      <a:pt x="3088" y="2918"/>
                      <a:pt x="3529" y="2815"/>
                    </a:cubicBezTo>
                    <a:cubicBezTo>
                      <a:pt x="2491" y="1725"/>
                      <a:pt x="1298" y="778"/>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8"/>
              <p:cNvSpPr/>
              <p:nvPr/>
            </p:nvSpPr>
            <p:spPr>
              <a:xfrm>
                <a:off x="1308403" y="3531086"/>
                <a:ext cx="246033" cy="223744"/>
              </a:xfrm>
              <a:custGeom>
                <a:rect b="b" l="l" r="r" t="t"/>
                <a:pathLst>
                  <a:path extrusionOk="0" h="4979" w="5475">
                    <a:moveTo>
                      <a:pt x="5474" y="1"/>
                    </a:moveTo>
                    <a:cubicBezTo>
                      <a:pt x="4320" y="2115"/>
                      <a:pt x="2323" y="3969"/>
                      <a:pt x="1" y="4787"/>
                    </a:cubicBezTo>
                    <a:cubicBezTo>
                      <a:pt x="416" y="4914"/>
                      <a:pt x="846" y="4978"/>
                      <a:pt x="1275" y="4978"/>
                    </a:cubicBezTo>
                    <a:cubicBezTo>
                      <a:pt x="1544" y="4978"/>
                      <a:pt x="1812" y="4953"/>
                      <a:pt x="2076" y="4903"/>
                    </a:cubicBezTo>
                    <a:cubicBezTo>
                      <a:pt x="4385" y="4423"/>
                      <a:pt x="5059" y="1998"/>
                      <a:pt x="54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8"/>
              <p:cNvSpPr/>
              <p:nvPr/>
            </p:nvSpPr>
            <p:spPr>
              <a:xfrm>
                <a:off x="1612091" y="3030390"/>
                <a:ext cx="165595" cy="369611"/>
              </a:xfrm>
              <a:custGeom>
                <a:rect b="b" l="l" r="r" t="t"/>
                <a:pathLst>
                  <a:path extrusionOk="0" h="8225" w="3685">
                    <a:moveTo>
                      <a:pt x="441" y="1"/>
                    </a:moveTo>
                    <a:cubicBezTo>
                      <a:pt x="467" y="1000"/>
                      <a:pt x="325" y="2011"/>
                      <a:pt x="0" y="2958"/>
                    </a:cubicBezTo>
                    <a:cubicBezTo>
                      <a:pt x="480" y="3412"/>
                      <a:pt x="882" y="3931"/>
                      <a:pt x="1220" y="4489"/>
                    </a:cubicBezTo>
                    <a:cubicBezTo>
                      <a:pt x="1855" y="5604"/>
                      <a:pt x="1998" y="7083"/>
                      <a:pt x="1414" y="8224"/>
                    </a:cubicBezTo>
                    <a:cubicBezTo>
                      <a:pt x="1790" y="7913"/>
                      <a:pt x="2128" y="7563"/>
                      <a:pt x="2426" y="7187"/>
                    </a:cubicBezTo>
                    <a:cubicBezTo>
                      <a:pt x="3217" y="6162"/>
                      <a:pt x="3541" y="5085"/>
                      <a:pt x="3684" y="3840"/>
                    </a:cubicBezTo>
                    <a:cubicBezTo>
                      <a:pt x="3087" y="2271"/>
                      <a:pt x="1440" y="766"/>
                      <a:pt x="441"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8"/>
              <p:cNvSpPr/>
              <p:nvPr/>
            </p:nvSpPr>
            <p:spPr>
              <a:xfrm>
                <a:off x="1584095" y="3225105"/>
                <a:ext cx="209319" cy="256503"/>
              </a:xfrm>
              <a:custGeom>
                <a:rect b="b" l="l" r="r" t="t"/>
                <a:pathLst>
                  <a:path extrusionOk="0" h="5708" w="4658">
                    <a:moveTo>
                      <a:pt x="4476" y="0"/>
                    </a:moveTo>
                    <a:cubicBezTo>
                      <a:pt x="4489" y="1051"/>
                      <a:pt x="3996" y="2101"/>
                      <a:pt x="3399" y="2918"/>
                    </a:cubicBezTo>
                    <a:cubicBezTo>
                      <a:pt x="2919" y="3528"/>
                      <a:pt x="2362" y="4073"/>
                      <a:pt x="1739" y="4540"/>
                    </a:cubicBezTo>
                    <a:cubicBezTo>
                      <a:pt x="1648" y="4605"/>
                      <a:pt x="1415" y="4760"/>
                      <a:pt x="1142" y="4929"/>
                    </a:cubicBezTo>
                    <a:cubicBezTo>
                      <a:pt x="1039" y="5007"/>
                      <a:pt x="909" y="5084"/>
                      <a:pt x="792" y="5149"/>
                    </a:cubicBezTo>
                    <a:cubicBezTo>
                      <a:pt x="390" y="5409"/>
                      <a:pt x="14" y="5642"/>
                      <a:pt x="1" y="5668"/>
                    </a:cubicBezTo>
                    <a:cubicBezTo>
                      <a:pt x="14" y="5681"/>
                      <a:pt x="53" y="5694"/>
                      <a:pt x="79" y="5707"/>
                    </a:cubicBezTo>
                    <a:cubicBezTo>
                      <a:pt x="79" y="5707"/>
                      <a:pt x="92" y="5694"/>
                      <a:pt x="105" y="5694"/>
                    </a:cubicBezTo>
                    <a:cubicBezTo>
                      <a:pt x="2128" y="4942"/>
                      <a:pt x="4579" y="3891"/>
                      <a:pt x="4644" y="1375"/>
                    </a:cubicBezTo>
                    <a:cubicBezTo>
                      <a:pt x="4657" y="908"/>
                      <a:pt x="4592" y="454"/>
                      <a:pt x="44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8"/>
              <p:cNvSpPr/>
              <p:nvPr/>
            </p:nvSpPr>
            <p:spPr>
              <a:xfrm>
                <a:off x="1415669" y="2974263"/>
                <a:ext cx="202309" cy="174492"/>
              </a:xfrm>
              <a:custGeom>
                <a:rect b="b" l="l" r="r" t="t"/>
                <a:pathLst>
                  <a:path extrusionOk="0" h="3883" w="4502">
                    <a:moveTo>
                      <a:pt x="339" y="1"/>
                    </a:moveTo>
                    <a:cubicBezTo>
                      <a:pt x="226" y="1"/>
                      <a:pt x="113" y="2"/>
                      <a:pt x="0" y="5"/>
                    </a:cubicBezTo>
                    <a:cubicBezTo>
                      <a:pt x="182" y="524"/>
                      <a:pt x="247" y="1094"/>
                      <a:pt x="182" y="1652"/>
                    </a:cubicBezTo>
                    <a:lnTo>
                      <a:pt x="325" y="1704"/>
                    </a:lnTo>
                    <a:cubicBezTo>
                      <a:pt x="1583" y="2210"/>
                      <a:pt x="2919" y="2936"/>
                      <a:pt x="4021" y="3883"/>
                    </a:cubicBezTo>
                    <a:cubicBezTo>
                      <a:pt x="4294" y="2988"/>
                      <a:pt x="4436" y="2054"/>
                      <a:pt x="4449" y="1107"/>
                    </a:cubicBezTo>
                    <a:cubicBezTo>
                      <a:pt x="4449" y="1081"/>
                      <a:pt x="4475" y="1042"/>
                      <a:pt x="4501" y="1042"/>
                    </a:cubicBezTo>
                    <a:cubicBezTo>
                      <a:pt x="3236" y="247"/>
                      <a:pt x="1804" y="1"/>
                      <a:pt x="339"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8"/>
              <p:cNvSpPr/>
              <p:nvPr/>
            </p:nvSpPr>
            <p:spPr>
              <a:xfrm>
                <a:off x="1214573" y="2974443"/>
                <a:ext cx="197051" cy="68260"/>
              </a:xfrm>
              <a:custGeom>
                <a:rect b="b" l="l" r="r" t="t"/>
                <a:pathLst>
                  <a:path extrusionOk="0" h="1519" w="4385">
                    <a:moveTo>
                      <a:pt x="4320" y="1"/>
                    </a:moveTo>
                    <a:cubicBezTo>
                      <a:pt x="3918" y="14"/>
                      <a:pt x="3516" y="40"/>
                      <a:pt x="3114" y="92"/>
                    </a:cubicBezTo>
                    <a:cubicBezTo>
                      <a:pt x="2076" y="195"/>
                      <a:pt x="1038" y="338"/>
                      <a:pt x="1" y="494"/>
                    </a:cubicBezTo>
                    <a:cubicBezTo>
                      <a:pt x="40" y="610"/>
                      <a:pt x="91" y="727"/>
                      <a:pt x="130" y="857"/>
                    </a:cubicBezTo>
                    <a:cubicBezTo>
                      <a:pt x="1557" y="896"/>
                      <a:pt x="2971" y="1038"/>
                      <a:pt x="4320" y="1518"/>
                    </a:cubicBezTo>
                    <a:cubicBezTo>
                      <a:pt x="4385" y="1012"/>
                      <a:pt x="4385" y="507"/>
                      <a:pt x="4320"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8"/>
              <p:cNvSpPr/>
              <p:nvPr/>
            </p:nvSpPr>
            <p:spPr>
              <a:xfrm>
                <a:off x="1106184" y="2997766"/>
                <a:ext cx="103176" cy="14605"/>
              </a:xfrm>
              <a:custGeom>
                <a:rect b="b" l="l" r="r" t="t"/>
                <a:pathLst>
                  <a:path extrusionOk="0" h="325" w="2296">
                    <a:moveTo>
                      <a:pt x="2218" y="1"/>
                    </a:moveTo>
                    <a:cubicBezTo>
                      <a:pt x="1479" y="104"/>
                      <a:pt x="740" y="208"/>
                      <a:pt x="0" y="312"/>
                    </a:cubicBezTo>
                    <a:cubicBezTo>
                      <a:pt x="765" y="312"/>
                      <a:pt x="1531" y="312"/>
                      <a:pt x="2296" y="325"/>
                    </a:cubicBezTo>
                    <a:cubicBezTo>
                      <a:pt x="2270" y="221"/>
                      <a:pt x="2244" y="104"/>
                      <a:pt x="2218"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1" name="Google Shape;481;p28"/>
          <p:cNvGrpSpPr/>
          <p:nvPr/>
        </p:nvGrpSpPr>
        <p:grpSpPr>
          <a:xfrm>
            <a:off x="7232461" y="3037859"/>
            <a:ext cx="1079957" cy="1438237"/>
            <a:chOff x="7025534" y="2959279"/>
            <a:chExt cx="1202089" cy="1600887"/>
          </a:xfrm>
        </p:grpSpPr>
        <p:sp>
          <p:nvSpPr>
            <p:cNvPr id="482" name="Google Shape;482;p28"/>
            <p:cNvSpPr/>
            <p:nvPr/>
          </p:nvSpPr>
          <p:spPr>
            <a:xfrm rot="4621164">
              <a:off x="6912538" y="3310913"/>
              <a:ext cx="1428084" cy="903884"/>
            </a:xfrm>
            <a:custGeom>
              <a:rect b="b" l="l" r="r" t="t"/>
              <a:pathLst>
                <a:path extrusionOk="0" h="11915" w="18825">
                  <a:moveTo>
                    <a:pt x="10788" y="1"/>
                  </a:moveTo>
                  <a:cubicBezTo>
                    <a:pt x="10724" y="1"/>
                    <a:pt x="11399" y="742"/>
                    <a:pt x="11257" y="896"/>
                  </a:cubicBezTo>
                  <a:cubicBezTo>
                    <a:pt x="11257" y="896"/>
                    <a:pt x="11257" y="896"/>
                    <a:pt x="11257" y="896"/>
                  </a:cubicBezTo>
                  <a:cubicBezTo>
                    <a:pt x="11232" y="896"/>
                    <a:pt x="9863" y="404"/>
                    <a:pt x="8384" y="404"/>
                  </a:cubicBezTo>
                  <a:cubicBezTo>
                    <a:pt x="7761" y="404"/>
                    <a:pt x="7118" y="492"/>
                    <a:pt x="6549" y="740"/>
                  </a:cubicBezTo>
                  <a:cubicBezTo>
                    <a:pt x="6484" y="766"/>
                    <a:pt x="6873" y="1064"/>
                    <a:pt x="7055" y="1116"/>
                  </a:cubicBezTo>
                  <a:cubicBezTo>
                    <a:pt x="6873" y="1142"/>
                    <a:pt x="6536" y="1194"/>
                    <a:pt x="6497" y="1194"/>
                  </a:cubicBezTo>
                  <a:cubicBezTo>
                    <a:pt x="6095" y="1259"/>
                    <a:pt x="5706" y="1376"/>
                    <a:pt x="5317" y="1518"/>
                  </a:cubicBezTo>
                  <a:cubicBezTo>
                    <a:pt x="4577" y="1830"/>
                    <a:pt x="3890" y="2297"/>
                    <a:pt x="3332" y="2893"/>
                  </a:cubicBezTo>
                  <a:cubicBezTo>
                    <a:pt x="3280" y="2958"/>
                    <a:pt x="3332" y="2893"/>
                    <a:pt x="3631" y="3101"/>
                  </a:cubicBezTo>
                  <a:cubicBezTo>
                    <a:pt x="2995" y="3334"/>
                    <a:pt x="1763" y="5954"/>
                    <a:pt x="1516" y="6746"/>
                  </a:cubicBezTo>
                  <a:cubicBezTo>
                    <a:pt x="1501" y="6785"/>
                    <a:pt x="1601" y="6801"/>
                    <a:pt x="1700" y="6801"/>
                  </a:cubicBezTo>
                  <a:cubicBezTo>
                    <a:pt x="1762" y="6801"/>
                    <a:pt x="1823" y="6794"/>
                    <a:pt x="1854" y="6784"/>
                  </a:cubicBezTo>
                  <a:lnTo>
                    <a:pt x="1854" y="6784"/>
                  </a:lnTo>
                  <a:cubicBezTo>
                    <a:pt x="1183" y="7545"/>
                    <a:pt x="1" y="9573"/>
                    <a:pt x="24" y="9573"/>
                  </a:cubicBezTo>
                  <a:cubicBezTo>
                    <a:pt x="24" y="9573"/>
                    <a:pt x="25" y="9573"/>
                    <a:pt x="25" y="9573"/>
                  </a:cubicBezTo>
                  <a:cubicBezTo>
                    <a:pt x="28" y="9571"/>
                    <a:pt x="31" y="9570"/>
                    <a:pt x="33" y="9570"/>
                  </a:cubicBezTo>
                  <a:cubicBezTo>
                    <a:pt x="56" y="9570"/>
                    <a:pt x="19" y="9692"/>
                    <a:pt x="103" y="9716"/>
                  </a:cubicBezTo>
                  <a:cubicBezTo>
                    <a:pt x="966" y="10065"/>
                    <a:pt x="1884" y="10240"/>
                    <a:pt x="2803" y="10240"/>
                  </a:cubicBezTo>
                  <a:cubicBezTo>
                    <a:pt x="2975" y="10240"/>
                    <a:pt x="3147" y="10234"/>
                    <a:pt x="3319" y="10222"/>
                  </a:cubicBezTo>
                  <a:lnTo>
                    <a:pt x="3319" y="10222"/>
                  </a:lnTo>
                  <a:cubicBezTo>
                    <a:pt x="3293" y="10235"/>
                    <a:pt x="3177" y="10416"/>
                    <a:pt x="3241" y="10442"/>
                  </a:cubicBezTo>
                  <a:cubicBezTo>
                    <a:pt x="4242" y="10932"/>
                    <a:pt x="5334" y="11183"/>
                    <a:pt x="6436" y="11183"/>
                  </a:cubicBezTo>
                  <a:cubicBezTo>
                    <a:pt x="6764" y="11183"/>
                    <a:pt x="7091" y="11161"/>
                    <a:pt x="7418" y="11117"/>
                  </a:cubicBezTo>
                  <a:lnTo>
                    <a:pt x="7418" y="11117"/>
                  </a:lnTo>
                  <a:cubicBezTo>
                    <a:pt x="7236" y="11259"/>
                    <a:pt x="6808" y="11687"/>
                    <a:pt x="6886" y="11713"/>
                  </a:cubicBezTo>
                  <a:cubicBezTo>
                    <a:pt x="7357" y="11849"/>
                    <a:pt x="7842" y="11915"/>
                    <a:pt x="8326" y="11915"/>
                  </a:cubicBezTo>
                  <a:cubicBezTo>
                    <a:pt x="8907" y="11915"/>
                    <a:pt x="9486" y="11819"/>
                    <a:pt x="10038" y="11635"/>
                  </a:cubicBezTo>
                  <a:cubicBezTo>
                    <a:pt x="10515" y="11464"/>
                    <a:pt x="11904" y="10404"/>
                    <a:pt x="12060" y="10404"/>
                  </a:cubicBezTo>
                  <a:cubicBezTo>
                    <a:pt x="12069" y="10404"/>
                    <a:pt x="12074" y="10408"/>
                    <a:pt x="12074" y="10416"/>
                  </a:cubicBezTo>
                  <a:cubicBezTo>
                    <a:pt x="12074" y="10629"/>
                    <a:pt x="12159" y="11157"/>
                    <a:pt x="12223" y="11157"/>
                  </a:cubicBezTo>
                  <a:cubicBezTo>
                    <a:pt x="12226" y="11157"/>
                    <a:pt x="12228" y="11157"/>
                    <a:pt x="12230" y="11155"/>
                  </a:cubicBezTo>
                  <a:cubicBezTo>
                    <a:pt x="13281" y="10689"/>
                    <a:pt x="14163" y="9923"/>
                    <a:pt x="14785" y="8963"/>
                  </a:cubicBezTo>
                  <a:cubicBezTo>
                    <a:pt x="15486" y="7861"/>
                    <a:pt x="15473" y="6227"/>
                    <a:pt x="16847" y="5254"/>
                  </a:cubicBezTo>
                  <a:cubicBezTo>
                    <a:pt x="17366" y="5228"/>
                    <a:pt x="18417" y="5176"/>
                    <a:pt x="18443" y="5163"/>
                  </a:cubicBezTo>
                  <a:cubicBezTo>
                    <a:pt x="18825" y="5102"/>
                    <a:pt x="18621" y="4431"/>
                    <a:pt x="18333" y="4431"/>
                  </a:cubicBezTo>
                  <a:cubicBezTo>
                    <a:pt x="18318" y="4431"/>
                    <a:pt x="18303" y="4433"/>
                    <a:pt x="18287" y="4437"/>
                  </a:cubicBezTo>
                  <a:cubicBezTo>
                    <a:pt x="17716" y="4592"/>
                    <a:pt x="17120" y="4528"/>
                    <a:pt x="16523" y="4579"/>
                  </a:cubicBezTo>
                  <a:cubicBezTo>
                    <a:pt x="16523" y="4579"/>
                    <a:pt x="16510" y="4567"/>
                    <a:pt x="16497" y="4567"/>
                  </a:cubicBezTo>
                  <a:cubicBezTo>
                    <a:pt x="14150" y="3607"/>
                    <a:pt x="13501" y="312"/>
                    <a:pt x="10790" y="1"/>
                  </a:cubicBezTo>
                  <a:cubicBezTo>
                    <a:pt x="10790" y="1"/>
                    <a:pt x="10789" y="1"/>
                    <a:pt x="10788" y="1"/>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 name="Google Shape;483;p28"/>
            <p:cNvGrpSpPr/>
            <p:nvPr/>
          </p:nvGrpSpPr>
          <p:grpSpPr>
            <a:xfrm rot="4621147">
              <a:off x="6912198" y="3304834"/>
              <a:ext cx="1428762" cy="904261"/>
              <a:chOff x="171347" y="3737395"/>
              <a:chExt cx="846353" cy="535655"/>
            </a:xfrm>
          </p:grpSpPr>
          <p:sp>
            <p:nvSpPr>
              <p:cNvPr id="484" name="Google Shape;484;p28"/>
              <p:cNvSpPr/>
              <p:nvPr/>
            </p:nvSpPr>
            <p:spPr>
              <a:xfrm>
                <a:off x="171347" y="3737395"/>
                <a:ext cx="846353" cy="535655"/>
              </a:xfrm>
              <a:custGeom>
                <a:rect b="b" l="l" r="r" t="t"/>
                <a:pathLst>
                  <a:path extrusionOk="0" h="11920" w="18834">
                    <a:moveTo>
                      <a:pt x="11075" y="209"/>
                    </a:moveTo>
                    <a:lnTo>
                      <a:pt x="11075" y="209"/>
                    </a:lnTo>
                    <a:cubicBezTo>
                      <a:pt x="11140" y="235"/>
                      <a:pt x="11218" y="260"/>
                      <a:pt x="11309" y="273"/>
                    </a:cubicBezTo>
                    <a:cubicBezTo>
                      <a:pt x="12243" y="481"/>
                      <a:pt x="13008" y="1376"/>
                      <a:pt x="13579" y="2089"/>
                    </a:cubicBezTo>
                    <a:cubicBezTo>
                      <a:pt x="14331" y="3049"/>
                      <a:pt x="15005" y="4048"/>
                      <a:pt x="16095" y="4619"/>
                    </a:cubicBezTo>
                    <a:cubicBezTo>
                      <a:pt x="15291" y="4696"/>
                      <a:pt x="14500" y="4774"/>
                      <a:pt x="13682" y="4865"/>
                    </a:cubicBezTo>
                    <a:cubicBezTo>
                      <a:pt x="12904" y="3179"/>
                      <a:pt x="11633" y="1648"/>
                      <a:pt x="9986" y="714"/>
                    </a:cubicBezTo>
                    <a:lnTo>
                      <a:pt x="9986" y="714"/>
                    </a:lnTo>
                    <a:cubicBezTo>
                      <a:pt x="10479" y="818"/>
                      <a:pt x="10972" y="974"/>
                      <a:pt x="11439" y="1168"/>
                    </a:cubicBezTo>
                    <a:cubicBezTo>
                      <a:pt x="11455" y="1176"/>
                      <a:pt x="11471" y="1180"/>
                      <a:pt x="11486" y="1180"/>
                    </a:cubicBezTo>
                    <a:cubicBezTo>
                      <a:pt x="11545" y="1180"/>
                      <a:pt x="11592" y="1126"/>
                      <a:pt x="11581" y="1065"/>
                    </a:cubicBezTo>
                    <a:cubicBezTo>
                      <a:pt x="11490" y="805"/>
                      <a:pt x="11322" y="611"/>
                      <a:pt x="11218" y="377"/>
                    </a:cubicBezTo>
                    <a:cubicBezTo>
                      <a:pt x="11179" y="312"/>
                      <a:pt x="11127" y="248"/>
                      <a:pt x="11075" y="209"/>
                    </a:cubicBezTo>
                    <a:close/>
                    <a:moveTo>
                      <a:pt x="8768" y="595"/>
                    </a:moveTo>
                    <a:cubicBezTo>
                      <a:pt x="9086" y="595"/>
                      <a:pt x="9411" y="630"/>
                      <a:pt x="9726" y="676"/>
                    </a:cubicBezTo>
                    <a:cubicBezTo>
                      <a:pt x="11348" y="1778"/>
                      <a:pt x="12645" y="3101"/>
                      <a:pt x="13501" y="4891"/>
                    </a:cubicBezTo>
                    <a:cubicBezTo>
                      <a:pt x="12684" y="4995"/>
                      <a:pt x="11867" y="5111"/>
                      <a:pt x="11036" y="5254"/>
                    </a:cubicBezTo>
                    <a:cubicBezTo>
                      <a:pt x="9714" y="3360"/>
                      <a:pt x="7677" y="2076"/>
                      <a:pt x="5381" y="1713"/>
                    </a:cubicBezTo>
                    <a:cubicBezTo>
                      <a:pt x="6043" y="1454"/>
                      <a:pt x="6743" y="1324"/>
                      <a:pt x="7444" y="1311"/>
                    </a:cubicBezTo>
                    <a:cubicBezTo>
                      <a:pt x="7534" y="1298"/>
                      <a:pt x="7560" y="1181"/>
                      <a:pt x="7483" y="1142"/>
                    </a:cubicBezTo>
                    <a:lnTo>
                      <a:pt x="6912" y="883"/>
                    </a:lnTo>
                    <a:cubicBezTo>
                      <a:pt x="6847" y="753"/>
                      <a:pt x="8222" y="598"/>
                      <a:pt x="8624" y="598"/>
                    </a:cubicBezTo>
                    <a:cubicBezTo>
                      <a:pt x="8672" y="596"/>
                      <a:pt x="8720" y="595"/>
                      <a:pt x="8768" y="595"/>
                    </a:cubicBezTo>
                    <a:close/>
                    <a:moveTo>
                      <a:pt x="5213" y="1778"/>
                    </a:moveTo>
                    <a:cubicBezTo>
                      <a:pt x="5226" y="1804"/>
                      <a:pt x="5239" y="1817"/>
                      <a:pt x="5265" y="1817"/>
                    </a:cubicBezTo>
                    <a:cubicBezTo>
                      <a:pt x="7534" y="2258"/>
                      <a:pt x="9480" y="3412"/>
                      <a:pt x="10855" y="5280"/>
                    </a:cubicBezTo>
                    <a:cubicBezTo>
                      <a:pt x="9856" y="5462"/>
                      <a:pt x="8845" y="5669"/>
                      <a:pt x="7859" y="5929"/>
                    </a:cubicBezTo>
                    <a:cubicBezTo>
                      <a:pt x="6717" y="4670"/>
                      <a:pt x="5174" y="3866"/>
                      <a:pt x="3501" y="3633"/>
                    </a:cubicBezTo>
                    <a:cubicBezTo>
                      <a:pt x="3695" y="3412"/>
                      <a:pt x="3903" y="3192"/>
                      <a:pt x="4123" y="2984"/>
                    </a:cubicBezTo>
                    <a:cubicBezTo>
                      <a:pt x="4175" y="2932"/>
                      <a:pt x="3397" y="2906"/>
                      <a:pt x="3734" y="2660"/>
                    </a:cubicBezTo>
                    <a:cubicBezTo>
                      <a:pt x="4188" y="2349"/>
                      <a:pt x="4655" y="2063"/>
                      <a:pt x="5148" y="1804"/>
                    </a:cubicBezTo>
                    <a:lnTo>
                      <a:pt x="5213" y="1778"/>
                    </a:lnTo>
                    <a:close/>
                    <a:moveTo>
                      <a:pt x="3397" y="3750"/>
                    </a:moveTo>
                    <a:cubicBezTo>
                      <a:pt x="3397" y="3750"/>
                      <a:pt x="3410" y="3762"/>
                      <a:pt x="3423" y="3762"/>
                    </a:cubicBezTo>
                    <a:cubicBezTo>
                      <a:pt x="5057" y="3996"/>
                      <a:pt x="6562" y="4774"/>
                      <a:pt x="7690" y="5980"/>
                    </a:cubicBezTo>
                    <a:cubicBezTo>
                      <a:pt x="6899" y="6188"/>
                      <a:pt x="6108" y="6421"/>
                      <a:pt x="5343" y="6694"/>
                    </a:cubicBezTo>
                    <a:cubicBezTo>
                      <a:pt x="4448" y="6045"/>
                      <a:pt x="3345" y="5539"/>
                      <a:pt x="2230" y="5475"/>
                    </a:cubicBezTo>
                    <a:cubicBezTo>
                      <a:pt x="2333" y="5267"/>
                      <a:pt x="2450" y="5060"/>
                      <a:pt x="2567" y="4865"/>
                    </a:cubicBezTo>
                    <a:cubicBezTo>
                      <a:pt x="2813" y="4463"/>
                      <a:pt x="3086" y="4100"/>
                      <a:pt x="3397" y="3750"/>
                    </a:cubicBezTo>
                    <a:close/>
                    <a:moveTo>
                      <a:pt x="2178" y="5591"/>
                    </a:moveTo>
                    <a:cubicBezTo>
                      <a:pt x="3267" y="5851"/>
                      <a:pt x="4240" y="6149"/>
                      <a:pt x="5161" y="6772"/>
                    </a:cubicBezTo>
                    <a:cubicBezTo>
                      <a:pt x="4253" y="7096"/>
                      <a:pt x="3371" y="7485"/>
                      <a:pt x="2515" y="7926"/>
                    </a:cubicBezTo>
                    <a:cubicBezTo>
                      <a:pt x="2290" y="7877"/>
                      <a:pt x="2065" y="7854"/>
                      <a:pt x="1840" y="7854"/>
                    </a:cubicBezTo>
                    <a:cubicBezTo>
                      <a:pt x="1650" y="7854"/>
                      <a:pt x="1460" y="7870"/>
                      <a:pt x="1270" y="7900"/>
                    </a:cubicBezTo>
                    <a:cubicBezTo>
                      <a:pt x="1555" y="7472"/>
                      <a:pt x="1879" y="7057"/>
                      <a:pt x="2230" y="6681"/>
                    </a:cubicBezTo>
                    <a:cubicBezTo>
                      <a:pt x="2288" y="6611"/>
                      <a:pt x="2230" y="6509"/>
                      <a:pt x="2152" y="6509"/>
                    </a:cubicBezTo>
                    <a:cubicBezTo>
                      <a:pt x="2143" y="6509"/>
                      <a:pt x="2135" y="6510"/>
                      <a:pt x="2126" y="6512"/>
                    </a:cubicBezTo>
                    <a:cubicBezTo>
                      <a:pt x="2057" y="6534"/>
                      <a:pt x="2003" y="6544"/>
                      <a:pt x="1960" y="6544"/>
                    </a:cubicBezTo>
                    <a:cubicBezTo>
                      <a:pt x="1619" y="6544"/>
                      <a:pt x="2011" y="5922"/>
                      <a:pt x="2126" y="5669"/>
                    </a:cubicBezTo>
                    <a:lnTo>
                      <a:pt x="2178" y="5591"/>
                    </a:lnTo>
                    <a:close/>
                    <a:moveTo>
                      <a:pt x="1744" y="7966"/>
                    </a:moveTo>
                    <a:cubicBezTo>
                      <a:pt x="1946" y="7966"/>
                      <a:pt x="2148" y="7983"/>
                      <a:pt x="2346" y="8017"/>
                    </a:cubicBezTo>
                    <a:cubicBezTo>
                      <a:pt x="1724" y="8341"/>
                      <a:pt x="1127" y="8704"/>
                      <a:pt x="556" y="9106"/>
                    </a:cubicBezTo>
                    <a:cubicBezTo>
                      <a:pt x="751" y="8730"/>
                      <a:pt x="971" y="8354"/>
                      <a:pt x="1205" y="8004"/>
                    </a:cubicBezTo>
                    <a:cubicBezTo>
                      <a:pt x="1383" y="7979"/>
                      <a:pt x="1563" y="7966"/>
                      <a:pt x="1744" y="7966"/>
                    </a:cubicBezTo>
                    <a:close/>
                    <a:moveTo>
                      <a:pt x="18313" y="4644"/>
                    </a:moveTo>
                    <a:cubicBezTo>
                      <a:pt x="18417" y="4735"/>
                      <a:pt x="18469" y="4852"/>
                      <a:pt x="18456" y="4982"/>
                    </a:cubicBezTo>
                    <a:cubicBezTo>
                      <a:pt x="18443" y="4969"/>
                      <a:pt x="18404" y="4956"/>
                      <a:pt x="18378" y="4956"/>
                    </a:cubicBezTo>
                    <a:cubicBezTo>
                      <a:pt x="15018" y="5072"/>
                      <a:pt x="11685" y="5565"/>
                      <a:pt x="8429" y="6408"/>
                    </a:cubicBezTo>
                    <a:cubicBezTo>
                      <a:pt x="8416" y="6400"/>
                      <a:pt x="8402" y="6395"/>
                      <a:pt x="8388" y="6395"/>
                    </a:cubicBezTo>
                    <a:cubicBezTo>
                      <a:pt x="8360" y="6395"/>
                      <a:pt x="8334" y="6413"/>
                      <a:pt x="8326" y="6447"/>
                    </a:cubicBezTo>
                    <a:cubicBezTo>
                      <a:pt x="5589" y="7174"/>
                      <a:pt x="2930" y="8172"/>
                      <a:pt x="388" y="9431"/>
                    </a:cubicBezTo>
                    <a:cubicBezTo>
                      <a:pt x="414" y="9405"/>
                      <a:pt x="427" y="9379"/>
                      <a:pt x="440" y="9340"/>
                    </a:cubicBezTo>
                    <a:lnTo>
                      <a:pt x="440" y="9353"/>
                    </a:lnTo>
                    <a:cubicBezTo>
                      <a:pt x="1218" y="8899"/>
                      <a:pt x="1996" y="8484"/>
                      <a:pt x="2787" y="8108"/>
                    </a:cubicBezTo>
                    <a:cubicBezTo>
                      <a:pt x="2813" y="8108"/>
                      <a:pt x="2839" y="8095"/>
                      <a:pt x="2852" y="8069"/>
                    </a:cubicBezTo>
                    <a:cubicBezTo>
                      <a:pt x="4746" y="7187"/>
                      <a:pt x="6730" y="6486"/>
                      <a:pt x="8780" y="6019"/>
                    </a:cubicBezTo>
                    <a:cubicBezTo>
                      <a:pt x="11918" y="5293"/>
                      <a:pt x="15109" y="5021"/>
                      <a:pt x="18300" y="4644"/>
                    </a:cubicBezTo>
                    <a:close/>
                    <a:moveTo>
                      <a:pt x="4850" y="7731"/>
                    </a:moveTo>
                    <a:lnTo>
                      <a:pt x="4850" y="7731"/>
                    </a:lnTo>
                    <a:cubicBezTo>
                      <a:pt x="4227" y="8704"/>
                      <a:pt x="3358" y="9482"/>
                      <a:pt x="2320" y="10001"/>
                    </a:cubicBezTo>
                    <a:cubicBezTo>
                      <a:pt x="1633" y="9949"/>
                      <a:pt x="959" y="9807"/>
                      <a:pt x="310" y="9599"/>
                    </a:cubicBezTo>
                    <a:cubicBezTo>
                      <a:pt x="310" y="9586"/>
                      <a:pt x="323" y="9586"/>
                      <a:pt x="323" y="9573"/>
                    </a:cubicBezTo>
                    <a:cubicBezTo>
                      <a:pt x="323" y="9560"/>
                      <a:pt x="323" y="9560"/>
                      <a:pt x="336" y="9560"/>
                    </a:cubicBezTo>
                    <a:cubicBezTo>
                      <a:pt x="1853" y="8951"/>
                      <a:pt x="3332" y="8315"/>
                      <a:pt x="4850" y="7731"/>
                    </a:cubicBezTo>
                    <a:close/>
                    <a:moveTo>
                      <a:pt x="16549" y="5267"/>
                    </a:moveTo>
                    <a:lnTo>
                      <a:pt x="16549" y="5267"/>
                    </a:lnTo>
                    <a:cubicBezTo>
                      <a:pt x="15745" y="5708"/>
                      <a:pt x="15485" y="6603"/>
                      <a:pt x="15200" y="7446"/>
                    </a:cubicBezTo>
                    <a:cubicBezTo>
                      <a:pt x="14954" y="8289"/>
                      <a:pt x="14513" y="9054"/>
                      <a:pt x="13929" y="9716"/>
                    </a:cubicBezTo>
                    <a:cubicBezTo>
                      <a:pt x="13747" y="9910"/>
                      <a:pt x="13553" y="10105"/>
                      <a:pt x="13358" y="10287"/>
                    </a:cubicBezTo>
                    <a:cubicBezTo>
                      <a:pt x="14331" y="8899"/>
                      <a:pt x="14889" y="7109"/>
                      <a:pt x="15044" y="5449"/>
                    </a:cubicBezTo>
                    <a:cubicBezTo>
                      <a:pt x="15044" y="5423"/>
                      <a:pt x="15044" y="5410"/>
                      <a:pt x="15031" y="5397"/>
                    </a:cubicBezTo>
                    <a:cubicBezTo>
                      <a:pt x="15537" y="5345"/>
                      <a:pt x="16043" y="5306"/>
                      <a:pt x="16549" y="5267"/>
                    </a:cubicBezTo>
                    <a:close/>
                    <a:moveTo>
                      <a:pt x="8274" y="6590"/>
                    </a:moveTo>
                    <a:lnTo>
                      <a:pt x="8274" y="6590"/>
                    </a:lnTo>
                    <a:cubicBezTo>
                      <a:pt x="8001" y="7446"/>
                      <a:pt x="7729" y="8237"/>
                      <a:pt x="7210" y="9003"/>
                    </a:cubicBezTo>
                    <a:cubicBezTo>
                      <a:pt x="6704" y="9768"/>
                      <a:pt x="6043" y="10338"/>
                      <a:pt x="5343" y="10922"/>
                    </a:cubicBezTo>
                    <a:cubicBezTo>
                      <a:pt x="5044" y="10870"/>
                      <a:pt x="4759" y="10805"/>
                      <a:pt x="4461" y="10715"/>
                    </a:cubicBezTo>
                    <a:cubicBezTo>
                      <a:pt x="4020" y="10585"/>
                      <a:pt x="3254" y="10494"/>
                      <a:pt x="3981" y="10170"/>
                    </a:cubicBezTo>
                    <a:cubicBezTo>
                      <a:pt x="4081" y="10120"/>
                      <a:pt x="4084" y="9936"/>
                      <a:pt x="3955" y="9936"/>
                    </a:cubicBezTo>
                    <a:cubicBezTo>
                      <a:pt x="3951" y="9936"/>
                      <a:pt x="3946" y="9936"/>
                      <a:pt x="3942" y="9936"/>
                    </a:cubicBezTo>
                    <a:cubicBezTo>
                      <a:pt x="3553" y="9990"/>
                      <a:pt x="3172" y="10017"/>
                      <a:pt x="2786" y="10017"/>
                    </a:cubicBezTo>
                    <a:cubicBezTo>
                      <a:pt x="2709" y="10017"/>
                      <a:pt x="2632" y="10016"/>
                      <a:pt x="2554" y="10014"/>
                    </a:cubicBezTo>
                    <a:cubicBezTo>
                      <a:pt x="3604" y="9521"/>
                      <a:pt x="4486" y="8717"/>
                      <a:pt x="5070" y="7718"/>
                    </a:cubicBezTo>
                    <a:cubicBezTo>
                      <a:pt x="5083" y="7705"/>
                      <a:pt x="5083" y="7667"/>
                      <a:pt x="5070" y="7654"/>
                    </a:cubicBezTo>
                    <a:cubicBezTo>
                      <a:pt x="6121" y="7252"/>
                      <a:pt x="7184" y="6901"/>
                      <a:pt x="8274" y="6590"/>
                    </a:cubicBezTo>
                    <a:close/>
                    <a:moveTo>
                      <a:pt x="11802" y="5838"/>
                    </a:moveTo>
                    <a:lnTo>
                      <a:pt x="11802" y="5838"/>
                    </a:lnTo>
                    <a:cubicBezTo>
                      <a:pt x="11439" y="6953"/>
                      <a:pt x="11179" y="8056"/>
                      <a:pt x="10583" y="9080"/>
                    </a:cubicBezTo>
                    <a:cubicBezTo>
                      <a:pt x="9973" y="10105"/>
                      <a:pt x="9182" y="10909"/>
                      <a:pt x="8326" y="11726"/>
                    </a:cubicBezTo>
                    <a:cubicBezTo>
                      <a:pt x="8066" y="11726"/>
                      <a:pt x="7820" y="11713"/>
                      <a:pt x="7573" y="11674"/>
                    </a:cubicBezTo>
                    <a:cubicBezTo>
                      <a:pt x="6821" y="11558"/>
                      <a:pt x="7483" y="11324"/>
                      <a:pt x="7846" y="11052"/>
                    </a:cubicBezTo>
                    <a:cubicBezTo>
                      <a:pt x="7917" y="11004"/>
                      <a:pt x="7901" y="10880"/>
                      <a:pt x="7818" y="10880"/>
                    </a:cubicBezTo>
                    <a:cubicBezTo>
                      <a:pt x="7810" y="10880"/>
                      <a:pt x="7802" y="10881"/>
                      <a:pt x="7794" y="10883"/>
                    </a:cubicBezTo>
                    <a:cubicBezTo>
                      <a:pt x="7326" y="10970"/>
                      <a:pt x="6859" y="11014"/>
                      <a:pt x="6391" y="11014"/>
                    </a:cubicBezTo>
                    <a:cubicBezTo>
                      <a:pt x="6093" y="11014"/>
                      <a:pt x="5796" y="10996"/>
                      <a:pt x="5498" y="10961"/>
                    </a:cubicBezTo>
                    <a:cubicBezTo>
                      <a:pt x="6977" y="10066"/>
                      <a:pt x="8196" y="8263"/>
                      <a:pt x="8455" y="6564"/>
                    </a:cubicBezTo>
                    <a:cubicBezTo>
                      <a:pt x="8637" y="6512"/>
                      <a:pt x="8819" y="6460"/>
                      <a:pt x="9013" y="6408"/>
                    </a:cubicBezTo>
                    <a:cubicBezTo>
                      <a:pt x="9934" y="6188"/>
                      <a:pt x="10868" y="5993"/>
                      <a:pt x="11802" y="5838"/>
                    </a:cubicBezTo>
                    <a:close/>
                    <a:moveTo>
                      <a:pt x="14837" y="5423"/>
                    </a:moveTo>
                    <a:lnTo>
                      <a:pt x="14837" y="5423"/>
                    </a:lnTo>
                    <a:cubicBezTo>
                      <a:pt x="14551" y="7277"/>
                      <a:pt x="13929" y="8834"/>
                      <a:pt x="13073" y="10481"/>
                    </a:cubicBezTo>
                    <a:cubicBezTo>
                      <a:pt x="13008" y="10520"/>
                      <a:pt x="12943" y="10559"/>
                      <a:pt x="12891" y="10585"/>
                    </a:cubicBezTo>
                    <a:cubicBezTo>
                      <a:pt x="12692" y="10675"/>
                      <a:pt x="12558" y="10719"/>
                      <a:pt x="12469" y="10719"/>
                    </a:cubicBezTo>
                    <a:cubicBezTo>
                      <a:pt x="12274" y="10719"/>
                      <a:pt x="12286" y="10506"/>
                      <a:pt x="12269" y="10079"/>
                    </a:cubicBezTo>
                    <a:cubicBezTo>
                      <a:pt x="12260" y="10019"/>
                      <a:pt x="12212" y="9982"/>
                      <a:pt x="12162" y="9982"/>
                    </a:cubicBezTo>
                    <a:cubicBezTo>
                      <a:pt x="12136" y="9982"/>
                      <a:pt x="12109" y="9992"/>
                      <a:pt x="12087" y="10014"/>
                    </a:cubicBezTo>
                    <a:cubicBezTo>
                      <a:pt x="11348" y="10857"/>
                      <a:pt x="10336" y="11428"/>
                      <a:pt x="9234" y="11636"/>
                    </a:cubicBezTo>
                    <a:cubicBezTo>
                      <a:pt x="8974" y="11687"/>
                      <a:pt x="8715" y="11713"/>
                      <a:pt x="8442" y="11726"/>
                    </a:cubicBezTo>
                    <a:cubicBezTo>
                      <a:pt x="10258" y="10507"/>
                      <a:pt x="11854" y="8030"/>
                      <a:pt x="11944" y="5838"/>
                    </a:cubicBezTo>
                    <a:cubicBezTo>
                      <a:pt x="11944" y="5825"/>
                      <a:pt x="11944" y="5812"/>
                      <a:pt x="11944" y="5799"/>
                    </a:cubicBezTo>
                    <a:cubicBezTo>
                      <a:pt x="12904" y="5643"/>
                      <a:pt x="13864" y="5513"/>
                      <a:pt x="14837" y="5423"/>
                    </a:cubicBezTo>
                    <a:close/>
                    <a:moveTo>
                      <a:pt x="10788" y="1"/>
                    </a:moveTo>
                    <a:cubicBezTo>
                      <a:pt x="10724" y="1"/>
                      <a:pt x="11398" y="742"/>
                      <a:pt x="11257" y="896"/>
                    </a:cubicBezTo>
                    <a:cubicBezTo>
                      <a:pt x="11257" y="896"/>
                      <a:pt x="9891" y="402"/>
                      <a:pt x="8403" y="402"/>
                    </a:cubicBezTo>
                    <a:cubicBezTo>
                      <a:pt x="7776" y="402"/>
                      <a:pt x="7126" y="490"/>
                      <a:pt x="6549" y="740"/>
                    </a:cubicBezTo>
                    <a:cubicBezTo>
                      <a:pt x="6484" y="766"/>
                      <a:pt x="6873" y="1065"/>
                      <a:pt x="7055" y="1129"/>
                    </a:cubicBezTo>
                    <a:cubicBezTo>
                      <a:pt x="6886" y="1142"/>
                      <a:pt x="6536" y="1194"/>
                      <a:pt x="6497" y="1194"/>
                    </a:cubicBezTo>
                    <a:cubicBezTo>
                      <a:pt x="6095" y="1259"/>
                      <a:pt x="5706" y="1376"/>
                      <a:pt x="5330" y="1519"/>
                    </a:cubicBezTo>
                    <a:cubicBezTo>
                      <a:pt x="4577" y="1843"/>
                      <a:pt x="3890" y="2310"/>
                      <a:pt x="3332" y="2893"/>
                    </a:cubicBezTo>
                    <a:cubicBezTo>
                      <a:pt x="3280" y="2958"/>
                      <a:pt x="3332" y="2893"/>
                      <a:pt x="3630" y="3101"/>
                    </a:cubicBezTo>
                    <a:cubicBezTo>
                      <a:pt x="3008" y="3334"/>
                      <a:pt x="1776" y="5954"/>
                      <a:pt x="1516" y="6746"/>
                    </a:cubicBezTo>
                    <a:cubicBezTo>
                      <a:pt x="1500" y="6794"/>
                      <a:pt x="1604" y="6807"/>
                      <a:pt x="1704" y="6807"/>
                    </a:cubicBezTo>
                    <a:cubicBezTo>
                      <a:pt x="1765" y="6807"/>
                      <a:pt x="1824" y="6802"/>
                      <a:pt x="1853" y="6798"/>
                    </a:cubicBezTo>
                    <a:lnTo>
                      <a:pt x="1853" y="6798"/>
                    </a:lnTo>
                    <a:cubicBezTo>
                      <a:pt x="1196" y="7545"/>
                      <a:pt x="1" y="9573"/>
                      <a:pt x="24" y="9573"/>
                    </a:cubicBezTo>
                    <a:cubicBezTo>
                      <a:pt x="24" y="9573"/>
                      <a:pt x="24" y="9573"/>
                      <a:pt x="25" y="9573"/>
                    </a:cubicBezTo>
                    <a:cubicBezTo>
                      <a:pt x="29" y="9571"/>
                      <a:pt x="32" y="9570"/>
                      <a:pt x="35" y="9570"/>
                    </a:cubicBezTo>
                    <a:cubicBezTo>
                      <a:pt x="67" y="9570"/>
                      <a:pt x="20" y="9693"/>
                      <a:pt x="115" y="9729"/>
                    </a:cubicBezTo>
                    <a:cubicBezTo>
                      <a:pt x="974" y="10070"/>
                      <a:pt x="1897" y="10252"/>
                      <a:pt x="2823" y="10252"/>
                    </a:cubicBezTo>
                    <a:cubicBezTo>
                      <a:pt x="2988" y="10252"/>
                      <a:pt x="3154" y="10247"/>
                      <a:pt x="3319" y="10235"/>
                    </a:cubicBezTo>
                    <a:lnTo>
                      <a:pt x="3319" y="10235"/>
                    </a:lnTo>
                    <a:cubicBezTo>
                      <a:pt x="3293" y="10248"/>
                      <a:pt x="3176" y="10416"/>
                      <a:pt x="3241" y="10455"/>
                    </a:cubicBezTo>
                    <a:cubicBezTo>
                      <a:pt x="4253" y="10941"/>
                      <a:pt x="5367" y="11190"/>
                      <a:pt x="6484" y="11190"/>
                    </a:cubicBezTo>
                    <a:cubicBezTo>
                      <a:pt x="6800" y="11190"/>
                      <a:pt x="7116" y="11170"/>
                      <a:pt x="7431" y="11130"/>
                    </a:cubicBezTo>
                    <a:lnTo>
                      <a:pt x="7431" y="11130"/>
                    </a:lnTo>
                    <a:cubicBezTo>
                      <a:pt x="7236" y="11259"/>
                      <a:pt x="6808" y="11687"/>
                      <a:pt x="6886" y="11713"/>
                    </a:cubicBezTo>
                    <a:cubicBezTo>
                      <a:pt x="7363" y="11851"/>
                      <a:pt x="7854" y="11919"/>
                      <a:pt x="8344" y="11919"/>
                    </a:cubicBezTo>
                    <a:cubicBezTo>
                      <a:pt x="8919" y="11919"/>
                      <a:pt x="9491" y="11825"/>
                      <a:pt x="10038" y="11636"/>
                    </a:cubicBezTo>
                    <a:cubicBezTo>
                      <a:pt x="10512" y="11465"/>
                      <a:pt x="11890" y="10415"/>
                      <a:pt x="12057" y="10415"/>
                    </a:cubicBezTo>
                    <a:cubicBezTo>
                      <a:pt x="12068" y="10415"/>
                      <a:pt x="12074" y="10420"/>
                      <a:pt x="12074" y="10429"/>
                    </a:cubicBezTo>
                    <a:cubicBezTo>
                      <a:pt x="12087" y="10630"/>
                      <a:pt x="12172" y="11170"/>
                      <a:pt x="12236" y="11170"/>
                    </a:cubicBezTo>
                    <a:cubicBezTo>
                      <a:pt x="12238" y="11170"/>
                      <a:pt x="12241" y="11170"/>
                      <a:pt x="12243" y="11169"/>
                    </a:cubicBezTo>
                    <a:cubicBezTo>
                      <a:pt x="13280" y="10702"/>
                      <a:pt x="14175" y="9936"/>
                      <a:pt x="14798" y="8977"/>
                    </a:cubicBezTo>
                    <a:cubicBezTo>
                      <a:pt x="15485" y="7874"/>
                      <a:pt x="15485" y="6240"/>
                      <a:pt x="16860" y="5267"/>
                    </a:cubicBezTo>
                    <a:cubicBezTo>
                      <a:pt x="17366" y="5241"/>
                      <a:pt x="18430" y="5189"/>
                      <a:pt x="18443" y="5176"/>
                    </a:cubicBezTo>
                    <a:cubicBezTo>
                      <a:pt x="18834" y="5103"/>
                      <a:pt x="18626" y="4442"/>
                      <a:pt x="18340" y="4442"/>
                    </a:cubicBezTo>
                    <a:cubicBezTo>
                      <a:pt x="18323" y="4442"/>
                      <a:pt x="18305" y="4445"/>
                      <a:pt x="18287" y="4450"/>
                    </a:cubicBezTo>
                    <a:cubicBezTo>
                      <a:pt x="17729" y="4580"/>
                      <a:pt x="17120" y="4528"/>
                      <a:pt x="16523" y="4580"/>
                    </a:cubicBezTo>
                    <a:cubicBezTo>
                      <a:pt x="16523" y="4580"/>
                      <a:pt x="16510" y="4567"/>
                      <a:pt x="16497" y="4567"/>
                    </a:cubicBezTo>
                    <a:cubicBezTo>
                      <a:pt x="14162" y="3607"/>
                      <a:pt x="13501" y="312"/>
                      <a:pt x="10790" y="1"/>
                    </a:cubicBezTo>
                    <a:cubicBezTo>
                      <a:pt x="10789" y="1"/>
                      <a:pt x="10789" y="1"/>
                      <a:pt x="107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8"/>
              <p:cNvSpPr/>
              <p:nvPr/>
            </p:nvSpPr>
            <p:spPr>
              <a:xfrm>
                <a:off x="418414" y="3999112"/>
                <a:ext cx="283286" cy="264907"/>
              </a:xfrm>
              <a:custGeom>
                <a:rect b="b" l="l" r="r" t="t"/>
                <a:pathLst>
                  <a:path extrusionOk="0" h="5895" w="6304">
                    <a:moveTo>
                      <a:pt x="6304" y="1"/>
                    </a:moveTo>
                    <a:cubicBezTo>
                      <a:pt x="5370" y="156"/>
                      <a:pt x="4436" y="351"/>
                      <a:pt x="3515" y="571"/>
                    </a:cubicBezTo>
                    <a:cubicBezTo>
                      <a:pt x="3334" y="623"/>
                      <a:pt x="3139" y="675"/>
                      <a:pt x="2957" y="727"/>
                    </a:cubicBezTo>
                    <a:cubicBezTo>
                      <a:pt x="2698" y="2426"/>
                      <a:pt x="1479" y="4229"/>
                      <a:pt x="0" y="5124"/>
                    </a:cubicBezTo>
                    <a:cubicBezTo>
                      <a:pt x="298" y="5159"/>
                      <a:pt x="597" y="5177"/>
                      <a:pt x="897" y="5177"/>
                    </a:cubicBezTo>
                    <a:cubicBezTo>
                      <a:pt x="1367" y="5177"/>
                      <a:pt x="1836" y="5133"/>
                      <a:pt x="2296" y="5046"/>
                    </a:cubicBezTo>
                    <a:cubicBezTo>
                      <a:pt x="2300" y="5046"/>
                      <a:pt x="2305" y="5045"/>
                      <a:pt x="2309" y="5045"/>
                    </a:cubicBezTo>
                    <a:cubicBezTo>
                      <a:pt x="2402" y="5045"/>
                      <a:pt x="2422" y="5178"/>
                      <a:pt x="2348" y="5228"/>
                    </a:cubicBezTo>
                    <a:cubicBezTo>
                      <a:pt x="1972" y="5500"/>
                      <a:pt x="1323" y="5734"/>
                      <a:pt x="2075" y="5850"/>
                    </a:cubicBezTo>
                    <a:cubicBezTo>
                      <a:pt x="2260" y="5880"/>
                      <a:pt x="2445" y="5894"/>
                      <a:pt x="2635" y="5894"/>
                    </a:cubicBezTo>
                    <a:cubicBezTo>
                      <a:pt x="2699" y="5894"/>
                      <a:pt x="2763" y="5893"/>
                      <a:pt x="2828" y="5889"/>
                    </a:cubicBezTo>
                    <a:cubicBezTo>
                      <a:pt x="3684" y="5072"/>
                      <a:pt x="4475" y="4268"/>
                      <a:pt x="5085" y="3243"/>
                    </a:cubicBezTo>
                    <a:cubicBezTo>
                      <a:pt x="5681" y="2219"/>
                      <a:pt x="5941" y="1129"/>
                      <a:pt x="63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8"/>
              <p:cNvSpPr/>
              <p:nvPr/>
            </p:nvSpPr>
            <p:spPr>
              <a:xfrm>
                <a:off x="286073" y="4034119"/>
                <a:ext cx="257087" cy="194130"/>
              </a:xfrm>
              <a:custGeom>
                <a:rect b="b" l="l" r="r" t="t"/>
                <a:pathLst>
                  <a:path extrusionOk="0" h="4320" w="5721">
                    <a:moveTo>
                      <a:pt x="5721" y="0"/>
                    </a:moveTo>
                    <a:lnTo>
                      <a:pt x="5721" y="0"/>
                    </a:lnTo>
                    <a:cubicBezTo>
                      <a:pt x="4618" y="298"/>
                      <a:pt x="3568" y="649"/>
                      <a:pt x="2517" y="1051"/>
                    </a:cubicBezTo>
                    <a:cubicBezTo>
                      <a:pt x="2530" y="1077"/>
                      <a:pt x="2530" y="1102"/>
                      <a:pt x="2517" y="1128"/>
                    </a:cubicBezTo>
                    <a:cubicBezTo>
                      <a:pt x="1920" y="2127"/>
                      <a:pt x="1051" y="2918"/>
                      <a:pt x="1" y="3411"/>
                    </a:cubicBezTo>
                    <a:cubicBezTo>
                      <a:pt x="79" y="3413"/>
                      <a:pt x="156" y="3414"/>
                      <a:pt x="233" y="3414"/>
                    </a:cubicBezTo>
                    <a:cubicBezTo>
                      <a:pt x="619" y="3414"/>
                      <a:pt x="1000" y="3387"/>
                      <a:pt x="1389" y="3333"/>
                    </a:cubicBezTo>
                    <a:cubicBezTo>
                      <a:pt x="1393" y="3333"/>
                      <a:pt x="1398" y="3333"/>
                      <a:pt x="1402" y="3333"/>
                    </a:cubicBezTo>
                    <a:cubicBezTo>
                      <a:pt x="1531" y="3333"/>
                      <a:pt x="1528" y="3517"/>
                      <a:pt x="1428" y="3567"/>
                    </a:cubicBezTo>
                    <a:cubicBezTo>
                      <a:pt x="701" y="3891"/>
                      <a:pt x="1467" y="3982"/>
                      <a:pt x="1908" y="4112"/>
                    </a:cubicBezTo>
                    <a:cubicBezTo>
                      <a:pt x="2206" y="4202"/>
                      <a:pt x="2491" y="4267"/>
                      <a:pt x="2790" y="4319"/>
                    </a:cubicBezTo>
                    <a:cubicBezTo>
                      <a:pt x="3490" y="3735"/>
                      <a:pt x="4151" y="3152"/>
                      <a:pt x="4657" y="2400"/>
                    </a:cubicBezTo>
                    <a:cubicBezTo>
                      <a:pt x="5163" y="1647"/>
                      <a:pt x="5435" y="843"/>
                      <a:pt x="57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8"/>
              <p:cNvSpPr/>
              <p:nvPr/>
            </p:nvSpPr>
            <p:spPr>
              <a:xfrm>
                <a:off x="550710" y="3981047"/>
                <a:ext cx="287375" cy="283331"/>
              </a:xfrm>
              <a:custGeom>
                <a:rect b="b" l="l" r="r" t="t"/>
                <a:pathLst>
                  <a:path extrusionOk="0" h="6305" w="6395">
                    <a:moveTo>
                      <a:pt x="6395" y="1"/>
                    </a:moveTo>
                    <a:cubicBezTo>
                      <a:pt x="5435" y="104"/>
                      <a:pt x="4462" y="221"/>
                      <a:pt x="3502" y="377"/>
                    </a:cubicBezTo>
                    <a:cubicBezTo>
                      <a:pt x="3502" y="390"/>
                      <a:pt x="3502" y="403"/>
                      <a:pt x="3502" y="416"/>
                    </a:cubicBezTo>
                    <a:cubicBezTo>
                      <a:pt x="3412" y="2608"/>
                      <a:pt x="1816" y="5085"/>
                      <a:pt x="0" y="6304"/>
                    </a:cubicBezTo>
                    <a:cubicBezTo>
                      <a:pt x="273" y="6291"/>
                      <a:pt x="532" y="6265"/>
                      <a:pt x="792" y="6214"/>
                    </a:cubicBezTo>
                    <a:cubicBezTo>
                      <a:pt x="1894" y="6006"/>
                      <a:pt x="2906" y="5435"/>
                      <a:pt x="3658" y="4592"/>
                    </a:cubicBezTo>
                    <a:cubicBezTo>
                      <a:pt x="3676" y="4570"/>
                      <a:pt x="3701" y="4560"/>
                      <a:pt x="3727" y="4560"/>
                    </a:cubicBezTo>
                    <a:cubicBezTo>
                      <a:pt x="3776" y="4560"/>
                      <a:pt x="3827" y="4597"/>
                      <a:pt x="3827" y="4657"/>
                    </a:cubicBezTo>
                    <a:cubicBezTo>
                      <a:pt x="3844" y="5084"/>
                      <a:pt x="3832" y="5297"/>
                      <a:pt x="4027" y="5297"/>
                    </a:cubicBezTo>
                    <a:cubicBezTo>
                      <a:pt x="4116" y="5297"/>
                      <a:pt x="4250" y="5253"/>
                      <a:pt x="4449" y="5163"/>
                    </a:cubicBezTo>
                    <a:cubicBezTo>
                      <a:pt x="4514" y="5137"/>
                      <a:pt x="4579" y="5098"/>
                      <a:pt x="4631" y="5059"/>
                    </a:cubicBezTo>
                    <a:cubicBezTo>
                      <a:pt x="5487" y="3412"/>
                      <a:pt x="6122" y="1855"/>
                      <a:pt x="63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8"/>
              <p:cNvSpPr/>
              <p:nvPr/>
            </p:nvSpPr>
            <p:spPr>
              <a:xfrm>
                <a:off x="185233" y="4084809"/>
                <a:ext cx="204061" cy="102053"/>
              </a:xfrm>
              <a:custGeom>
                <a:rect b="b" l="l" r="r" t="t"/>
                <a:pathLst>
                  <a:path extrusionOk="0" h="2271" w="4541">
                    <a:moveTo>
                      <a:pt x="4541" y="0"/>
                    </a:moveTo>
                    <a:lnTo>
                      <a:pt x="4541" y="0"/>
                    </a:lnTo>
                    <a:cubicBezTo>
                      <a:pt x="3023" y="584"/>
                      <a:pt x="1544" y="1220"/>
                      <a:pt x="27" y="1829"/>
                    </a:cubicBezTo>
                    <a:cubicBezTo>
                      <a:pt x="14" y="1829"/>
                      <a:pt x="14" y="1829"/>
                      <a:pt x="14" y="1842"/>
                    </a:cubicBezTo>
                    <a:cubicBezTo>
                      <a:pt x="14" y="1855"/>
                      <a:pt x="1" y="1855"/>
                      <a:pt x="1" y="1868"/>
                    </a:cubicBezTo>
                    <a:cubicBezTo>
                      <a:pt x="650" y="2076"/>
                      <a:pt x="1324" y="2218"/>
                      <a:pt x="2011" y="2270"/>
                    </a:cubicBezTo>
                    <a:cubicBezTo>
                      <a:pt x="3049" y="1751"/>
                      <a:pt x="3918" y="973"/>
                      <a:pt x="4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8"/>
              <p:cNvSpPr/>
              <p:nvPr/>
            </p:nvSpPr>
            <p:spPr>
              <a:xfrm>
                <a:off x="188738" y="3946670"/>
                <a:ext cx="812560" cy="214532"/>
              </a:xfrm>
              <a:custGeom>
                <a:rect b="b" l="l" r="r" t="t"/>
                <a:pathLst>
                  <a:path extrusionOk="0" h="4774" w="18082">
                    <a:moveTo>
                      <a:pt x="17913" y="0"/>
                    </a:moveTo>
                    <a:cubicBezTo>
                      <a:pt x="14709" y="364"/>
                      <a:pt x="11531" y="636"/>
                      <a:pt x="8393" y="1375"/>
                    </a:cubicBezTo>
                    <a:cubicBezTo>
                      <a:pt x="6343" y="1842"/>
                      <a:pt x="4359" y="2530"/>
                      <a:pt x="2465" y="3425"/>
                    </a:cubicBezTo>
                    <a:cubicBezTo>
                      <a:pt x="2456" y="3444"/>
                      <a:pt x="2439" y="3456"/>
                      <a:pt x="2421" y="3456"/>
                    </a:cubicBezTo>
                    <a:cubicBezTo>
                      <a:pt x="2414" y="3456"/>
                      <a:pt x="2407" y="3454"/>
                      <a:pt x="2400" y="3451"/>
                    </a:cubicBezTo>
                    <a:cubicBezTo>
                      <a:pt x="1609" y="3827"/>
                      <a:pt x="831" y="4242"/>
                      <a:pt x="53" y="4683"/>
                    </a:cubicBezTo>
                    <a:cubicBezTo>
                      <a:pt x="40" y="4709"/>
                      <a:pt x="27" y="4748"/>
                      <a:pt x="1" y="4774"/>
                    </a:cubicBezTo>
                    <a:cubicBezTo>
                      <a:pt x="2543" y="3515"/>
                      <a:pt x="5202" y="2517"/>
                      <a:pt x="7939" y="1790"/>
                    </a:cubicBezTo>
                    <a:cubicBezTo>
                      <a:pt x="7947" y="1765"/>
                      <a:pt x="7972" y="1751"/>
                      <a:pt x="7999" y="1751"/>
                    </a:cubicBezTo>
                    <a:cubicBezTo>
                      <a:pt x="8013" y="1751"/>
                      <a:pt x="8029" y="1755"/>
                      <a:pt x="8042" y="1764"/>
                    </a:cubicBezTo>
                    <a:cubicBezTo>
                      <a:pt x="11298" y="908"/>
                      <a:pt x="14631" y="428"/>
                      <a:pt x="17991" y="299"/>
                    </a:cubicBezTo>
                    <a:cubicBezTo>
                      <a:pt x="18017" y="299"/>
                      <a:pt x="18056" y="312"/>
                      <a:pt x="18069" y="338"/>
                    </a:cubicBezTo>
                    <a:cubicBezTo>
                      <a:pt x="18082" y="208"/>
                      <a:pt x="18030" y="78"/>
                      <a:pt x="179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8"/>
              <p:cNvSpPr/>
              <p:nvPr/>
            </p:nvSpPr>
            <p:spPr>
              <a:xfrm>
                <a:off x="196333" y="4095369"/>
                <a:ext cx="81067" cy="51274"/>
              </a:xfrm>
              <a:custGeom>
                <a:rect b="b" l="l" r="r" t="t"/>
                <a:pathLst>
                  <a:path extrusionOk="0" h="1141" w="1804">
                    <a:moveTo>
                      <a:pt x="1189" y="0"/>
                    </a:moveTo>
                    <a:cubicBezTo>
                      <a:pt x="1007" y="0"/>
                      <a:pt x="827" y="13"/>
                      <a:pt x="649" y="38"/>
                    </a:cubicBezTo>
                    <a:cubicBezTo>
                      <a:pt x="415" y="388"/>
                      <a:pt x="195" y="764"/>
                      <a:pt x="0" y="1140"/>
                    </a:cubicBezTo>
                    <a:cubicBezTo>
                      <a:pt x="584" y="738"/>
                      <a:pt x="1181" y="375"/>
                      <a:pt x="1803" y="51"/>
                    </a:cubicBezTo>
                    <a:cubicBezTo>
                      <a:pt x="1598" y="17"/>
                      <a:pt x="1393" y="0"/>
                      <a:pt x="11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8"/>
              <p:cNvSpPr/>
              <p:nvPr/>
            </p:nvSpPr>
            <p:spPr>
              <a:xfrm>
                <a:off x="228373" y="3988642"/>
                <a:ext cx="174897" cy="104929"/>
              </a:xfrm>
              <a:custGeom>
                <a:rect b="b" l="l" r="r" t="t"/>
                <a:pathLst>
                  <a:path extrusionOk="0" h="2335" w="3892">
                    <a:moveTo>
                      <a:pt x="909" y="0"/>
                    </a:moveTo>
                    <a:lnTo>
                      <a:pt x="857" y="78"/>
                    </a:lnTo>
                    <a:cubicBezTo>
                      <a:pt x="742" y="331"/>
                      <a:pt x="350" y="953"/>
                      <a:pt x="691" y="953"/>
                    </a:cubicBezTo>
                    <a:cubicBezTo>
                      <a:pt x="734" y="953"/>
                      <a:pt x="788" y="943"/>
                      <a:pt x="857" y="921"/>
                    </a:cubicBezTo>
                    <a:cubicBezTo>
                      <a:pt x="866" y="919"/>
                      <a:pt x="874" y="918"/>
                      <a:pt x="883" y="918"/>
                    </a:cubicBezTo>
                    <a:cubicBezTo>
                      <a:pt x="961" y="918"/>
                      <a:pt x="1019" y="1020"/>
                      <a:pt x="961" y="1090"/>
                    </a:cubicBezTo>
                    <a:cubicBezTo>
                      <a:pt x="610" y="1466"/>
                      <a:pt x="286" y="1881"/>
                      <a:pt x="1" y="2309"/>
                    </a:cubicBezTo>
                    <a:cubicBezTo>
                      <a:pt x="191" y="2279"/>
                      <a:pt x="381" y="2263"/>
                      <a:pt x="571" y="2263"/>
                    </a:cubicBezTo>
                    <a:cubicBezTo>
                      <a:pt x="796" y="2263"/>
                      <a:pt x="1021" y="2286"/>
                      <a:pt x="1246" y="2335"/>
                    </a:cubicBezTo>
                    <a:cubicBezTo>
                      <a:pt x="2102" y="1894"/>
                      <a:pt x="2984" y="1505"/>
                      <a:pt x="3892" y="1181"/>
                    </a:cubicBezTo>
                    <a:cubicBezTo>
                      <a:pt x="2971" y="558"/>
                      <a:pt x="1998" y="260"/>
                      <a:pt x="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8"/>
              <p:cNvSpPr/>
              <p:nvPr/>
            </p:nvSpPr>
            <p:spPr>
              <a:xfrm>
                <a:off x="771623" y="3974666"/>
                <a:ext cx="143396" cy="225002"/>
              </a:xfrm>
              <a:custGeom>
                <a:rect b="b" l="l" r="r" t="t"/>
                <a:pathLst>
                  <a:path extrusionOk="0" h="5007" w="3191">
                    <a:moveTo>
                      <a:pt x="3191" y="0"/>
                    </a:moveTo>
                    <a:lnTo>
                      <a:pt x="3191" y="0"/>
                    </a:lnTo>
                    <a:cubicBezTo>
                      <a:pt x="2685" y="39"/>
                      <a:pt x="2179" y="78"/>
                      <a:pt x="1673" y="130"/>
                    </a:cubicBezTo>
                    <a:cubicBezTo>
                      <a:pt x="1686" y="143"/>
                      <a:pt x="1686" y="156"/>
                      <a:pt x="1686" y="169"/>
                    </a:cubicBezTo>
                    <a:cubicBezTo>
                      <a:pt x="1531" y="1829"/>
                      <a:pt x="973" y="3619"/>
                      <a:pt x="0" y="5007"/>
                    </a:cubicBezTo>
                    <a:cubicBezTo>
                      <a:pt x="195" y="4825"/>
                      <a:pt x="389" y="4630"/>
                      <a:pt x="571" y="4436"/>
                    </a:cubicBezTo>
                    <a:cubicBezTo>
                      <a:pt x="1155" y="3787"/>
                      <a:pt x="1583" y="3009"/>
                      <a:pt x="1842" y="2179"/>
                    </a:cubicBezTo>
                    <a:cubicBezTo>
                      <a:pt x="2127" y="1336"/>
                      <a:pt x="2387" y="441"/>
                      <a:pt x="31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8"/>
              <p:cNvSpPr/>
              <p:nvPr/>
            </p:nvSpPr>
            <p:spPr>
              <a:xfrm>
                <a:off x="271513" y="3905867"/>
                <a:ext cx="245449" cy="132341"/>
              </a:xfrm>
              <a:custGeom>
                <a:rect b="b" l="l" r="r" t="t"/>
                <a:pathLst>
                  <a:path extrusionOk="0" h="2945" w="5462">
                    <a:moveTo>
                      <a:pt x="1168" y="1"/>
                    </a:moveTo>
                    <a:cubicBezTo>
                      <a:pt x="857" y="351"/>
                      <a:pt x="584" y="714"/>
                      <a:pt x="338" y="1116"/>
                    </a:cubicBezTo>
                    <a:cubicBezTo>
                      <a:pt x="221" y="1311"/>
                      <a:pt x="104" y="1518"/>
                      <a:pt x="1" y="1726"/>
                    </a:cubicBezTo>
                    <a:cubicBezTo>
                      <a:pt x="1116" y="1790"/>
                      <a:pt x="2219" y="2296"/>
                      <a:pt x="3114" y="2945"/>
                    </a:cubicBezTo>
                    <a:cubicBezTo>
                      <a:pt x="3879" y="2685"/>
                      <a:pt x="4670" y="2439"/>
                      <a:pt x="5461" y="2231"/>
                    </a:cubicBezTo>
                    <a:cubicBezTo>
                      <a:pt x="4333" y="1025"/>
                      <a:pt x="2828" y="247"/>
                      <a:pt x="1194" y="13"/>
                    </a:cubicBezTo>
                    <a:cubicBezTo>
                      <a:pt x="1181" y="13"/>
                      <a:pt x="1168" y="1"/>
                      <a:pt x="11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8"/>
              <p:cNvSpPr/>
              <p:nvPr/>
            </p:nvSpPr>
            <p:spPr>
              <a:xfrm>
                <a:off x="323371" y="3817834"/>
                <a:ext cx="335773" cy="186581"/>
              </a:xfrm>
              <a:custGeom>
                <a:rect b="b" l="l" r="r" t="t"/>
                <a:pathLst>
                  <a:path extrusionOk="0" h="4152" w="7472">
                    <a:moveTo>
                      <a:pt x="1830" y="1"/>
                    </a:moveTo>
                    <a:lnTo>
                      <a:pt x="1765" y="27"/>
                    </a:lnTo>
                    <a:cubicBezTo>
                      <a:pt x="1272" y="286"/>
                      <a:pt x="805" y="572"/>
                      <a:pt x="351" y="883"/>
                    </a:cubicBezTo>
                    <a:cubicBezTo>
                      <a:pt x="1" y="1129"/>
                      <a:pt x="792" y="1142"/>
                      <a:pt x="740" y="1207"/>
                    </a:cubicBezTo>
                    <a:cubicBezTo>
                      <a:pt x="520" y="1415"/>
                      <a:pt x="312" y="1635"/>
                      <a:pt x="118" y="1856"/>
                    </a:cubicBezTo>
                    <a:cubicBezTo>
                      <a:pt x="1791" y="2089"/>
                      <a:pt x="3334" y="2893"/>
                      <a:pt x="4476" y="4152"/>
                    </a:cubicBezTo>
                    <a:cubicBezTo>
                      <a:pt x="5462" y="3892"/>
                      <a:pt x="6460" y="3685"/>
                      <a:pt x="7472" y="3503"/>
                    </a:cubicBezTo>
                    <a:cubicBezTo>
                      <a:pt x="6097" y="1622"/>
                      <a:pt x="4151" y="468"/>
                      <a:pt x="1882" y="40"/>
                    </a:cubicBezTo>
                    <a:cubicBezTo>
                      <a:pt x="1856" y="40"/>
                      <a:pt x="1843" y="27"/>
                      <a:pt x="18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8"/>
              <p:cNvSpPr/>
              <p:nvPr/>
            </p:nvSpPr>
            <p:spPr>
              <a:xfrm>
                <a:off x="413156" y="3764088"/>
                <a:ext cx="364893" cy="209454"/>
              </a:xfrm>
              <a:custGeom>
                <a:rect b="b" l="l" r="r" t="t"/>
                <a:pathLst>
                  <a:path extrusionOk="0" h="4661" w="8120">
                    <a:moveTo>
                      <a:pt x="3426" y="0"/>
                    </a:moveTo>
                    <a:cubicBezTo>
                      <a:pt x="3364" y="0"/>
                      <a:pt x="3304" y="2"/>
                      <a:pt x="3243" y="4"/>
                    </a:cubicBezTo>
                    <a:cubicBezTo>
                      <a:pt x="2828" y="4"/>
                      <a:pt x="1466" y="159"/>
                      <a:pt x="1518" y="276"/>
                    </a:cubicBezTo>
                    <a:lnTo>
                      <a:pt x="2089" y="535"/>
                    </a:lnTo>
                    <a:cubicBezTo>
                      <a:pt x="2166" y="587"/>
                      <a:pt x="2141" y="704"/>
                      <a:pt x="2050" y="717"/>
                    </a:cubicBezTo>
                    <a:cubicBezTo>
                      <a:pt x="1349" y="717"/>
                      <a:pt x="649" y="860"/>
                      <a:pt x="0" y="1119"/>
                    </a:cubicBezTo>
                    <a:cubicBezTo>
                      <a:pt x="2296" y="1482"/>
                      <a:pt x="4333" y="2753"/>
                      <a:pt x="5655" y="4660"/>
                    </a:cubicBezTo>
                    <a:cubicBezTo>
                      <a:pt x="6486" y="4517"/>
                      <a:pt x="7303" y="4401"/>
                      <a:pt x="8120" y="4297"/>
                    </a:cubicBezTo>
                    <a:cubicBezTo>
                      <a:pt x="7264" y="2507"/>
                      <a:pt x="5967" y="1184"/>
                      <a:pt x="4345" y="82"/>
                    </a:cubicBezTo>
                    <a:cubicBezTo>
                      <a:pt x="4043" y="27"/>
                      <a:pt x="3731" y="0"/>
                      <a:pt x="34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8"/>
              <p:cNvSpPr/>
              <p:nvPr/>
            </p:nvSpPr>
            <p:spPr>
              <a:xfrm>
                <a:off x="620049" y="3747326"/>
                <a:ext cx="273984" cy="208690"/>
              </a:xfrm>
              <a:custGeom>
                <a:rect b="b" l="l" r="r" t="t"/>
                <a:pathLst>
                  <a:path extrusionOk="0" h="4644" w="6097">
                    <a:moveTo>
                      <a:pt x="1090" y="1"/>
                    </a:moveTo>
                    <a:lnTo>
                      <a:pt x="1090" y="1"/>
                    </a:lnTo>
                    <a:cubicBezTo>
                      <a:pt x="1155" y="39"/>
                      <a:pt x="1207" y="91"/>
                      <a:pt x="1233" y="156"/>
                    </a:cubicBezTo>
                    <a:cubicBezTo>
                      <a:pt x="1337" y="403"/>
                      <a:pt x="1505" y="597"/>
                      <a:pt x="1596" y="844"/>
                    </a:cubicBezTo>
                    <a:cubicBezTo>
                      <a:pt x="1617" y="907"/>
                      <a:pt x="1561" y="971"/>
                      <a:pt x="1504" y="971"/>
                    </a:cubicBezTo>
                    <a:cubicBezTo>
                      <a:pt x="1491" y="971"/>
                      <a:pt x="1478" y="968"/>
                      <a:pt x="1467" y="960"/>
                    </a:cubicBezTo>
                    <a:cubicBezTo>
                      <a:pt x="987" y="753"/>
                      <a:pt x="507" y="597"/>
                      <a:pt x="1" y="493"/>
                    </a:cubicBezTo>
                    <a:lnTo>
                      <a:pt x="1" y="493"/>
                    </a:lnTo>
                    <a:cubicBezTo>
                      <a:pt x="1648" y="1414"/>
                      <a:pt x="2906" y="2958"/>
                      <a:pt x="3697" y="4644"/>
                    </a:cubicBezTo>
                    <a:cubicBezTo>
                      <a:pt x="4502" y="4553"/>
                      <a:pt x="5306" y="4475"/>
                      <a:pt x="6097" y="4398"/>
                    </a:cubicBezTo>
                    <a:cubicBezTo>
                      <a:pt x="5020" y="3827"/>
                      <a:pt x="4346" y="2828"/>
                      <a:pt x="3594" y="1881"/>
                    </a:cubicBezTo>
                    <a:cubicBezTo>
                      <a:pt x="3023" y="1155"/>
                      <a:pt x="2258" y="260"/>
                      <a:pt x="1324" y="65"/>
                    </a:cubicBezTo>
                    <a:cubicBezTo>
                      <a:pt x="1246" y="39"/>
                      <a:pt x="1168" y="27"/>
                      <a:pt x="10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8"/>
              <p:cNvSpPr/>
              <p:nvPr/>
            </p:nvSpPr>
            <p:spPr>
              <a:xfrm>
                <a:off x="202174" y="4095279"/>
                <a:ext cx="42556" cy="40848"/>
              </a:xfrm>
              <a:custGeom>
                <a:rect b="b" l="l" r="r" t="t"/>
                <a:pathLst>
                  <a:path extrusionOk="0" h="909" w="947">
                    <a:moveTo>
                      <a:pt x="947" y="1"/>
                    </a:moveTo>
                    <a:cubicBezTo>
                      <a:pt x="804" y="1"/>
                      <a:pt x="662" y="14"/>
                      <a:pt x="519" y="40"/>
                    </a:cubicBezTo>
                    <a:cubicBezTo>
                      <a:pt x="337" y="312"/>
                      <a:pt x="169" y="611"/>
                      <a:pt x="0" y="909"/>
                    </a:cubicBezTo>
                    <a:cubicBezTo>
                      <a:pt x="337" y="623"/>
                      <a:pt x="649" y="312"/>
                      <a:pt x="947"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8"/>
              <p:cNvSpPr/>
              <p:nvPr/>
            </p:nvSpPr>
            <p:spPr>
              <a:xfrm>
                <a:off x="227789" y="3988642"/>
                <a:ext cx="99132" cy="103806"/>
              </a:xfrm>
              <a:custGeom>
                <a:rect b="b" l="l" r="r" t="t"/>
                <a:pathLst>
                  <a:path extrusionOk="0" h="2310" w="2206">
                    <a:moveTo>
                      <a:pt x="909" y="0"/>
                    </a:moveTo>
                    <a:lnTo>
                      <a:pt x="870" y="78"/>
                    </a:lnTo>
                    <a:cubicBezTo>
                      <a:pt x="755" y="331"/>
                      <a:pt x="353" y="953"/>
                      <a:pt x="691" y="953"/>
                    </a:cubicBezTo>
                    <a:cubicBezTo>
                      <a:pt x="734" y="953"/>
                      <a:pt x="789" y="943"/>
                      <a:pt x="857" y="921"/>
                    </a:cubicBezTo>
                    <a:cubicBezTo>
                      <a:pt x="867" y="919"/>
                      <a:pt x="877" y="918"/>
                      <a:pt x="886" y="918"/>
                    </a:cubicBezTo>
                    <a:cubicBezTo>
                      <a:pt x="972" y="918"/>
                      <a:pt x="1019" y="1020"/>
                      <a:pt x="961" y="1090"/>
                    </a:cubicBezTo>
                    <a:cubicBezTo>
                      <a:pt x="610" y="1466"/>
                      <a:pt x="299" y="1881"/>
                      <a:pt x="1" y="2309"/>
                    </a:cubicBezTo>
                    <a:cubicBezTo>
                      <a:pt x="169" y="2283"/>
                      <a:pt x="325" y="2270"/>
                      <a:pt x="481" y="2270"/>
                    </a:cubicBezTo>
                    <a:cubicBezTo>
                      <a:pt x="1077" y="1648"/>
                      <a:pt x="1635" y="999"/>
                      <a:pt x="2206" y="363"/>
                    </a:cubicBezTo>
                    <a:cubicBezTo>
                      <a:pt x="1791" y="221"/>
                      <a:pt x="1363" y="104"/>
                      <a:pt x="909"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8"/>
              <p:cNvSpPr/>
              <p:nvPr/>
            </p:nvSpPr>
            <p:spPr>
              <a:xfrm>
                <a:off x="271513" y="3906451"/>
                <a:ext cx="132925" cy="90954"/>
              </a:xfrm>
              <a:custGeom>
                <a:rect b="b" l="l" r="r" t="t"/>
                <a:pathLst>
                  <a:path extrusionOk="0" h="2024" w="2958">
                    <a:moveTo>
                      <a:pt x="1168" y="0"/>
                    </a:moveTo>
                    <a:cubicBezTo>
                      <a:pt x="857" y="338"/>
                      <a:pt x="584" y="714"/>
                      <a:pt x="338" y="1103"/>
                    </a:cubicBezTo>
                    <a:cubicBezTo>
                      <a:pt x="221" y="1298"/>
                      <a:pt x="104" y="1518"/>
                      <a:pt x="1" y="1726"/>
                    </a:cubicBezTo>
                    <a:cubicBezTo>
                      <a:pt x="481" y="1751"/>
                      <a:pt x="947" y="1855"/>
                      <a:pt x="1401" y="2024"/>
                    </a:cubicBezTo>
                    <a:cubicBezTo>
                      <a:pt x="1881" y="1479"/>
                      <a:pt x="2400" y="960"/>
                      <a:pt x="2958" y="493"/>
                    </a:cubicBezTo>
                    <a:cubicBezTo>
                      <a:pt x="2387" y="260"/>
                      <a:pt x="1791" y="91"/>
                      <a:pt x="1194"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8"/>
              <p:cNvSpPr/>
              <p:nvPr/>
            </p:nvSpPr>
            <p:spPr>
              <a:xfrm>
                <a:off x="323955" y="3817294"/>
                <a:ext cx="201140" cy="105513"/>
              </a:xfrm>
              <a:custGeom>
                <a:rect b="b" l="l" r="r" t="t"/>
                <a:pathLst>
                  <a:path extrusionOk="0" h="2348" w="4476">
                    <a:moveTo>
                      <a:pt x="1817" y="0"/>
                    </a:moveTo>
                    <a:lnTo>
                      <a:pt x="1752" y="26"/>
                    </a:lnTo>
                    <a:cubicBezTo>
                      <a:pt x="1259" y="285"/>
                      <a:pt x="792" y="571"/>
                      <a:pt x="338" y="882"/>
                    </a:cubicBezTo>
                    <a:cubicBezTo>
                      <a:pt x="1" y="1128"/>
                      <a:pt x="779" y="1154"/>
                      <a:pt x="727" y="1206"/>
                    </a:cubicBezTo>
                    <a:cubicBezTo>
                      <a:pt x="507" y="1414"/>
                      <a:pt x="299" y="1634"/>
                      <a:pt x="105" y="1855"/>
                    </a:cubicBezTo>
                    <a:cubicBezTo>
                      <a:pt x="727" y="1946"/>
                      <a:pt x="1337" y="2114"/>
                      <a:pt x="1921" y="2348"/>
                    </a:cubicBezTo>
                    <a:cubicBezTo>
                      <a:pt x="2375" y="1984"/>
                      <a:pt x="2854" y="1673"/>
                      <a:pt x="3360" y="1401"/>
                    </a:cubicBezTo>
                    <a:cubicBezTo>
                      <a:pt x="3723" y="1219"/>
                      <a:pt x="4100" y="1064"/>
                      <a:pt x="4476" y="947"/>
                    </a:cubicBezTo>
                    <a:cubicBezTo>
                      <a:pt x="3659" y="519"/>
                      <a:pt x="2777" y="221"/>
                      <a:pt x="1869" y="39"/>
                    </a:cubicBezTo>
                    <a:cubicBezTo>
                      <a:pt x="1843" y="39"/>
                      <a:pt x="1830" y="26"/>
                      <a:pt x="1817"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8"/>
              <p:cNvSpPr/>
              <p:nvPr/>
            </p:nvSpPr>
            <p:spPr>
              <a:xfrm>
                <a:off x="413156" y="3764088"/>
                <a:ext cx="289712" cy="92302"/>
              </a:xfrm>
              <a:custGeom>
                <a:rect b="b" l="l" r="r" t="t"/>
                <a:pathLst>
                  <a:path extrusionOk="0" h="2054" w="6447">
                    <a:moveTo>
                      <a:pt x="3431" y="0"/>
                    </a:moveTo>
                    <a:cubicBezTo>
                      <a:pt x="3368" y="0"/>
                      <a:pt x="3305" y="1"/>
                      <a:pt x="3243" y="4"/>
                    </a:cubicBezTo>
                    <a:cubicBezTo>
                      <a:pt x="2841" y="4"/>
                      <a:pt x="1466" y="159"/>
                      <a:pt x="1531" y="289"/>
                    </a:cubicBezTo>
                    <a:lnTo>
                      <a:pt x="2102" y="548"/>
                    </a:lnTo>
                    <a:cubicBezTo>
                      <a:pt x="2179" y="587"/>
                      <a:pt x="2153" y="704"/>
                      <a:pt x="2063" y="717"/>
                    </a:cubicBezTo>
                    <a:cubicBezTo>
                      <a:pt x="1362" y="730"/>
                      <a:pt x="662" y="860"/>
                      <a:pt x="0" y="1119"/>
                    </a:cubicBezTo>
                    <a:cubicBezTo>
                      <a:pt x="973" y="1262"/>
                      <a:pt x="1907" y="1573"/>
                      <a:pt x="2763" y="2053"/>
                    </a:cubicBezTo>
                    <a:cubicBezTo>
                      <a:pt x="3509" y="1850"/>
                      <a:pt x="4280" y="1749"/>
                      <a:pt x="5054" y="1749"/>
                    </a:cubicBezTo>
                    <a:cubicBezTo>
                      <a:pt x="5519" y="1749"/>
                      <a:pt x="5985" y="1786"/>
                      <a:pt x="6447" y="1858"/>
                    </a:cubicBezTo>
                    <a:cubicBezTo>
                      <a:pt x="5824" y="1184"/>
                      <a:pt x="5111" y="587"/>
                      <a:pt x="4345" y="69"/>
                    </a:cubicBezTo>
                    <a:cubicBezTo>
                      <a:pt x="4045" y="26"/>
                      <a:pt x="3735" y="0"/>
                      <a:pt x="3431"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8"/>
              <p:cNvSpPr/>
              <p:nvPr/>
            </p:nvSpPr>
            <p:spPr>
              <a:xfrm>
                <a:off x="620633" y="3746742"/>
                <a:ext cx="201140" cy="136430"/>
              </a:xfrm>
              <a:custGeom>
                <a:rect b="b" l="l" r="r" t="t"/>
                <a:pathLst>
                  <a:path extrusionOk="0" h="3036" w="4476">
                    <a:moveTo>
                      <a:pt x="1064" y="1"/>
                    </a:moveTo>
                    <a:lnTo>
                      <a:pt x="1064" y="1"/>
                    </a:lnTo>
                    <a:cubicBezTo>
                      <a:pt x="1129" y="40"/>
                      <a:pt x="1181" y="104"/>
                      <a:pt x="1220" y="169"/>
                    </a:cubicBezTo>
                    <a:cubicBezTo>
                      <a:pt x="1324" y="403"/>
                      <a:pt x="1479" y="597"/>
                      <a:pt x="1583" y="857"/>
                    </a:cubicBezTo>
                    <a:cubicBezTo>
                      <a:pt x="1594" y="918"/>
                      <a:pt x="1547" y="972"/>
                      <a:pt x="1488" y="972"/>
                    </a:cubicBezTo>
                    <a:cubicBezTo>
                      <a:pt x="1473" y="972"/>
                      <a:pt x="1457" y="968"/>
                      <a:pt x="1441" y="960"/>
                    </a:cubicBezTo>
                    <a:cubicBezTo>
                      <a:pt x="974" y="766"/>
                      <a:pt x="494" y="610"/>
                      <a:pt x="1" y="506"/>
                    </a:cubicBezTo>
                    <a:lnTo>
                      <a:pt x="1" y="506"/>
                    </a:lnTo>
                    <a:cubicBezTo>
                      <a:pt x="818" y="973"/>
                      <a:pt x="1544" y="1583"/>
                      <a:pt x="2167" y="2296"/>
                    </a:cubicBezTo>
                    <a:cubicBezTo>
                      <a:pt x="2958" y="2439"/>
                      <a:pt x="3736" y="2685"/>
                      <a:pt x="4476" y="3036"/>
                    </a:cubicBezTo>
                    <a:cubicBezTo>
                      <a:pt x="4164" y="2660"/>
                      <a:pt x="3879" y="2270"/>
                      <a:pt x="3581" y="1881"/>
                    </a:cubicBezTo>
                    <a:cubicBezTo>
                      <a:pt x="3010" y="1168"/>
                      <a:pt x="2245" y="273"/>
                      <a:pt x="1311" y="65"/>
                    </a:cubicBezTo>
                    <a:cubicBezTo>
                      <a:pt x="1220" y="52"/>
                      <a:pt x="1142" y="27"/>
                      <a:pt x="106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3" name="Google Shape;503;p28"/>
          <p:cNvGrpSpPr/>
          <p:nvPr/>
        </p:nvGrpSpPr>
        <p:grpSpPr>
          <a:xfrm>
            <a:off x="6702865" y="3761705"/>
            <a:ext cx="2017384" cy="1856940"/>
            <a:chOff x="6460799" y="3766238"/>
            <a:chExt cx="2245530" cy="2066941"/>
          </a:xfrm>
        </p:grpSpPr>
        <p:sp>
          <p:nvSpPr>
            <p:cNvPr id="504" name="Google Shape;504;p28"/>
            <p:cNvSpPr/>
            <p:nvPr/>
          </p:nvSpPr>
          <p:spPr>
            <a:xfrm>
              <a:off x="6460799" y="3766240"/>
              <a:ext cx="2238654" cy="2066938"/>
            </a:xfrm>
            <a:custGeom>
              <a:rect b="b" l="l" r="r" t="t"/>
              <a:pathLst>
                <a:path extrusionOk="0" h="28347" w="30702">
                  <a:moveTo>
                    <a:pt x="14283" y="1"/>
                  </a:moveTo>
                  <a:cubicBezTo>
                    <a:pt x="14269" y="1"/>
                    <a:pt x="14260" y="2"/>
                    <a:pt x="14255" y="3"/>
                  </a:cubicBezTo>
                  <a:cubicBezTo>
                    <a:pt x="12945" y="224"/>
                    <a:pt x="11933" y="1482"/>
                    <a:pt x="11648" y="2675"/>
                  </a:cubicBezTo>
                  <a:cubicBezTo>
                    <a:pt x="11479" y="3428"/>
                    <a:pt x="11453" y="4193"/>
                    <a:pt x="11544" y="4945"/>
                  </a:cubicBezTo>
                  <a:cubicBezTo>
                    <a:pt x="11570" y="5321"/>
                    <a:pt x="11674" y="5801"/>
                    <a:pt x="11739" y="6281"/>
                  </a:cubicBezTo>
                  <a:cubicBezTo>
                    <a:pt x="11580" y="6252"/>
                    <a:pt x="11419" y="6239"/>
                    <a:pt x="11256" y="6239"/>
                  </a:cubicBezTo>
                  <a:cubicBezTo>
                    <a:pt x="10016" y="6239"/>
                    <a:pt x="8685" y="7023"/>
                    <a:pt x="7951" y="7928"/>
                  </a:cubicBezTo>
                  <a:cubicBezTo>
                    <a:pt x="7792" y="7911"/>
                    <a:pt x="7632" y="7902"/>
                    <a:pt x="7471" y="7902"/>
                  </a:cubicBezTo>
                  <a:cubicBezTo>
                    <a:pt x="6101" y="7902"/>
                    <a:pt x="4700" y="8523"/>
                    <a:pt x="3632" y="9394"/>
                  </a:cubicBezTo>
                  <a:cubicBezTo>
                    <a:pt x="1661" y="11002"/>
                    <a:pt x="636" y="13441"/>
                    <a:pt x="325" y="15918"/>
                  </a:cubicBezTo>
                  <a:cubicBezTo>
                    <a:pt x="1" y="18421"/>
                    <a:pt x="208" y="21171"/>
                    <a:pt x="1661" y="23311"/>
                  </a:cubicBezTo>
                  <a:cubicBezTo>
                    <a:pt x="2854" y="25101"/>
                    <a:pt x="4852" y="26528"/>
                    <a:pt x="7031" y="26800"/>
                  </a:cubicBezTo>
                  <a:cubicBezTo>
                    <a:pt x="7173" y="26904"/>
                    <a:pt x="7316" y="26995"/>
                    <a:pt x="7472" y="27086"/>
                  </a:cubicBezTo>
                  <a:cubicBezTo>
                    <a:pt x="8709" y="27792"/>
                    <a:pt x="10186" y="28066"/>
                    <a:pt x="11638" y="28066"/>
                  </a:cubicBezTo>
                  <a:cubicBezTo>
                    <a:pt x="12318" y="28066"/>
                    <a:pt x="12992" y="28006"/>
                    <a:pt x="13632" y="27903"/>
                  </a:cubicBezTo>
                  <a:lnTo>
                    <a:pt x="13645" y="27903"/>
                  </a:lnTo>
                  <a:cubicBezTo>
                    <a:pt x="14395" y="28202"/>
                    <a:pt x="15178" y="28346"/>
                    <a:pt x="15953" y="28346"/>
                  </a:cubicBezTo>
                  <a:cubicBezTo>
                    <a:pt x="17764" y="28346"/>
                    <a:pt x="19532" y="27557"/>
                    <a:pt x="20740" y="26113"/>
                  </a:cubicBezTo>
                  <a:cubicBezTo>
                    <a:pt x="20759" y="26122"/>
                    <a:pt x="20783" y="26131"/>
                    <a:pt x="20810" y="26131"/>
                  </a:cubicBezTo>
                  <a:cubicBezTo>
                    <a:pt x="20821" y="26131"/>
                    <a:pt x="20833" y="26130"/>
                    <a:pt x="20844" y="26126"/>
                  </a:cubicBezTo>
                  <a:cubicBezTo>
                    <a:pt x="22556" y="25802"/>
                    <a:pt x="24476" y="25296"/>
                    <a:pt x="25371" y="23765"/>
                  </a:cubicBezTo>
                  <a:cubicBezTo>
                    <a:pt x="25384" y="23772"/>
                    <a:pt x="25397" y="23775"/>
                    <a:pt x="25408" y="23775"/>
                  </a:cubicBezTo>
                  <a:cubicBezTo>
                    <a:pt x="25419" y="23775"/>
                    <a:pt x="25429" y="23772"/>
                    <a:pt x="25436" y="23765"/>
                  </a:cubicBezTo>
                  <a:cubicBezTo>
                    <a:pt x="30701" y="22053"/>
                    <a:pt x="29677" y="14388"/>
                    <a:pt x="27874" y="10535"/>
                  </a:cubicBezTo>
                  <a:cubicBezTo>
                    <a:pt x="26849" y="8343"/>
                    <a:pt x="25008" y="6372"/>
                    <a:pt x="22569" y="5788"/>
                  </a:cubicBezTo>
                  <a:cubicBezTo>
                    <a:pt x="22107" y="5671"/>
                    <a:pt x="21636" y="5613"/>
                    <a:pt x="21166" y="5613"/>
                  </a:cubicBezTo>
                  <a:cubicBezTo>
                    <a:pt x="20134" y="5613"/>
                    <a:pt x="19111" y="5893"/>
                    <a:pt x="18211" y="6437"/>
                  </a:cubicBezTo>
                  <a:cubicBezTo>
                    <a:pt x="17577" y="5698"/>
                    <a:pt x="16543" y="5303"/>
                    <a:pt x="15533" y="5303"/>
                  </a:cubicBezTo>
                  <a:cubicBezTo>
                    <a:pt x="14787" y="5303"/>
                    <a:pt x="14054" y="5518"/>
                    <a:pt x="13503" y="5970"/>
                  </a:cubicBezTo>
                  <a:cubicBezTo>
                    <a:pt x="13464" y="5775"/>
                    <a:pt x="13451" y="5568"/>
                    <a:pt x="13451" y="5360"/>
                  </a:cubicBezTo>
                  <a:cubicBezTo>
                    <a:pt x="13464" y="3920"/>
                    <a:pt x="14320" y="2701"/>
                    <a:pt x="15552" y="2066"/>
                  </a:cubicBezTo>
                  <a:cubicBezTo>
                    <a:pt x="15554" y="2066"/>
                    <a:pt x="15556" y="2067"/>
                    <a:pt x="15559" y="2067"/>
                  </a:cubicBezTo>
                  <a:cubicBezTo>
                    <a:pt x="15650" y="2067"/>
                    <a:pt x="15781" y="1537"/>
                    <a:pt x="15059" y="561"/>
                  </a:cubicBezTo>
                  <a:cubicBezTo>
                    <a:pt x="14738" y="68"/>
                    <a:pt x="14387" y="1"/>
                    <a:pt x="142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5" name="Google Shape;505;p28"/>
            <p:cNvGrpSpPr/>
            <p:nvPr/>
          </p:nvGrpSpPr>
          <p:grpSpPr>
            <a:xfrm>
              <a:off x="6468622" y="3766238"/>
              <a:ext cx="2237706" cy="2066938"/>
              <a:chOff x="1712346" y="3314846"/>
              <a:chExt cx="1379087" cy="1273843"/>
            </a:xfrm>
          </p:grpSpPr>
          <p:sp>
            <p:nvSpPr>
              <p:cNvPr id="506" name="Google Shape;506;p28"/>
              <p:cNvSpPr/>
              <p:nvPr/>
            </p:nvSpPr>
            <p:spPr>
              <a:xfrm>
                <a:off x="1712346" y="3314846"/>
                <a:ext cx="1379087" cy="1273843"/>
              </a:xfrm>
              <a:custGeom>
                <a:rect b="b" l="l" r="r" t="t"/>
                <a:pathLst>
                  <a:path extrusionOk="0" h="28347" w="30689">
                    <a:moveTo>
                      <a:pt x="14398" y="364"/>
                    </a:moveTo>
                    <a:lnTo>
                      <a:pt x="14398" y="364"/>
                    </a:lnTo>
                    <a:cubicBezTo>
                      <a:pt x="14838" y="688"/>
                      <a:pt x="15176" y="1129"/>
                      <a:pt x="15357" y="1648"/>
                    </a:cubicBezTo>
                    <a:cubicBezTo>
                      <a:pt x="14903" y="1336"/>
                      <a:pt x="14566" y="883"/>
                      <a:pt x="14398" y="364"/>
                    </a:cubicBezTo>
                    <a:close/>
                    <a:moveTo>
                      <a:pt x="15490" y="5636"/>
                    </a:moveTo>
                    <a:cubicBezTo>
                      <a:pt x="16348" y="5636"/>
                      <a:pt x="17168" y="5951"/>
                      <a:pt x="17925" y="6589"/>
                    </a:cubicBezTo>
                    <a:cubicBezTo>
                      <a:pt x="17497" y="6901"/>
                      <a:pt x="17108" y="7290"/>
                      <a:pt x="16810" y="7731"/>
                    </a:cubicBezTo>
                    <a:cubicBezTo>
                      <a:pt x="16810" y="7731"/>
                      <a:pt x="16797" y="7744"/>
                      <a:pt x="16797" y="7744"/>
                    </a:cubicBezTo>
                    <a:cubicBezTo>
                      <a:pt x="16551" y="7861"/>
                      <a:pt x="16032" y="8068"/>
                      <a:pt x="15993" y="8068"/>
                    </a:cubicBezTo>
                    <a:cubicBezTo>
                      <a:pt x="14787" y="7887"/>
                      <a:pt x="13827" y="7264"/>
                      <a:pt x="13516" y="6161"/>
                    </a:cubicBezTo>
                    <a:cubicBezTo>
                      <a:pt x="14187" y="5812"/>
                      <a:pt x="14849" y="5636"/>
                      <a:pt x="15490" y="5636"/>
                    </a:cubicBezTo>
                    <a:close/>
                    <a:moveTo>
                      <a:pt x="11752" y="6499"/>
                    </a:moveTo>
                    <a:lnTo>
                      <a:pt x="11752" y="6499"/>
                    </a:lnTo>
                    <a:cubicBezTo>
                      <a:pt x="11868" y="7446"/>
                      <a:pt x="11816" y="8418"/>
                      <a:pt x="10908" y="8807"/>
                    </a:cubicBezTo>
                    <a:lnTo>
                      <a:pt x="10908" y="8794"/>
                    </a:lnTo>
                    <a:cubicBezTo>
                      <a:pt x="10614" y="8726"/>
                      <a:pt x="10312" y="8694"/>
                      <a:pt x="10008" y="8694"/>
                    </a:cubicBezTo>
                    <a:cubicBezTo>
                      <a:pt x="9910" y="8694"/>
                      <a:pt x="9813" y="8697"/>
                      <a:pt x="9715" y="8704"/>
                    </a:cubicBezTo>
                    <a:cubicBezTo>
                      <a:pt x="9741" y="8652"/>
                      <a:pt x="8691" y="8042"/>
                      <a:pt x="8172" y="7964"/>
                    </a:cubicBezTo>
                    <a:cubicBezTo>
                      <a:pt x="8639" y="7510"/>
                      <a:pt x="9183" y="7147"/>
                      <a:pt x="9780" y="6888"/>
                    </a:cubicBezTo>
                    <a:cubicBezTo>
                      <a:pt x="10442" y="6615"/>
                      <a:pt x="11064" y="6602"/>
                      <a:pt x="11752" y="6499"/>
                    </a:cubicBezTo>
                    <a:close/>
                    <a:moveTo>
                      <a:pt x="14138" y="260"/>
                    </a:moveTo>
                    <a:cubicBezTo>
                      <a:pt x="14281" y="921"/>
                      <a:pt x="14670" y="1492"/>
                      <a:pt x="15215" y="1881"/>
                    </a:cubicBezTo>
                    <a:lnTo>
                      <a:pt x="15215" y="1894"/>
                    </a:lnTo>
                    <a:cubicBezTo>
                      <a:pt x="13840" y="2465"/>
                      <a:pt x="13010" y="4216"/>
                      <a:pt x="13113" y="5669"/>
                    </a:cubicBezTo>
                    <a:cubicBezTo>
                      <a:pt x="13210" y="6878"/>
                      <a:pt x="14232" y="8325"/>
                      <a:pt x="15537" y="8325"/>
                    </a:cubicBezTo>
                    <a:cubicBezTo>
                      <a:pt x="15632" y="8325"/>
                      <a:pt x="15727" y="8317"/>
                      <a:pt x="15824" y="8302"/>
                    </a:cubicBezTo>
                    <a:lnTo>
                      <a:pt x="15824" y="8302"/>
                    </a:lnTo>
                    <a:cubicBezTo>
                      <a:pt x="15461" y="8535"/>
                      <a:pt x="15137" y="8794"/>
                      <a:pt x="14813" y="9067"/>
                    </a:cubicBezTo>
                    <a:cubicBezTo>
                      <a:pt x="14444" y="8973"/>
                      <a:pt x="14065" y="8924"/>
                      <a:pt x="13685" y="8924"/>
                    </a:cubicBezTo>
                    <a:cubicBezTo>
                      <a:pt x="13490" y="8924"/>
                      <a:pt x="13294" y="8937"/>
                      <a:pt x="13100" y="8963"/>
                    </a:cubicBezTo>
                    <a:cubicBezTo>
                      <a:pt x="12711" y="9028"/>
                      <a:pt x="12335" y="9132"/>
                      <a:pt x="11972" y="9287"/>
                    </a:cubicBezTo>
                    <a:cubicBezTo>
                      <a:pt x="11959" y="9261"/>
                      <a:pt x="11946" y="9235"/>
                      <a:pt x="11907" y="9210"/>
                    </a:cubicBezTo>
                    <a:cubicBezTo>
                      <a:pt x="11700" y="9093"/>
                      <a:pt x="11479" y="8989"/>
                      <a:pt x="11246" y="8911"/>
                    </a:cubicBezTo>
                    <a:cubicBezTo>
                      <a:pt x="12348" y="8353"/>
                      <a:pt x="12076" y="6706"/>
                      <a:pt x="11920" y="5630"/>
                    </a:cubicBezTo>
                    <a:cubicBezTo>
                      <a:pt x="11765" y="4553"/>
                      <a:pt x="11700" y="3438"/>
                      <a:pt x="12037" y="2387"/>
                    </a:cubicBezTo>
                    <a:cubicBezTo>
                      <a:pt x="12400" y="1285"/>
                      <a:pt x="13152" y="727"/>
                      <a:pt x="14138" y="260"/>
                    </a:cubicBezTo>
                    <a:close/>
                    <a:moveTo>
                      <a:pt x="21052" y="5918"/>
                    </a:moveTo>
                    <a:cubicBezTo>
                      <a:pt x="21842" y="5918"/>
                      <a:pt x="22601" y="6071"/>
                      <a:pt x="23217" y="6304"/>
                    </a:cubicBezTo>
                    <a:cubicBezTo>
                      <a:pt x="25370" y="7121"/>
                      <a:pt x="26901" y="9028"/>
                      <a:pt x="27770" y="11103"/>
                    </a:cubicBezTo>
                    <a:cubicBezTo>
                      <a:pt x="29377" y="14927"/>
                      <a:pt x="30117" y="21484"/>
                      <a:pt x="25496" y="23499"/>
                    </a:cubicBezTo>
                    <a:lnTo>
                      <a:pt x="25496" y="23499"/>
                    </a:lnTo>
                    <a:cubicBezTo>
                      <a:pt x="25608" y="23284"/>
                      <a:pt x="25683" y="23056"/>
                      <a:pt x="25747" y="22815"/>
                    </a:cubicBezTo>
                    <a:cubicBezTo>
                      <a:pt x="26343" y="20403"/>
                      <a:pt x="26149" y="17524"/>
                      <a:pt x="25396" y="15176"/>
                    </a:cubicBezTo>
                    <a:cubicBezTo>
                      <a:pt x="25385" y="15148"/>
                      <a:pt x="25359" y="15134"/>
                      <a:pt x="25335" y="15134"/>
                    </a:cubicBezTo>
                    <a:cubicBezTo>
                      <a:pt x="25303" y="15134"/>
                      <a:pt x="25272" y="15158"/>
                      <a:pt x="25280" y="15202"/>
                    </a:cubicBezTo>
                    <a:cubicBezTo>
                      <a:pt x="25669" y="17368"/>
                      <a:pt x="25876" y="19521"/>
                      <a:pt x="25604" y="21713"/>
                    </a:cubicBezTo>
                    <a:cubicBezTo>
                      <a:pt x="25435" y="23023"/>
                      <a:pt x="25059" y="24087"/>
                      <a:pt x="23879" y="24826"/>
                    </a:cubicBezTo>
                    <a:cubicBezTo>
                      <a:pt x="23010" y="25358"/>
                      <a:pt x="21985" y="25565"/>
                      <a:pt x="20986" y="25773"/>
                    </a:cubicBezTo>
                    <a:cubicBezTo>
                      <a:pt x="21687" y="24800"/>
                      <a:pt x="21985" y="23607"/>
                      <a:pt x="21830" y="22426"/>
                    </a:cubicBezTo>
                    <a:cubicBezTo>
                      <a:pt x="21811" y="22371"/>
                      <a:pt x="21767" y="22345"/>
                      <a:pt x="21724" y="22345"/>
                    </a:cubicBezTo>
                    <a:cubicBezTo>
                      <a:pt x="21675" y="22345"/>
                      <a:pt x="21629" y="22378"/>
                      <a:pt x="21622" y="22439"/>
                    </a:cubicBezTo>
                    <a:cubicBezTo>
                      <a:pt x="21544" y="25526"/>
                      <a:pt x="19287" y="27952"/>
                      <a:pt x="16110" y="28017"/>
                    </a:cubicBezTo>
                    <a:cubicBezTo>
                      <a:pt x="16065" y="28018"/>
                      <a:pt x="16020" y="28018"/>
                      <a:pt x="15975" y="28018"/>
                    </a:cubicBezTo>
                    <a:cubicBezTo>
                      <a:pt x="12847" y="28018"/>
                      <a:pt x="10341" y="25795"/>
                      <a:pt x="9637" y="22815"/>
                    </a:cubicBezTo>
                    <a:cubicBezTo>
                      <a:pt x="9632" y="22799"/>
                      <a:pt x="9620" y="22792"/>
                      <a:pt x="9608" y="22792"/>
                    </a:cubicBezTo>
                    <a:cubicBezTo>
                      <a:pt x="9592" y="22792"/>
                      <a:pt x="9578" y="22806"/>
                      <a:pt x="9585" y="22828"/>
                    </a:cubicBezTo>
                    <a:cubicBezTo>
                      <a:pt x="9897" y="24891"/>
                      <a:pt x="11194" y="26681"/>
                      <a:pt x="13062" y="27627"/>
                    </a:cubicBezTo>
                    <a:cubicBezTo>
                      <a:pt x="12995" y="27627"/>
                      <a:pt x="12929" y="27627"/>
                      <a:pt x="12863" y="27627"/>
                    </a:cubicBezTo>
                    <a:cubicBezTo>
                      <a:pt x="12416" y="27627"/>
                      <a:pt x="11974" y="27637"/>
                      <a:pt x="11537" y="27637"/>
                    </a:cubicBezTo>
                    <a:cubicBezTo>
                      <a:pt x="10320" y="27637"/>
                      <a:pt x="9136" y="27561"/>
                      <a:pt x="7951" y="26992"/>
                    </a:cubicBezTo>
                    <a:cubicBezTo>
                      <a:pt x="5798" y="25967"/>
                      <a:pt x="5305" y="24035"/>
                      <a:pt x="4644" y="21933"/>
                    </a:cubicBezTo>
                    <a:cubicBezTo>
                      <a:pt x="4638" y="21917"/>
                      <a:pt x="4626" y="21910"/>
                      <a:pt x="4615" y="21910"/>
                    </a:cubicBezTo>
                    <a:cubicBezTo>
                      <a:pt x="4599" y="21910"/>
                      <a:pt x="4584" y="21924"/>
                      <a:pt x="4592" y="21946"/>
                    </a:cubicBezTo>
                    <a:cubicBezTo>
                      <a:pt x="4761" y="23659"/>
                      <a:pt x="5318" y="25306"/>
                      <a:pt x="6576" y="26447"/>
                    </a:cubicBezTo>
                    <a:cubicBezTo>
                      <a:pt x="4851" y="25915"/>
                      <a:pt x="3321" y="25007"/>
                      <a:pt x="2179" y="23529"/>
                    </a:cubicBezTo>
                    <a:cubicBezTo>
                      <a:pt x="688" y="21570"/>
                      <a:pt x="389" y="19080"/>
                      <a:pt x="558" y="16680"/>
                    </a:cubicBezTo>
                    <a:cubicBezTo>
                      <a:pt x="727" y="14411"/>
                      <a:pt x="1440" y="12115"/>
                      <a:pt x="3010" y="10403"/>
                    </a:cubicBezTo>
                    <a:cubicBezTo>
                      <a:pt x="4113" y="9216"/>
                      <a:pt x="5807" y="8214"/>
                      <a:pt x="7470" y="8214"/>
                    </a:cubicBezTo>
                    <a:cubicBezTo>
                      <a:pt x="8133" y="8214"/>
                      <a:pt x="8790" y="8373"/>
                      <a:pt x="9404" y="8743"/>
                    </a:cubicBezTo>
                    <a:cubicBezTo>
                      <a:pt x="6524" y="9197"/>
                      <a:pt x="4008" y="12737"/>
                      <a:pt x="3723" y="15409"/>
                    </a:cubicBezTo>
                    <a:cubicBezTo>
                      <a:pt x="3723" y="15441"/>
                      <a:pt x="3753" y="15464"/>
                      <a:pt x="3778" y="15464"/>
                    </a:cubicBezTo>
                    <a:cubicBezTo>
                      <a:pt x="3794" y="15464"/>
                      <a:pt x="3809" y="15455"/>
                      <a:pt x="3814" y="15435"/>
                    </a:cubicBezTo>
                    <a:cubicBezTo>
                      <a:pt x="4410" y="13697"/>
                      <a:pt x="5085" y="12154"/>
                      <a:pt x="6395" y="10844"/>
                    </a:cubicBezTo>
                    <a:cubicBezTo>
                      <a:pt x="7388" y="9850"/>
                      <a:pt x="8721" y="9033"/>
                      <a:pt x="10093" y="9033"/>
                    </a:cubicBezTo>
                    <a:cubicBezTo>
                      <a:pt x="10620" y="9033"/>
                      <a:pt x="11152" y="9153"/>
                      <a:pt x="11674" y="9430"/>
                    </a:cubicBezTo>
                    <a:cubicBezTo>
                      <a:pt x="10377" y="10143"/>
                      <a:pt x="9495" y="11414"/>
                      <a:pt x="9287" y="12880"/>
                    </a:cubicBezTo>
                    <a:cubicBezTo>
                      <a:pt x="9287" y="12880"/>
                      <a:pt x="9299" y="12886"/>
                      <a:pt x="9306" y="12886"/>
                    </a:cubicBezTo>
                    <a:cubicBezTo>
                      <a:pt x="9310" y="12886"/>
                      <a:pt x="9313" y="12884"/>
                      <a:pt x="9313" y="12880"/>
                    </a:cubicBezTo>
                    <a:cubicBezTo>
                      <a:pt x="9728" y="11090"/>
                      <a:pt x="11181" y="9573"/>
                      <a:pt x="13036" y="9261"/>
                    </a:cubicBezTo>
                    <a:cubicBezTo>
                      <a:pt x="13266" y="9224"/>
                      <a:pt x="13494" y="9205"/>
                      <a:pt x="13718" y="9205"/>
                    </a:cubicBezTo>
                    <a:cubicBezTo>
                      <a:pt x="15417" y="9205"/>
                      <a:pt x="16924" y="10248"/>
                      <a:pt x="17783" y="11726"/>
                    </a:cubicBezTo>
                    <a:cubicBezTo>
                      <a:pt x="17799" y="11750"/>
                      <a:pt x="17822" y="11760"/>
                      <a:pt x="17844" y="11760"/>
                    </a:cubicBezTo>
                    <a:cubicBezTo>
                      <a:pt x="17894" y="11760"/>
                      <a:pt x="17943" y="11710"/>
                      <a:pt x="17925" y="11648"/>
                    </a:cubicBezTo>
                    <a:cubicBezTo>
                      <a:pt x="17407" y="10468"/>
                      <a:pt x="16395" y="9560"/>
                      <a:pt x="15176" y="9158"/>
                    </a:cubicBezTo>
                    <a:cubicBezTo>
                      <a:pt x="16282" y="8314"/>
                      <a:pt x="17395" y="7687"/>
                      <a:pt x="18647" y="7687"/>
                    </a:cubicBezTo>
                    <a:cubicBezTo>
                      <a:pt x="19185" y="7687"/>
                      <a:pt x="19750" y="7803"/>
                      <a:pt x="20351" y="8068"/>
                    </a:cubicBezTo>
                    <a:cubicBezTo>
                      <a:pt x="22037" y="8807"/>
                      <a:pt x="23204" y="10338"/>
                      <a:pt x="24346" y="11739"/>
                    </a:cubicBezTo>
                    <a:cubicBezTo>
                      <a:pt x="24356" y="11752"/>
                      <a:pt x="24367" y="11758"/>
                      <a:pt x="24378" y="11758"/>
                    </a:cubicBezTo>
                    <a:cubicBezTo>
                      <a:pt x="24407" y="11758"/>
                      <a:pt x="24430" y="11715"/>
                      <a:pt x="24411" y="11687"/>
                    </a:cubicBezTo>
                    <a:cubicBezTo>
                      <a:pt x="23256" y="10001"/>
                      <a:pt x="21959" y="8237"/>
                      <a:pt x="19936" y="7562"/>
                    </a:cubicBezTo>
                    <a:cubicBezTo>
                      <a:pt x="19504" y="7423"/>
                      <a:pt x="19056" y="7351"/>
                      <a:pt x="18608" y="7351"/>
                    </a:cubicBezTo>
                    <a:cubicBezTo>
                      <a:pt x="18180" y="7351"/>
                      <a:pt x="17753" y="7416"/>
                      <a:pt x="17342" y="7549"/>
                    </a:cubicBezTo>
                    <a:cubicBezTo>
                      <a:pt x="18316" y="6347"/>
                      <a:pt x="19728" y="5918"/>
                      <a:pt x="21052" y="5918"/>
                    </a:cubicBezTo>
                    <a:close/>
                    <a:moveTo>
                      <a:pt x="14242" y="1"/>
                    </a:moveTo>
                    <a:cubicBezTo>
                      <a:pt x="12919" y="221"/>
                      <a:pt x="11920" y="1492"/>
                      <a:pt x="11622" y="2685"/>
                    </a:cubicBezTo>
                    <a:cubicBezTo>
                      <a:pt x="11466" y="3425"/>
                      <a:pt x="11427" y="4190"/>
                      <a:pt x="11518" y="4955"/>
                    </a:cubicBezTo>
                    <a:cubicBezTo>
                      <a:pt x="11570" y="5331"/>
                      <a:pt x="11661" y="5798"/>
                      <a:pt x="11726" y="6291"/>
                    </a:cubicBezTo>
                    <a:cubicBezTo>
                      <a:pt x="11562" y="6260"/>
                      <a:pt x="11395" y="6245"/>
                      <a:pt x="11227" y="6245"/>
                    </a:cubicBezTo>
                    <a:cubicBezTo>
                      <a:pt x="9992" y="6245"/>
                      <a:pt x="8669" y="7035"/>
                      <a:pt x="7938" y="7925"/>
                    </a:cubicBezTo>
                    <a:cubicBezTo>
                      <a:pt x="7787" y="7910"/>
                      <a:pt x="7635" y="7902"/>
                      <a:pt x="7482" y="7902"/>
                    </a:cubicBezTo>
                    <a:cubicBezTo>
                      <a:pt x="6104" y="7902"/>
                      <a:pt x="4693" y="8515"/>
                      <a:pt x="3619" y="9391"/>
                    </a:cubicBezTo>
                    <a:cubicBezTo>
                      <a:pt x="1648" y="10999"/>
                      <a:pt x="623" y="13438"/>
                      <a:pt x="312" y="15928"/>
                    </a:cubicBezTo>
                    <a:cubicBezTo>
                      <a:pt x="0" y="18431"/>
                      <a:pt x="195" y="21168"/>
                      <a:pt x="1635" y="23321"/>
                    </a:cubicBezTo>
                    <a:cubicBezTo>
                      <a:pt x="2841" y="25111"/>
                      <a:pt x="4838" y="26538"/>
                      <a:pt x="7004" y="26797"/>
                    </a:cubicBezTo>
                    <a:cubicBezTo>
                      <a:pt x="7147" y="26901"/>
                      <a:pt x="7303" y="27005"/>
                      <a:pt x="7458" y="27096"/>
                    </a:cubicBezTo>
                    <a:cubicBezTo>
                      <a:pt x="8694" y="27793"/>
                      <a:pt x="10164" y="28058"/>
                      <a:pt x="11614" y="28058"/>
                    </a:cubicBezTo>
                    <a:cubicBezTo>
                      <a:pt x="12296" y="28058"/>
                      <a:pt x="12973" y="27999"/>
                      <a:pt x="13619" y="27900"/>
                    </a:cubicBezTo>
                    <a:lnTo>
                      <a:pt x="13645" y="27900"/>
                    </a:lnTo>
                    <a:cubicBezTo>
                      <a:pt x="14396" y="28201"/>
                      <a:pt x="15180" y="28346"/>
                      <a:pt x="15957" y="28346"/>
                    </a:cubicBezTo>
                    <a:cubicBezTo>
                      <a:pt x="17759" y="28346"/>
                      <a:pt x="19522" y="27564"/>
                      <a:pt x="20727" y="26123"/>
                    </a:cubicBezTo>
                    <a:cubicBezTo>
                      <a:pt x="20766" y="26136"/>
                      <a:pt x="20792" y="26136"/>
                      <a:pt x="20831" y="26136"/>
                    </a:cubicBezTo>
                    <a:cubicBezTo>
                      <a:pt x="22556" y="25799"/>
                      <a:pt x="24475" y="25293"/>
                      <a:pt x="25357" y="23775"/>
                    </a:cubicBezTo>
                    <a:cubicBezTo>
                      <a:pt x="25370" y="23782"/>
                      <a:pt x="25383" y="23785"/>
                      <a:pt x="25396" y="23785"/>
                    </a:cubicBezTo>
                    <a:cubicBezTo>
                      <a:pt x="25409" y="23785"/>
                      <a:pt x="25422" y="23782"/>
                      <a:pt x="25435" y="23775"/>
                    </a:cubicBezTo>
                    <a:cubicBezTo>
                      <a:pt x="30688" y="22063"/>
                      <a:pt x="29664" y="14398"/>
                      <a:pt x="27861" y="10532"/>
                    </a:cubicBezTo>
                    <a:cubicBezTo>
                      <a:pt x="26836" y="8328"/>
                      <a:pt x="24981" y="6369"/>
                      <a:pt x="22556" y="5785"/>
                    </a:cubicBezTo>
                    <a:cubicBezTo>
                      <a:pt x="22095" y="5669"/>
                      <a:pt x="21628" y="5612"/>
                      <a:pt x="21164" y="5612"/>
                    </a:cubicBezTo>
                    <a:cubicBezTo>
                      <a:pt x="20126" y="5612"/>
                      <a:pt x="19103" y="5896"/>
                      <a:pt x="18198" y="6434"/>
                    </a:cubicBezTo>
                    <a:cubicBezTo>
                      <a:pt x="17572" y="5704"/>
                      <a:pt x="16544" y="5312"/>
                      <a:pt x="15537" y="5312"/>
                    </a:cubicBezTo>
                    <a:cubicBezTo>
                      <a:pt x="14790" y="5312"/>
                      <a:pt x="14055" y="5527"/>
                      <a:pt x="13503" y="5980"/>
                    </a:cubicBezTo>
                    <a:cubicBezTo>
                      <a:pt x="13464" y="5772"/>
                      <a:pt x="13438" y="5565"/>
                      <a:pt x="13438" y="5370"/>
                    </a:cubicBezTo>
                    <a:cubicBezTo>
                      <a:pt x="13438" y="3931"/>
                      <a:pt x="14307" y="2711"/>
                      <a:pt x="15552" y="2076"/>
                    </a:cubicBezTo>
                    <a:cubicBezTo>
                      <a:pt x="15553" y="2076"/>
                      <a:pt x="15554" y="2076"/>
                      <a:pt x="15555" y="2076"/>
                    </a:cubicBezTo>
                    <a:cubicBezTo>
                      <a:pt x="15646" y="2076"/>
                      <a:pt x="15789" y="1558"/>
                      <a:pt x="15059" y="571"/>
                    </a:cubicBezTo>
                    <a:cubicBezTo>
                      <a:pt x="14683" y="1"/>
                      <a:pt x="14281" y="1"/>
                      <a:pt x="142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8"/>
              <p:cNvSpPr/>
              <p:nvPr/>
            </p:nvSpPr>
            <p:spPr>
              <a:xfrm>
                <a:off x="1729243" y="3581057"/>
                <a:ext cx="1336531" cy="993433"/>
              </a:xfrm>
              <a:custGeom>
                <a:rect b="b" l="l" r="r" t="t"/>
                <a:pathLst>
                  <a:path extrusionOk="0" h="22107" w="29742">
                    <a:moveTo>
                      <a:pt x="20661" y="1"/>
                    </a:moveTo>
                    <a:cubicBezTo>
                      <a:pt x="19339" y="1"/>
                      <a:pt x="17932" y="432"/>
                      <a:pt x="16966" y="1625"/>
                    </a:cubicBezTo>
                    <a:cubicBezTo>
                      <a:pt x="17377" y="1499"/>
                      <a:pt x="17801" y="1434"/>
                      <a:pt x="18225" y="1434"/>
                    </a:cubicBezTo>
                    <a:cubicBezTo>
                      <a:pt x="18670" y="1434"/>
                      <a:pt x="19115" y="1505"/>
                      <a:pt x="19547" y="1651"/>
                    </a:cubicBezTo>
                    <a:cubicBezTo>
                      <a:pt x="21570" y="2326"/>
                      <a:pt x="22880" y="4077"/>
                      <a:pt x="24022" y="5776"/>
                    </a:cubicBezTo>
                    <a:cubicBezTo>
                      <a:pt x="24041" y="5805"/>
                      <a:pt x="24017" y="5841"/>
                      <a:pt x="23987" y="5841"/>
                    </a:cubicBezTo>
                    <a:cubicBezTo>
                      <a:pt x="23977" y="5841"/>
                      <a:pt x="23967" y="5837"/>
                      <a:pt x="23957" y="5828"/>
                    </a:cubicBezTo>
                    <a:cubicBezTo>
                      <a:pt x="22828" y="4427"/>
                      <a:pt x="21661" y="2896"/>
                      <a:pt x="19962" y="2157"/>
                    </a:cubicBezTo>
                    <a:cubicBezTo>
                      <a:pt x="19358" y="1890"/>
                      <a:pt x="18790" y="1773"/>
                      <a:pt x="18249" y="1773"/>
                    </a:cubicBezTo>
                    <a:cubicBezTo>
                      <a:pt x="17000" y="1773"/>
                      <a:pt x="15890" y="2396"/>
                      <a:pt x="14787" y="3247"/>
                    </a:cubicBezTo>
                    <a:cubicBezTo>
                      <a:pt x="16019" y="3649"/>
                      <a:pt x="17018" y="4557"/>
                      <a:pt x="17536" y="5737"/>
                    </a:cubicBezTo>
                    <a:cubicBezTo>
                      <a:pt x="17563" y="5799"/>
                      <a:pt x="17510" y="5849"/>
                      <a:pt x="17458" y="5849"/>
                    </a:cubicBezTo>
                    <a:cubicBezTo>
                      <a:pt x="17434" y="5849"/>
                      <a:pt x="17410" y="5839"/>
                      <a:pt x="17394" y="5815"/>
                    </a:cubicBezTo>
                    <a:cubicBezTo>
                      <a:pt x="16546" y="4337"/>
                      <a:pt x="15041" y="3294"/>
                      <a:pt x="13333" y="3294"/>
                    </a:cubicBezTo>
                    <a:cubicBezTo>
                      <a:pt x="13108" y="3294"/>
                      <a:pt x="12878" y="3312"/>
                      <a:pt x="12647" y="3350"/>
                    </a:cubicBezTo>
                    <a:cubicBezTo>
                      <a:pt x="10792" y="3662"/>
                      <a:pt x="9352" y="5166"/>
                      <a:pt x="8924" y="6969"/>
                    </a:cubicBezTo>
                    <a:cubicBezTo>
                      <a:pt x="8924" y="6976"/>
                      <a:pt x="8918" y="6979"/>
                      <a:pt x="8911" y="6979"/>
                    </a:cubicBezTo>
                    <a:cubicBezTo>
                      <a:pt x="8905" y="6979"/>
                      <a:pt x="8898" y="6976"/>
                      <a:pt x="8898" y="6969"/>
                    </a:cubicBezTo>
                    <a:cubicBezTo>
                      <a:pt x="9106" y="5503"/>
                      <a:pt x="9988" y="4219"/>
                      <a:pt x="11285" y="3519"/>
                    </a:cubicBezTo>
                    <a:cubicBezTo>
                      <a:pt x="10766" y="3238"/>
                      <a:pt x="10234" y="3116"/>
                      <a:pt x="9707" y="3116"/>
                    </a:cubicBezTo>
                    <a:cubicBezTo>
                      <a:pt x="8337" y="3116"/>
                      <a:pt x="6999" y="3940"/>
                      <a:pt x="6006" y="4933"/>
                    </a:cubicBezTo>
                    <a:cubicBezTo>
                      <a:pt x="4696" y="6243"/>
                      <a:pt x="4021" y="7786"/>
                      <a:pt x="3438" y="9511"/>
                    </a:cubicBezTo>
                    <a:cubicBezTo>
                      <a:pt x="3426" y="9534"/>
                      <a:pt x="3405" y="9544"/>
                      <a:pt x="3385" y="9544"/>
                    </a:cubicBezTo>
                    <a:cubicBezTo>
                      <a:pt x="3358" y="9544"/>
                      <a:pt x="3334" y="9527"/>
                      <a:pt x="3334" y="9498"/>
                    </a:cubicBezTo>
                    <a:cubicBezTo>
                      <a:pt x="3619" y="6826"/>
                      <a:pt x="6136" y="3273"/>
                      <a:pt x="9015" y="2819"/>
                    </a:cubicBezTo>
                    <a:cubicBezTo>
                      <a:pt x="8402" y="2449"/>
                      <a:pt x="7745" y="2290"/>
                      <a:pt x="7083" y="2290"/>
                    </a:cubicBezTo>
                    <a:cubicBezTo>
                      <a:pt x="5421" y="2290"/>
                      <a:pt x="3728" y="3295"/>
                      <a:pt x="2634" y="4492"/>
                    </a:cubicBezTo>
                    <a:cubicBezTo>
                      <a:pt x="1064" y="6191"/>
                      <a:pt x="338" y="8500"/>
                      <a:pt x="182" y="10769"/>
                    </a:cubicBezTo>
                    <a:cubicBezTo>
                      <a:pt x="1" y="13156"/>
                      <a:pt x="299" y="15659"/>
                      <a:pt x="1803" y="17605"/>
                    </a:cubicBezTo>
                    <a:cubicBezTo>
                      <a:pt x="2932" y="19083"/>
                      <a:pt x="4462" y="19991"/>
                      <a:pt x="6187" y="20523"/>
                    </a:cubicBezTo>
                    <a:cubicBezTo>
                      <a:pt x="4942" y="19395"/>
                      <a:pt x="4385" y="17748"/>
                      <a:pt x="4203" y="16022"/>
                    </a:cubicBezTo>
                    <a:cubicBezTo>
                      <a:pt x="4203" y="16006"/>
                      <a:pt x="4218" y="15995"/>
                      <a:pt x="4232" y="15995"/>
                    </a:cubicBezTo>
                    <a:cubicBezTo>
                      <a:pt x="4241" y="15995"/>
                      <a:pt x="4250" y="16000"/>
                      <a:pt x="4255" y="16009"/>
                    </a:cubicBezTo>
                    <a:cubicBezTo>
                      <a:pt x="4916" y="18111"/>
                      <a:pt x="5422" y="20043"/>
                      <a:pt x="7562" y="21081"/>
                    </a:cubicBezTo>
                    <a:cubicBezTo>
                      <a:pt x="8763" y="21654"/>
                      <a:pt x="9958" y="21720"/>
                      <a:pt x="11178" y="21720"/>
                    </a:cubicBezTo>
                    <a:cubicBezTo>
                      <a:pt x="11545" y="21720"/>
                      <a:pt x="11913" y="21714"/>
                      <a:pt x="12285" y="21714"/>
                    </a:cubicBezTo>
                    <a:cubicBezTo>
                      <a:pt x="12414" y="21714"/>
                      <a:pt x="12543" y="21715"/>
                      <a:pt x="12673" y="21716"/>
                    </a:cubicBezTo>
                    <a:cubicBezTo>
                      <a:pt x="10805" y="20770"/>
                      <a:pt x="9521" y="18980"/>
                      <a:pt x="9197" y="16904"/>
                    </a:cubicBezTo>
                    <a:cubicBezTo>
                      <a:pt x="9197" y="16883"/>
                      <a:pt x="9212" y="16873"/>
                      <a:pt x="9226" y="16873"/>
                    </a:cubicBezTo>
                    <a:cubicBezTo>
                      <a:pt x="9238" y="16873"/>
                      <a:pt x="9248" y="16880"/>
                      <a:pt x="9248" y="16891"/>
                    </a:cubicBezTo>
                    <a:cubicBezTo>
                      <a:pt x="9952" y="19884"/>
                      <a:pt x="12483" y="22107"/>
                      <a:pt x="15587" y="22107"/>
                    </a:cubicBezTo>
                    <a:cubicBezTo>
                      <a:pt x="15631" y="22107"/>
                      <a:pt x="15676" y="22106"/>
                      <a:pt x="15721" y="22106"/>
                    </a:cubicBezTo>
                    <a:cubicBezTo>
                      <a:pt x="18885" y="22028"/>
                      <a:pt x="21168" y="19615"/>
                      <a:pt x="21233" y="16515"/>
                    </a:cubicBezTo>
                    <a:cubicBezTo>
                      <a:pt x="21240" y="16462"/>
                      <a:pt x="21288" y="16433"/>
                      <a:pt x="21336" y="16433"/>
                    </a:cubicBezTo>
                    <a:cubicBezTo>
                      <a:pt x="21382" y="16433"/>
                      <a:pt x="21428" y="16459"/>
                      <a:pt x="21441" y="16515"/>
                    </a:cubicBezTo>
                    <a:cubicBezTo>
                      <a:pt x="21609" y="17683"/>
                      <a:pt x="21311" y="18889"/>
                      <a:pt x="20610" y="19849"/>
                    </a:cubicBezTo>
                    <a:cubicBezTo>
                      <a:pt x="21609" y="19654"/>
                      <a:pt x="22621" y="19447"/>
                      <a:pt x="23490" y="18902"/>
                    </a:cubicBezTo>
                    <a:cubicBezTo>
                      <a:pt x="24670" y="18176"/>
                      <a:pt x="25059" y="17112"/>
                      <a:pt x="25215" y="15789"/>
                    </a:cubicBezTo>
                    <a:cubicBezTo>
                      <a:pt x="25487" y="13597"/>
                      <a:pt x="25280" y="11444"/>
                      <a:pt x="24891" y="9278"/>
                    </a:cubicBezTo>
                    <a:cubicBezTo>
                      <a:pt x="24884" y="9236"/>
                      <a:pt x="24911" y="9213"/>
                      <a:pt x="24941" y="9213"/>
                    </a:cubicBezTo>
                    <a:cubicBezTo>
                      <a:pt x="24967" y="9213"/>
                      <a:pt x="24996" y="9229"/>
                      <a:pt x="25007" y="9265"/>
                    </a:cubicBezTo>
                    <a:cubicBezTo>
                      <a:pt x="25773" y="11613"/>
                      <a:pt x="25954" y="14492"/>
                      <a:pt x="25358" y="16904"/>
                    </a:cubicBezTo>
                    <a:cubicBezTo>
                      <a:pt x="25306" y="17138"/>
                      <a:pt x="25215" y="17371"/>
                      <a:pt x="25111" y="17592"/>
                    </a:cubicBezTo>
                    <a:cubicBezTo>
                      <a:pt x="29742" y="15568"/>
                      <a:pt x="29002" y="9018"/>
                      <a:pt x="27394" y="5192"/>
                    </a:cubicBezTo>
                    <a:cubicBezTo>
                      <a:pt x="26525" y="3117"/>
                      <a:pt x="24994" y="1210"/>
                      <a:pt x="22828" y="393"/>
                    </a:cubicBezTo>
                    <a:cubicBezTo>
                      <a:pt x="22212" y="155"/>
                      <a:pt x="21452" y="1"/>
                      <a:pt x="206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8"/>
              <p:cNvSpPr/>
              <p:nvPr/>
            </p:nvSpPr>
            <p:spPr>
              <a:xfrm>
                <a:off x="2319678" y="3568070"/>
                <a:ext cx="198803" cy="109962"/>
              </a:xfrm>
              <a:custGeom>
                <a:rect b="b" l="l" r="r" t="t"/>
                <a:pathLst>
                  <a:path extrusionOk="0" h="2447" w="4424">
                    <a:moveTo>
                      <a:pt x="1980" y="1"/>
                    </a:moveTo>
                    <a:cubicBezTo>
                      <a:pt x="1336" y="1"/>
                      <a:pt x="672" y="177"/>
                      <a:pt x="1" y="526"/>
                    </a:cubicBezTo>
                    <a:cubicBezTo>
                      <a:pt x="312" y="1629"/>
                      <a:pt x="1272" y="2252"/>
                      <a:pt x="2478" y="2446"/>
                    </a:cubicBezTo>
                    <a:cubicBezTo>
                      <a:pt x="2517" y="2446"/>
                      <a:pt x="3036" y="2226"/>
                      <a:pt x="3282" y="2122"/>
                    </a:cubicBezTo>
                    <a:cubicBezTo>
                      <a:pt x="3295" y="2109"/>
                      <a:pt x="3295" y="2096"/>
                      <a:pt x="3295" y="2096"/>
                    </a:cubicBezTo>
                    <a:cubicBezTo>
                      <a:pt x="3606" y="1655"/>
                      <a:pt x="3982" y="1266"/>
                      <a:pt x="4423" y="954"/>
                    </a:cubicBezTo>
                    <a:cubicBezTo>
                      <a:pt x="3666" y="316"/>
                      <a:pt x="2841" y="1"/>
                      <a:pt x="1980" y="1"/>
                    </a:cubicBezTo>
                    <a:close/>
                  </a:path>
                </a:pathLst>
              </a:custGeom>
              <a:solidFill>
                <a:srgbClr val="E06F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8"/>
              <p:cNvSpPr/>
              <p:nvPr/>
            </p:nvSpPr>
            <p:spPr>
              <a:xfrm>
                <a:off x="2359313" y="3331158"/>
                <a:ext cx="43185" cy="57745"/>
              </a:xfrm>
              <a:custGeom>
                <a:rect b="b" l="l" r="r" t="t"/>
                <a:pathLst>
                  <a:path extrusionOk="0" h="1285" w="961">
                    <a:moveTo>
                      <a:pt x="1" y="1"/>
                    </a:moveTo>
                    <a:cubicBezTo>
                      <a:pt x="169" y="520"/>
                      <a:pt x="506" y="973"/>
                      <a:pt x="960" y="1285"/>
                    </a:cubicBezTo>
                    <a:cubicBezTo>
                      <a:pt x="779" y="766"/>
                      <a:pt x="441" y="32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8"/>
              <p:cNvSpPr/>
              <p:nvPr/>
            </p:nvSpPr>
            <p:spPr>
              <a:xfrm>
                <a:off x="2217669" y="3326485"/>
                <a:ext cx="205814" cy="404572"/>
              </a:xfrm>
              <a:custGeom>
                <a:rect b="b" l="l" r="r" t="t"/>
                <a:pathLst>
                  <a:path extrusionOk="0" h="9003" w="4580">
                    <a:moveTo>
                      <a:pt x="2893" y="1"/>
                    </a:moveTo>
                    <a:cubicBezTo>
                      <a:pt x="1907" y="455"/>
                      <a:pt x="1155" y="1013"/>
                      <a:pt x="792" y="2115"/>
                    </a:cubicBezTo>
                    <a:cubicBezTo>
                      <a:pt x="455" y="3166"/>
                      <a:pt x="520" y="4268"/>
                      <a:pt x="675" y="5358"/>
                    </a:cubicBezTo>
                    <a:cubicBezTo>
                      <a:pt x="844" y="6434"/>
                      <a:pt x="1103" y="8069"/>
                      <a:pt x="1" y="8639"/>
                    </a:cubicBezTo>
                    <a:cubicBezTo>
                      <a:pt x="234" y="8717"/>
                      <a:pt x="455" y="8808"/>
                      <a:pt x="662" y="8938"/>
                    </a:cubicBezTo>
                    <a:cubicBezTo>
                      <a:pt x="701" y="8951"/>
                      <a:pt x="727" y="8976"/>
                      <a:pt x="727" y="9002"/>
                    </a:cubicBezTo>
                    <a:cubicBezTo>
                      <a:pt x="1090" y="8847"/>
                      <a:pt x="1466" y="8743"/>
                      <a:pt x="1855" y="8678"/>
                    </a:cubicBezTo>
                    <a:cubicBezTo>
                      <a:pt x="2046" y="8652"/>
                      <a:pt x="2237" y="8639"/>
                      <a:pt x="2429" y="8639"/>
                    </a:cubicBezTo>
                    <a:cubicBezTo>
                      <a:pt x="2812" y="8639"/>
                      <a:pt x="3196" y="8691"/>
                      <a:pt x="3568" y="8795"/>
                    </a:cubicBezTo>
                    <a:cubicBezTo>
                      <a:pt x="3892" y="8510"/>
                      <a:pt x="4229" y="8250"/>
                      <a:pt x="4579" y="8017"/>
                    </a:cubicBezTo>
                    <a:lnTo>
                      <a:pt x="4579" y="8017"/>
                    </a:lnTo>
                    <a:cubicBezTo>
                      <a:pt x="4482" y="8032"/>
                      <a:pt x="4387" y="8040"/>
                      <a:pt x="4292" y="8040"/>
                    </a:cubicBezTo>
                    <a:cubicBezTo>
                      <a:pt x="2987" y="8040"/>
                      <a:pt x="1965" y="6593"/>
                      <a:pt x="1868" y="5384"/>
                    </a:cubicBezTo>
                    <a:cubicBezTo>
                      <a:pt x="1765" y="3944"/>
                      <a:pt x="2595" y="2193"/>
                      <a:pt x="3970" y="1622"/>
                    </a:cubicBezTo>
                    <a:cubicBezTo>
                      <a:pt x="3425" y="1233"/>
                      <a:pt x="3036" y="649"/>
                      <a:pt x="2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8"/>
              <p:cNvSpPr/>
              <p:nvPr/>
            </p:nvSpPr>
            <p:spPr>
              <a:xfrm>
                <a:off x="2079531" y="3606267"/>
                <a:ext cx="166179" cy="103806"/>
              </a:xfrm>
              <a:custGeom>
                <a:rect b="b" l="l" r="r" t="t"/>
                <a:pathLst>
                  <a:path extrusionOk="0" h="2310" w="3698">
                    <a:moveTo>
                      <a:pt x="3581" y="1"/>
                    </a:moveTo>
                    <a:lnTo>
                      <a:pt x="3581" y="1"/>
                    </a:lnTo>
                    <a:cubicBezTo>
                      <a:pt x="2893" y="117"/>
                      <a:pt x="2271" y="130"/>
                      <a:pt x="1609" y="403"/>
                    </a:cubicBezTo>
                    <a:cubicBezTo>
                      <a:pt x="1012" y="662"/>
                      <a:pt x="468" y="1025"/>
                      <a:pt x="1" y="1466"/>
                    </a:cubicBezTo>
                    <a:cubicBezTo>
                      <a:pt x="520" y="1557"/>
                      <a:pt x="1570" y="2154"/>
                      <a:pt x="1544" y="2219"/>
                    </a:cubicBezTo>
                    <a:cubicBezTo>
                      <a:pt x="1649" y="2208"/>
                      <a:pt x="1754" y="2204"/>
                      <a:pt x="1859" y="2204"/>
                    </a:cubicBezTo>
                    <a:cubicBezTo>
                      <a:pt x="2156" y="2204"/>
                      <a:pt x="2450" y="2242"/>
                      <a:pt x="2737" y="2309"/>
                    </a:cubicBezTo>
                    <a:cubicBezTo>
                      <a:pt x="3645" y="1933"/>
                      <a:pt x="3697" y="961"/>
                      <a:pt x="35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8"/>
              <p:cNvSpPr/>
              <p:nvPr/>
            </p:nvSpPr>
            <p:spPr>
              <a:xfrm>
                <a:off x="1956537" y="3684953"/>
                <a:ext cx="177818" cy="142856"/>
              </a:xfrm>
              <a:custGeom>
                <a:rect b="b" l="l" r="r" t="t"/>
                <a:pathLst>
                  <a:path extrusionOk="0" h="3179" w="3957">
                    <a:moveTo>
                      <a:pt x="2426" y="1"/>
                    </a:moveTo>
                    <a:cubicBezTo>
                      <a:pt x="2426" y="117"/>
                      <a:pt x="2388" y="221"/>
                      <a:pt x="2323" y="312"/>
                    </a:cubicBezTo>
                    <a:cubicBezTo>
                      <a:pt x="1622" y="1259"/>
                      <a:pt x="701" y="2180"/>
                      <a:pt x="1" y="3166"/>
                    </a:cubicBezTo>
                    <a:lnTo>
                      <a:pt x="1" y="3178"/>
                    </a:lnTo>
                    <a:cubicBezTo>
                      <a:pt x="79" y="3088"/>
                      <a:pt x="157" y="2984"/>
                      <a:pt x="247" y="2893"/>
                    </a:cubicBezTo>
                    <a:cubicBezTo>
                      <a:pt x="1259" y="1674"/>
                      <a:pt x="2569" y="727"/>
                      <a:pt x="3957" y="507"/>
                    </a:cubicBezTo>
                    <a:lnTo>
                      <a:pt x="3840" y="442"/>
                    </a:lnTo>
                    <a:cubicBezTo>
                      <a:pt x="3568" y="338"/>
                      <a:pt x="3295" y="234"/>
                      <a:pt x="3036" y="117"/>
                    </a:cubicBezTo>
                    <a:cubicBezTo>
                      <a:pt x="2829" y="66"/>
                      <a:pt x="2634" y="27"/>
                      <a:pt x="24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8"/>
              <p:cNvSpPr/>
              <p:nvPr/>
            </p:nvSpPr>
            <p:spPr>
              <a:xfrm>
                <a:off x="2203110" y="3728947"/>
                <a:ext cx="249493" cy="63317"/>
              </a:xfrm>
              <a:custGeom>
                <a:rect b="b" l="l" r="r" t="t"/>
                <a:pathLst>
                  <a:path extrusionOk="0" h="1409" w="5552">
                    <a:moveTo>
                      <a:pt x="2757" y="1"/>
                    </a:moveTo>
                    <a:cubicBezTo>
                      <a:pt x="2677" y="1"/>
                      <a:pt x="2597" y="3"/>
                      <a:pt x="2517" y="7"/>
                    </a:cubicBezTo>
                    <a:cubicBezTo>
                      <a:pt x="2441" y="50"/>
                      <a:pt x="2348" y="76"/>
                      <a:pt x="2252" y="76"/>
                    </a:cubicBezTo>
                    <a:cubicBezTo>
                      <a:pt x="2232" y="76"/>
                      <a:pt x="2212" y="75"/>
                      <a:pt x="2192" y="72"/>
                    </a:cubicBezTo>
                    <a:lnTo>
                      <a:pt x="2037" y="72"/>
                    </a:lnTo>
                    <a:cubicBezTo>
                      <a:pt x="1285" y="215"/>
                      <a:pt x="584" y="539"/>
                      <a:pt x="0" y="1045"/>
                    </a:cubicBezTo>
                    <a:cubicBezTo>
                      <a:pt x="701" y="591"/>
                      <a:pt x="1518" y="358"/>
                      <a:pt x="2348" y="358"/>
                    </a:cubicBezTo>
                    <a:cubicBezTo>
                      <a:pt x="3502" y="371"/>
                      <a:pt x="4566" y="812"/>
                      <a:pt x="5552" y="1408"/>
                    </a:cubicBezTo>
                    <a:cubicBezTo>
                      <a:pt x="5422" y="1201"/>
                      <a:pt x="5305" y="980"/>
                      <a:pt x="5202" y="747"/>
                    </a:cubicBezTo>
                    <a:cubicBezTo>
                      <a:pt x="4477" y="260"/>
                      <a:pt x="3632" y="1"/>
                      <a:pt x="27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8"/>
              <p:cNvSpPr/>
              <p:nvPr/>
            </p:nvSpPr>
            <p:spPr>
              <a:xfrm>
                <a:off x="2435077" y="4341852"/>
                <a:ext cx="246617" cy="232012"/>
              </a:xfrm>
              <a:custGeom>
                <a:rect b="b" l="l" r="r" t="t"/>
                <a:pathLst>
                  <a:path extrusionOk="0" h="5163" w="5488">
                    <a:moveTo>
                      <a:pt x="5474" y="0"/>
                    </a:moveTo>
                    <a:cubicBezTo>
                      <a:pt x="4177" y="2140"/>
                      <a:pt x="2361" y="4527"/>
                      <a:pt x="1" y="5163"/>
                    </a:cubicBezTo>
                    <a:lnTo>
                      <a:pt x="14" y="5163"/>
                    </a:lnTo>
                    <a:cubicBezTo>
                      <a:pt x="1985" y="5163"/>
                      <a:pt x="3814" y="4099"/>
                      <a:pt x="4787" y="2387"/>
                    </a:cubicBezTo>
                    <a:cubicBezTo>
                      <a:pt x="4800" y="2335"/>
                      <a:pt x="4813" y="2283"/>
                      <a:pt x="4839" y="2244"/>
                    </a:cubicBezTo>
                    <a:cubicBezTo>
                      <a:pt x="4916" y="2115"/>
                      <a:pt x="4981" y="1985"/>
                      <a:pt x="5033" y="1868"/>
                    </a:cubicBezTo>
                    <a:cubicBezTo>
                      <a:pt x="5267" y="1349"/>
                      <a:pt x="5409" y="805"/>
                      <a:pt x="5474" y="247"/>
                    </a:cubicBezTo>
                    <a:cubicBezTo>
                      <a:pt x="5474" y="169"/>
                      <a:pt x="5487" y="78"/>
                      <a:pt x="54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8"/>
              <p:cNvSpPr/>
              <p:nvPr/>
            </p:nvSpPr>
            <p:spPr>
              <a:xfrm>
                <a:off x="2171069" y="4446198"/>
                <a:ext cx="113108" cy="110771"/>
              </a:xfrm>
              <a:custGeom>
                <a:rect b="b" l="l" r="r" t="t"/>
                <a:pathLst>
                  <a:path extrusionOk="0" h="2465" w="2517">
                    <a:moveTo>
                      <a:pt x="0" y="0"/>
                    </a:moveTo>
                    <a:cubicBezTo>
                      <a:pt x="208" y="869"/>
                      <a:pt x="571" y="1712"/>
                      <a:pt x="1051" y="2464"/>
                    </a:cubicBezTo>
                    <a:lnTo>
                      <a:pt x="2516" y="2464"/>
                    </a:lnTo>
                    <a:cubicBezTo>
                      <a:pt x="1505" y="1920"/>
                      <a:pt x="675" y="999"/>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8"/>
              <p:cNvSpPr/>
              <p:nvPr/>
            </p:nvSpPr>
            <p:spPr>
              <a:xfrm>
                <a:off x="1908769" y="4328461"/>
                <a:ext cx="88617" cy="171976"/>
              </a:xfrm>
              <a:custGeom>
                <a:rect b="b" l="l" r="r" t="t"/>
                <a:pathLst>
                  <a:path extrusionOk="0" h="3827" w="1972">
                    <a:moveTo>
                      <a:pt x="143" y="0"/>
                    </a:moveTo>
                    <a:cubicBezTo>
                      <a:pt x="91" y="156"/>
                      <a:pt x="65" y="324"/>
                      <a:pt x="26" y="493"/>
                    </a:cubicBezTo>
                    <a:cubicBezTo>
                      <a:pt x="0" y="1518"/>
                      <a:pt x="286" y="2529"/>
                      <a:pt x="869" y="3385"/>
                    </a:cubicBezTo>
                    <a:cubicBezTo>
                      <a:pt x="1233" y="3554"/>
                      <a:pt x="1596" y="3697"/>
                      <a:pt x="1972" y="3826"/>
                    </a:cubicBezTo>
                    <a:cubicBezTo>
                      <a:pt x="1946" y="3736"/>
                      <a:pt x="1907" y="3658"/>
                      <a:pt x="1855" y="3554"/>
                    </a:cubicBezTo>
                    <a:cubicBezTo>
                      <a:pt x="1116" y="2750"/>
                      <a:pt x="662" y="1712"/>
                      <a:pt x="402" y="610"/>
                    </a:cubicBezTo>
                    <a:cubicBezTo>
                      <a:pt x="312" y="402"/>
                      <a:pt x="221" y="195"/>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8"/>
              <p:cNvSpPr/>
              <p:nvPr/>
            </p:nvSpPr>
            <p:spPr>
              <a:xfrm>
                <a:off x="2457816" y="3581057"/>
                <a:ext cx="607959" cy="790540"/>
              </a:xfrm>
              <a:custGeom>
                <a:rect b="b" l="l" r="r" t="t"/>
                <a:pathLst>
                  <a:path extrusionOk="0" h="17592" w="13529">
                    <a:moveTo>
                      <a:pt x="4460" y="1"/>
                    </a:moveTo>
                    <a:cubicBezTo>
                      <a:pt x="3137" y="1"/>
                      <a:pt x="1727" y="432"/>
                      <a:pt x="753" y="1625"/>
                    </a:cubicBezTo>
                    <a:cubicBezTo>
                      <a:pt x="1160" y="1494"/>
                      <a:pt x="1582" y="1429"/>
                      <a:pt x="2004" y="1429"/>
                    </a:cubicBezTo>
                    <a:cubicBezTo>
                      <a:pt x="2457" y="1429"/>
                      <a:pt x="2911" y="1504"/>
                      <a:pt x="3347" y="1651"/>
                    </a:cubicBezTo>
                    <a:cubicBezTo>
                      <a:pt x="5370" y="2326"/>
                      <a:pt x="6667" y="4077"/>
                      <a:pt x="7822" y="5776"/>
                    </a:cubicBezTo>
                    <a:cubicBezTo>
                      <a:pt x="7841" y="5805"/>
                      <a:pt x="7817" y="5841"/>
                      <a:pt x="7787" y="5841"/>
                    </a:cubicBezTo>
                    <a:cubicBezTo>
                      <a:pt x="7777" y="5841"/>
                      <a:pt x="7767" y="5837"/>
                      <a:pt x="7757" y="5828"/>
                    </a:cubicBezTo>
                    <a:cubicBezTo>
                      <a:pt x="6615" y="4427"/>
                      <a:pt x="5448" y="2896"/>
                      <a:pt x="3762" y="2144"/>
                    </a:cubicBezTo>
                    <a:cubicBezTo>
                      <a:pt x="3163" y="1886"/>
                      <a:pt x="2600" y="1772"/>
                      <a:pt x="2065" y="1772"/>
                    </a:cubicBezTo>
                    <a:cubicBezTo>
                      <a:pt x="1337" y="1772"/>
                      <a:pt x="658" y="1982"/>
                      <a:pt x="0" y="2326"/>
                    </a:cubicBezTo>
                    <a:cubicBezTo>
                      <a:pt x="440" y="2159"/>
                      <a:pt x="900" y="2076"/>
                      <a:pt x="1360" y="2076"/>
                    </a:cubicBezTo>
                    <a:cubicBezTo>
                      <a:pt x="1973" y="2076"/>
                      <a:pt x="2583" y="2224"/>
                      <a:pt x="3139" y="2520"/>
                    </a:cubicBezTo>
                    <a:cubicBezTo>
                      <a:pt x="3619" y="2624"/>
                      <a:pt x="4086" y="2806"/>
                      <a:pt x="4527" y="3039"/>
                    </a:cubicBezTo>
                    <a:cubicBezTo>
                      <a:pt x="7186" y="4479"/>
                      <a:pt x="8652" y="7670"/>
                      <a:pt x="9145" y="10536"/>
                    </a:cubicBezTo>
                    <a:cubicBezTo>
                      <a:pt x="9145" y="10549"/>
                      <a:pt x="9145" y="10562"/>
                      <a:pt x="9145" y="10575"/>
                    </a:cubicBezTo>
                    <a:cubicBezTo>
                      <a:pt x="9599" y="12624"/>
                      <a:pt x="9637" y="14920"/>
                      <a:pt x="9145" y="16904"/>
                    </a:cubicBezTo>
                    <a:cubicBezTo>
                      <a:pt x="9080" y="17138"/>
                      <a:pt x="9002" y="17371"/>
                      <a:pt x="8898" y="17592"/>
                    </a:cubicBezTo>
                    <a:cubicBezTo>
                      <a:pt x="13529" y="15568"/>
                      <a:pt x="12789" y="9018"/>
                      <a:pt x="11181" y="5192"/>
                    </a:cubicBezTo>
                    <a:cubicBezTo>
                      <a:pt x="10312" y="3117"/>
                      <a:pt x="8781" y="1210"/>
                      <a:pt x="6628" y="393"/>
                    </a:cubicBezTo>
                    <a:cubicBezTo>
                      <a:pt x="6012" y="155"/>
                      <a:pt x="5252" y="1"/>
                      <a:pt x="44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8"/>
              <p:cNvSpPr/>
              <p:nvPr/>
            </p:nvSpPr>
            <p:spPr>
              <a:xfrm>
                <a:off x="2714274" y="4234586"/>
                <a:ext cx="152743" cy="225047"/>
              </a:xfrm>
              <a:custGeom>
                <a:rect b="b" l="l" r="r" t="t"/>
                <a:pathLst>
                  <a:path extrusionOk="0" h="5008" w="3399">
                    <a:moveTo>
                      <a:pt x="3399" y="1"/>
                    </a:moveTo>
                    <a:cubicBezTo>
                      <a:pt x="3386" y="105"/>
                      <a:pt x="3360" y="221"/>
                      <a:pt x="3334" y="325"/>
                    </a:cubicBezTo>
                    <a:cubicBezTo>
                      <a:pt x="3139" y="1013"/>
                      <a:pt x="2854" y="1661"/>
                      <a:pt x="2478" y="2258"/>
                    </a:cubicBezTo>
                    <a:cubicBezTo>
                      <a:pt x="2465" y="2310"/>
                      <a:pt x="2439" y="2361"/>
                      <a:pt x="2400" y="2400"/>
                    </a:cubicBezTo>
                    <a:cubicBezTo>
                      <a:pt x="2322" y="2530"/>
                      <a:pt x="2244" y="2647"/>
                      <a:pt x="2141" y="2751"/>
                    </a:cubicBezTo>
                    <a:cubicBezTo>
                      <a:pt x="1518" y="3581"/>
                      <a:pt x="792" y="4346"/>
                      <a:pt x="0" y="5007"/>
                    </a:cubicBezTo>
                    <a:cubicBezTo>
                      <a:pt x="558" y="4878"/>
                      <a:pt x="1077" y="4657"/>
                      <a:pt x="1570" y="4359"/>
                    </a:cubicBezTo>
                    <a:cubicBezTo>
                      <a:pt x="2750" y="3633"/>
                      <a:pt x="3139" y="2569"/>
                      <a:pt x="3295" y="1259"/>
                    </a:cubicBezTo>
                    <a:cubicBezTo>
                      <a:pt x="3347" y="831"/>
                      <a:pt x="3386" y="416"/>
                      <a:pt x="33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8"/>
              <p:cNvSpPr/>
              <p:nvPr/>
            </p:nvSpPr>
            <p:spPr>
              <a:xfrm>
                <a:off x="2151836" y="3724004"/>
                <a:ext cx="84527" cy="97964"/>
              </a:xfrm>
              <a:custGeom>
                <a:rect b="b" l="l" r="r" t="t"/>
                <a:pathLst>
                  <a:path extrusionOk="0" h="2180" w="1881">
                    <a:moveTo>
                      <a:pt x="947" y="1"/>
                    </a:moveTo>
                    <a:lnTo>
                      <a:pt x="947" y="1"/>
                    </a:lnTo>
                    <a:cubicBezTo>
                      <a:pt x="1038" y="221"/>
                      <a:pt x="960" y="481"/>
                      <a:pt x="778" y="623"/>
                    </a:cubicBezTo>
                    <a:cubicBezTo>
                      <a:pt x="311" y="1012"/>
                      <a:pt x="39" y="1583"/>
                      <a:pt x="0" y="2180"/>
                    </a:cubicBezTo>
                    <a:cubicBezTo>
                      <a:pt x="39" y="2115"/>
                      <a:pt x="78" y="2076"/>
                      <a:pt x="130" y="2024"/>
                    </a:cubicBezTo>
                    <a:cubicBezTo>
                      <a:pt x="545" y="1311"/>
                      <a:pt x="1154" y="727"/>
                      <a:pt x="1881" y="338"/>
                    </a:cubicBezTo>
                    <a:cubicBezTo>
                      <a:pt x="1582" y="169"/>
                      <a:pt x="1271" y="66"/>
                      <a:pt x="9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8"/>
              <p:cNvSpPr/>
              <p:nvPr/>
            </p:nvSpPr>
            <p:spPr>
              <a:xfrm>
                <a:off x="2319678" y="3568070"/>
                <a:ext cx="198803" cy="109962"/>
              </a:xfrm>
              <a:custGeom>
                <a:rect b="b" l="l" r="r" t="t"/>
                <a:pathLst>
                  <a:path extrusionOk="0" h="2447" w="4424">
                    <a:moveTo>
                      <a:pt x="1980" y="1"/>
                    </a:moveTo>
                    <a:cubicBezTo>
                      <a:pt x="1336" y="1"/>
                      <a:pt x="672" y="177"/>
                      <a:pt x="1" y="526"/>
                    </a:cubicBezTo>
                    <a:cubicBezTo>
                      <a:pt x="312" y="1629"/>
                      <a:pt x="1272" y="2252"/>
                      <a:pt x="2478" y="2446"/>
                    </a:cubicBezTo>
                    <a:cubicBezTo>
                      <a:pt x="2517" y="2446"/>
                      <a:pt x="3036" y="2226"/>
                      <a:pt x="3282" y="2122"/>
                    </a:cubicBezTo>
                    <a:cubicBezTo>
                      <a:pt x="3295" y="2109"/>
                      <a:pt x="3295" y="2096"/>
                      <a:pt x="3295" y="2096"/>
                    </a:cubicBezTo>
                    <a:cubicBezTo>
                      <a:pt x="3606" y="1655"/>
                      <a:pt x="3982" y="1266"/>
                      <a:pt x="4423" y="954"/>
                    </a:cubicBezTo>
                    <a:cubicBezTo>
                      <a:pt x="3666" y="316"/>
                      <a:pt x="2841" y="1"/>
                      <a:pt x="19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8"/>
              <p:cNvSpPr/>
              <p:nvPr/>
            </p:nvSpPr>
            <p:spPr>
              <a:xfrm>
                <a:off x="2217669" y="3701849"/>
                <a:ext cx="36175" cy="29794"/>
              </a:xfrm>
              <a:custGeom>
                <a:rect b="b" l="l" r="r" t="t"/>
                <a:pathLst>
                  <a:path extrusionOk="0" h="663" w="805">
                    <a:moveTo>
                      <a:pt x="377" y="1"/>
                    </a:moveTo>
                    <a:lnTo>
                      <a:pt x="377" y="1"/>
                    </a:lnTo>
                    <a:cubicBezTo>
                      <a:pt x="273" y="118"/>
                      <a:pt x="143" y="221"/>
                      <a:pt x="1" y="286"/>
                    </a:cubicBezTo>
                    <a:cubicBezTo>
                      <a:pt x="221" y="377"/>
                      <a:pt x="455" y="468"/>
                      <a:pt x="662" y="585"/>
                    </a:cubicBezTo>
                    <a:cubicBezTo>
                      <a:pt x="688" y="610"/>
                      <a:pt x="714" y="636"/>
                      <a:pt x="727" y="662"/>
                    </a:cubicBezTo>
                    <a:lnTo>
                      <a:pt x="805" y="636"/>
                    </a:lnTo>
                    <a:cubicBezTo>
                      <a:pt x="520" y="572"/>
                      <a:pt x="325" y="286"/>
                      <a:pt x="377" y="1"/>
                    </a:cubicBezTo>
                    <a:close/>
                  </a:path>
                </a:pathLst>
              </a:custGeom>
              <a:solidFill>
                <a:srgbClr val="733A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8"/>
              <p:cNvSpPr/>
              <p:nvPr/>
            </p:nvSpPr>
            <p:spPr>
              <a:xfrm>
                <a:off x="2184461" y="3606851"/>
                <a:ext cx="58329" cy="103806"/>
              </a:xfrm>
              <a:custGeom>
                <a:rect b="b" l="l" r="r" t="t"/>
                <a:pathLst>
                  <a:path extrusionOk="0" h="2310" w="1298">
                    <a:moveTo>
                      <a:pt x="1246" y="1"/>
                    </a:moveTo>
                    <a:cubicBezTo>
                      <a:pt x="843" y="66"/>
                      <a:pt x="467" y="104"/>
                      <a:pt x="91" y="169"/>
                    </a:cubicBezTo>
                    <a:cubicBezTo>
                      <a:pt x="117" y="221"/>
                      <a:pt x="143" y="286"/>
                      <a:pt x="156" y="351"/>
                    </a:cubicBezTo>
                    <a:cubicBezTo>
                      <a:pt x="156" y="429"/>
                      <a:pt x="156" y="507"/>
                      <a:pt x="156" y="597"/>
                    </a:cubicBezTo>
                    <a:cubicBezTo>
                      <a:pt x="286" y="1064"/>
                      <a:pt x="286" y="1557"/>
                      <a:pt x="130" y="2024"/>
                    </a:cubicBezTo>
                    <a:cubicBezTo>
                      <a:pt x="104" y="2102"/>
                      <a:pt x="65" y="2180"/>
                      <a:pt x="0" y="2232"/>
                    </a:cubicBezTo>
                    <a:cubicBezTo>
                      <a:pt x="130" y="2258"/>
                      <a:pt x="260" y="2271"/>
                      <a:pt x="390" y="2309"/>
                    </a:cubicBezTo>
                    <a:cubicBezTo>
                      <a:pt x="766" y="2154"/>
                      <a:pt x="1051" y="1842"/>
                      <a:pt x="1168" y="1466"/>
                    </a:cubicBezTo>
                    <a:cubicBezTo>
                      <a:pt x="1155" y="1376"/>
                      <a:pt x="1168" y="1285"/>
                      <a:pt x="1194" y="1194"/>
                    </a:cubicBezTo>
                    <a:lnTo>
                      <a:pt x="1284" y="909"/>
                    </a:lnTo>
                    <a:cubicBezTo>
                      <a:pt x="1297" y="597"/>
                      <a:pt x="1284" y="299"/>
                      <a:pt x="1246" y="1"/>
                    </a:cubicBezTo>
                    <a:close/>
                  </a:path>
                </a:pathLst>
              </a:custGeom>
              <a:solidFill>
                <a:srgbClr val="E06F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8"/>
              <p:cNvSpPr/>
              <p:nvPr/>
            </p:nvSpPr>
            <p:spPr>
              <a:xfrm>
                <a:off x="1760699" y="3770155"/>
                <a:ext cx="193051" cy="517276"/>
              </a:xfrm>
              <a:custGeom>
                <a:rect b="b" l="l" r="r" t="t"/>
                <a:pathLst>
                  <a:path extrusionOk="0" h="11511" w="4296">
                    <a:moveTo>
                      <a:pt x="3624" y="1"/>
                    </a:moveTo>
                    <a:cubicBezTo>
                      <a:pt x="3497" y="1"/>
                      <a:pt x="3368" y="53"/>
                      <a:pt x="3269" y="180"/>
                    </a:cubicBezTo>
                    <a:cubicBezTo>
                      <a:pt x="792" y="3254"/>
                      <a:pt x="1" y="7729"/>
                      <a:pt x="1259" y="11477"/>
                    </a:cubicBezTo>
                    <a:cubicBezTo>
                      <a:pt x="1264" y="11501"/>
                      <a:pt x="1280" y="11511"/>
                      <a:pt x="1299" y="11511"/>
                    </a:cubicBezTo>
                    <a:cubicBezTo>
                      <a:pt x="1332" y="11511"/>
                      <a:pt x="1371" y="11480"/>
                      <a:pt x="1363" y="11438"/>
                    </a:cubicBezTo>
                    <a:cubicBezTo>
                      <a:pt x="429" y="7547"/>
                      <a:pt x="1389" y="3708"/>
                      <a:pt x="4022" y="686"/>
                    </a:cubicBezTo>
                    <a:cubicBezTo>
                      <a:pt x="4296" y="374"/>
                      <a:pt x="3965" y="1"/>
                      <a:pt x="36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4" name="Google Shape;524;p28"/>
          <p:cNvGrpSpPr/>
          <p:nvPr/>
        </p:nvGrpSpPr>
        <p:grpSpPr>
          <a:xfrm>
            <a:off x="5415456" y="4608582"/>
            <a:ext cx="682409" cy="257885"/>
            <a:chOff x="5329653" y="4468586"/>
            <a:chExt cx="759582" cy="287049"/>
          </a:xfrm>
        </p:grpSpPr>
        <p:sp>
          <p:nvSpPr>
            <p:cNvPr id="525" name="Google Shape;525;p28"/>
            <p:cNvSpPr/>
            <p:nvPr/>
          </p:nvSpPr>
          <p:spPr>
            <a:xfrm>
              <a:off x="5329654" y="4468618"/>
              <a:ext cx="759574" cy="286952"/>
            </a:xfrm>
            <a:custGeom>
              <a:rect b="b" l="l" r="r" t="t"/>
              <a:pathLst>
                <a:path extrusionOk="0" h="3074" w="8137">
                  <a:moveTo>
                    <a:pt x="2816" y="0"/>
                  </a:moveTo>
                  <a:cubicBezTo>
                    <a:pt x="2014" y="0"/>
                    <a:pt x="1112" y="278"/>
                    <a:pt x="14" y="972"/>
                  </a:cubicBezTo>
                  <a:cubicBezTo>
                    <a:pt x="1" y="972"/>
                    <a:pt x="1" y="985"/>
                    <a:pt x="14" y="998"/>
                  </a:cubicBezTo>
                  <a:cubicBezTo>
                    <a:pt x="584" y="2113"/>
                    <a:pt x="1959" y="2723"/>
                    <a:pt x="3179" y="2930"/>
                  </a:cubicBezTo>
                  <a:cubicBezTo>
                    <a:pt x="3458" y="2983"/>
                    <a:pt x="3736" y="3005"/>
                    <a:pt x="4013" y="3005"/>
                  </a:cubicBezTo>
                  <a:cubicBezTo>
                    <a:pt x="5023" y="3005"/>
                    <a:pt x="6020" y="2715"/>
                    <a:pt x="7018" y="2593"/>
                  </a:cubicBezTo>
                  <a:cubicBezTo>
                    <a:pt x="7170" y="2612"/>
                    <a:pt x="7807" y="3073"/>
                    <a:pt x="8030" y="3073"/>
                  </a:cubicBezTo>
                  <a:cubicBezTo>
                    <a:pt x="8110" y="3073"/>
                    <a:pt x="8137" y="3014"/>
                    <a:pt x="8068" y="2852"/>
                  </a:cubicBezTo>
                  <a:cubicBezTo>
                    <a:pt x="6044" y="1558"/>
                    <a:pt x="4712" y="0"/>
                    <a:pt x="2816"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 name="Google Shape;526;p28"/>
            <p:cNvGrpSpPr/>
            <p:nvPr/>
          </p:nvGrpSpPr>
          <p:grpSpPr>
            <a:xfrm>
              <a:off x="5329653" y="4468586"/>
              <a:ext cx="759582" cy="287049"/>
              <a:chOff x="1694723" y="2515584"/>
              <a:chExt cx="2188243" cy="826944"/>
            </a:xfrm>
          </p:grpSpPr>
          <p:sp>
            <p:nvSpPr>
              <p:cNvPr id="527" name="Google Shape;527;p28"/>
              <p:cNvSpPr/>
              <p:nvPr/>
            </p:nvSpPr>
            <p:spPr>
              <a:xfrm>
                <a:off x="1984356" y="2881594"/>
                <a:ext cx="589753" cy="286405"/>
              </a:xfrm>
              <a:custGeom>
                <a:rect b="b" l="l" r="r" t="t"/>
                <a:pathLst>
                  <a:path extrusionOk="0" h="1065" w="2193">
                    <a:moveTo>
                      <a:pt x="1012" y="1"/>
                    </a:moveTo>
                    <a:cubicBezTo>
                      <a:pt x="675" y="157"/>
                      <a:pt x="337" y="325"/>
                      <a:pt x="13" y="533"/>
                    </a:cubicBezTo>
                    <a:lnTo>
                      <a:pt x="0" y="533"/>
                    </a:lnTo>
                    <a:cubicBezTo>
                      <a:pt x="286" y="740"/>
                      <a:pt x="597" y="922"/>
                      <a:pt x="921" y="1065"/>
                    </a:cubicBezTo>
                    <a:cubicBezTo>
                      <a:pt x="1258" y="675"/>
                      <a:pt x="1751" y="416"/>
                      <a:pt x="2192" y="183"/>
                    </a:cubicBezTo>
                    <a:cubicBezTo>
                      <a:pt x="1803" y="118"/>
                      <a:pt x="1414" y="66"/>
                      <a:pt x="10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8"/>
              <p:cNvSpPr/>
              <p:nvPr/>
            </p:nvSpPr>
            <p:spPr>
              <a:xfrm>
                <a:off x="1740172" y="2797958"/>
                <a:ext cx="464165" cy="216485"/>
              </a:xfrm>
              <a:custGeom>
                <a:rect b="b" l="l" r="r" t="t"/>
                <a:pathLst>
                  <a:path extrusionOk="0" h="805" w="1726">
                    <a:moveTo>
                      <a:pt x="0" y="1"/>
                    </a:moveTo>
                    <a:cubicBezTo>
                      <a:pt x="247" y="299"/>
                      <a:pt x="532" y="571"/>
                      <a:pt x="843" y="805"/>
                    </a:cubicBezTo>
                    <a:cubicBezTo>
                      <a:pt x="999" y="545"/>
                      <a:pt x="1453" y="442"/>
                      <a:pt x="1725" y="273"/>
                    </a:cubicBezTo>
                    <a:cubicBezTo>
                      <a:pt x="1142" y="195"/>
                      <a:pt x="571" y="10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8"/>
              <p:cNvSpPr/>
              <p:nvPr/>
            </p:nvSpPr>
            <p:spPr>
              <a:xfrm>
                <a:off x="1694723" y="2515584"/>
                <a:ext cx="2188243" cy="826944"/>
              </a:xfrm>
              <a:custGeom>
                <a:rect b="b" l="l" r="r" t="t"/>
                <a:pathLst>
                  <a:path extrusionOk="0" h="3075" w="8137">
                    <a:moveTo>
                      <a:pt x="1259" y="532"/>
                    </a:moveTo>
                    <a:cubicBezTo>
                      <a:pt x="1427" y="700"/>
                      <a:pt x="1596" y="856"/>
                      <a:pt x="1791" y="999"/>
                    </a:cubicBezTo>
                    <a:cubicBezTo>
                      <a:pt x="1272" y="960"/>
                      <a:pt x="753" y="947"/>
                      <a:pt x="247" y="947"/>
                    </a:cubicBezTo>
                    <a:cubicBezTo>
                      <a:pt x="584" y="791"/>
                      <a:pt x="922" y="649"/>
                      <a:pt x="1259" y="532"/>
                    </a:cubicBezTo>
                    <a:close/>
                    <a:moveTo>
                      <a:pt x="2608" y="234"/>
                    </a:moveTo>
                    <a:cubicBezTo>
                      <a:pt x="2828" y="597"/>
                      <a:pt x="3101" y="934"/>
                      <a:pt x="3438" y="1206"/>
                    </a:cubicBezTo>
                    <a:cubicBezTo>
                      <a:pt x="2958" y="1116"/>
                      <a:pt x="2465" y="1051"/>
                      <a:pt x="1985" y="1012"/>
                    </a:cubicBezTo>
                    <a:cubicBezTo>
                      <a:pt x="1765" y="856"/>
                      <a:pt x="1557" y="675"/>
                      <a:pt x="1350" y="506"/>
                    </a:cubicBezTo>
                    <a:lnTo>
                      <a:pt x="1350" y="493"/>
                    </a:lnTo>
                    <a:cubicBezTo>
                      <a:pt x="1752" y="363"/>
                      <a:pt x="2180" y="272"/>
                      <a:pt x="2608" y="234"/>
                    </a:cubicBezTo>
                    <a:close/>
                    <a:moveTo>
                      <a:pt x="156" y="1038"/>
                    </a:moveTo>
                    <a:lnTo>
                      <a:pt x="156" y="1038"/>
                    </a:lnTo>
                    <a:cubicBezTo>
                      <a:pt x="740" y="1154"/>
                      <a:pt x="1311" y="1245"/>
                      <a:pt x="1881" y="1323"/>
                    </a:cubicBezTo>
                    <a:cubicBezTo>
                      <a:pt x="1609" y="1492"/>
                      <a:pt x="1168" y="1595"/>
                      <a:pt x="1012" y="1855"/>
                    </a:cubicBezTo>
                    <a:cubicBezTo>
                      <a:pt x="701" y="1621"/>
                      <a:pt x="416" y="1349"/>
                      <a:pt x="156" y="1038"/>
                    </a:cubicBezTo>
                    <a:close/>
                    <a:moveTo>
                      <a:pt x="2926" y="213"/>
                    </a:moveTo>
                    <a:cubicBezTo>
                      <a:pt x="3264" y="213"/>
                      <a:pt x="3606" y="259"/>
                      <a:pt x="3931" y="363"/>
                    </a:cubicBezTo>
                    <a:lnTo>
                      <a:pt x="3983" y="376"/>
                    </a:lnTo>
                    <a:cubicBezTo>
                      <a:pt x="4800" y="597"/>
                      <a:pt x="5500" y="1129"/>
                      <a:pt x="5941" y="1855"/>
                    </a:cubicBezTo>
                    <a:cubicBezTo>
                      <a:pt x="5591" y="1725"/>
                      <a:pt x="5241" y="1608"/>
                      <a:pt x="4877" y="1518"/>
                    </a:cubicBezTo>
                    <a:cubicBezTo>
                      <a:pt x="4398" y="856"/>
                      <a:pt x="4021" y="441"/>
                      <a:pt x="3970" y="428"/>
                    </a:cubicBezTo>
                    <a:cubicBezTo>
                      <a:pt x="3969" y="428"/>
                      <a:pt x="3968" y="428"/>
                      <a:pt x="3967" y="428"/>
                    </a:cubicBezTo>
                    <a:cubicBezTo>
                      <a:pt x="3926" y="428"/>
                      <a:pt x="4137" y="741"/>
                      <a:pt x="4709" y="1479"/>
                    </a:cubicBezTo>
                    <a:cubicBezTo>
                      <a:pt x="4333" y="1375"/>
                      <a:pt x="3957" y="1297"/>
                      <a:pt x="3580" y="1219"/>
                    </a:cubicBezTo>
                    <a:cubicBezTo>
                      <a:pt x="3243" y="921"/>
                      <a:pt x="2945" y="584"/>
                      <a:pt x="2686" y="221"/>
                    </a:cubicBezTo>
                    <a:cubicBezTo>
                      <a:pt x="2765" y="216"/>
                      <a:pt x="2846" y="213"/>
                      <a:pt x="2926" y="213"/>
                    </a:cubicBezTo>
                    <a:close/>
                    <a:moveTo>
                      <a:pt x="5487" y="1141"/>
                    </a:moveTo>
                    <a:lnTo>
                      <a:pt x="5487" y="1141"/>
                    </a:lnTo>
                    <a:cubicBezTo>
                      <a:pt x="5967" y="1479"/>
                      <a:pt x="6447" y="1842"/>
                      <a:pt x="6888" y="2231"/>
                    </a:cubicBezTo>
                    <a:cubicBezTo>
                      <a:pt x="6628" y="2114"/>
                      <a:pt x="6369" y="2011"/>
                      <a:pt x="6097" y="1907"/>
                    </a:cubicBezTo>
                    <a:lnTo>
                      <a:pt x="6084" y="1907"/>
                    </a:lnTo>
                    <a:cubicBezTo>
                      <a:pt x="5889" y="1647"/>
                      <a:pt x="5682" y="1401"/>
                      <a:pt x="5487" y="1141"/>
                    </a:cubicBezTo>
                    <a:close/>
                    <a:moveTo>
                      <a:pt x="2089" y="1362"/>
                    </a:moveTo>
                    <a:cubicBezTo>
                      <a:pt x="2491" y="1414"/>
                      <a:pt x="2880" y="1479"/>
                      <a:pt x="3269" y="1544"/>
                    </a:cubicBezTo>
                    <a:cubicBezTo>
                      <a:pt x="2802" y="1777"/>
                      <a:pt x="2322" y="2036"/>
                      <a:pt x="1998" y="2426"/>
                    </a:cubicBezTo>
                    <a:cubicBezTo>
                      <a:pt x="1674" y="2283"/>
                      <a:pt x="1350" y="2101"/>
                      <a:pt x="1064" y="1894"/>
                    </a:cubicBezTo>
                    <a:lnTo>
                      <a:pt x="1090" y="1894"/>
                    </a:lnTo>
                    <a:cubicBezTo>
                      <a:pt x="1401" y="1686"/>
                      <a:pt x="1739" y="1505"/>
                      <a:pt x="2089" y="1362"/>
                    </a:cubicBezTo>
                    <a:close/>
                    <a:moveTo>
                      <a:pt x="3451" y="1570"/>
                    </a:moveTo>
                    <a:cubicBezTo>
                      <a:pt x="3840" y="1634"/>
                      <a:pt x="4216" y="1712"/>
                      <a:pt x="4605" y="1790"/>
                    </a:cubicBezTo>
                    <a:cubicBezTo>
                      <a:pt x="4151" y="2140"/>
                      <a:pt x="3632" y="2361"/>
                      <a:pt x="3217" y="2763"/>
                    </a:cubicBezTo>
                    <a:cubicBezTo>
                      <a:pt x="2828" y="2711"/>
                      <a:pt x="2452" y="2607"/>
                      <a:pt x="2089" y="2464"/>
                    </a:cubicBezTo>
                    <a:cubicBezTo>
                      <a:pt x="2517" y="2127"/>
                      <a:pt x="2971" y="1829"/>
                      <a:pt x="3451" y="1570"/>
                    </a:cubicBezTo>
                    <a:close/>
                    <a:moveTo>
                      <a:pt x="5928" y="2153"/>
                    </a:moveTo>
                    <a:cubicBezTo>
                      <a:pt x="6200" y="2244"/>
                      <a:pt x="6486" y="2348"/>
                      <a:pt x="6745" y="2464"/>
                    </a:cubicBezTo>
                    <a:cubicBezTo>
                      <a:pt x="6460" y="2529"/>
                      <a:pt x="5980" y="2594"/>
                      <a:pt x="5876" y="2607"/>
                    </a:cubicBezTo>
                    <a:cubicBezTo>
                      <a:pt x="5591" y="2685"/>
                      <a:pt x="5293" y="2737"/>
                      <a:pt x="5007" y="2776"/>
                    </a:cubicBezTo>
                    <a:cubicBezTo>
                      <a:pt x="5280" y="2516"/>
                      <a:pt x="5591" y="2309"/>
                      <a:pt x="5928" y="2153"/>
                    </a:cubicBezTo>
                    <a:close/>
                    <a:moveTo>
                      <a:pt x="4761" y="1842"/>
                    </a:moveTo>
                    <a:cubicBezTo>
                      <a:pt x="5111" y="1920"/>
                      <a:pt x="5448" y="2011"/>
                      <a:pt x="5785" y="2114"/>
                    </a:cubicBezTo>
                    <a:cubicBezTo>
                      <a:pt x="5409" y="2270"/>
                      <a:pt x="5072" y="2503"/>
                      <a:pt x="4787" y="2802"/>
                    </a:cubicBezTo>
                    <a:cubicBezTo>
                      <a:pt x="4560" y="2826"/>
                      <a:pt x="4334" y="2839"/>
                      <a:pt x="4108" y="2839"/>
                    </a:cubicBezTo>
                    <a:cubicBezTo>
                      <a:pt x="3857" y="2839"/>
                      <a:pt x="3606" y="2823"/>
                      <a:pt x="3360" y="2789"/>
                    </a:cubicBezTo>
                    <a:cubicBezTo>
                      <a:pt x="3827" y="2452"/>
                      <a:pt x="4268" y="2114"/>
                      <a:pt x="4761" y="1842"/>
                    </a:cubicBezTo>
                    <a:close/>
                    <a:moveTo>
                      <a:pt x="2807" y="0"/>
                    </a:moveTo>
                    <a:cubicBezTo>
                      <a:pt x="2004" y="0"/>
                      <a:pt x="1101" y="275"/>
                      <a:pt x="1" y="960"/>
                    </a:cubicBezTo>
                    <a:cubicBezTo>
                      <a:pt x="1" y="973"/>
                      <a:pt x="1" y="986"/>
                      <a:pt x="1" y="999"/>
                    </a:cubicBezTo>
                    <a:cubicBezTo>
                      <a:pt x="584" y="2114"/>
                      <a:pt x="1959" y="2724"/>
                      <a:pt x="3178" y="2918"/>
                    </a:cubicBezTo>
                    <a:cubicBezTo>
                      <a:pt x="3463" y="2975"/>
                      <a:pt x="3747" y="2999"/>
                      <a:pt x="4029" y="2999"/>
                    </a:cubicBezTo>
                    <a:cubicBezTo>
                      <a:pt x="5034" y="2999"/>
                      <a:pt x="6026" y="2706"/>
                      <a:pt x="7018" y="2594"/>
                    </a:cubicBezTo>
                    <a:cubicBezTo>
                      <a:pt x="7161" y="2613"/>
                      <a:pt x="7802" y="3074"/>
                      <a:pt x="8028" y="3074"/>
                    </a:cubicBezTo>
                    <a:cubicBezTo>
                      <a:pt x="8109" y="3074"/>
                      <a:pt x="8137" y="3015"/>
                      <a:pt x="8068" y="2854"/>
                    </a:cubicBezTo>
                    <a:cubicBezTo>
                      <a:pt x="6043" y="1549"/>
                      <a:pt x="4710" y="0"/>
                      <a:pt x="28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8"/>
              <p:cNvSpPr/>
              <p:nvPr/>
            </p:nvSpPr>
            <p:spPr>
              <a:xfrm>
                <a:off x="2256240" y="2937531"/>
                <a:ext cx="677153" cy="321096"/>
              </a:xfrm>
              <a:custGeom>
                <a:rect b="b" l="l" r="r" t="t"/>
                <a:pathLst>
                  <a:path extrusionOk="0" h="1194" w="2518">
                    <a:moveTo>
                      <a:pt x="1363" y="1"/>
                    </a:moveTo>
                    <a:cubicBezTo>
                      <a:pt x="883" y="260"/>
                      <a:pt x="429" y="558"/>
                      <a:pt x="1" y="895"/>
                    </a:cubicBezTo>
                    <a:cubicBezTo>
                      <a:pt x="364" y="1038"/>
                      <a:pt x="740" y="1142"/>
                      <a:pt x="1129" y="1194"/>
                    </a:cubicBezTo>
                    <a:cubicBezTo>
                      <a:pt x="1544" y="792"/>
                      <a:pt x="2063" y="571"/>
                      <a:pt x="2517" y="221"/>
                    </a:cubicBezTo>
                    <a:cubicBezTo>
                      <a:pt x="2141" y="143"/>
                      <a:pt x="1752" y="65"/>
                      <a:pt x="1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8"/>
              <p:cNvSpPr/>
              <p:nvPr/>
            </p:nvSpPr>
            <p:spPr>
              <a:xfrm>
                <a:off x="1761148" y="2658385"/>
                <a:ext cx="415220" cy="125857"/>
              </a:xfrm>
              <a:custGeom>
                <a:rect b="b" l="l" r="r" t="t"/>
                <a:pathLst>
                  <a:path extrusionOk="0" h="468" w="1544">
                    <a:moveTo>
                      <a:pt x="1012" y="1"/>
                    </a:moveTo>
                    <a:cubicBezTo>
                      <a:pt x="675" y="118"/>
                      <a:pt x="337" y="260"/>
                      <a:pt x="0" y="416"/>
                    </a:cubicBezTo>
                    <a:cubicBezTo>
                      <a:pt x="90" y="414"/>
                      <a:pt x="180" y="413"/>
                      <a:pt x="270" y="413"/>
                    </a:cubicBezTo>
                    <a:cubicBezTo>
                      <a:pt x="690" y="413"/>
                      <a:pt x="1117" y="436"/>
                      <a:pt x="1544" y="468"/>
                    </a:cubicBezTo>
                    <a:cubicBezTo>
                      <a:pt x="1349" y="325"/>
                      <a:pt x="1180" y="169"/>
                      <a:pt x="10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8"/>
              <p:cNvSpPr/>
              <p:nvPr/>
            </p:nvSpPr>
            <p:spPr>
              <a:xfrm>
                <a:off x="2598045" y="3007183"/>
                <a:ext cx="652681" cy="270807"/>
              </a:xfrm>
              <a:custGeom>
                <a:rect b="b" l="l" r="r" t="t"/>
                <a:pathLst>
                  <a:path extrusionOk="0" h="1007" w="2427">
                    <a:moveTo>
                      <a:pt x="1402" y="1"/>
                    </a:moveTo>
                    <a:cubicBezTo>
                      <a:pt x="909" y="286"/>
                      <a:pt x="468" y="636"/>
                      <a:pt x="1" y="961"/>
                    </a:cubicBezTo>
                    <a:cubicBezTo>
                      <a:pt x="263" y="990"/>
                      <a:pt x="529" y="1007"/>
                      <a:pt x="798" y="1007"/>
                    </a:cubicBezTo>
                    <a:cubicBezTo>
                      <a:pt x="1007" y="1007"/>
                      <a:pt x="1217" y="996"/>
                      <a:pt x="1428" y="974"/>
                    </a:cubicBezTo>
                    <a:cubicBezTo>
                      <a:pt x="1713" y="675"/>
                      <a:pt x="2050" y="442"/>
                      <a:pt x="2426" y="286"/>
                    </a:cubicBezTo>
                    <a:cubicBezTo>
                      <a:pt x="2089" y="183"/>
                      <a:pt x="1752" y="79"/>
                      <a:pt x="1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8"/>
              <p:cNvSpPr/>
              <p:nvPr/>
            </p:nvSpPr>
            <p:spPr>
              <a:xfrm>
                <a:off x="2057504" y="2574748"/>
                <a:ext cx="561784" cy="261933"/>
              </a:xfrm>
              <a:custGeom>
                <a:rect b="b" l="l" r="r" t="t"/>
                <a:pathLst>
                  <a:path extrusionOk="0" h="974" w="2089">
                    <a:moveTo>
                      <a:pt x="1259" y="1"/>
                    </a:moveTo>
                    <a:cubicBezTo>
                      <a:pt x="831" y="40"/>
                      <a:pt x="403" y="130"/>
                      <a:pt x="1" y="273"/>
                    </a:cubicBezTo>
                    <a:cubicBezTo>
                      <a:pt x="208" y="455"/>
                      <a:pt x="416" y="623"/>
                      <a:pt x="636" y="792"/>
                    </a:cubicBezTo>
                    <a:cubicBezTo>
                      <a:pt x="1116" y="831"/>
                      <a:pt x="1609" y="896"/>
                      <a:pt x="2089" y="973"/>
                    </a:cubicBezTo>
                    <a:cubicBezTo>
                      <a:pt x="1752" y="701"/>
                      <a:pt x="1479" y="377"/>
                      <a:pt x="12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8"/>
              <p:cNvSpPr/>
              <p:nvPr/>
            </p:nvSpPr>
            <p:spPr>
              <a:xfrm>
                <a:off x="3041234" y="3098081"/>
                <a:ext cx="467661" cy="164044"/>
              </a:xfrm>
              <a:custGeom>
                <a:rect b="b" l="l" r="r" t="t"/>
                <a:pathLst>
                  <a:path extrusionOk="0" h="610" w="1739">
                    <a:moveTo>
                      <a:pt x="921" y="0"/>
                    </a:moveTo>
                    <a:cubicBezTo>
                      <a:pt x="584" y="156"/>
                      <a:pt x="273" y="363"/>
                      <a:pt x="0" y="610"/>
                    </a:cubicBezTo>
                    <a:cubicBezTo>
                      <a:pt x="286" y="571"/>
                      <a:pt x="584" y="519"/>
                      <a:pt x="869" y="454"/>
                    </a:cubicBezTo>
                    <a:cubicBezTo>
                      <a:pt x="973" y="428"/>
                      <a:pt x="1453" y="363"/>
                      <a:pt x="1738" y="311"/>
                    </a:cubicBezTo>
                    <a:cubicBezTo>
                      <a:pt x="1479" y="195"/>
                      <a:pt x="1193" y="91"/>
                      <a:pt x="9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8"/>
              <p:cNvSpPr/>
              <p:nvPr/>
            </p:nvSpPr>
            <p:spPr>
              <a:xfrm>
                <a:off x="2416789" y="2572597"/>
                <a:ext cx="544304" cy="337232"/>
              </a:xfrm>
              <a:custGeom>
                <a:rect b="b" l="l" r="r" t="t"/>
                <a:pathLst>
                  <a:path extrusionOk="0" h="1254" w="2024">
                    <a:moveTo>
                      <a:pt x="245" y="1"/>
                    </a:moveTo>
                    <a:cubicBezTo>
                      <a:pt x="163" y="1"/>
                      <a:pt x="82" y="4"/>
                      <a:pt x="1" y="9"/>
                    </a:cubicBezTo>
                    <a:cubicBezTo>
                      <a:pt x="260" y="372"/>
                      <a:pt x="558" y="709"/>
                      <a:pt x="895" y="1007"/>
                    </a:cubicBezTo>
                    <a:cubicBezTo>
                      <a:pt x="1272" y="1072"/>
                      <a:pt x="1648" y="1163"/>
                      <a:pt x="2024" y="1254"/>
                    </a:cubicBezTo>
                    <a:cubicBezTo>
                      <a:pt x="1440" y="517"/>
                      <a:pt x="1241" y="216"/>
                      <a:pt x="1282" y="216"/>
                    </a:cubicBezTo>
                    <a:cubicBezTo>
                      <a:pt x="1283" y="216"/>
                      <a:pt x="1283" y="216"/>
                      <a:pt x="1285" y="216"/>
                    </a:cubicBezTo>
                    <a:lnTo>
                      <a:pt x="1298" y="164"/>
                    </a:lnTo>
                    <a:lnTo>
                      <a:pt x="1233" y="138"/>
                    </a:lnTo>
                    <a:cubicBezTo>
                      <a:pt x="909" y="44"/>
                      <a:pt x="578" y="1"/>
                      <a:pt x="2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8"/>
              <p:cNvSpPr/>
              <p:nvPr/>
            </p:nvSpPr>
            <p:spPr>
              <a:xfrm>
                <a:off x="2762089" y="2616701"/>
                <a:ext cx="530589" cy="397740"/>
              </a:xfrm>
              <a:custGeom>
                <a:rect b="b" l="l" r="r" t="t"/>
                <a:pathLst>
                  <a:path extrusionOk="0" h="1479" w="1973">
                    <a:moveTo>
                      <a:pt x="14" y="0"/>
                    </a:moveTo>
                    <a:lnTo>
                      <a:pt x="1" y="52"/>
                    </a:lnTo>
                    <a:cubicBezTo>
                      <a:pt x="52" y="65"/>
                      <a:pt x="416" y="480"/>
                      <a:pt x="908" y="1142"/>
                    </a:cubicBezTo>
                    <a:cubicBezTo>
                      <a:pt x="1272" y="1232"/>
                      <a:pt x="1622" y="1349"/>
                      <a:pt x="1972" y="1479"/>
                    </a:cubicBezTo>
                    <a:cubicBezTo>
                      <a:pt x="1531" y="753"/>
                      <a:pt x="831" y="221"/>
                      <a:pt x="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8"/>
              <p:cNvSpPr/>
              <p:nvPr/>
            </p:nvSpPr>
            <p:spPr>
              <a:xfrm>
                <a:off x="3166823" y="2822430"/>
                <a:ext cx="380260" cy="293128"/>
              </a:xfrm>
              <a:custGeom>
                <a:rect b="b" l="l" r="r" t="t"/>
                <a:pathLst>
                  <a:path extrusionOk="0" h="1090" w="1414">
                    <a:moveTo>
                      <a:pt x="0" y="0"/>
                    </a:moveTo>
                    <a:cubicBezTo>
                      <a:pt x="208" y="260"/>
                      <a:pt x="415" y="506"/>
                      <a:pt x="610" y="766"/>
                    </a:cubicBezTo>
                    <a:cubicBezTo>
                      <a:pt x="882" y="870"/>
                      <a:pt x="1154" y="973"/>
                      <a:pt x="1414" y="1090"/>
                    </a:cubicBezTo>
                    <a:cubicBezTo>
                      <a:pt x="960" y="701"/>
                      <a:pt x="493" y="338"/>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8"/>
              <p:cNvSpPr/>
              <p:nvPr/>
            </p:nvSpPr>
            <p:spPr>
              <a:xfrm>
                <a:off x="1761148" y="2658385"/>
                <a:ext cx="335081" cy="108377"/>
              </a:xfrm>
              <a:custGeom>
                <a:rect b="b" l="l" r="r" t="t"/>
                <a:pathLst>
                  <a:path extrusionOk="0" h="403" w="1246">
                    <a:moveTo>
                      <a:pt x="1012" y="1"/>
                    </a:moveTo>
                    <a:cubicBezTo>
                      <a:pt x="675" y="118"/>
                      <a:pt x="337" y="260"/>
                      <a:pt x="0" y="403"/>
                    </a:cubicBezTo>
                    <a:lnTo>
                      <a:pt x="117" y="403"/>
                    </a:lnTo>
                    <a:cubicBezTo>
                      <a:pt x="493" y="325"/>
                      <a:pt x="869" y="260"/>
                      <a:pt x="1245" y="221"/>
                    </a:cubicBezTo>
                    <a:cubicBezTo>
                      <a:pt x="1167" y="144"/>
                      <a:pt x="1090" y="79"/>
                      <a:pt x="1012"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8"/>
              <p:cNvSpPr/>
              <p:nvPr/>
            </p:nvSpPr>
            <p:spPr>
              <a:xfrm>
                <a:off x="2057504" y="2574748"/>
                <a:ext cx="436196" cy="139841"/>
              </a:xfrm>
              <a:custGeom>
                <a:rect b="b" l="l" r="r" t="t"/>
                <a:pathLst>
                  <a:path extrusionOk="0" h="520" w="1622">
                    <a:moveTo>
                      <a:pt x="1259" y="1"/>
                    </a:moveTo>
                    <a:cubicBezTo>
                      <a:pt x="831" y="40"/>
                      <a:pt x="403" y="130"/>
                      <a:pt x="1" y="273"/>
                    </a:cubicBezTo>
                    <a:cubicBezTo>
                      <a:pt x="91" y="364"/>
                      <a:pt x="195" y="442"/>
                      <a:pt x="299" y="519"/>
                    </a:cubicBezTo>
                    <a:cubicBezTo>
                      <a:pt x="542" y="498"/>
                      <a:pt x="784" y="488"/>
                      <a:pt x="1027" y="488"/>
                    </a:cubicBezTo>
                    <a:cubicBezTo>
                      <a:pt x="1225" y="488"/>
                      <a:pt x="1424" y="495"/>
                      <a:pt x="1622" y="506"/>
                    </a:cubicBezTo>
                    <a:cubicBezTo>
                      <a:pt x="1479" y="351"/>
                      <a:pt x="1362" y="182"/>
                      <a:pt x="1259"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8"/>
              <p:cNvSpPr/>
              <p:nvPr/>
            </p:nvSpPr>
            <p:spPr>
              <a:xfrm>
                <a:off x="2416789" y="2573135"/>
                <a:ext cx="429204" cy="190130"/>
              </a:xfrm>
              <a:custGeom>
                <a:rect b="b" l="l" r="r" t="t"/>
                <a:pathLst>
                  <a:path extrusionOk="0" h="707" w="1596">
                    <a:moveTo>
                      <a:pt x="212" y="0"/>
                    </a:moveTo>
                    <a:cubicBezTo>
                      <a:pt x="141" y="0"/>
                      <a:pt x="71" y="2"/>
                      <a:pt x="1" y="7"/>
                    </a:cubicBezTo>
                    <a:cubicBezTo>
                      <a:pt x="143" y="188"/>
                      <a:pt x="273" y="370"/>
                      <a:pt x="416" y="538"/>
                    </a:cubicBezTo>
                    <a:cubicBezTo>
                      <a:pt x="818" y="564"/>
                      <a:pt x="1207" y="616"/>
                      <a:pt x="1596" y="707"/>
                    </a:cubicBezTo>
                    <a:cubicBezTo>
                      <a:pt x="1346" y="370"/>
                      <a:pt x="1253" y="213"/>
                      <a:pt x="1281" y="213"/>
                    </a:cubicBezTo>
                    <a:cubicBezTo>
                      <a:pt x="1282" y="213"/>
                      <a:pt x="1283" y="214"/>
                      <a:pt x="1285" y="214"/>
                    </a:cubicBezTo>
                    <a:lnTo>
                      <a:pt x="1298" y="162"/>
                    </a:lnTo>
                    <a:lnTo>
                      <a:pt x="1233" y="149"/>
                    </a:lnTo>
                    <a:cubicBezTo>
                      <a:pt x="909" y="52"/>
                      <a:pt x="559" y="0"/>
                      <a:pt x="212"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8"/>
              <p:cNvSpPr/>
              <p:nvPr/>
            </p:nvSpPr>
            <p:spPr>
              <a:xfrm>
                <a:off x="2762089" y="2616701"/>
                <a:ext cx="408497" cy="240957"/>
              </a:xfrm>
              <a:custGeom>
                <a:rect b="b" l="l" r="r" t="t"/>
                <a:pathLst>
                  <a:path extrusionOk="0" h="896" w="1519">
                    <a:moveTo>
                      <a:pt x="14" y="0"/>
                    </a:moveTo>
                    <a:lnTo>
                      <a:pt x="1" y="52"/>
                    </a:lnTo>
                    <a:cubicBezTo>
                      <a:pt x="182" y="208"/>
                      <a:pt x="338" y="376"/>
                      <a:pt x="480" y="571"/>
                    </a:cubicBezTo>
                    <a:cubicBezTo>
                      <a:pt x="831" y="662"/>
                      <a:pt x="1168" y="765"/>
                      <a:pt x="1518" y="895"/>
                    </a:cubicBezTo>
                    <a:cubicBezTo>
                      <a:pt x="1103" y="467"/>
                      <a:pt x="584" y="156"/>
                      <a:pt x="14"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8"/>
              <p:cNvSpPr/>
              <p:nvPr/>
            </p:nvSpPr>
            <p:spPr>
              <a:xfrm>
                <a:off x="3166823" y="2822430"/>
                <a:ext cx="115369" cy="83905"/>
              </a:xfrm>
              <a:custGeom>
                <a:rect b="b" l="l" r="r" t="t"/>
                <a:pathLst>
                  <a:path extrusionOk="0" h="312" w="429">
                    <a:moveTo>
                      <a:pt x="0" y="0"/>
                    </a:moveTo>
                    <a:lnTo>
                      <a:pt x="0" y="0"/>
                    </a:lnTo>
                    <a:cubicBezTo>
                      <a:pt x="52" y="65"/>
                      <a:pt x="104" y="130"/>
                      <a:pt x="156" y="195"/>
                    </a:cubicBezTo>
                    <a:cubicBezTo>
                      <a:pt x="247" y="221"/>
                      <a:pt x="337" y="260"/>
                      <a:pt x="428" y="312"/>
                    </a:cubicBezTo>
                    <a:lnTo>
                      <a:pt x="0" y="0"/>
                    </a:ln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 name="Google Shape;543;p28"/>
          <p:cNvGrpSpPr/>
          <p:nvPr/>
        </p:nvGrpSpPr>
        <p:grpSpPr>
          <a:xfrm>
            <a:off x="7594003" y="2512071"/>
            <a:ext cx="438896" cy="579029"/>
            <a:chOff x="7336134" y="2282297"/>
            <a:chExt cx="488531" cy="644511"/>
          </a:xfrm>
        </p:grpSpPr>
        <p:sp>
          <p:nvSpPr>
            <p:cNvPr id="544" name="Google Shape;544;p28"/>
            <p:cNvSpPr/>
            <p:nvPr/>
          </p:nvSpPr>
          <p:spPr>
            <a:xfrm>
              <a:off x="7336134" y="2282297"/>
              <a:ext cx="488531" cy="644511"/>
            </a:xfrm>
            <a:custGeom>
              <a:rect b="b" l="l" r="r" t="t"/>
              <a:pathLst>
                <a:path extrusionOk="0" h="4570" w="3464">
                  <a:moveTo>
                    <a:pt x="1922" y="0"/>
                  </a:moveTo>
                  <a:cubicBezTo>
                    <a:pt x="1910" y="0"/>
                    <a:pt x="1896" y="5"/>
                    <a:pt x="1881" y="14"/>
                  </a:cubicBezTo>
                  <a:cubicBezTo>
                    <a:pt x="377" y="1065"/>
                    <a:pt x="0" y="3062"/>
                    <a:pt x="1881" y="3932"/>
                  </a:cubicBezTo>
                  <a:cubicBezTo>
                    <a:pt x="1932" y="4054"/>
                    <a:pt x="2111" y="4569"/>
                    <a:pt x="2243" y="4569"/>
                  </a:cubicBezTo>
                  <a:cubicBezTo>
                    <a:pt x="2278" y="4569"/>
                    <a:pt x="2310" y="4532"/>
                    <a:pt x="2335" y="4437"/>
                  </a:cubicBezTo>
                  <a:cubicBezTo>
                    <a:pt x="2257" y="4243"/>
                    <a:pt x="2192" y="4048"/>
                    <a:pt x="2128" y="3854"/>
                  </a:cubicBezTo>
                  <a:cubicBezTo>
                    <a:pt x="3463" y="2985"/>
                    <a:pt x="2854" y="1156"/>
                    <a:pt x="1985" y="131"/>
                  </a:cubicBezTo>
                  <a:cubicBezTo>
                    <a:pt x="2006" y="79"/>
                    <a:pt x="1976" y="0"/>
                    <a:pt x="1922"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 name="Google Shape;545;p28"/>
            <p:cNvGrpSpPr/>
            <p:nvPr/>
          </p:nvGrpSpPr>
          <p:grpSpPr>
            <a:xfrm>
              <a:off x="7337050" y="2282656"/>
              <a:ext cx="486699" cy="643808"/>
              <a:chOff x="3987419" y="280720"/>
              <a:chExt cx="1402107" cy="1854714"/>
            </a:xfrm>
          </p:grpSpPr>
          <p:sp>
            <p:nvSpPr>
              <p:cNvPr id="546" name="Google Shape;546;p28"/>
              <p:cNvSpPr/>
              <p:nvPr/>
            </p:nvSpPr>
            <p:spPr>
              <a:xfrm>
                <a:off x="3987419" y="280720"/>
                <a:ext cx="1402107" cy="1854714"/>
              </a:xfrm>
              <a:custGeom>
                <a:rect b="b" l="l" r="r" t="t"/>
                <a:pathLst>
                  <a:path extrusionOk="0" h="4565" w="3451">
                    <a:moveTo>
                      <a:pt x="1816" y="274"/>
                    </a:moveTo>
                    <a:cubicBezTo>
                      <a:pt x="1699" y="637"/>
                      <a:pt x="1622" y="1026"/>
                      <a:pt x="1583" y="1402"/>
                    </a:cubicBezTo>
                    <a:cubicBezTo>
                      <a:pt x="1492" y="1221"/>
                      <a:pt x="1401" y="1026"/>
                      <a:pt x="1297" y="832"/>
                    </a:cubicBezTo>
                    <a:cubicBezTo>
                      <a:pt x="1466" y="637"/>
                      <a:pt x="1647" y="456"/>
                      <a:pt x="1816" y="274"/>
                    </a:cubicBezTo>
                    <a:close/>
                    <a:moveTo>
                      <a:pt x="1946" y="313"/>
                    </a:moveTo>
                    <a:cubicBezTo>
                      <a:pt x="2088" y="546"/>
                      <a:pt x="2231" y="806"/>
                      <a:pt x="2361" y="1091"/>
                    </a:cubicBezTo>
                    <a:cubicBezTo>
                      <a:pt x="2134" y="1217"/>
                      <a:pt x="1945" y="1404"/>
                      <a:pt x="1803" y="1628"/>
                    </a:cubicBezTo>
                    <a:lnTo>
                      <a:pt x="1803" y="1628"/>
                    </a:lnTo>
                    <a:cubicBezTo>
                      <a:pt x="1805" y="1181"/>
                      <a:pt x="1856" y="747"/>
                      <a:pt x="1946" y="313"/>
                    </a:cubicBezTo>
                    <a:close/>
                    <a:moveTo>
                      <a:pt x="1245" y="897"/>
                    </a:moveTo>
                    <a:cubicBezTo>
                      <a:pt x="1596" y="1441"/>
                      <a:pt x="1544" y="2012"/>
                      <a:pt x="1583" y="2635"/>
                    </a:cubicBezTo>
                    <a:cubicBezTo>
                      <a:pt x="1375" y="2336"/>
                      <a:pt x="1090" y="2116"/>
                      <a:pt x="765" y="1986"/>
                    </a:cubicBezTo>
                    <a:cubicBezTo>
                      <a:pt x="817" y="1584"/>
                      <a:pt x="986" y="1208"/>
                      <a:pt x="1245" y="897"/>
                    </a:cubicBezTo>
                    <a:close/>
                    <a:moveTo>
                      <a:pt x="2413" y="1182"/>
                    </a:moveTo>
                    <a:cubicBezTo>
                      <a:pt x="2555" y="1480"/>
                      <a:pt x="2646" y="1792"/>
                      <a:pt x="2711" y="2116"/>
                    </a:cubicBezTo>
                    <a:cubicBezTo>
                      <a:pt x="2400" y="2284"/>
                      <a:pt x="2114" y="2492"/>
                      <a:pt x="1881" y="2738"/>
                    </a:cubicBezTo>
                    <a:cubicBezTo>
                      <a:pt x="1738" y="2129"/>
                      <a:pt x="1777" y="1480"/>
                      <a:pt x="2413" y="1182"/>
                    </a:cubicBezTo>
                    <a:close/>
                    <a:moveTo>
                      <a:pt x="2724" y="2233"/>
                    </a:moveTo>
                    <a:cubicBezTo>
                      <a:pt x="2827" y="2799"/>
                      <a:pt x="2572" y="3365"/>
                      <a:pt x="2086" y="3666"/>
                    </a:cubicBezTo>
                    <a:lnTo>
                      <a:pt x="2086" y="3666"/>
                    </a:lnTo>
                    <a:cubicBezTo>
                      <a:pt x="2010" y="3408"/>
                      <a:pt x="1945" y="3151"/>
                      <a:pt x="1894" y="2881"/>
                    </a:cubicBezTo>
                    <a:cubicBezTo>
                      <a:pt x="2140" y="2622"/>
                      <a:pt x="2413" y="2401"/>
                      <a:pt x="2724" y="2233"/>
                    </a:cubicBezTo>
                    <a:close/>
                    <a:moveTo>
                      <a:pt x="765" y="2038"/>
                    </a:moveTo>
                    <a:cubicBezTo>
                      <a:pt x="1077" y="2246"/>
                      <a:pt x="1362" y="2492"/>
                      <a:pt x="1596" y="2790"/>
                    </a:cubicBezTo>
                    <a:cubicBezTo>
                      <a:pt x="1634" y="3089"/>
                      <a:pt x="1699" y="3387"/>
                      <a:pt x="1803" y="3685"/>
                    </a:cubicBezTo>
                    <a:cubicBezTo>
                      <a:pt x="1206" y="3309"/>
                      <a:pt x="727" y="2764"/>
                      <a:pt x="765" y="2038"/>
                    </a:cubicBezTo>
                    <a:close/>
                    <a:moveTo>
                      <a:pt x="1922" y="1"/>
                    </a:moveTo>
                    <a:cubicBezTo>
                      <a:pt x="1909" y="1"/>
                      <a:pt x="1896" y="5"/>
                      <a:pt x="1881" y="15"/>
                    </a:cubicBezTo>
                    <a:cubicBezTo>
                      <a:pt x="376" y="1052"/>
                      <a:pt x="0" y="3063"/>
                      <a:pt x="1881" y="3932"/>
                    </a:cubicBezTo>
                    <a:cubicBezTo>
                      <a:pt x="1932" y="4054"/>
                      <a:pt x="2112" y="4565"/>
                      <a:pt x="2244" y="4565"/>
                    </a:cubicBezTo>
                    <a:cubicBezTo>
                      <a:pt x="2279" y="4565"/>
                      <a:pt x="2310" y="4528"/>
                      <a:pt x="2335" y="4438"/>
                    </a:cubicBezTo>
                    <a:cubicBezTo>
                      <a:pt x="2257" y="4243"/>
                      <a:pt x="2192" y="4048"/>
                      <a:pt x="2127" y="3854"/>
                    </a:cubicBezTo>
                    <a:cubicBezTo>
                      <a:pt x="3450" y="2985"/>
                      <a:pt x="2854" y="1156"/>
                      <a:pt x="1985" y="131"/>
                    </a:cubicBezTo>
                    <a:cubicBezTo>
                      <a:pt x="2006" y="79"/>
                      <a:pt x="1976" y="1"/>
                      <a:pt x="19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8"/>
              <p:cNvSpPr/>
              <p:nvPr/>
            </p:nvSpPr>
            <p:spPr>
              <a:xfrm>
                <a:off x="4761814" y="1187572"/>
                <a:ext cx="374599" cy="585464"/>
              </a:xfrm>
              <a:custGeom>
                <a:rect b="b" l="l" r="r" t="t"/>
                <a:pathLst>
                  <a:path extrusionOk="0" h="1441" w="922">
                    <a:moveTo>
                      <a:pt x="831" y="1"/>
                    </a:moveTo>
                    <a:lnTo>
                      <a:pt x="831" y="1"/>
                    </a:lnTo>
                    <a:cubicBezTo>
                      <a:pt x="520" y="169"/>
                      <a:pt x="234" y="390"/>
                      <a:pt x="1" y="662"/>
                    </a:cubicBezTo>
                    <a:cubicBezTo>
                      <a:pt x="53" y="921"/>
                      <a:pt x="105" y="1181"/>
                      <a:pt x="182" y="1440"/>
                    </a:cubicBezTo>
                    <a:cubicBezTo>
                      <a:pt x="662" y="1142"/>
                      <a:pt x="922" y="571"/>
                      <a:pt x="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8"/>
              <p:cNvSpPr/>
              <p:nvPr/>
            </p:nvSpPr>
            <p:spPr>
              <a:xfrm>
                <a:off x="4282388" y="1108344"/>
                <a:ext cx="437981" cy="669972"/>
              </a:xfrm>
              <a:custGeom>
                <a:rect b="b" l="l" r="r" t="t"/>
                <a:pathLst>
                  <a:path extrusionOk="0" h="1649" w="1078">
                    <a:moveTo>
                      <a:pt x="39" y="1"/>
                    </a:moveTo>
                    <a:lnTo>
                      <a:pt x="39" y="1"/>
                    </a:lnTo>
                    <a:cubicBezTo>
                      <a:pt x="1" y="727"/>
                      <a:pt x="480" y="1272"/>
                      <a:pt x="1077" y="1648"/>
                    </a:cubicBezTo>
                    <a:cubicBezTo>
                      <a:pt x="986" y="1350"/>
                      <a:pt x="921" y="1052"/>
                      <a:pt x="883" y="753"/>
                    </a:cubicBezTo>
                    <a:cubicBezTo>
                      <a:pt x="636" y="455"/>
                      <a:pt x="351" y="209"/>
                      <a:pt x="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8"/>
              <p:cNvSpPr/>
              <p:nvPr/>
            </p:nvSpPr>
            <p:spPr>
              <a:xfrm>
                <a:off x="4693557" y="760555"/>
                <a:ext cx="395726" cy="633000"/>
              </a:xfrm>
              <a:custGeom>
                <a:rect b="b" l="l" r="r" t="t"/>
                <a:pathLst>
                  <a:path extrusionOk="0" h="1558" w="974">
                    <a:moveTo>
                      <a:pt x="675" y="1"/>
                    </a:moveTo>
                    <a:cubicBezTo>
                      <a:pt x="39" y="299"/>
                      <a:pt x="0" y="948"/>
                      <a:pt x="143" y="1557"/>
                    </a:cubicBezTo>
                    <a:cubicBezTo>
                      <a:pt x="389" y="1311"/>
                      <a:pt x="662" y="1103"/>
                      <a:pt x="973" y="935"/>
                    </a:cubicBezTo>
                    <a:cubicBezTo>
                      <a:pt x="921" y="611"/>
                      <a:pt x="817" y="299"/>
                      <a:pt x="6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8"/>
              <p:cNvSpPr/>
              <p:nvPr/>
            </p:nvSpPr>
            <p:spPr>
              <a:xfrm>
                <a:off x="4303515" y="644761"/>
                <a:ext cx="332345" cy="706538"/>
              </a:xfrm>
              <a:custGeom>
                <a:rect b="b" l="l" r="r" t="t"/>
                <a:pathLst>
                  <a:path extrusionOk="0" h="1739" w="818">
                    <a:moveTo>
                      <a:pt x="480" y="1"/>
                    </a:moveTo>
                    <a:cubicBezTo>
                      <a:pt x="221" y="312"/>
                      <a:pt x="52" y="688"/>
                      <a:pt x="0" y="1090"/>
                    </a:cubicBezTo>
                    <a:cubicBezTo>
                      <a:pt x="325" y="1220"/>
                      <a:pt x="610" y="1440"/>
                      <a:pt x="805" y="1739"/>
                    </a:cubicBezTo>
                    <a:cubicBezTo>
                      <a:pt x="779" y="1116"/>
                      <a:pt x="818" y="545"/>
                      <a:pt x="4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8"/>
              <p:cNvSpPr/>
              <p:nvPr/>
            </p:nvSpPr>
            <p:spPr>
              <a:xfrm>
                <a:off x="4719966" y="407485"/>
                <a:ext cx="231992" cy="543210"/>
              </a:xfrm>
              <a:custGeom>
                <a:rect b="b" l="l" r="r" t="t"/>
                <a:pathLst>
                  <a:path extrusionOk="0" h="1337" w="571">
                    <a:moveTo>
                      <a:pt x="143" y="1"/>
                    </a:moveTo>
                    <a:cubicBezTo>
                      <a:pt x="52" y="442"/>
                      <a:pt x="0" y="883"/>
                      <a:pt x="0" y="1337"/>
                    </a:cubicBezTo>
                    <a:cubicBezTo>
                      <a:pt x="130" y="1103"/>
                      <a:pt x="324" y="909"/>
                      <a:pt x="571" y="779"/>
                    </a:cubicBezTo>
                    <a:cubicBezTo>
                      <a:pt x="428" y="494"/>
                      <a:pt x="285" y="234"/>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8"/>
              <p:cNvSpPr/>
              <p:nvPr/>
            </p:nvSpPr>
            <p:spPr>
              <a:xfrm>
                <a:off x="4514381" y="392045"/>
                <a:ext cx="211271" cy="458701"/>
              </a:xfrm>
              <a:custGeom>
                <a:rect b="b" l="l" r="r" t="t"/>
                <a:pathLst>
                  <a:path extrusionOk="0" h="1129" w="520">
                    <a:moveTo>
                      <a:pt x="519" y="0"/>
                    </a:moveTo>
                    <a:cubicBezTo>
                      <a:pt x="350" y="182"/>
                      <a:pt x="169" y="363"/>
                      <a:pt x="0" y="558"/>
                    </a:cubicBezTo>
                    <a:cubicBezTo>
                      <a:pt x="104" y="752"/>
                      <a:pt x="195" y="947"/>
                      <a:pt x="286" y="1128"/>
                    </a:cubicBezTo>
                    <a:cubicBezTo>
                      <a:pt x="325" y="752"/>
                      <a:pt x="402" y="363"/>
                      <a:pt x="5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8"/>
              <p:cNvSpPr/>
              <p:nvPr/>
            </p:nvSpPr>
            <p:spPr>
              <a:xfrm>
                <a:off x="4809350" y="1192853"/>
                <a:ext cx="327063" cy="585464"/>
              </a:xfrm>
              <a:custGeom>
                <a:rect b="b" l="l" r="r" t="t"/>
                <a:pathLst>
                  <a:path extrusionOk="0" h="1441" w="805">
                    <a:moveTo>
                      <a:pt x="714" y="1"/>
                    </a:moveTo>
                    <a:cubicBezTo>
                      <a:pt x="532" y="91"/>
                      <a:pt x="364" y="208"/>
                      <a:pt x="208" y="338"/>
                    </a:cubicBezTo>
                    <a:cubicBezTo>
                      <a:pt x="208" y="351"/>
                      <a:pt x="208" y="377"/>
                      <a:pt x="208" y="403"/>
                    </a:cubicBezTo>
                    <a:cubicBezTo>
                      <a:pt x="182" y="688"/>
                      <a:pt x="117" y="960"/>
                      <a:pt x="1" y="1220"/>
                    </a:cubicBezTo>
                    <a:cubicBezTo>
                      <a:pt x="27" y="1285"/>
                      <a:pt x="40" y="1362"/>
                      <a:pt x="65" y="1440"/>
                    </a:cubicBezTo>
                    <a:cubicBezTo>
                      <a:pt x="545" y="1129"/>
                      <a:pt x="805" y="558"/>
                      <a:pt x="71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8"/>
              <p:cNvSpPr/>
              <p:nvPr/>
            </p:nvSpPr>
            <p:spPr>
              <a:xfrm>
                <a:off x="4862169" y="760555"/>
                <a:ext cx="227116" cy="506644"/>
              </a:xfrm>
              <a:custGeom>
                <a:rect b="b" l="l" r="r" t="t"/>
                <a:pathLst>
                  <a:path extrusionOk="0" h="1247" w="559">
                    <a:moveTo>
                      <a:pt x="260" y="1"/>
                    </a:moveTo>
                    <a:cubicBezTo>
                      <a:pt x="169" y="53"/>
                      <a:pt x="78" y="105"/>
                      <a:pt x="0" y="183"/>
                    </a:cubicBezTo>
                    <a:cubicBezTo>
                      <a:pt x="52" y="533"/>
                      <a:pt x="78" y="883"/>
                      <a:pt x="91" y="1246"/>
                    </a:cubicBezTo>
                    <a:cubicBezTo>
                      <a:pt x="234" y="1116"/>
                      <a:pt x="389" y="1013"/>
                      <a:pt x="558" y="935"/>
                    </a:cubicBezTo>
                    <a:cubicBezTo>
                      <a:pt x="506" y="611"/>
                      <a:pt x="402" y="299"/>
                      <a:pt x="260"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8"/>
              <p:cNvSpPr/>
              <p:nvPr/>
            </p:nvSpPr>
            <p:spPr>
              <a:xfrm>
                <a:off x="4777660" y="407485"/>
                <a:ext cx="174298" cy="379881"/>
              </a:xfrm>
              <a:custGeom>
                <a:rect b="b" l="l" r="r" t="t"/>
                <a:pathLst>
                  <a:path extrusionOk="0" h="935" w="429">
                    <a:moveTo>
                      <a:pt x="1" y="1"/>
                    </a:moveTo>
                    <a:cubicBezTo>
                      <a:pt x="18" y="30"/>
                      <a:pt x="36" y="59"/>
                      <a:pt x="54" y="89"/>
                    </a:cubicBezTo>
                    <a:lnTo>
                      <a:pt x="54" y="89"/>
                    </a:lnTo>
                    <a:cubicBezTo>
                      <a:pt x="40" y="58"/>
                      <a:pt x="23" y="28"/>
                      <a:pt x="1" y="1"/>
                    </a:cubicBezTo>
                    <a:close/>
                    <a:moveTo>
                      <a:pt x="54" y="89"/>
                    </a:moveTo>
                    <a:cubicBezTo>
                      <a:pt x="72" y="132"/>
                      <a:pt x="84" y="176"/>
                      <a:pt x="92" y="221"/>
                    </a:cubicBezTo>
                    <a:cubicBezTo>
                      <a:pt x="118" y="455"/>
                      <a:pt x="143" y="701"/>
                      <a:pt x="182" y="935"/>
                    </a:cubicBezTo>
                    <a:cubicBezTo>
                      <a:pt x="260" y="883"/>
                      <a:pt x="338" y="818"/>
                      <a:pt x="429" y="779"/>
                    </a:cubicBezTo>
                    <a:cubicBezTo>
                      <a:pt x="304" y="540"/>
                      <a:pt x="179" y="302"/>
                      <a:pt x="54" y="89"/>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6" name="Google Shape;556;p28"/>
          <p:cNvSpPr/>
          <p:nvPr/>
        </p:nvSpPr>
        <p:spPr>
          <a:xfrm>
            <a:off x="1224850" y="3497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8"/>
          <p:cNvSpPr/>
          <p:nvPr/>
        </p:nvSpPr>
        <p:spPr>
          <a:xfrm>
            <a:off x="868775" y="4395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8"/>
          <p:cNvSpPr/>
          <p:nvPr/>
        </p:nvSpPr>
        <p:spPr>
          <a:xfrm>
            <a:off x="2263450" y="38431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8"/>
          <p:cNvSpPr/>
          <p:nvPr/>
        </p:nvSpPr>
        <p:spPr>
          <a:xfrm>
            <a:off x="1640325" y="4232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8"/>
          <p:cNvSpPr/>
          <p:nvPr/>
        </p:nvSpPr>
        <p:spPr>
          <a:xfrm>
            <a:off x="2934300" y="47730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8"/>
          <p:cNvSpPr/>
          <p:nvPr/>
        </p:nvSpPr>
        <p:spPr>
          <a:xfrm>
            <a:off x="382325" y="4608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8"/>
          <p:cNvSpPr/>
          <p:nvPr/>
        </p:nvSpPr>
        <p:spPr>
          <a:xfrm>
            <a:off x="2149700" y="47235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8"/>
          <p:cNvSpPr/>
          <p:nvPr/>
        </p:nvSpPr>
        <p:spPr>
          <a:xfrm>
            <a:off x="3930125" y="47482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8"/>
          <p:cNvSpPr/>
          <p:nvPr/>
        </p:nvSpPr>
        <p:spPr>
          <a:xfrm>
            <a:off x="2579975" y="326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8"/>
          <p:cNvSpPr/>
          <p:nvPr/>
        </p:nvSpPr>
        <p:spPr>
          <a:xfrm>
            <a:off x="3173450" y="722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8"/>
          <p:cNvSpPr/>
          <p:nvPr/>
        </p:nvSpPr>
        <p:spPr>
          <a:xfrm>
            <a:off x="4503825" y="326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8"/>
          <p:cNvSpPr/>
          <p:nvPr/>
        </p:nvSpPr>
        <p:spPr>
          <a:xfrm>
            <a:off x="6027100" y="5394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8"/>
          <p:cNvSpPr/>
          <p:nvPr/>
        </p:nvSpPr>
        <p:spPr>
          <a:xfrm>
            <a:off x="6793675" y="1537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8"/>
          <p:cNvSpPr/>
          <p:nvPr/>
        </p:nvSpPr>
        <p:spPr>
          <a:xfrm>
            <a:off x="7481125" y="722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8"/>
          <p:cNvSpPr/>
          <p:nvPr/>
        </p:nvSpPr>
        <p:spPr>
          <a:xfrm>
            <a:off x="4785750" y="649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8"/>
          <p:cNvSpPr/>
          <p:nvPr/>
        </p:nvSpPr>
        <p:spPr>
          <a:xfrm>
            <a:off x="3366350" y="2884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8"/>
          <p:cNvSpPr/>
          <p:nvPr/>
        </p:nvSpPr>
        <p:spPr>
          <a:xfrm>
            <a:off x="852290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8"/>
          <p:cNvSpPr/>
          <p:nvPr/>
        </p:nvSpPr>
        <p:spPr>
          <a:xfrm>
            <a:off x="8621825" y="13753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8"/>
          <p:cNvSpPr/>
          <p:nvPr/>
        </p:nvSpPr>
        <p:spPr>
          <a:xfrm>
            <a:off x="8404200" y="17264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5_1">
    <p:spTree>
      <p:nvGrpSpPr>
        <p:cNvPr id="575" name="Shape 575"/>
        <p:cNvGrpSpPr/>
        <p:nvPr/>
      </p:nvGrpSpPr>
      <p:grpSpPr>
        <a:xfrm>
          <a:off x="0" y="0"/>
          <a:ext cx="0" cy="0"/>
          <a:chOff x="0" y="0"/>
          <a:chExt cx="0" cy="0"/>
        </a:xfrm>
      </p:grpSpPr>
      <p:grpSp>
        <p:nvGrpSpPr>
          <p:cNvPr id="576" name="Google Shape;576;p29"/>
          <p:cNvGrpSpPr/>
          <p:nvPr/>
        </p:nvGrpSpPr>
        <p:grpSpPr>
          <a:xfrm>
            <a:off x="-1117142" y="-192594"/>
            <a:ext cx="11090818" cy="7560854"/>
            <a:chOff x="-1117142" y="-192594"/>
            <a:chExt cx="11090818" cy="7560854"/>
          </a:xfrm>
        </p:grpSpPr>
        <p:sp>
          <p:nvSpPr>
            <p:cNvPr id="577" name="Google Shape;577;p29"/>
            <p:cNvSpPr/>
            <p:nvPr/>
          </p:nvSpPr>
          <p:spPr>
            <a:xfrm>
              <a:off x="3726322" y="932596"/>
              <a:ext cx="1441495" cy="1441454"/>
            </a:xfrm>
            <a:custGeom>
              <a:rect b="b" l="l" r="r" t="t"/>
              <a:pathLst>
                <a:path extrusionOk="0" h="35074" w="35075">
                  <a:moveTo>
                    <a:pt x="17537" y="0"/>
                  </a:moveTo>
                  <a:cubicBezTo>
                    <a:pt x="7854" y="0"/>
                    <a:pt x="0" y="7854"/>
                    <a:pt x="0" y="17537"/>
                  </a:cubicBezTo>
                  <a:cubicBezTo>
                    <a:pt x="0" y="27220"/>
                    <a:pt x="7854" y="35074"/>
                    <a:pt x="17537" y="35074"/>
                  </a:cubicBezTo>
                  <a:cubicBezTo>
                    <a:pt x="27221" y="35074"/>
                    <a:pt x="35074" y="27220"/>
                    <a:pt x="35074" y="17537"/>
                  </a:cubicBezTo>
                  <a:cubicBezTo>
                    <a:pt x="35074" y="7854"/>
                    <a:pt x="27221" y="0"/>
                    <a:pt x="17537" y="0"/>
                  </a:cubicBezTo>
                  <a:close/>
                </a:path>
              </a:pathLst>
            </a:custGeom>
            <a:solidFill>
              <a:schemeClr val="accent1"/>
            </a:solidFill>
            <a:ln cap="flat" cmpd="sng" w="8250">
              <a:solidFill>
                <a:schemeClr val="accent4"/>
              </a:solidFill>
              <a:prstDash val="solid"/>
              <a:miter lim="2541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9"/>
            <p:cNvSpPr/>
            <p:nvPr/>
          </p:nvSpPr>
          <p:spPr>
            <a:xfrm>
              <a:off x="4846886" y="1503934"/>
              <a:ext cx="872418" cy="356398"/>
            </a:xfrm>
            <a:custGeom>
              <a:rect b="b" l="l" r="r" t="t"/>
              <a:pathLst>
                <a:path extrusionOk="0" h="8672" w="21228">
                  <a:moveTo>
                    <a:pt x="11246" y="376"/>
                  </a:moveTo>
                  <a:cubicBezTo>
                    <a:pt x="11311" y="376"/>
                    <a:pt x="11377" y="378"/>
                    <a:pt x="11443" y="382"/>
                  </a:cubicBezTo>
                  <a:cubicBezTo>
                    <a:pt x="14238" y="483"/>
                    <a:pt x="14950" y="3432"/>
                    <a:pt x="14645" y="5719"/>
                  </a:cubicBezTo>
                  <a:cubicBezTo>
                    <a:pt x="14631" y="5859"/>
                    <a:pt x="14755" y="5937"/>
                    <a:pt x="14874" y="5937"/>
                  </a:cubicBezTo>
                  <a:cubicBezTo>
                    <a:pt x="14972" y="5937"/>
                    <a:pt x="15066" y="5884"/>
                    <a:pt x="15077" y="5770"/>
                  </a:cubicBezTo>
                  <a:lnTo>
                    <a:pt x="15077" y="5745"/>
                  </a:lnTo>
                  <a:cubicBezTo>
                    <a:pt x="15509" y="5516"/>
                    <a:pt x="15992" y="5389"/>
                    <a:pt x="16475" y="5389"/>
                  </a:cubicBezTo>
                  <a:cubicBezTo>
                    <a:pt x="17060" y="5414"/>
                    <a:pt x="17619" y="5872"/>
                    <a:pt x="17441" y="6507"/>
                  </a:cubicBezTo>
                  <a:cubicBezTo>
                    <a:pt x="17415" y="6609"/>
                    <a:pt x="17492" y="6736"/>
                    <a:pt x="17619" y="6736"/>
                  </a:cubicBezTo>
                  <a:cubicBezTo>
                    <a:pt x="17695" y="6736"/>
                    <a:pt x="17746" y="6685"/>
                    <a:pt x="17771" y="6634"/>
                  </a:cubicBezTo>
                  <a:cubicBezTo>
                    <a:pt x="18273" y="6453"/>
                    <a:pt x="18823" y="6225"/>
                    <a:pt x="19370" y="6225"/>
                  </a:cubicBezTo>
                  <a:cubicBezTo>
                    <a:pt x="19516" y="6225"/>
                    <a:pt x="19661" y="6241"/>
                    <a:pt x="19804" y="6278"/>
                  </a:cubicBezTo>
                  <a:cubicBezTo>
                    <a:pt x="20364" y="6405"/>
                    <a:pt x="20719" y="6964"/>
                    <a:pt x="20618" y="7549"/>
                  </a:cubicBezTo>
                  <a:lnTo>
                    <a:pt x="17644" y="7702"/>
                  </a:lnTo>
                  <a:cubicBezTo>
                    <a:pt x="13323" y="7930"/>
                    <a:pt x="9028" y="8159"/>
                    <a:pt x="4708" y="8286"/>
                  </a:cubicBezTo>
                  <a:cubicBezTo>
                    <a:pt x="3233" y="8337"/>
                    <a:pt x="1759" y="8362"/>
                    <a:pt x="311" y="8388"/>
                  </a:cubicBezTo>
                  <a:lnTo>
                    <a:pt x="1200" y="6812"/>
                  </a:lnTo>
                  <a:cubicBezTo>
                    <a:pt x="1531" y="6654"/>
                    <a:pt x="1886" y="6577"/>
                    <a:pt x="2248" y="6577"/>
                  </a:cubicBezTo>
                  <a:cubicBezTo>
                    <a:pt x="2525" y="6577"/>
                    <a:pt x="2805" y="6622"/>
                    <a:pt x="3081" y="6710"/>
                  </a:cubicBezTo>
                  <a:cubicBezTo>
                    <a:pt x="3615" y="6863"/>
                    <a:pt x="4123" y="7092"/>
                    <a:pt x="4606" y="7371"/>
                  </a:cubicBezTo>
                  <a:lnTo>
                    <a:pt x="4682" y="7371"/>
                  </a:lnTo>
                  <a:cubicBezTo>
                    <a:pt x="4784" y="7371"/>
                    <a:pt x="4911" y="7244"/>
                    <a:pt x="4835" y="7117"/>
                  </a:cubicBezTo>
                  <a:cubicBezTo>
                    <a:pt x="3616" y="5522"/>
                    <a:pt x="4912" y="3851"/>
                    <a:pt x="6317" y="3851"/>
                  </a:cubicBezTo>
                  <a:cubicBezTo>
                    <a:pt x="6905" y="3851"/>
                    <a:pt x="7511" y="4143"/>
                    <a:pt x="7961" y="4855"/>
                  </a:cubicBezTo>
                  <a:cubicBezTo>
                    <a:pt x="8008" y="4918"/>
                    <a:pt x="8071" y="4945"/>
                    <a:pt x="8130" y="4945"/>
                  </a:cubicBezTo>
                  <a:cubicBezTo>
                    <a:pt x="8262" y="4945"/>
                    <a:pt x="8379" y="4817"/>
                    <a:pt x="8291" y="4677"/>
                  </a:cubicBezTo>
                  <a:cubicBezTo>
                    <a:pt x="8215" y="4575"/>
                    <a:pt x="8139" y="4474"/>
                    <a:pt x="8062" y="4372"/>
                  </a:cubicBezTo>
                  <a:cubicBezTo>
                    <a:pt x="7594" y="2302"/>
                    <a:pt x="9180" y="376"/>
                    <a:pt x="11246" y="376"/>
                  </a:cubicBezTo>
                  <a:close/>
                  <a:moveTo>
                    <a:pt x="11254" y="0"/>
                  </a:moveTo>
                  <a:cubicBezTo>
                    <a:pt x="11241" y="0"/>
                    <a:pt x="11227" y="0"/>
                    <a:pt x="11214" y="1"/>
                  </a:cubicBezTo>
                  <a:cubicBezTo>
                    <a:pt x="9079" y="1"/>
                    <a:pt x="7452" y="1907"/>
                    <a:pt x="7757" y="4016"/>
                  </a:cubicBezTo>
                  <a:cubicBezTo>
                    <a:pt x="7328" y="3647"/>
                    <a:pt x="6840" y="3487"/>
                    <a:pt x="6361" y="3487"/>
                  </a:cubicBezTo>
                  <a:cubicBezTo>
                    <a:pt x="4826" y="3487"/>
                    <a:pt x="3384" y="5133"/>
                    <a:pt x="4275" y="6837"/>
                  </a:cubicBezTo>
                  <a:cubicBezTo>
                    <a:pt x="3618" y="6575"/>
                    <a:pt x="2797" y="6364"/>
                    <a:pt x="2056" y="6364"/>
                  </a:cubicBezTo>
                  <a:cubicBezTo>
                    <a:pt x="935" y="6364"/>
                    <a:pt x="0" y="6847"/>
                    <a:pt x="107" y="8362"/>
                  </a:cubicBezTo>
                  <a:cubicBezTo>
                    <a:pt x="107" y="8413"/>
                    <a:pt x="158" y="8464"/>
                    <a:pt x="209" y="8464"/>
                  </a:cubicBezTo>
                  <a:cubicBezTo>
                    <a:pt x="209" y="8515"/>
                    <a:pt x="260" y="8566"/>
                    <a:pt x="311" y="8566"/>
                  </a:cubicBezTo>
                  <a:cubicBezTo>
                    <a:pt x="2203" y="8636"/>
                    <a:pt x="4097" y="8672"/>
                    <a:pt x="5990" y="8672"/>
                  </a:cubicBezTo>
                  <a:cubicBezTo>
                    <a:pt x="10914" y="8672"/>
                    <a:pt x="15837" y="8433"/>
                    <a:pt x="20719" y="7956"/>
                  </a:cubicBezTo>
                  <a:cubicBezTo>
                    <a:pt x="20770" y="7956"/>
                    <a:pt x="20796" y="7930"/>
                    <a:pt x="20821" y="7905"/>
                  </a:cubicBezTo>
                  <a:cubicBezTo>
                    <a:pt x="20847" y="7905"/>
                    <a:pt x="20872" y="7879"/>
                    <a:pt x="20872" y="7879"/>
                  </a:cubicBezTo>
                  <a:cubicBezTo>
                    <a:pt x="20897" y="7854"/>
                    <a:pt x="20897" y="7829"/>
                    <a:pt x="20897" y="7803"/>
                  </a:cubicBezTo>
                  <a:cubicBezTo>
                    <a:pt x="21228" y="7219"/>
                    <a:pt x="20897" y="6532"/>
                    <a:pt x="20389" y="6177"/>
                  </a:cubicBezTo>
                  <a:cubicBezTo>
                    <a:pt x="20096" y="5978"/>
                    <a:pt x="19771" y="5899"/>
                    <a:pt x="19441" y="5899"/>
                  </a:cubicBezTo>
                  <a:cubicBezTo>
                    <a:pt x="18884" y="5899"/>
                    <a:pt x="18310" y="6124"/>
                    <a:pt x="17847" y="6380"/>
                  </a:cubicBezTo>
                  <a:cubicBezTo>
                    <a:pt x="17873" y="5846"/>
                    <a:pt x="17542" y="5338"/>
                    <a:pt x="17034" y="5160"/>
                  </a:cubicBezTo>
                  <a:cubicBezTo>
                    <a:pt x="16852" y="5087"/>
                    <a:pt x="16665" y="5056"/>
                    <a:pt x="16478" y="5056"/>
                  </a:cubicBezTo>
                  <a:cubicBezTo>
                    <a:pt x="16013" y="5056"/>
                    <a:pt x="15545" y="5248"/>
                    <a:pt x="15128" y="5465"/>
                  </a:cubicBezTo>
                  <a:cubicBezTo>
                    <a:pt x="15406" y="2833"/>
                    <a:pt x="14249" y="0"/>
                    <a:pt x="112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9"/>
            <p:cNvSpPr/>
            <p:nvPr/>
          </p:nvSpPr>
          <p:spPr>
            <a:xfrm>
              <a:off x="5570942" y="1759314"/>
              <a:ext cx="127484" cy="61153"/>
            </a:xfrm>
            <a:custGeom>
              <a:rect b="b" l="l" r="r" t="t"/>
              <a:pathLst>
                <a:path extrusionOk="0" h="1488" w="3102">
                  <a:moveTo>
                    <a:pt x="1711" y="1"/>
                  </a:moveTo>
                  <a:cubicBezTo>
                    <a:pt x="1177" y="1"/>
                    <a:pt x="649" y="241"/>
                    <a:pt x="153" y="420"/>
                  </a:cubicBezTo>
                  <a:cubicBezTo>
                    <a:pt x="112" y="462"/>
                    <a:pt x="70" y="503"/>
                    <a:pt x="29" y="503"/>
                  </a:cubicBezTo>
                  <a:cubicBezTo>
                    <a:pt x="19" y="503"/>
                    <a:pt x="10" y="501"/>
                    <a:pt x="1" y="496"/>
                  </a:cubicBezTo>
                  <a:lnTo>
                    <a:pt x="1" y="496"/>
                  </a:lnTo>
                  <a:lnTo>
                    <a:pt x="52" y="1488"/>
                  </a:lnTo>
                  <a:lnTo>
                    <a:pt x="3000" y="1335"/>
                  </a:lnTo>
                  <a:cubicBezTo>
                    <a:pt x="3101" y="750"/>
                    <a:pt x="2746" y="191"/>
                    <a:pt x="2161" y="64"/>
                  </a:cubicBezTo>
                  <a:cubicBezTo>
                    <a:pt x="2011" y="20"/>
                    <a:pt x="1860" y="1"/>
                    <a:pt x="1711" y="1"/>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9"/>
            <p:cNvSpPr/>
            <p:nvPr/>
          </p:nvSpPr>
          <p:spPr>
            <a:xfrm>
              <a:off x="4995454" y="1519386"/>
              <a:ext cx="577625" cy="325122"/>
            </a:xfrm>
            <a:custGeom>
              <a:rect b="b" l="l" r="r" t="t"/>
              <a:pathLst>
                <a:path extrusionOk="0" h="7911" w="14055">
                  <a:moveTo>
                    <a:pt x="7631" y="0"/>
                  </a:moveTo>
                  <a:cubicBezTo>
                    <a:pt x="5543" y="0"/>
                    <a:pt x="3979" y="1950"/>
                    <a:pt x="4447" y="3996"/>
                  </a:cubicBezTo>
                  <a:cubicBezTo>
                    <a:pt x="4524" y="4098"/>
                    <a:pt x="4600" y="4199"/>
                    <a:pt x="4676" y="4301"/>
                  </a:cubicBezTo>
                  <a:cubicBezTo>
                    <a:pt x="4764" y="4441"/>
                    <a:pt x="4647" y="4569"/>
                    <a:pt x="4524" y="4569"/>
                  </a:cubicBezTo>
                  <a:cubicBezTo>
                    <a:pt x="4468" y="4569"/>
                    <a:pt x="4411" y="4542"/>
                    <a:pt x="4371" y="4479"/>
                  </a:cubicBezTo>
                  <a:cubicBezTo>
                    <a:pt x="3907" y="3768"/>
                    <a:pt x="3293" y="3476"/>
                    <a:pt x="2702" y="3476"/>
                  </a:cubicBezTo>
                  <a:cubicBezTo>
                    <a:pt x="1286" y="3476"/>
                    <a:pt x="0" y="5153"/>
                    <a:pt x="1220" y="6766"/>
                  </a:cubicBezTo>
                  <a:cubicBezTo>
                    <a:pt x="1296" y="6868"/>
                    <a:pt x="1194" y="6995"/>
                    <a:pt x="1067" y="6995"/>
                  </a:cubicBezTo>
                  <a:lnTo>
                    <a:pt x="1093" y="7910"/>
                  </a:lnTo>
                  <a:cubicBezTo>
                    <a:pt x="5413" y="7783"/>
                    <a:pt x="9734" y="7554"/>
                    <a:pt x="14055" y="7326"/>
                  </a:cubicBezTo>
                  <a:lnTo>
                    <a:pt x="14004" y="6334"/>
                  </a:lnTo>
                  <a:cubicBezTo>
                    <a:pt x="13877" y="6334"/>
                    <a:pt x="13800" y="6233"/>
                    <a:pt x="13826" y="6131"/>
                  </a:cubicBezTo>
                  <a:cubicBezTo>
                    <a:pt x="14004" y="5496"/>
                    <a:pt x="13445" y="5038"/>
                    <a:pt x="12860" y="4987"/>
                  </a:cubicBezTo>
                  <a:cubicBezTo>
                    <a:pt x="12352" y="5013"/>
                    <a:pt x="11894" y="5140"/>
                    <a:pt x="11462" y="5369"/>
                  </a:cubicBezTo>
                  <a:lnTo>
                    <a:pt x="11462" y="5394"/>
                  </a:lnTo>
                  <a:cubicBezTo>
                    <a:pt x="11451" y="5493"/>
                    <a:pt x="11363" y="5540"/>
                    <a:pt x="11269" y="5540"/>
                  </a:cubicBezTo>
                  <a:cubicBezTo>
                    <a:pt x="11147" y="5540"/>
                    <a:pt x="11016" y="5461"/>
                    <a:pt x="11030" y="5318"/>
                  </a:cubicBezTo>
                  <a:cubicBezTo>
                    <a:pt x="11335" y="3056"/>
                    <a:pt x="10598" y="107"/>
                    <a:pt x="7828" y="6"/>
                  </a:cubicBezTo>
                  <a:cubicBezTo>
                    <a:pt x="7762" y="2"/>
                    <a:pt x="7696" y="0"/>
                    <a:pt x="7631"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9"/>
            <p:cNvSpPr/>
            <p:nvPr/>
          </p:nvSpPr>
          <p:spPr>
            <a:xfrm>
              <a:off x="4859626" y="1773574"/>
              <a:ext cx="180747" cy="75085"/>
            </a:xfrm>
            <a:custGeom>
              <a:rect b="b" l="l" r="r" t="t"/>
              <a:pathLst>
                <a:path extrusionOk="0" h="1827" w="4398">
                  <a:moveTo>
                    <a:pt x="1987" y="0"/>
                  </a:moveTo>
                  <a:cubicBezTo>
                    <a:pt x="1609" y="0"/>
                    <a:pt x="1236" y="86"/>
                    <a:pt x="890" y="251"/>
                  </a:cubicBezTo>
                  <a:lnTo>
                    <a:pt x="1" y="1827"/>
                  </a:lnTo>
                  <a:cubicBezTo>
                    <a:pt x="1475" y="1801"/>
                    <a:pt x="2923" y="1751"/>
                    <a:pt x="4398" y="1725"/>
                  </a:cubicBezTo>
                  <a:lnTo>
                    <a:pt x="4372" y="810"/>
                  </a:lnTo>
                  <a:lnTo>
                    <a:pt x="4296" y="810"/>
                  </a:lnTo>
                  <a:cubicBezTo>
                    <a:pt x="3813" y="531"/>
                    <a:pt x="3305" y="302"/>
                    <a:pt x="2771" y="124"/>
                  </a:cubicBezTo>
                  <a:cubicBezTo>
                    <a:pt x="2511" y="41"/>
                    <a:pt x="2248" y="0"/>
                    <a:pt x="19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9"/>
            <p:cNvSpPr/>
            <p:nvPr/>
          </p:nvSpPr>
          <p:spPr>
            <a:xfrm>
              <a:off x="5570942" y="1759314"/>
              <a:ext cx="127484" cy="61153"/>
            </a:xfrm>
            <a:custGeom>
              <a:rect b="b" l="l" r="r" t="t"/>
              <a:pathLst>
                <a:path extrusionOk="0" h="1488" w="3102">
                  <a:moveTo>
                    <a:pt x="1711" y="1"/>
                  </a:moveTo>
                  <a:cubicBezTo>
                    <a:pt x="1177" y="1"/>
                    <a:pt x="649" y="241"/>
                    <a:pt x="153" y="420"/>
                  </a:cubicBezTo>
                  <a:cubicBezTo>
                    <a:pt x="112" y="462"/>
                    <a:pt x="70" y="503"/>
                    <a:pt x="29" y="503"/>
                  </a:cubicBezTo>
                  <a:cubicBezTo>
                    <a:pt x="19" y="503"/>
                    <a:pt x="10" y="501"/>
                    <a:pt x="1" y="496"/>
                  </a:cubicBezTo>
                  <a:lnTo>
                    <a:pt x="1" y="496"/>
                  </a:lnTo>
                  <a:lnTo>
                    <a:pt x="52" y="1488"/>
                  </a:lnTo>
                  <a:lnTo>
                    <a:pt x="3000" y="1335"/>
                  </a:lnTo>
                  <a:cubicBezTo>
                    <a:pt x="3101" y="750"/>
                    <a:pt x="2746" y="191"/>
                    <a:pt x="2161" y="64"/>
                  </a:cubicBezTo>
                  <a:cubicBezTo>
                    <a:pt x="2011" y="20"/>
                    <a:pt x="1860" y="1"/>
                    <a:pt x="17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9"/>
            <p:cNvSpPr/>
            <p:nvPr/>
          </p:nvSpPr>
          <p:spPr>
            <a:xfrm>
              <a:off x="4995454" y="1519386"/>
              <a:ext cx="577625" cy="325122"/>
            </a:xfrm>
            <a:custGeom>
              <a:rect b="b" l="l" r="r" t="t"/>
              <a:pathLst>
                <a:path extrusionOk="0" h="7911" w="14055">
                  <a:moveTo>
                    <a:pt x="7631" y="0"/>
                  </a:moveTo>
                  <a:cubicBezTo>
                    <a:pt x="5543" y="0"/>
                    <a:pt x="3979" y="1950"/>
                    <a:pt x="4447" y="3996"/>
                  </a:cubicBezTo>
                  <a:cubicBezTo>
                    <a:pt x="4524" y="4098"/>
                    <a:pt x="4600" y="4199"/>
                    <a:pt x="4676" y="4301"/>
                  </a:cubicBezTo>
                  <a:cubicBezTo>
                    <a:pt x="4764" y="4441"/>
                    <a:pt x="4647" y="4569"/>
                    <a:pt x="4524" y="4569"/>
                  </a:cubicBezTo>
                  <a:cubicBezTo>
                    <a:pt x="4468" y="4569"/>
                    <a:pt x="4411" y="4542"/>
                    <a:pt x="4371" y="4479"/>
                  </a:cubicBezTo>
                  <a:cubicBezTo>
                    <a:pt x="3907" y="3768"/>
                    <a:pt x="3293" y="3476"/>
                    <a:pt x="2702" y="3476"/>
                  </a:cubicBezTo>
                  <a:cubicBezTo>
                    <a:pt x="1286" y="3476"/>
                    <a:pt x="0" y="5153"/>
                    <a:pt x="1220" y="6766"/>
                  </a:cubicBezTo>
                  <a:cubicBezTo>
                    <a:pt x="1296" y="6868"/>
                    <a:pt x="1194" y="6995"/>
                    <a:pt x="1067" y="6995"/>
                  </a:cubicBezTo>
                  <a:lnTo>
                    <a:pt x="1093" y="7910"/>
                  </a:lnTo>
                  <a:cubicBezTo>
                    <a:pt x="5413" y="7783"/>
                    <a:pt x="9734" y="7554"/>
                    <a:pt x="14055" y="7326"/>
                  </a:cubicBezTo>
                  <a:lnTo>
                    <a:pt x="14004" y="6334"/>
                  </a:lnTo>
                  <a:cubicBezTo>
                    <a:pt x="13877" y="6334"/>
                    <a:pt x="13800" y="6233"/>
                    <a:pt x="13826" y="6131"/>
                  </a:cubicBezTo>
                  <a:cubicBezTo>
                    <a:pt x="14004" y="5496"/>
                    <a:pt x="13445" y="5038"/>
                    <a:pt x="12860" y="4987"/>
                  </a:cubicBezTo>
                  <a:cubicBezTo>
                    <a:pt x="12352" y="5013"/>
                    <a:pt x="11894" y="5140"/>
                    <a:pt x="11462" y="5369"/>
                  </a:cubicBezTo>
                  <a:lnTo>
                    <a:pt x="11462" y="5394"/>
                  </a:lnTo>
                  <a:cubicBezTo>
                    <a:pt x="11451" y="5493"/>
                    <a:pt x="11363" y="5540"/>
                    <a:pt x="11269" y="5540"/>
                  </a:cubicBezTo>
                  <a:cubicBezTo>
                    <a:pt x="11147" y="5540"/>
                    <a:pt x="11016" y="5461"/>
                    <a:pt x="11030" y="5318"/>
                  </a:cubicBezTo>
                  <a:cubicBezTo>
                    <a:pt x="11335" y="3056"/>
                    <a:pt x="10598" y="107"/>
                    <a:pt x="7828" y="6"/>
                  </a:cubicBezTo>
                  <a:cubicBezTo>
                    <a:pt x="7762" y="2"/>
                    <a:pt x="7696" y="0"/>
                    <a:pt x="76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9"/>
            <p:cNvSpPr/>
            <p:nvPr/>
          </p:nvSpPr>
          <p:spPr>
            <a:xfrm>
              <a:off x="5570942" y="1759314"/>
              <a:ext cx="127484" cy="61153"/>
            </a:xfrm>
            <a:custGeom>
              <a:rect b="b" l="l" r="r" t="t"/>
              <a:pathLst>
                <a:path extrusionOk="0" h="1488" w="3102">
                  <a:moveTo>
                    <a:pt x="1711" y="1"/>
                  </a:moveTo>
                  <a:cubicBezTo>
                    <a:pt x="1177" y="1"/>
                    <a:pt x="649" y="241"/>
                    <a:pt x="153" y="420"/>
                  </a:cubicBezTo>
                  <a:cubicBezTo>
                    <a:pt x="112" y="462"/>
                    <a:pt x="70" y="503"/>
                    <a:pt x="29" y="503"/>
                  </a:cubicBezTo>
                  <a:cubicBezTo>
                    <a:pt x="19" y="503"/>
                    <a:pt x="10" y="501"/>
                    <a:pt x="1" y="496"/>
                  </a:cubicBezTo>
                  <a:lnTo>
                    <a:pt x="1" y="496"/>
                  </a:lnTo>
                  <a:lnTo>
                    <a:pt x="52" y="1488"/>
                  </a:lnTo>
                  <a:lnTo>
                    <a:pt x="3000" y="1335"/>
                  </a:lnTo>
                  <a:cubicBezTo>
                    <a:pt x="3101" y="750"/>
                    <a:pt x="2746" y="191"/>
                    <a:pt x="2161" y="64"/>
                  </a:cubicBezTo>
                  <a:cubicBezTo>
                    <a:pt x="2011" y="20"/>
                    <a:pt x="1860" y="1"/>
                    <a:pt x="1711"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9"/>
            <p:cNvSpPr/>
            <p:nvPr/>
          </p:nvSpPr>
          <p:spPr>
            <a:xfrm>
              <a:off x="5447690" y="1724340"/>
              <a:ext cx="125388" cy="97154"/>
            </a:xfrm>
            <a:custGeom>
              <a:rect b="b" l="l" r="r" t="t"/>
              <a:pathLst>
                <a:path extrusionOk="0" h="2364" w="3051">
                  <a:moveTo>
                    <a:pt x="1856" y="0"/>
                  </a:moveTo>
                  <a:cubicBezTo>
                    <a:pt x="1348" y="26"/>
                    <a:pt x="890" y="153"/>
                    <a:pt x="458" y="382"/>
                  </a:cubicBezTo>
                  <a:lnTo>
                    <a:pt x="458" y="407"/>
                  </a:lnTo>
                  <a:cubicBezTo>
                    <a:pt x="442" y="505"/>
                    <a:pt x="352" y="550"/>
                    <a:pt x="257" y="550"/>
                  </a:cubicBezTo>
                  <a:cubicBezTo>
                    <a:pt x="203" y="550"/>
                    <a:pt x="148" y="536"/>
                    <a:pt x="102" y="509"/>
                  </a:cubicBezTo>
                  <a:cubicBezTo>
                    <a:pt x="102" y="941"/>
                    <a:pt x="77" y="1398"/>
                    <a:pt x="1" y="1830"/>
                  </a:cubicBezTo>
                  <a:cubicBezTo>
                    <a:pt x="363" y="1710"/>
                    <a:pt x="757" y="1637"/>
                    <a:pt x="1157" y="1637"/>
                  </a:cubicBezTo>
                  <a:cubicBezTo>
                    <a:pt x="1263" y="1637"/>
                    <a:pt x="1369" y="1642"/>
                    <a:pt x="1475" y="1652"/>
                  </a:cubicBezTo>
                  <a:cubicBezTo>
                    <a:pt x="2136" y="1703"/>
                    <a:pt x="2466" y="1983"/>
                    <a:pt x="2618" y="2364"/>
                  </a:cubicBezTo>
                  <a:lnTo>
                    <a:pt x="3051" y="2339"/>
                  </a:lnTo>
                  <a:lnTo>
                    <a:pt x="3000" y="1347"/>
                  </a:lnTo>
                  <a:cubicBezTo>
                    <a:pt x="2873" y="1347"/>
                    <a:pt x="2796" y="1246"/>
                    <a:pt x="2822" y="1119"/>
                  </a:cubicBezTo>
                  <a:cubicBezTo>
                    <a:pt x="2974" y="483"/>
                    <a:pt x="2415" y="51"/>
                    <a:pt x="1856"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9"/>
            <p:cNvSpPr/>
            <p:nvPr/>
          </p:nvSpPr>
          <p:spPr>
            <a:xfrm>
              <a:off x="5158981" y="1519345"/>
              <a:ext cx="299190" cy="206063"/>
            </a:xfrm>
            <a:custGeom>
              <a:rect b="b" l="l" r="r" t="t"/>
              <a:pathLst>
                <a:path extrusionOk="0" h="5014" w="7280">
                  <a:moveTo>
                    <a:pt x="3652" y="1"/>
                  </a:moveTo>
                  <a:cubicBezTo>
                    <a:pt x="1586" y="1"/>
                    <a:pt x="0" y="1927"/>
                    <a:pt x="468" y="3997"/>
                  </a:cubicBezTo>
                  <a:cubicBezTo>
                    <a:pt x="519" y="4073"/>
                    <a:pt x="570" y="4150"/>
                    <a:pt x="646" y="4226"/>
                  </a:cubicBezTo>
                  <a:cubicBezTo>
                    <a:pt x="697" y="4073"/>
                    <a:pt x="773" y="3921"/>
                    <a:pt x="850" y="3794"/>
                  </a:cubicBezTo>
                  <a:cubicBezTo>
                    <a:pt x="1460" y="2803"/>
                    <a:pt x="2502" y="2193"/>
                    <a:pt x="3645" y="2116"/>
                  </a:cubicBezTo>
                  <a:cubicBezTo>
                    <a:pt x="3733" y="2109"/>
                    <a:pt x="3821" y="2105"/>
                    <a:pt x="3909" y="2105"/>
                  </a:cubicBezTo>
                  <a:cubicBezTo>
                    <a:pt x="4980" y="2105"/>
                    <a:pt x="5981" y="2672"/>
                    <a:pt x="6568" y="3565"/>
                  </a:cubicBezTo>
                  <a:cubicBezTo>
                    <a:pt x="6848" y="4022"/>
                    <a:pt x="7026" y="4505"/>
                    <a:pt x="7077" y="5014"/>
                  </a:cubicBezTo>
                  <a:cubicBezTo>
                    <a:pt x="7280" y="2777"/>
                    <a:pt x="6492" y="108"/>
                    <a:pt x="3849" y="7"/>
                  </a:cubicBezTo>
                  <a:cubicBezTo>
                    <a:pt x="3783" y="3"/>
                    <a:pt x="3717" y="1"/>
                    <a:pt x="3652"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9"/>
            <p:cNvSpPr/>
            <p:nvPr/>
          </p:nvSpPr>
          <p:spPr>
            <a:xfrm>
              <a:off x="5014975" y="1662200"/>
              <a:ext cx="160157" cy="99785"/>
            </a:xfrm>
            <a:custGeom>
              <a:rect b="b" l="l" r="r" t="t"/>
              <a:pathLst>
                <a:path extrusionOk="0" h="2428" w="3897">
                  <a:moveTo>
                    <a:pt x="2242" y="0"/>
                  </a:moveTo>
                  <a:cubicBezTo>
                    <a:pt x="1082" y="0"/>
                    <a:pt x="1" y="1130"/>
                    <a:pt x="338" y="2427"/>
                  </a:cubicBezTo>
                  <a:cubicBezTo>
                    <a:pt x="713" y="1452"/>
                    <a:pt x="1580" y="698"/>
                    <a:pt x="2673" y="698"/>
                  </a:cubicBezTo>
                  <a:cubicBezTo>
                    <a:pt x="2691" y="698"/>
                    <a:pt x="2709" y="699"/>
                    <a:pt x="2727" y="699"/>
                  </a:cubicBezTo>
                  <a:cubicBezTo>
                    <a:pt x="3134" y="724"/>
                    <a:pt x="3540" y="826"/>
                    <a:pt x="3896" y="1029"/>
                  </a:cubicBezTo>
                  <a:lnTo>
                    <a:pt x="3896" y="1004"/>
                  </a:lnTo>
                  <a:cubicBezTo>
                    <a:pt x="3442" y="293"/>
                    <a:pt x="2832" y="0"/>
                    <a:pt x="2242"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9"/>
            <p:cNvSpPr/>
            <p:nvPr/>
          </p:nvSpPr>
          <p:spPr>
            <a:xfrm>
              <a:off x="2012022" y="63507"/>
              <a:ext cx="872459" cy="355370"/>
            </a:xfrm>
            <a:custGeom>
              <a:rect b="b" l="l" r="r" t="t"/>
              <a:pathLst>
                <a:path extrusionOk="0" h="8647" w="21229">
                  <a:moveTo>
                    <a:pt x="11244" y="351"/>
                  </a:moveTo>
                  <a:cubicBezTo>
                    <a:pt x="11310" y="351"/>
                    <a:pt x="11376" y="353"/>
                    <a:pt x="11443" y="357"/>
                  </a:cubicBezTo>
                  <a:cubicBezTo>
                    <a:pt x="14213" y="459"/>
                    <a:pt x="14951" y="3407"/>
                    <a:pt x="14646" y="5694"/>
                  </a:cubicBezTo>
                  <a:cubicBezTo>
                    <a:pt x="14631" y="5823"/>
                    <a:pt x="14754" y="5904"/>
                    <a:pt x="14874" y="5904"/>
                  </a:cubicBezTo>
                  <a:cubicBezTo>
                    <a:pt x="14966" y="5904"/>
                    <a:pt x="15055" y="5856"/>
                    <a:pt x="15078" y="5745"/>
                  </a:cubicBezTo>
                  <a:lnTo>
                    <a:pt x="15078" y="5720"/>
                  </a:lnTo>
                  <a:cubicBezTo>
                    <a:pt x="15510" y="5491"/>
                    <a:pt x="15993" y="5364"/>
                    <a:pt x="16475" y="5338"/>
                  </a:cubicBezTo>
                  <a:cubicBezTo>
                    <a:pt x="17035" y="5389"/>
                    <a:pt x="17594" y="5847"/>
                    <a:pt x="17441" y="6482"/>
                  </a:cubicBezTo>
                  <a:cubicBezTo>
                    <a:pt x="17425" y="6595"/>
                    <a:pt x="17521" y="6677"/>
                    <a:pt x="17613" y="6677"/>
                  </a:cubicBezTo>
                  <a:cubicBezTo>
                    <a:pt x="17666" y="6677"/>
                    <a:pt x="17718" y="6649"/>
                    <a:pt x="17746" y="6584"/>
                  </a:cubicBezTo>
                  <a:cubicBezTo>
                    <a:pt x="18242" y="6425"/>
                    <a:pt x="18783" y="6190"/>
                    <a:pt x="19323" y="6190"/>
                  </a:cubicBezTo>
                  <a:cubicBezTo>
                    <a:pt x="19476" y="6190"/>
                    <a:pt x="19628" y="6209"/>
                    <a:pt x="19780" y="6253"/>
                  </a:cubicBezTo>
                  <a:cubicBezTo>
                    <a:pt x="20339" y="6381"/>
                    <a:pt x="20720" y="6940"/>
                    <a:pt x="20593" y="7524"/>
                  </a:cubicBezTo>
                  <a:lnTo>
                    <a:pt x="17670" y="7702"/>
                  </a:lnTo>
                  <a:cubicBezTo>
                    <a:pt x="13324" y="7931"/>
                    <a:pt x="9029" y="8134"/>
                    <a:pt x="4708" y="8261"/>
                  </a:cubicBezTo>
                  <a:cubicBezTo>
                    <a:pt x="3234" y="8312"/>
                    <a:pt x="1760" y="8338"/>
                    <a:pt x="311" y="8363"/>
                  </a:cubicBezTo>
                  <a:cubicBezTo>
                    <a:pt x="591" y="7855"/>
                    <a:pt x="896" y="7321"/>
                    <a:pt x="1201" y="6813"/>
                  </a:cubicBezTo>
                  <a:cubicBezTo>
                    <a:pt x="1546" y="6647"/>
                    <a:pt x="1919" y="6562"/>
                    <a:pt x="2297" y="6562"/>
                  </a:cubicBezTo>
                  <a:cubicBezTo>
                    <a:pt x="2558" y="6562"/>
                    <a:pt x="2822" y="6602"/>
                    <a:pt x="3081" y="6685"/>
                  </a:cubicBezTo>
                  <a:cubicBezTo>
                    <a:pt x="3615" y="6838"/>
                    <a:pt x="4123" y="7067"/>
                    <a:pt x="4606" y="7346"/>
                  </a:cubicBezTo>
                  <a:lnTo>
                    <a:pt x="4683" y="7346"/>
                  </a:lnTo>
                  <a:cubicBezTo>
                    <a:pt x="4810" y="7346"/>
                    <a:pt x="4911" y="7219"/>
                    <a:pt x="4835" y="7118"/>
                  </a:cubicBezTo>
                  <a:cubicBezTo>
                    <a:pt x="3616" y="5504"/>
                    <a:pt x="4914" y="3827"/>
                    <a:pt x="6329" y="3827"/>
                  </a:cubicBezTo>
                  <a:cubicBezTo>
                    <a:pt x="6919" y="3827"/>
                    <a:pt x="7530" y="4119"/>
                    <a:pt x="7987" y="4830"/>
                  </a:cubicBezTo>
                  <a:cubicBezTo>
                    <a:pt x="8026" y="4894"/>
                    <a:pt x="8083" y="4920"/>
                    <a:pt x="8139" y="4920"/>
                  </a:cubicBezTo>
                  <a:cubicBezTo>
                    <a:pt x="8262" y="4920"/>
                    <a:pt x="8379" y="4792"/>
                    <a:pt x="8292" y="4652"/>
                  </a:cubicBezTo>
                  <a:cubicBezTo>
                    <a:pt x="8215" y="4551"/>
                    <a:pt x="8139" y="4449"/>
                    <a:pt x="8063" y="4347"/>
                  </a:cubicBezTo>
                  <a:cubicBezTo>
                    <a:pt x="7595" y="2278"/>
                    <a:pt x="9157" y="351"/>
                    <a:pt x="11244" y="351"/>
                  </a:cubicBezTo>
                  <a:close/>
                  <a:moveTo>
                    <a:pt x="11268" y="0"/>
                  </a:moveTo>
                  <a:cubicBezTo>
                    <a:pt x="11242" y="0"/>
                    <a:pt x="11215" y="1"/>
                    <a:pt x="11189" y="1"/>
                  </a:cubicBezTo>
                  <a:cubicBezTo>
                    <a:pt x="9079" y="27"/>
                    <a:pt x="7453" y="1907"/>
                    <a:pt x="7758" y="3991"/>
                  </a:cubicBezTo>
                  <a:cubicBezTo>
                    <a:pt x="7329" y="3623"/>
                    <a:pt x="6841" y="3462"/>
                    <a:pt x="6361" y="3462"/>
                  </a:cubicBezTo>
                  <a:cubicBezTo>
                    <a:pt x="4826" y="3462"/>
                    <a:pt x="3385" y="5108"/>
                    <a:pt x="4276" y="6813"/>
                  </a:cubicBezTo>
                  <a:cubicBezTo>
                    <a:pt x="3619" y="6550"/>
                    <a:pt x="2797" y="6339"/>
                    <a:pt x="2057" y="6339"/>
                  </a:cubicBezTo>
                  <a:cubicBezTo>
                    <a:pt x="935" y="6339"/>
                    <a:pt x="1" y="6822"/>
                    <a:pt x="108" y="8338"/>
                  </a:cubicBezTo>
                  <a:cubicBezTo>
                    <a:pt x="108" y="8388"/>
                    <a:pt x="159" y="8439"/>
                    <a:pt x="209" y="8439"/>
                  </a:cubicBezTo>
                  <a:cubicBezTo>
                    <a:pt x="209" y="8490"/>
                    <a:pt x="260" y="8541"/>
                    <a:pt x="311" y="8541"/>
                  </a:cubicBezTo>
                  <a:cubicBezTo>
                    <a:pt x="2203" y="8611"/>
                    <a:pt x="4095" y="8647"/>
                    <a:pt x="5987" y="8647"/>
                  </a:cubicBezTo>
                  <a:cubicBezTo>
                    <a:pt x="10905" y="8647"/>
                    <a:pt x="15819" y="8408"/>
                    <a:pt x="20720" y="7931"/>
                  </a:cubicBezTo>
                  <a:cubicBezTo>
                    <a:pt x="20771" y="7931"/>
                    <a:pt x="20796" y="7905"/>
                    <a:pt x="20822" y="7880"/>
                  </a:cubicBezTo>
                  <a:cubicBezTo>
                    <a:pt x="20847" y="7880"/>
                    <a:pt x="20872" y="7855"/>
                    <a:pt x="20872" y="7855"/>
                  </a:cubicBezTo>
                  <a:cubicBezTo>
                    <a:pt x="20898" y="7829"/>
                    <a:pt x="20898" y="7804"/>
                    <a:pt x="20898" y="7778"/>
                  </a:cubicBezTo>
                  <a:cubicBezTo>
                    <a:pt x="21228" y="7194"/>
                    <a:pt x="20898" y="6508"/>
                    <a:pt x="20390" y="6152"/>
                  </a:cubicBezTo>
                  <a:cubicBezTo>
                    <a:pt x="20099" y="5955"/>
                    <a:pt x="19777" y="5876"/>
                    <a:pt x="19447" y="5876"/>
                  </a:cubicBezTo>
                  <a:cubicBezTo>
                    <a:pt x="18883" y="5876"/>
                    <a:pt x="18294" y="6108"/>
                    <a:pt x="17797" y="6381"/>
                  </a:cubicBezTo>
                  <a:cubicBezTo>
                    <a:pt x="17823" y="5847"/>
                    <a:pt x="17518" y="5338"/>
                    <a:pt x="17009" y="5161"/>
                  </a:cubicBezTo>
                  <a:cubicBezTo>
                    <a:pt x="16825" y="5087"/>
                    <a:pt x="16637" y="5056"/>
                    <a:pt x="16447" y="5056"/>
                  </a:cubicBezTo>
                  <a:cubicBezTo>
                    <a:pt x="15984" y="5056"/>
                    <a:pt x="15518" y="5242"/>
                    <a:pt x="15103" y="5440"/>
                  </a:cubicBezTo>
                  <a:cubicBezTo>
                    <a:pt x="15380" y="2845"/>
                    <a:pt x="14234" y="0"/>
                    <a:pt x="11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9"/>
            <p:cNvSpPr/>
            <p:nvPr/>
          </p:nvSpPr>
          <p:spPr>
            <a:xfrm>
              <a:off x="2735050" y="317737"/>
              <a:ext cx="128512" cy="61276"/>
            </a:xfrm>
            <a:custGeom>
              <a:rect b="b" l="l" r="r" t="t"/>
              <a:pathLst>
                <a:path extrusionOk="0" h="1491" w="3127">
                  <a:moveTo>
                    <a:pt x="1800" y="1"/>
                  </a:moveTo>
                  <a:cubicBezTo>
                    <a:pt x="1238" y="1"/>
                    <a:pt x="675" y="237"/>
                    <a:pt x="179" y="423"/>
                  </a:cubicBezTo>
                  <a:cubicBezTo>
                    <a:pt x="128" y="474"/>
                    <a:pt x="77" y="525"/>
                    <a:pt x="1" y="525"/>
                  </a:cubicBezTo>
                  <a:lnTo>
                    <a:pt x="77" y="1491"/>
                  </a:lnTo>
                  <a:lnTo>
                    <a:pt x="3000" y="1313"/>
                  </a:lnTo>
                  <a:cubicBezTo>
                    <a:pt x="3127" y="754"/>
                    <a:pt x="2746" y="195"/>
                    <a:pt x="2187" y="42"/>
                  </a:cubicBezTo>
                  <a:cubicBezTo>
                    <a:pt x="2058" y="13"/>
                    <a:pt x="1929" y="1"/>
                    <a:pt x="1800" y="1"/>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9"/>
            <p:cNvSpPr/>
            <p:nvPr/>
          </p:nvSpPr>
          <p:spPr>
            <a:xfrm>
              <a:off x="2160630" y="77933"/>
              <a:ext cx="577625" cy="325122"/>
            </a:xfrm>
            <a:custGeom>
              <a:rect b="b" l="l" r="r" t="t"/>
              <a:pathLst>
                <a:path extrusionOk="0" h="7911" w="14055">
                  <a:moveTo>
                    <a:pt x="7631" y="0"/>
                  </a:moveTo>
                  <a:cubicBezTo>
                    <a:pt x="5566" y="0"/>
                    <a:pt x="4003" y="1926"/>
                    <a:pt x="4447" y="3971"/>
                  </a:cubicBezTo>
                  <a:cubicBezTo>
                    <a:pt x="4523" y="4072"/>
                    <a:pt x="4599" y="4174"/>
                    <a:pt x="4676" y="4301"/>
                  </a:cubicBezTo>
                  <a:cubicBezTo>
                    <a:pt x="4765" y="4427"/>
                    <a:pt x="4627" y="4553"/>
                    <a:pt x="4502" y="4553"/>
                  </a:cubicBezTo>
                  <a:cubicBezTo>
                    <a:pt x="4450" y="4553"/>
                    <a:pt x="4400" y="4531"/>
                    <a:pt x="4371" y="4479"/>
                  </a:cubicBezTo>
                  <a:cubicBezTo>
                    <a:pt x="3906" y="3767"/>
                    <a:pt x="3291" y="3475"/>
                    <a:pt x="2699" y="3475"/>
                  </a:cubicBezTo>
                  <a:cubicBezTo>
                    <a:pt x="1284" y="3475"/>
                    <a:pt x="0" y="5146"/>
                    <a:pt x="1219" y="6741"/>
                  </a:cubicBezTo>
                  <a:cubicBezTo>
                    <a:pt x="1295" y="6868"/>
                    <a:pt x="1194" y="6995"/>
                    <a:pt x="1067" y="6995"/>
                  </a:cubicBezTo>
                  <a:lnTo>
                    <a:pt x="1092" y="7910"/>
                  </a:lnTo>
                  <a:cubicBezTo>
                    <a:pt x="5413" y="7783"/>
                    <a:pt x="9708" y="7580"/>
                    <a:pt x="14054" y="7351"/>
                  </a:cubicBezTo>
                  <a:lnTo>
                    <a:pt x="13978" y="6360"/>
                  </a:lnTo>
                  <a:cubicBezTo>
                    <a:pt x="13876" y="6360"/>
                    <a:pt x="13774" y="6233"/>
                    <a:pt x="13825" y="6106"/>
                  </a:cubicBezTo>
                  <a:cubicBezTo>
                    <a:pt x="13978" y="5496"/>
                    <a:pt x="13444" y="5038"/>
                    <a:pt x="12859" y="4987"/>
                  </a:cubicBezTo>
                  <a:cubicBezTo>
                    <a:pt x="12377" y="5013"/>
                    <a:pt x="11894" y="5140"/>
                    <a:pt x="11462" y="5369"/>
                  </a:cubicBezTo>
                  <a:cubicBezTo>
                    <a:pt x="11450" y="5492"/>
                    <a:pt x="11360" y="5546"/>
                    <a:pt x="11264" y="5546"/>
                  </a:cubicBezTo>
                  <a:cubicBezTo>
                    <a:pt x="11144" y="5546"/>
                    <a:pt x="11015" y="5460"/>
                    <a:pt x="11030" y="5318"/>
                  </a:cubicBezTo>
                  <a:cubicBezTo>
                    <a:pt x="11335" y="3030"/>
                    <a:pt x="10597" y="108"/>
                    <a:pt x="7827" y="6"/>
                  </a:cubicBezTo>
                  <a:cubicBezTo>
                    <a:pt x="7761" y="2"/>
                    <a:pt x="7696" y="0"/>
                    <a:pt x="7631"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9"/>
            <p:cNvSpPr/>
            <p:nvPr/>
          </p:nvSpPr>
          <p:spPr>
            <a:xfrm>
              <a:off x="2024803" y="332121"/>
              <a:ext cx="180706" cy="74058"/>
            </a:xfrm>
            <a:custGeom>
              <a:rect b="b" l="l" r="r" t="t"/>
              <a:pathLst>
                <a:path extrusionOk="0" h="1802" w="4397">
                  <a:moveTo>
                    <a:pt x="1986" y="0"/>
                  </a:moveTo>
                  <a:cubicBezTo>
                    <a:pt x="1608" y="0"/>
                    <a:pt x="1235" y="86"/>
                    <a:pt x="890" y="251"/>
                  </a:cubicBezTo>
                  <a:cubicBezTo>
                    <a:pt x="585" y="759"/>
                    <a:pt x="280" y="1268"/>
                    <a:pt x="0" y="1802"/>
                  </a:cubicBezTo>
                  <a:cubicBezTo>
                    <a:pt x="1449" y="1776"/>
                    <a:pt x="2923" y="1751"/>
                    <a:pt x="4397" y="1700"/>
                  </a:cubicBezTo>
                  <a:lnTo>
                    <a:pt x="4372" y="810"/>
                  </a:lnTo>
                  <a:lnTo>
                    <a:pt x="4295" y="810"/>
                  </a:lnTo>
                  <a:cubicBezTo>
                    <a:pt x="3812" y="505"/>
                    <a:pt x="3304" y="277"/>
                    <a:pt x="2770" y="124"/>
                  </a:cubicBezTo>
                  <a:cubicBezTo>
                    <a:pt x="2511" y="41"/>
                    <a:pt x="2247" y="0"/>
                    <a:pt x="1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9"/>
            <p:cNvSpPr/>
            <p:nvPr/>
          </p:nvSpPr>
          <p:spPr>
            <a:xfrm>
              <a:off x="2735050" y="317737"/>
              <a:ext cx="128512" cy="61276"/>
            </a:xfrm>
            <a:custGeom>
              <a:rect b="b" l="l" r="r" t="t"/>
              <a:pathLst>
                <a:path extrusionOk="0" h="1491" w="3127">
                  <a:moveTo>
                    <a:pt x="1800" y="1"/>
                  </a:moveTo>
                  <a:cubicBezTo>
                    <a:pt x="1238" y="1"/>
                    <a:pt x="675" y="237"/>
                    <a:pt x="179" y="423"/>
                  </a:cubicBezTo>
                  <a:cubicBezTo>
                    <a:pt x="128" y="474"/>
                    <a:pt x="77" y="525"/>
                    <a:pt x="1" y="525"/>
                  </a:cubicBezTo>
                  <a:lnTo>
                    <a:pt x="77" y="1491"/>
                  </a:lnTo>
                  <a:lnTo>
                    <a:pt x="3000" y="1313"/>
                  </a:lnTo>
                  <a:cubicBezTo>
                    <a:pt x="3127" y="754"/>
                    <a:pt x="2746" y="195"/>
                    <a:pt x="2187" y="42"/>
                  </a:cubicBezTo>
                  <a:cubicBezTo>
                    <a:pt x="2058" y="13"/>
                    <a:pt x="1929" y="1"/>
                    <a:pt x="1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9"/>
            <p:cNvSpPr/>
            <p:nvPr/>
          </p:nvSpPr>
          <p:spPr>
            <a:xfrm>
              <a:off x="2160630" y="77933"/>
              <a:ext cx="577625" cy="325122"/>
            </a:xfrm>
            <a:custGeom>
              <a:rect b="b" l="l" r="r" t="t"/>
              <a:pathLst>
                <a:path extrusionOk="0" h="7911" w="14055">
                  <a:moveTo>
                    <a:pt x="7631" y="0"/>
                  </a:moveTo>
                  <a:cubicBezTo>
                    <a:pt x="5566" y="0"/>
                    <a:pt x="4003" y="1926"/>
                    <a:pt x="4447" y="3971"/>
                  </a:cubicBezTo>
                  <a:cubicBezTo>
                    <a:pt x="4523" y="4072"/>
                    <a:pt x="4599" y="4174"/>
                    <a:pt x="4676" y="4301"/>
                  </a:cubicBezTo>
                  <a:cubicBezTo>
                    <a:pt x="4765" y="4427"/>
                    <a:pt x="4627" y="4553"/>
                    <a:pt x="4502" y="4553"/>
                  </a:cubicBezTo>
                  <a:cubicBezTo>
                    <a:pt x="4450" y="4553"/>
                    <a:pt x="4400" y="4531"/>
                    <a:pt x="4371" y="4479"/>
                  </a:cubicBezTo>
                  <a:cubicBezTo>
                    <a:pt x="3906" y="3767"/>
                    <a:pt x="3291" y="3475"/>
                    <a:pt x="2699" y="3475"/>
                  </a:cubicBezTo>
                  <a:cubicBezTo>
                    <a:pt x="1284" y="3475"/>
                    <a:pt x="0" y="5146"/>
                    <a:pt x="1219" y="6741"/>
                  </a:cubicBezTo>
                  <a:cubicBezTo>
                    <a:pt x="1295" y="6868"/>
                    <a:pt x="1194" y="6995"/>
                    <a:pt x="1067" y="6995"/>
                  </a:cubicBezTo>
                  <a:lnTo>
                    <a:pt x="1092" y="7910"/>
                  </a:lnTo>
                  <a:cubicBezTo>
                    <a:pt x="5413" y="7783"/>
                    <a:pt x="9708" y="7580"/>
                    <a:pt x="14054" y="7351"/>
                  </a:cubicBezTo>
                  <a:lnTo>
                    <a:pt x="13978" y="6360"/>
                  </a:lnTo>
                  <a:cubicBezTo>
                    <a:pt x="13876" y="6360"/>
                    <a:pt x="13774" y="6233"/>
                    <a:pt x="13825" y="6106"/>
                  </a:cubicBezTo>
                  <a:cubicBezTo>
                    <a:pt x="13978" y="5496"/>
                    <a:pt x="13444" y="5038"/>
                    <a:pt x="12859" y="4987"/>
                  </a:cubicBezTo>
                  <a:cubicBezTo>
                    <a:pt x="12377" y="5013"/>
                    <a:pt x="11894" y="5140"/>
                    <a:pt x="11462" y="5369"/>
                  </a:cubicBezTo>
                  <a:cubicBezTo>
                    <a:pt x="11450" y="5492"/>
                    <a:pt x="11360" y="5546"/>
                    <a:pt x="11264" y="5546"/>
                  </a:cubicBezTo>
                  <a:cubicBezTo>
                    <a:pt x="11144" y="5546"/>
                    <a:pt x="11015" y="5460"/>
                    <a:pt x="11030" y="5318"/>
                  </a:cubicBezTo>
                  <a:cubicBezTo>
                    <a:pt x="11335" y="3030"/>
                    <a:pt x="10597" y="108"/>
                    <a:pt x="7827" y="6"/>
                  </a:cubicBezTo>
                  <a:cubicBezTo>
                    <a:pt x="7761" y="2"/>
                    <a:pt x="7696" y="0"/>
                    <a:pt x="76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9"/>
            <p:cNvSpPr/>
            <p:nvPr/>
          </p:nvSpPr>
          <p:spPr>
            <a:xfrm>
              <a:off x="2735050" y="317737"/>
              <a:ext cx="128512" cy="61276"/>
            </a:xfrm>
            <a:custGeom>
              <a:rect b="b" l="l" r="r" t="t"/>
              <a:pathLst>
                <a:path extrusionOk="0" h="1491" w="3127">
                  <a:moveTo>
                    <a:pt x="1800" y="1"/>
                  </a:moveTo>
                  <a:cubicBezTo>
                    <a:pt x="1238" y="1"/>
                    <a:pt x="675" y="237"/>
                    <a:pt x="179" y="423"/>
                  </a:cubicBezTo>
                  <a:cubicBezTo>
                    <a:pt x="128" y="474"/>
                    <a:pt x="77" y="525"/>
                    <a:pt x="1" y="525"/>
                  </a:cubicBezTo>
                  <a:lnTo>
                    <a:pt x="77" y="1491"/>
                  </a:lnTo>
                  <a:lnTo>
                    <a:pt x="3000" y="1313"/>
                  </a:lnTo>
                  <a:cubicBezTo>
                    <a:pt x="3127" y="754"/>
                    <a:pt x="2746" y="195"/>
                    <a:pt x="2187" y="42"/>
                  </a:cubicBezTo>
                  <a:cubicBezTo>
                    <a:pt x="2058" y="13"/>
                    <a:pt x="1929" y="1"/>
                    <a:pt x="1800"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9"/>
            <p:cNvSpPr/>
            <p:nvPr/>
          </p:nvSpPr>
          <p:spPr>
            <a:xfrm>
              <a:off x="2612867" y="283913"/>
              <a:ext cx="125388" cy="96168"/>
            </a:xfrm>
            <a:custGeom>
              <a:rect b="b" l="l" r="r" t="t"/>
              <a:pathLst>
                <a:path extrusionOk="0" h="2340" w="3051">
                  <a:moveTo>
                    <a:pt x="1855" y="1"/>
                  </a:moveTo>
                  <a:cubicBezTo>
                    <a:pt x="1347" y="1"/>
                    <a:pt x="890" y="128"/>
                    <a:pt x="458" y="357"/>
                  </a:cubicBezTo>
                  <a:lnTo>
                    <a:pt x="458" y="382"/>
                  </a:lnTo>
                  <a:cubicBezTo>
                    <a:pt x="442" y="491"/>
                    <a:pt x="350" y="543"/>
                    <a:pt x="257" y="543"/>
                  </a:cubicBezTo>
                  <a:cubicBezTo>
                    <a:pt x="199" y="543"/>
                    <a:pt x="141" y="523"/>
                    <a:pt x="102" y="484"/>
                  </a:cubicBezTo>
                  <a:cubicBezTo>
                    <a:pt x="102" y="941"/>
                    <a:pt x="76" y="1373"/>
                    <a:pt x="0" y="1831"/>
                  </a:cubicBezTo>
                  <a:cubicBezTo>
                    <a:pt x="364" y="1689"/>
                    <a:pt x="761" y="1612"/>
                    <a:pt x="1163" y="1612"/>
                  </a:cubicBezTo>
                  <a:cubicBezTo>
                    <a:pt x="1267" y="1612"/>
                    <a:pt x="1370" y="1617"/>
                    <a:pt x="1474" y="1627"/>
                  </a:cubicBezTo>
                  <a:cubicBezTo>
                    <a:pt x="2135" y="1678"/>
                    <a:pt x="2465" y="1958"/>
                    <a:pt x="2618" y="2339"/>
                  </a:cubicBezTo>
                  <a:lnTo>
                    <a:pt x="3050" y="2314"/>
                  </a:lnTo>
                  <a:lnTo>
                    <a:pt x="2974" y="1348"/>
                  </a:lnTo>
                  <a:cubicBezTo>
                    <a:pt x="2872" y="1348"/>
                    <a:pt x="2796" y="1221"/>
                    <a:pt x="2821" y="1119"/>
                  </a:cubicBezTo>
                  <a:cubicBezTo>
                    <a:pt x="2974" y="484"/>
                    <a:pt x="2415" y="26"/>
                    <a:pt x="1855"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9"/>
            <p:cNvSpPr/>
            <p:nvPr/>
          </p:nvSpPr>
          <p:spPr>
            <a:xfrm>
              <a:off x="2324116" y="77933"/>
              <a:ext cx="299231" cy="206022"/>
            </a:xfrm>
            <a:custGeom>
              <a:rect b="b" l="l" r="r" t="t"/>
              <a:pathLst>
                <a:path extrusionOk="0" h="5013" w="7281">
                  <a:moveTo>
                    <a:pt x="3653" y="0"/>
                  </a:moveTo>
                  <a:cubicBezTo>
                    <a:pt x="1564" y="0"/>
                    <a:pt x="1" y="1950"/>
                    <a:pt x="469" y="3996"/>
                  </a:cubicBezTo>
                  <a:cubicBezTo>
                    <a:pt x="520" y="4072"/>
                    <a:pt x="571" y="4149"/>
                    <a:pt x="621" y="4225"/>
                  </a:cubicBezTo>
                  <a:cubicBezTo>
                    <a:pt x="698" y="4072"/>
                    <a:pt x="748" y="3920"/>
                    <a:pt x="825" y="3793"/>
                  </a:cubicBezTo>
                  <a:cubicBezTo>
                    <a:pt x="1435" y="2802"/>
                    <a:pt x="2477" y="2192"/>
                    <a:pt x="3646" y="2115"/>
                  </a:cubicBezTo>
                  <a:cubicBezTo>
                    <a:pt x="3737" y="2108"/>
                    <a:pt x="3828" y="2104"/>
                    <a:pt x="3918" y="2104"/>
                  </a:cubicBezTo>
                  <a:cubicBezTo>
                    <a:pt x="4986" y="2104"/>
                    <a:pt x="5983" y="2650"/>
                    <a:pt x="6569" y="3564"/>
                  </a:cubicBezTo>
                  <a:cubicBezTo>
                    <a:pt x="6848" y="4022"/>
                    <a:pt x="7001" y="4505"/>
                    <a:pt x="7077" y="5013"/>
                  </a:cubicBezTo>
                  <a:cubicBezTo>
                    <a:pt x="7280" y="2776"/>
                    <a:pt x="6492" y="108"/>
                    <a:pt x="3849" y="6"/>
                  </a:cubicBezTo>
                  <a:cubicBezTo>
                    <a:pt x="3783" y="2"/>
                    <a:pt x="3718" y="0"/>
                    <a:pt x="3653"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9"/>
            <p:cNvSpPr/>
            <p:nvPr/>
          </p:nvSpPr>
          <p:spPr>
            <a:xfrm>
              <a:off x="2180521" y="221774"/>
              <a:ext cx="159746" cy="98757"/>
            </a:xfrm>
            <a:custGeom>
              <a:rect b="b" l="l" r="r" t="t"/>
              <a:pathLst>
                <a:path extrusionOk="0" h="2403" w="3887">
                  <a:moveTo>
                    <a:pt x="2234" y="0"/>
                  </a:moveTo>
                  <a:cubicBezTo>
                    <a:pt x="1079" y="0"/>
                    <a:pt x="0" y="1123"/>
                    <a:pt x="303" y="2402"/>
                  </a:cubicBezTo>
                  <a:cubicBezTo>
                    <a:pt x="703" y="1427"/>
                    <a:pt x="1546" y="674"/>
                    <a:pt x="2662" y="674"/>
                  </a:cubicBezTo>
                  <a:cubicBezTo>
                    <a:pt x="2680" y="674"/>
                    <a:pt x="2699" y="674"/>
                    <a:pt x="2717" y="674"/>
                  </a:cubicBezTo>
                  <a:cubicBezTo>
                    <a:pt x="3124" y="700"/>
                    <a:pt x="3531" y="801"/>
                    <a:pt x="3887" y="1005"/>
                  </a:cubicBezTo>
                  <a:cubicBezTo>
                    <a:pt x="3432" y="292"/>
                    <a:pt x="2823" y="0"/>
                    <a:pt x="2234"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9"/>
            <p:cNvSpPr/>
            <p:nvPr/>
          </p:nvSpPr>
          <p:spPr>
            <a:xfrm>
              <a:off x="8266880" y="107565"/>
              <a:ext cx="1295969" cy="388741"/>
            </a:xfrm>
            <a:custGeom>
              <a:rect b="b" l="l" r="r" t="t"/>
              <a:pathLst>
                <a:path extrusionOk="0" h="9459" w="31534">
                  <a:moveTo>
                    <a:pt x="16640" y="1"/>
                  </a:moveTo>
                  <a:cubicBezTo>
                    <a:pt x="14200" y="1"/>
                    <a:pt x="12497" y="2034"/>
                    <a:pt x="12167" y="4296"/>
                  </a:cubicBezTo>
                  <a:cubicBezTo>
                    <a:pt x="11511" y="3299"/>
                    <a:pt x="10465" y="2832"/>
                    <a:pt x="9438" y="2832"/>
                  </a:cubicBezTo>
                  <a:cubicBezTo>
                    <a:pt x="7796" y="2832"/>
                    <a:pt x="6206" y="4025"/>
                    <a:pt x="6346" y="6152"/>
                  </a:cubicBezTo>
                  <a:cubicBezTo>
                    <a:pt x="6027" y="5932"/>
                    <a:pt x="5645" y="5822"/>
                    <a:pt x="5261" y="5822"/>
                  </a:cubicBezTo>
                  <a:cubicBezTo>
                    <a:pt x="5157" y="5822"/>
                    <a:pt x="5052" y="5830"/>
                    <a:pt x="4948" y="5847"/>
                  </a:cubicBezTo>
                  <a:cubicBezTo>
                    <a:pt x="3906" y="5999"/>
                    <a:pt x="3678" y="6787"/>
                    <a:pt x="3042" y="7422"/>
                  </a:cubicBezTo>
                  <a:cubicBezTo>
                    <a:pt x="2905" y="7559"/>
                    <a:pt x="2754" y="7601"/>
                    <a:pt x="2589" y="7601"/>
                  </a:cubicBezTo>
                  <a:cubicBezTo>
                    <a:pt x="2331" y="7601"/>
                    <a:pt x="2041" y="7500"/>
                    <a:pt x="1722" y="7500"/>
                  </a:cubicBezTo>
                  <a:cubicBezTo>
                    <a:pt x="1639" y="7500"/>
                    <a:pt x="1554" y="7507"/>
                    <a:pt x="1466" y="7524"/>
                  </a:cubicBezTo>
                  <a:cubicBezTo>
                    <a:pt x="780" y="7651"/>
                    <a:pt x="221" y="8185"/>
                    <a:pt x="18" y="8846"/>
                  </a:cubicBezTo>
                  <a:cubicBezTo>
                    <a:pt x="1" y="8932"/>
                    <a:pt x="88" y="8994"/>
                    <a:pt x="162" y="8994"/>
                  </a:cubicBezTo>
                  <a:cubicBezTo>
                    <a:pt x="198" y="8994"/>
                    <a:pt x="230" y="8980"/>
                    <a:pt x="246" y="8947"/>
                  </a:cubicBezTo>
                  <a:cubicBezTo>
                    <a:pt x="610" y="8270"/>
                    <a:pt x="1178" y="7872"/>
                    <a:pt x="1817" y="7872"/>
                  </a:cubicBezTo>
                  <a:cubicBezTo>
                    <a:pt x="2161" y="7872"/>
                    <a:pt x="2525" y="7987"/>
                    <a:pt x="2890" y="8236"/>
                  </a:cubicBezTo>
                  <a:cubicBezTo>
                    <a:pt x="2915" y="8261"/>
                    <a:pt x="2941" y="8261"/>
                    <a:pt x="2966" y="8261"/>
                  </a:cubicBezTo>
                  <a:cubicBezTo>
                    <a:pt x="3068" y="8261"/>
                    <a:pt x="3118" y="8210"/>
                    <a:pt x="3144" y="8134"/>
                  </a:cubicBezTo>
                  <a:cubicBezTo>
                    <a:pt x="3493" y="7214"/>
                    <a:pt x="4349" y="6214"/>
                    <a:pt x="5296" y="6214"/>
                  </a:cubicBezTo>
                  <a:cubicBezTo>
                    <a:pt x="5658" y="6214"/>
                    <a:pt x="6032" y="6360"/>
                    <a:pt x="6397" y="6711"/>
                  </a:cubicBezTo>
                  <a:cubicBezTo>
                    <a:pt x="6430" y="6744"/>
                    <a:pt x="6468" y="6758"/>
                    <a:pt x="6505" y="6758"/>
                  </a:cubicBezTo>
                  <a:cubicBezTo>
                    <a:pt x="6640" y="6758"/>
                    <a:pt x="6765" y="6576"/>
                    <a:pt x="6626" y="6457"/>
                  </a:cubicBezTo>
                  <a:cubicBezTo>
                    <a:pt x="6581" y="4519"/>
                    <a:pt x="8092" y="3307"/>
                    <a:pt x="9580" y="3307"/>
                  </a:cubicBezTo>
                  <a:cubicBezTo>
                    <a:pt x="10630" y="3307"/>
                    <a:pt x="11668" y="3910"/>
                    <a:pt x="12141" y="5287"/>
                  </a:cubicBezTo>
                  <a:cubicBezTo>
                    <a:pt x="12174" y="5396"/>
                    <a:pt x="12262" y="5444"/>
                    <a:pt x="12352" y="5444"/>
                  </a:cubicBezTo>
                  <a:cubicBezTo>
                    <a:pt x="12473" y="5444"/>
                    <a:pt x="12599" y="5357"/>
                    <a:pt x="12599" y="5211"/>
                  </a:cubicBezTo>
                  <a:cubicBezTo>
                    <a:pt x="12549" y="2870"/>
                    <a:pt x="14149" y="528"/>
                    <a:pt x="16634" y="528"/>
                  </a:cubicBezTo>
                  <a:cubicBezTo>
                    <a:pt x="16711" y="528"/>
                    <a:pt x="16789" y="530"/>
                    <a:pt x="16868" y="535"/>
                  </a:cubicBezTo>
                  <a:cubicBezTo>
                    <a:pt x="19588" y="687"/>
                    <a:pt x="20528" y="2975"/>
                    <a:pt x="20605" y="5364"/>
                  </a:cubicBezTo>
                  <a:cubicBezTo>
                    <a:pt x="20605" y="5500"/>
                    <a:pt x="20707" y="5596"/>
                    <a:pt x="20838" y="5596"/>
                  </a:cubicBezTo>
                  <a:cubicBezTo>
                    <a:pt x="20853" y="5596"/>
                    <a:pt x="20868" y="5595"/>
                    <a:pt x="20884" y="5592"/>
                  </a:cubicBezTo>
                  <a:cubicBezTo>
                    <a:pt x="20910" y="5592"/>
                    <a:pt x="20960" y="5592"/>
                    <a:pt x="20986" y="5567"/>
                  </a:cubicBezTo>
                  <a:cubicBezTo>
                    <a:pt x="21392" y="5110"/>
                    <a:pt x="21875" y="4525"/>
                    <a:pt x="22511" y="4474"/>
                  </a:cubicBezTo>
                  <a:cubicBezTo>
                    <a:pt x="22538" y="4472"/>
                    <a:pt x="22566" y="4471"/>
                    <a:pt x="22593" y="4471"/>
                  </a:cubicBezTo>
                  <a:cubicBezTo>
                    <a:pt x="22895" y="4471"/>
                    <a:pt x="23189" y="4599"/>
                    <a:pt x="23375" y="4855"/>
                  </a:cubicBezTo>
                  <a:cubicBezTo>
                    <a:pt x="23553" y="5110"/>
                    <a:pt x="23451" y="5440"/>
                    <a:pt x="23502" y="5745"/>
                  </a:cubicBezTo>
                  <a:cubicBezTo>
                    <a:pt x="23519" y="5813"/>
                    <a:pt x="23581" y="5858"/>
                    <a:pt x="23651" y="5858"/>
                  </a:cubicBezTo>
                  <a:cubicBezTo>
                    <a:pt x="23686" y="5858"/>
                    <a:pt x="23722" y="5847"/>
                    <a:pt x="23756" y="5821"/>
                  </a:cubicBezTo>
                  <a:cubicBezTo>
                    <a:pt x="23770" y="5875"/>
                    <a:pt x="23825" y="5907"/>
                    <a:pt x="23879" y="5907"/>
                  </a:cubicBezTo>
                  <a:cubicBezTo>
                    <a:pt x="23927" y="5907"/>
                    <a:pt x="23973" y="5881"/>
                    <a:pt x="23985" y="5821"/>
                  </a:cubicBezTo>
                  <a:cubicBezTo>
                    <a:pt x="24185" y="4731"/>
                    <a:pt x="25884" y="4187"/>
                    <a:pt x="26986" y="4187"/>
                  </a:cubicBezTo>
                  <a:cubicBezTo>
                    <a:pt x="27144" y="4187"/>
                    <a:pt x="27289" y="4198"/>
                    <a:pt x="27416" y="4220"/>
                  </a:cubicBezTo>
                  <a:cubicBezTo>
                    <a:pt x="28890" y="4525"/>
                    <a:pt x="29754" y="5923"/>
                    <a:pt x="29093" y="7321"/>
                  </a:cubicBezTo>
                  <a:cubicBezTo>
                    <a:pt x="29008" y="7492"/>
                    <a:pt x="29142" y="7641"/>
                    <a:pt x="29285" y="7641"/>
                  </a:cubicBezTo>
                  <a:cubicBezTo>
                    <a:pt x="29354" y="7641"/>
                    <a:pt x="29425" y="7607"/>
                    <a:pt x="29475" y="7524"/>
                  </a:cubicBezTo>
                  <a:cubicBezTo>
                    <a:pt x="29500" y="7473"/>
                    <a:pt x="29526" y="7448"/>
                    <a:pt x="29551" y="7397"/>
                  </a:cubicBezTo>
                  <a:cubicBezTo>
                    <a:pt x="29551" y="7433"/>
                    <a:pt x="29589" y="7469"/>
                    <a:pt x="29629" y="7469"/>
                  </a:cubicBezTo>
                  <a:cubicBezTo>
                    <a:pt x="29646" y="7469"/>
                    <a:pt x="29663" y="7463"/>
                    <a:pt x="29678" y="7448"/>
                  </a:cubicBezTo>
                  <a:cubicBezTo>
                    <a:pt x="29815" y="7371"/>
                    <a:pt x="29964" y="7334"/>
                    <a:pt x="30111" y="7334"/>
                  </a:cubicBezTo>
                  <a:cubicBezTo>
                    <a:pt x="30399" y="7334"/>
                    <a:pt x="30679" y="7475"/>
                    <a:pt x="30847" y="7727"/>
                  </a:cubicBezTo>
                  <a:cubicBezTo>
                    <a:pt x="31050" y="8083"/>
                    <a:pt x="31127" y="8515"/>
                    <a:pt x="31050" y="8922"/>
                  </a:cubicBezTo>
                  <a:cubicBezTo>
                    <a:pt x="31038" y="8909"/>
                    <a:pt x="31025" y="8903"/>
                    <a:pt x="31016" y="8903"/>
                  </a:cubicBezTo>
                  <a:cubicBezTo>
                    <a:pt x="31006" y="8903"/>
                    <a:pt x="31000" y="8909"/>
                    <a:pt x="31000" y="8922"/>
                  </a:cubicBezTo>
                  <a:cubicBezTo>
                    <a:pt x="25271" y="8750"/>
                    <a:pt x="19513" y="8578"/>
                    <a:pt x="13761" y="8578"/>
                  </a:cubicBezTo>
                  <a:cubicBezTo>
                    <a:pt x="10174" y="8578"/>
                    <a:pt x="6590" y="8645"/>
                    <a:pt x="3017" y="8820"/>
                  </a:cubicBezTo>
                  <a:cubicBezTo>
                    <a:pt x="2127" y="8846"/>
                    <a:pt x="1263" y="8896"/>
                    <a:pt x="374" y="8947"/>
                  </a:cubicBezTo>
                  <a:cubicBezTo>
                    <a:pt x="348" y="8947"/>
                    <a:pt x="348" y="8973"/>
                    <a:pt x="323" y="8973"/>
                  </a:cubicBezTo>
                  <a:cubicBezTo>
                    <a:pt x="272" y="9024"/>
                    <a:pt x="323" y="9100"/>
                    <a:pt x="374" y="9125"/>
                  </a:cubicBezTo>
                  <a:cubicBezTo>
                    <a:pt x="10591" y="9329"/>
                    <a:pt x="20808" y="9125"/>
                    <a:pt x="31000" y="9430"/>
                  </a:cubicBezTo>
                  <a:cubicBezTo>
                    <a:pt x="31025" y="9430"/>
                    <a:pt x="31050" y="9430"/>
                    <a:pt x="31076" y="9405"/>
                  </a:cubicBezTo>
                  <a:cubicBezTo>
                    <a:pt x="31113" y="9442"/>
                    <a:pt x="31161" y="9459"/>
                    <a:pt x="31207" y="9459"/>
                  </a:cubicBezTo>
                  <a:cubicBezTo>
                    <a:pt x="31288" y="9459"/>
                    <a:pt x="31365" y="9409"/>
                    <a:pt x="31381" y="9329"/>
                  </a:cubicBezTo>
                  <a:cubicBezTo>
                    <a:pt x="31533" y="8693"/>
                    <a:pt x="31508" y="7829"/>
                    <a:pt x="30949" y="7346"/>
                  </a:cubicBezTo>
                  <a:cubicBezTo>
                    <a:pt x="30750" y="7148"/>
                    <a:pt x="30481" y="7044"/>
                    <a:pt x="30207" y="7044"/>
                  </a:cubicBezTo>
                  <a:cubicBezTo>
                    <a:pt x="29989" y="7044"/>
                    <a:pt x="29768" y="7109"/>
                    <a:pt x="29576" y="7244"/>
                  </a:cubicBezTo>
                  <a:cubicBezTo>
                    <a:pt x="30212" y="5770"/>
                    <a:pt x="29195" y="4195"/>
                    <a:pt x="27670" y="3813"/>
                  </a:cubicBezTo>
                  <a:cubicBezTo>
                    <a:pt x="27422" y="3761"/>
                    <a:pt x="27170" y="3735"/>
                    <a:pt x="26918" y="3735"/>
                  </a:cubicBezTo>
                  <a:cubicBezTo>
                    <a:pt x="26317" y="3735"/>
                    <a:pt x="25717" y="3883"/>
                    <a:pt x="25179" y="4169"/>
                  </a:cubicBezTo>
                  <a:cubicBezTo>
                    <a:pt x="24722" y="4398"/>
                    <a:pt x="24087" y="4779"/>
                    <a:pt x="23832" y="5287"/>
                  </a:cubicBezTo>
                  <a:cubicBezTo>
                    <a:pt x="23858" y="5008"/>
                    <a:pt x="23782" y="4754"/>
                    <a:pt x="23629" y="4550"/>
                  </a:cubicBezTo>
                  <a:cubicBezTo>
                    <a:pt x="23400" y="4296"/>
                    <a:pt x="23121" y="4144"/>
                    <a:pt x="22790" y="4118"/>
                  </a:cubicBezTo>
                  <a:cubicBezTo>
                    <a:pt x="22739" y="4113"/>
                    <a:pt x="22688" y="4110"/>
                    <a:pt x="22637" y="4110"/>
                  </a:cubicBezTo>
                  <a:cubicBezTo>
                    <a:pt x="21975" y="4110"/>
                    <a:pt x="21464" y="4564"/>
                    <a:pt x="21062" y="5084"/>
                  </a:cubicBezTo>
                  <a:cubicBezTo>
                    <a:pt x="20935" y="2441"/>
                    <a:pt x="19664" y="1"/>
                    <a:pt x="166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9"/>
            <p:cNvSpPr/>
            <p:nvPr/>
          </p:nvSpPr>
          <p:spPr>
            <a:xfrm>
              <a:off x="8389802" y="131319"/>
              <a:ext cx="1156319" cy="342918"/>
            </a:xfrm>
            <a:custGeom>
              <a:rect b="b" l="l" r="r" t="t"/>
              <a:pathLst>
                <a:path extrusionOk="0" h="8344" w="28136">
                  <a:moveTo>
                    <a:pt x="13643" y="1"/>
                  </a:moveTo>
                  <a:cubicBezTo>
                    <a:pt x="11159" y="1"/>
                    <a:pt x="9559" y="2342"/>
                    <a:pt x="9633" y="4684"/>
                  </a:cubicBezTo>
                  <a:cubicBezTo>
                    <a:pt x="9633" y="4830"/>
                    <a:pt x="9499" y="4917"/>
                    <a:pt x="9371" y="4917"/>
                  </a:cubicBezTo>
                  <a:cubicBezTo>
                    <a:pt x="9275" y="4917"/>
                    <a:pt x="9183" y="4869"/>
                    <a:pt x="9150" y="4760"/>
                  </a:cubicBezTo>
                  <a:cubicBezTo>
                    <a:pt x="8685" y="3356"/>
                    <a:pt x="7642" y="2741"/>
                    <a:pt x="6588" y="2741"/>
                  </a:cubicBezTo>
                  <a:cubicBezTo>
                    <a:pt x="5105" y="2741"/>
                    <a:pt x="3601" y="3958"/>
                    <a:pt x="3660" y="5904"/>
                  </a:cubicBezTo>
                  <a:cubicBezTo>
                    <a:pt x="3780" y="6023"/>
                    <a:pt x="3665" y="6205"/>
                    <a:pt x="3525" y="6205"/>
                  </a:cubicBezTo>
                  <a:cubicBezTo>
                    <a:pt x="3486" y="6205"/>
                    <a:pt x="3445" y="6191"/>
                    <a:pt x="3406" y="6158"/>
                  </a:cubicBezTo>
                  <a:cubicBezTo>
                    <a:pt x="3048" y="5807"/>
                    <a:pt x="2677" y="5662"/>
                    <a:pt x="2317" y="5662"/>
                  </a:cubicBezTo>
                  <a:cubicBezTo>
                    <a:pt x="1373" y="5662"/>
                    <a:pt x="509" y="6662"/>
                    <a:pt x="178" y="7581"/>
                  </a:cubicBezTo>
                  <a:cubicBezTo>
                    <a:pt x="153" y="7658"/>
                    <a:pt x="77" y="7709"/>
                    <a:pt x="0" y="7709"/>
                  </a:cubicBezTo>
                  <a:lnTo>
                    <a:pt x="26" y="8268"/>
                  </a:lnTo>
                  <a:cubicBezTo>
                    <a:pt x="3638" y="8090"/>
                    <a:pt x="7262" y="8023"/>
                    <a:pt x="10889" y="8023"/>
                  </a:cubicBezTo>
                  <a:cubicBezTo>
                    <a:pt x="16601" y="8023"/>
                    <a:pt x="22319" y="8188"/>
                    <a:pt x="28009" y="8344"/>
                  </a:cubicBezTo>
                  <a:lnTo>
                    <a:pt x="28059" y="8344"/>
                  </a:lnTo>
                  <a:cubicBezTo>
                    <a:pt x="28136" y="7937"/>
                    <a:pt x="28059" y="7531"/>
                    <a:pt x="27856" y="7175"/>
                  </a:cubicBezTo>
                  <a:cubicBezTo>
                    <a:pt x="27692" y="6929"/>
                    <a:pt x="27423" y="6800"/>
                    <a:pt x="27144" y="6800"/>
                  </a:cubicBezTo>
                  <a:cubicBezTo>
                    <a:pt x="26989" y="6800"/>
                    <a:pt x="26832" y="6839"/>
                    <a:pt x="26687" y="6921"/>
                  </a:cubicBezTo>
                  <a:cubicBezTo>
                    <a:pt x="26672" y="6936"/>
                    <a:pt x="26655" y="6942"/>
                    <a:pt x="26638" y="6942"/>
                  </a:cubicBezTo>
                  <a:cubicBezTo>
                    <a:pt x="26598" y="6942"/>
                    <a:pt x="26560" y="6906"/>
                    <a:pt x="26560" y="6870"/>
                  </a:cubicBezTo>
                  <a:cubicBezTo>
                    <a:pt x="26535" y="6921"/>
                    <a:pt x="26509" y="6946"/>
                    <a:pt x="26484" y="6997"/>
                  </a:cubicBezTo>
                  <a:cubicBezTo>
                    <a:pt x="26442" y="7079"/>
                    <a:pt x="26374" y="7114"/>
                    <a:pt x="26307" y="7114"/>
                  </a:cubicBezTo>
                  <a:cubicBezTo>
                    <a:pt x="26165" y="7114"/>
                    <a:pt x="26025" y="6965"/>
                    <a:pt x="26128" y="6794"/>
                  </a:cubicBezTo>
                  <a:cubicBezTo>
                    <a:pt x="26763" y="5396"/>
                    <a:pt x="25925" y="3998"/>
                    <a:pt x="24450" y="3693"/>
                  </a:cubicBezTo>
                  <a:cubicBezTo>
                    <a:pt x="24311" y="3666"/>
                    <a:pt x="24151" y="3652"/>
                    <a:pt x="23978" y="3652"/>
                  </a:cubicBezTo>
                  <a:cubicBezTo>
                    <a:pt x="22863" y="3652"/>
                    <a:pt x="21217" y="4216"/>
                    <a:pt x="21019" y="5294"/>
                  </a:cubicBezTo>
                  <a:cubicBezTo>
                    <a:pt x="21007" y="5354"/>
                    <a:pt x="20961" y="5380"/>
                    <a:pt x="20911" y="5380"/>
                  </a:cubicBezTo>
                  <a:cubicBezTo>
                    <a:pt x="20854" y="5380"/>
                    <a:pt x="20792" y="5348"/>
                    <a:pt x="20765" y="5294"/>
                  </a:cubicBezTo>
                  <a:cubicBezTo>
                    <a:pt x="20740" y="5319"/>
                    <a:pt x="20709" y="5331"/>
                    <a:pt x="20678" y="5331"/>
                  </a:cubicBezTo>
                  <a:cubicBezTo>
                    <a:pt x="20615" y="5331"/>
                    <a:pt x="20553" y="5286"/>
                    <a:pt x="20536" y="5218"/>
                  </a:cubicBezTo>
                  <a:cubicBezTo>
                    <a:pt x="20486" y="4913"/>
                    <a:pt x="20562" y="4582"/>
                    <a:pt x="20384" y="4328"/>
                  </a:cubicBezTo>
                  <a:cubicBezTo>
                    <a:pt x="20198" y="4072"/>
                    <a:pt x="19926" y="3944"/>
                    <a:pt x="19627" y="3944"/>
                  </a:cubicBezTo>
                  <a:cubicBezTo>
                    <a:pt x="19600" y="3944"/>
                    <a:pt x="19573" y="3945"/>
                    <a:pt x="19545" y="3947"/>
                  </a:cubicBezTo>
                  <a:cubicBezTo>
                    <a:pt x="18910" y="3998"/>
                    <a:pt x="18401" y="4582"/>
                    <a:pt x="17995" y="5014"/>
                  </a:cubicBezTo>
                  <a:cubicBezTo>
                    <a:pt x="17969" y="5065"/>
                    <a:pt x="17944" y="5065"/>
                    <a:pt x="17893" y="5065"/>
                  </a:cubicBezTo>
                  <a:cubicBezTo>
                    <a:pt x="17880" y="5068"/>
                    <a:pt x="17867" y="5069"/>
                    <a:pt x="17853" y="5069"/>
                  </a:cubicBezTo>
                  <a:cubicBezTo>
                    <a:pt x="17736" y="5069"/>
                    <a:pt x="17614" y="4973"/>
                    <a:pt x="17614" y="4837"/>
                  </a:cubicBezTo>
                  <a:cubicBezTo>
                    <a:pt x="17563" y="2422"/>
                    <a:pt x="16597" y="160"/>
                    <a:pt x="13877" y="8"/>
                  </a:cubicBezTo>
                  <a:cubicBezTo>
                    <a:pt x="13798" y="3"/>
                    <a:pt x="13720" y="1"/>
                    <a:pt x="13643" y="1"/>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9"/>
            <p:cNvSpPr/>
            <p:nvPr/>
          </p:nvSpPr>
          <p:spPr>
            <a:xfrm>
              <a:off x="8515454" y="1103480"/>
              <a:ext cx="112854" cy="45372"/>
            </a:xfrm>
            <a:custGeom>
              <a:rect b="b" l="l" r="r" t="t"/>
              <a:pathLst>
                <a:path extrusionOk="0" h="1104" w="2746">
                  <a:moveTo>
                    <a:pt x="1542" y="1"/>
                  </a:moveTo>
                  <a:cubicBezTo>
                    <a:pt x="907" y="1"/>
                    <a:pt x="347" y="393"/>
                    <a:pt x="1" y="1052"/>
                  </a:cubicBezTo>
                  <a:lnTo>
                    <a:pt x="52" y="1103"/>
                  </a:lnTo>
                  <a:cubicBezTo>
                    <a:pt x="77" y="1078"/>
                    <a:pt x="77" y="1078"/>
                    <a:pt x="103" y="1078"/>
                  </a:cubicBezTo>
                  <a:cubicBezTo>
                    <a:pt x="992" y="1001"/>
                    <a:pt x="1856" y="976"/>
                    <a:pt x="2746" y="925"/>
                  </a:cubicBezTo>
                  <a:lnTo>
                    <a:pt x="2720" y="392"/>
                  </a:lnTo>
                  <a:cubicBezTo>
                    <a:pt x="2695" y="392"/>
                    <a:pt x="2644" y="392"/>
                    <a:pt x="2619" y="366"/>
                  </a:cubicBezTo>
                  <a:cubicBezTo>
                    <a:pt x="2253" y="116"/>
                    <a:pt x="1886" y="1"/>
                    <a:pt x="1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9"/>
            <p:cNvSpPr/>
            <p:nvPr/>
          </p:nvSpPr>
          <p:spPr>
            <a:xfrm>
              <a:off x="8389802" y="131319"/>
              <a:ext cx="1156319" cy="342918"/>
            </a:xfrm>
            <a:custGeom>
              <a:rect b="b" l="l" r="r" t="t"/>
              <a:pathLst>
                <a:path extrusionOk="0" h="8344" w="28136">
                  <a:moveTo>
                    <a:pt x="13643" y="1"/>
                  </a:moveTo>
                  <a:cubicBezTo>
                    <a:pt x="11159" y="1"/>
                    <a:pt x="9559" y="2342"/>
                    <a:pt x="9633" y="4684"/>
                  </a:cubicBezTo>
                  <a:cubicBezTo>
                    <a:pt x="9633" y="4830"/>
                    <a:pt x="9499" y="4917"/>
                    <a:pt x="9371" y="4917"/>
                  </a:cubicBezTo>
                  <a:cubicBezTo>
                    <a:pt x="9275" y="4917"/>
                    <a:pt x="9183" y="4869"/>
                    <a:pt x="9150" y="4760"/>
                  </a:cubicBezTo>
                  <a:cubicBezTo>
                    <a:pt x="8685" y="3356"/>
                    <a:pt x="7642" y="2741"/>
                    <a:pt x="6588" y="2741"/>
                  </a:cubicBezTo>
                  <a:cubicBezTo>
                    <a:pt x="5105" y="2741"/>
                    <a:pt x="3601" y="3958"/>
                    <a:pt x="3660" y="5904"/>
                  </a:cubicBezTo>
                  <a:cubicBezTo>
                    <a:pt x="3780" y="6023"/>
                    <a:pt x="3665" y="6205"/>
                    <a:pt x="3525" y="6205"/>
                  </a:cubicBezTo>
                  <a:cubicBezTo>
                    <a:pt x="3486" y="6205"/>
                    <a:pt x="3445" y="6191"/>
                    <a:pt x="3406" y="6158"/>
                  </a:cubicBezTo>
                  <a:cubicBezTo>
                    <a:pt x="3048" y="5807"/>
                    <a:pt x="2677" y="5662"/>
                    <a:pt x="2317" y="5662"/>
                  </a:cubicBezTo>
                  <a:cubicBezTo>
                    <a:pt x="1373" y="5662"/>
                    <a:pt x="509" y="6662"/>
                    <a:pt x="178" y="7581"/>
                  </a:cubicBezTo>
                  <a:cubicBezTo>
                    <a:pt x="153" y="7658"/>
                    <a:pt x="77" y="7709"/>
                    <a:pt x="0" y="7709"/>
                  </a:cubicBezTo>
                  <a:lnTo>
                    <a:pt x="26" y="8268"/>
                  </a:lnTo>
                  <a:cubicBezTo>
                    <a:pt x="3638" y="8090"/>
                    <a:pt x="7262" y="8023"/>
                    <a:pt x="10889" y="8023"/>
                  </a:cubicBezTo>
                  <a:cubicBezTo>
                    <a:pt x="16601" y="8023"/>
                    <a:pt x="22319" y="8188"/>
                    <a:pt x="28009" y="8344"/>
                  </a:cubicBezTo>
                  <a:lnTo>
                    <a:pt x="28059" y="8344"/>
                  </a:lnTo>
                  <a:cubicBezTo>
                    <a:pt x="28136" y="7937"/>
                    <a:pt x="28059" y="7531"/>
                    <a:pt x="27856" y="7175"/>
                  </a:cubicBezTo>
                  <a:cubicBezTo>
                    <a:pt x="27692" y="6929"/>
                    <a:pt x="27423" y="6800"/>
                    <a:pt x="27144" y="6800"/>
                  </a:cubicBezTo>
                  <a:cubicBezTo>
                    <a:pt x="26989" y="6800"/>
                    <a:pt x="26832" y="6839"/>
                    <a:pt x="26687" y="6921"/>
                  </a:cubicBezTo>
                  <a:cubicBezTo>
                    <a:pt x="26672" y="6936"/>
                    <a:pt x="26655" y="6942"/>
                    <a:pt x="26638" y="6942"/>
                  </a:cubicBezTo>
                  <a:cubicBezTo>
                    <a:pt x="26598" y="6942"/>
                    <a:pt x="26560" y="6906"/>
                    <a:pt x="26560" y="6870"/>
                  </a:cubicBezTo>
                  <a:cubicBezTo>
                    <a:pt x="26535" y="6921"/>
                    <a:pt x="26509" y="6946"/>
                    <a:pt x="26484" y="6997"/>
                  </a:cubicBezTo>
                  <a:cubicBezTo>
                    <a:pt x="26442" y="7079"/>
                    <a:pt x="26374" y="7114"/>
                    <a:pt x="26307" y="7114"/>
                  </a:cubicBezTo>
                  <a:cubicBezTo>
                    <a:pt x="26165" y="7114"/>
                    <a:pt x="26025" y="6965"/>
                    <a:pt x="26128" y="6794"/>
                  </a:cubicBezTo>
                  <a:cubicBezTo>
                    <a:pt x="26763" y="5396"/>
                    <a:pt x="25925" y="3998"/>
                    <a:pt x="24450" y="3693"/>
                  </a:cubicBezTo>
                  <a:cubicBezTo>
                    <a:pt x="24311" y="3666"/>
                    <a:pt x="24151" y="3652"/>
                    <a:pt x="23978" y="3652"/>
                  </a:cubicBezTo>
                  <a:cubicBezTo>
                    <a:pt x="22863" y="3652"/>
                    <a:pt x="21217" y="4216"/>
                    <a:pt x="21019" y="5294"/>
                  </a:cubicBezTo>
                  <a:cubicBezTo>
                    <a:pt x="21007" y="5354"/>
                    <a:pt x="20961" y="5380"/>
                    <a:pt x="20911" y="5380"/>
                  </a:cubicBezTo>
                  <a:cubicBezTo>
                    <a:pt x="20854" y="5380"/>
                    <a:pt x="20792" y="5348"/>
                    <a:pt x="20765" y="5294"/>
                  </a:cubicBezTo>
                  <a:cubicBezTo>
                    <a:pt x="20740" y="5319"/>
                    <a:pt x="20709" y="5331"/>
                    <a:pt x="20678" y="5331"/>
                  </a:cubicBezTo>
                  <a:cubicBezTo>
                    <a:pt x="20615" y="5331"/>
                    <a:pt x="20553" y="5286"/>
                    <a:pt x="20536" y="5218"/>
                  </a:cubicBezTo>
                  <a:cubicBezTo>
                    <a:pt x="20486" y="4913"/>
                    <a:pt x="20562" y="4582"/>
                    <a:pt x="20384" y="4328"/>
                  </a:cubicBezTo>
                  <a:cubicBezTo>
                    <a:pt x="20198" y="4072"/>
                    <a:pt x="19926" y="3944"/>
                    <a:pt x="19627" y="3944"/>
                  </a:cubicBezTo>
                  <a:cubicBezTo>
                    <a:pt x="19600" y="3944"/>
                    <a:pt x="19573" y="3945"/>
                    <a:pt x="19545" y="3947"/>
                  </a:cubicBezTo>
                  <a:cubicBezTo>
                    <a:pt x="18910" y="3998"/>
                    <a:pt x="18401" y="4582"/>
                    <a:pt x="17995" y="5014"/>
                  </a:cubicBezTo>
                  <a:cubicBezTo>
                    <a:pt x="17969" y="5065"/>
                    <a:pt x="17944" y="5065"/>
                    <a:pt x="17893" y="5065"/>
                  </a:cubicBezTo>
                  <a:cubicBezTo>
                    <a:pt x="17880" y="5068"/>
                    <a:pt x="17867" y="5069"/>
                    <a:pt x="17853" y="5069"/>
                  </a:cubicBezTo>
                  <a:cubicBezTo>
                    <a:pt x="17736" y="5069"/>
                    <a:pt x="17614" y="4973"/>
                    <a:pt x="17614" y="4837"/>
                  </a:cubicBezTo>
                  <a:cubicBezTo>
                    <a:pt x="17563" y="2422"/>
                    <a:pt x="16597" y="160"/>
                    <a:pt x="13877" y="8"/>
                  </a:cubicBezTo>
                  <a:cubicBezTo>
                    <a:pt x="13798" y="3"/>
                    <a:pt x="13720" y="1"/>
                    <a:pt x="136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9"/>
            <p:cNvSpPr/>
            <p:nvPr/>
          </p:nvSpPr>
          <p:spPr>
            <a:xfrm>
              <a:off x="8538575" y="130374"/>
              <a:ext cx="574091" cy="239434"/>
            </a:xfrm>
            <a:custGeom>
              <a:rect b="b" l="l" r="r" t="t"/>
              <a:pathLst>
                <a:path extrusionOk="0" h="5826" w="13969">
                  <a:moveTo>
                    <a:pt x="10035" y="0"/>
                  </a:moveTo>
                  <a:cubicBezTo>
                    <a:pt x="7554" y="0"/>
                    <a:pt x="5938" y="2329"/>
                    <a:pt x="5988" y="4682"/>
                  </a:cubicBezTo>
                  <a:cubicBezTo>
                    <a:pt x="5988" y="4838"/>
                    <a:pt x="5868" y="4923"/>
                    <a:pt x="5750" y="4923"/>
                  </a:cubicBezTo>
                  <a:cubicBezTo>
                    <a:pt x="5657" y="4923"/>
                    <a:pt x="5564" y="4870"/>
                    <a:pt x="5530" y="4758"/>
                  </a:cubicBezTo>
                  <a:cubicBezTo>
                    <a:pt x="5052" y="3365"/>
                    <a:pt x="4003" y="2755"/>
                    <a:pt x="2948" y="2755"/>
                  </a:cubicBezTo>
                  <a:cubicBezTo>
                    <a:pt x="1481" y="2755"/>
                    <a:pt x="0" y="3933"/>
                    <a:pt x="15" y="5825"/>
                  </a:cubicBezTo>
                  <a:cubicBezTo>
                    <a:pt x="748" y="4684"/>
                    <a:pt x="1965" y="4089"/>
                    <a:pt x="3194" y="4089"/>
                  </a:cubicBezTo>
                  <a:cubicBezTo>
                    <a:pt x="4182" y="4089"/>
                    <a:pt x="5178" y="4473"/>
                    <a:pt x="5937" y="5266"/>
                  </a:cubicBezTo>
                  <a:cubicBezTo>
                    <a:pt x="6140" y="4605"/>
                    <a:pt x="6521" y="4021"/>
                    <a:pt x="7030" y="3563"/>
                  </a:cubicBezTo>
                  <a:cubicBezTo>
                    <a:pt x="7847" y="2851"/>
                    <a:pt x="8961" y="2507"/>
                    <a:pt x="10055" y="2507"/>
                  </a:cubicBezTo>
                  <a:cubicBezTo>
                    <a:pt x="10561" y="2507"/>
                    <a:pt x="11062" y="2580"/>
                    <a:pt x="11528" y="2725"/>
                  </a:cubicBezTo>
                  <a:cubicBezTo>
                    <a:pt x="12570" y="3055"/>
                    <a:pt x="13460" y="3767"/>
                    <a:pt x="13968" y="4732"/>
                  </a:cubicBezTo>
                  <a:cubicBezTo>
                    <a:pt x="13892" y="2369"/>
                    <a:pt x="12926" y="158"/>
                    <a:pt x="10232" y="5"/>
                  </a:cubicBezTo>
                  <a:cubicBezTo>
                    <a:pt x="10166" y="2"/>
                    <a:pt x="10100" y="0"/>
                    <a:pt x="1003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9"/>
            <p:cNvSpPr/>
            <p:nvPr/>
          </p:nvSpPr>
          <p:spPr>
            <a:xfrm>
              <a:off x="9118872" y="280339"/>
              <a:ext cx="427250" cy="194967"/>
            </a:xfrm>
            <a:custGeom>
              <a:rect b="b" l="l" r="r" t="t"/>
              <a:pathLst>
                <a:path extrusionOk="0" h="4744" w="10396">
                  <a:moveTo>
                    <a:pt x="6220" y="1"/>
                  </a:moveTo>
                  <a:cubicBezTo>
                    <a:pt x="5117" y="1"/>
                    <a:pt x="3452" y="564"/>
                    <a:pt x="3254" y="1643"/>
                  </a:cubicBezTo>
                  <a:cubicBezTo>
                    <a:pt x="3242" y="1703"/>
                    <a:pt x="3196" y="1729"/>
                    <a:pt x="3148" y="1729"/>
                  </a:cubicBezTo>
                  <a:cubicBezTo>
                    <a:pt x="3094" y="1729"/>
                    <a:pt x="3039" y="1696"/>
                    <a:pt x="3025" y="1643"/>
                  </a:cubicBezTo>
                  <a:cubicBezTo>
                    <a:pt x="2991" y="1660"/>
                    <a:pt x="2955" y="1668"/>
                    <a:pt x="2920" y="1668"/>
                  </a:cubicBezTo>
                  <a:cubicBezTo>
                    <a:pt x="2850" y="1668"/>
                    <a:pt x="2788" y="1634"/>
                    <a:pt x="2771" y="1566"/>
                  </a:cubicBezTo>
                  <a:cubicBezTo>
                    <a:pt x="2720" y="1261"/>
                    <a:pt x="2822" y="931"/>
                    <a:pt x="2644" y="651"/>
                  </a:cubicBezTo>
                  <a:cubicBezTo>
                    <a:pt x="2458" y="419"/>
                    <a:pt x="2165" y="292"/>
                    <a:pt x="1863" y="292"/>
                  </a:cubicBezTo>
                  <a:cubicBezTo>
                    <a:pt x="1835" y="292"/>
                    <a:pt x="1807" y="293"/>
                    <a:pt x="1780" y="296"/>
                  </a:cubicBezTo>
                  <a:cubicBezTo>
                    <a:pt x="1144" y="346"/>
                    <a:pt x="661" y="931"/>
                    <a:pt x="255" y="1363"/>
                  </a:cubicBezTo>
                  <a:cubicBezTo>
                    <a:pt x="237" y="1381"/>
                    <a:pt x="206" y="1399"/>
                    <a:pt x="181" y="1399"/>
                  </a:cubicBezTo>
                  <a:cubicBezTo>
                    <a:pt x="170" y="1399"/>
                    <a:pt x="161" y="1396"/>
                    <a:pt x="153" y="1388"/>
                  </a:cubicBezTo>
                  <a:cubicBezTo>
                    <a:pt x="136" y="1397"/>
                    <a:pt x="119" y="1400"/>
                    <a:pt x="102" y="1400"/>
                  </a:cubicBezTo>
                  <a:cubicBezTo>
                    <a:pt x="68" y="1400"/>
                    <a:pt x="35" y="1388"/>
                    <a:pt x="1" y="1388"/>
                  </a:cubicBezTo>
                  <a:cubicBezTo>
                    <a:pt x="102" y="1643"/>
                    <a:pt x="179" y="1948"/>
                    <a:pt x="179" y="2253"/>
                  </a:cubicBezTo>
                  <a:cubicBezTo>
                    <a:pt x="585" y="1937"/>
                    <a:pt x="1091" y="1761"/>
                    <a:pt x="1608" y="1761"/>
                  </a:cubicBezTo>
                  <a:cubicBezTo>
                    <a:pt x="1674" y="1761"/>
                    <a:pt x="1739" y="1764"/>
                    <a:pt x="1805" y="1770"/>
                  </a:cubicBezTo>
                  <a:cubicBezTo>
                    <a:pt x="2415" y="1821"/>
                    <a:pt x="3000" y="2151"/>
                    <a:pt x="3356" y="2659"/>
                  </a:cubicBezTo>
                  <a:cubicBezTo>
                    <a:pt x="3711" y="2278"/>
                    <a:pt x="4220" y="2049"/>
                    <a:pt x="4753" y="2024"/>
                  </a:cubicBezTo>
                  <a:cubicBezTo>
                    <a:pt x="4787" y="2023"/>
                    <a:pt x="4821" y="2022"/>
                    <a:pt x="4855" y="2022"/>
                  </a:cubicBezTo>
                  <a:cubicBezTo>
                    <a:pt x="5632" y="2022"/>
                    <a:pt x="6381" y="2299"/>
                    <a:pt x="6990" y="2786"/>
                  </a:cubicBezTo>
                  <a:cubicBezTo>
                    <a:pt x="7244" y="2913"/>
                    <a:pt x="7447" y="3091"/>
                    <a:pt x="7625" y="3320"/>
                  </a:cubicBezTo>
                  <a:cubicBezTo>
                    <a:pt x="7956" y="3701"/>
                    <a:pt x="8134" y="4184"/>
                    <a:pt x="8134" y="4667"/>
                  </a:cubicBezTo>
                  <a:lnTo>
                    <a:pt x="10269" y="4743"/>
                  </a:lnTo>
                  <a:cubicBezTo>
                    <a:pt x="10269" y="4731"/>
                    <a:pt x="10275" y="4724"/>
                    <a:pt x="10285" y="4724"/>
                  </a:cubicBezTo>
                  <a:cubicBezTo>
                    <a:pt x="10294" y="4724"/>
                    <a:pt x="10307" y="4731"/>
                    <a:pt x="10319" y="4743"/>
                  </a:cubicBezTo>
                  <a:cubicBezTo>
                    <a:pt x="10396" y="4337"/>
                    <a:pt x="10319" y="3905"/>
                    <a:pt x="10116" y="3549"/>
                  </a:cubicBezTo>
                  <a:cubicBezTo>
                    <a:pt x="9951" y="3285"/>
                    <a:pt x="9679" y="3149"/>
                    <a:pt x="9397" y="3149"/>
                  </a:cubicBezTo>
                  <a:cubicBezTo>
                    <a:pt x="9245" y="3149"/>
                    <a:pt x="9090" y="3189"/>
                    <a:pt x="8947" y="3269"/>
                  </a:cubicBezTo>
                  <a:cubicBezTo>
                    <a:pt x="8933" y="3276"/>
                    <a:pt x="8918" y="3279"/>
                    <a:pt x="8903" y="3279"/>
                  </a:cubicBezTo>
                  <a:cubicBezTo>
                    <a:pt x="8861" y="3279"/>
                    <a:pt x="8820" y="3256"/>
                    <a:pt x="8820" y="3218"/>
                  </a:cubicBezTo>
                  <a:cubicBezTo>
                    <a:pt x="8795" y="3244"/>
                    <a:pt x="8769" y="3295"/>
                    <a:pt x="8744" y="3345"/>
                  </a:cubicBezTo>
                  <a:cubicBezTo>
                    <a:pt x="8694" y="3428"/>
                    <a:pt x="8623" y="3462"/>
                    <a:pt x="8554" y="3462"/>
                  </a:cubicBezTo>
                  <a:cubicBezTo>
                    <a:pt x="8411" y="3462"/>
                    <a:pt x="8277" y="3314"/>
                    <a:pt x="8362" y="3142"/>
                  </a:cubicBezTo>
                  <a:cubicBezTo>
                    <a:pt x="9023" y="1744"/>
                    <a:pt x="8159" y="346"/>
                    <a:pt x="6685" y="41"/>
                  </a:cubicBezTo>
                  <a:cubicBezTo>
                    <a:pt x="6549" y="14"/>
                    <a:pt x="6391" y="1"/>
                    <a:pt x="6220"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9"/>
            <p:cNvSpPr/>
            <p:nvPr/>
          </p:nvSpPr>
          <p:spPr>
            <a:xfrm>
              <a:off x="652270" y="438522"/>
              <a:ext cx="1616981" cy="456511"/>
            </a:xfrm>
            <a:custGeom>
              <a:rect b="b" l="l" r="r" t="t"/>
              <a:pathLst>
                <a:path extrusionOk="0" h="11108" w="39345">
                  <a:moveTo>
                    <a:pt x="19632" y="454"/>
                  </a:moveTo>
                  <a:cubicBezTo>
                    <a:pt x="19888" y="454"/>
                    <a:pt x="20148" y="472"/>
                    <a:pt x="20410" y="509"/>
                  </a:cubicBezTo>
                  <a:cubicBezTo>
                    <a:pt x="21985" y="763"/>
                    <a:pt x="23612" y="1475"/>
                    <a:pt x="24273" y="3025"/>
                  </a:cubicBezTo>
                  <a:cubicBezTo>
                    <a:pt x="24756" y="4219"/>
                    <a:pt x="24502" y="5643"/>
                    <a:pt x="24578" y="6914"/>
                  </a:cubicBezTo>
                  <a:cubicBezTo>
                    <a:pt x="24603" y="7066"/>
                    <a:pt x="24730" y="7142"/>
                    <a:pt x="24854" y="7142"/>
                  </a:cubicBezTo>
                  <a:cubicBezTo>
                    <a:pt x="24978" y="7142"/>
                    <a:pt x="25099" y="7066"/>
                    <a:pt x="25111" y="6914"/>
                  </a:cubicBezTo>
                  <a:lnTo>
                    <a:pt x="25111" y="6837"/>
                  </a:lnTo>
                  <a:cubicBezTo>
                    <a:pt x="25544" y="6253"/>
                    <a:pt x="26179" y="6024"/>
                    <a:pt x="26865" y="5871"/>
                  </a:cubicBezTo>
                  <a:cubicBezTo>
                    <a:pt x="26996" y="5845"/>
                    <a:pt x="27115" y="5831"/>
                    <a:pt x="27225" y="5831"/>
                  </a:cubicBezTo>
                  <a:cubicBezTo>
                    <a:pt x="27542" y="5831"/>
                    <a:pt x="27782" y="5951"/>
                    <a:pt x="28009" y="6253"/>
                  </a:cubicBezTo>
                  <a:cubicBezTo>
                    <a:pt x="28212" y="6609"/>
                    <a:pt x="28365" y="6964"/>
                    <a:pt x="28492" y="7346"/>
                  </a:cubicBezTo>
                  <a:cubicBezTo>
                    <a:pt x="28518" y="7417"/>
                    <a:pt x="28576" y="7447"/>
                    <a:pt x="28638" y="7447"/>
                  </a:cubicBezTo>
                  <a:cubicBezTo>
                    <a:pt x="28753" y="7447"/>
                    <a:pt x="28881" y="7342"/>
                    <a:pt x="28848" y="7193"/>
                  </a:cubicBezTo>
                  <a:cubicBezTo>
                    <a:pt x="28822" y="7168"/>
                    <a:pt x="28822" y="7168"/>
                    <a:pt x="28822" y="7142"/>
                  </a:cubicBezTo>
                  <a:cubicBezTo>
                    <a:pt x="29448" y="6226"/>
                    <a:pt x="30506" y="5526"/>
                    <a:pt x="31617" y="5526"/>
                  </a:cubicBezTo>
                  <a:cubicBezTo>
                    <a:pt x="31769" y="5526"/>
                    <a:pt x="31922" y="5539"/>
                    <a:pt x="32075" y="5566"/>
                  </a:cubicBezTo>
                  <a:cubicBezTo>
                    <a:pt x="33677" y="5846"/>
                    <a:pt x="34490" y="7422"/>
                    <a:pt x="33575" y="8794"/>
                  </a:cubicBezTo>
                  <a:cubicBezTo>
                    <a:pt x="33448" y="8947"/>
                    <a:pt x="33626" y="9125"/>
                    <a:pt x="33778" y="9125"/>
                  </a:cubicBezTo>
                  <a:cubicBezTo>
                    <a:pt x="33829" y="9125"/>
                    <a:pt x="33880" y="9099"/>
                    <a:pt x="33931" y="9048"/>
                  </a:cubicBezTo>
                  <a:lnTo>
                    <a:pt x="33982" y="8998"/>
                  </a:lnTo>
                  <a:cubicBezTo>
                    <a:pt x="34392" y="8823"/>
                    <a:pt x="34809" y="8680"/>
                    <a:pt x="35196" y="8680"/>
                  </a:cubicBezTo>
                  <a:cubicBezTo>
                    <a:pt x="35599" y="8680"/>
                    <a:pt x="35971" y="8836"/>
                    <a:pt x="36269" y="9277"/>
                  </a:cubicBezTo>
                  <a:cubicBezTo>
                    <a:pt x="36294" y="9328"/>
                    <a:pt x="36345" y="9353"/>
                    <a:pt x="36422" y="9353"/>
                  </a:cubicBezTo>
                  <a:cubicBezTo>
                    <a:pt x="36447" y="9353"/>
                    <a:pt x="36472" y="9353"/>
                    <a:pt x="36498" y="9328"/>
                  </a:cubicBezTo>
                  <a:cubicBezTo>
                    <a:pt x="36519" y="9339"/>
                    <a:pt x="36540" y="9345"/>
                    <a:pt x="36559" y="9345"/>
                  </a:cubicBezTo>
                  <a:cubicBezTo>
                    <a:pt x="36586" y="9345"/>
                    <a:pt x="36610" y="9332"/>
                    <a:pt x="36625" y="9303"/>
                  </a:cubicBezTo>
                  <a:cubicBezTo>
                    <a:pt x="36886" y="8966"/>
                    <a:pt x="37239" y="8819"/>
                    <a:pt x="37586" y="8819"/>
                  </a:cubicBezTo>
                  <a:cubicBezTo>
                    <a:pt x="38287" y="8819"/>
                    <a:pt x="38964" y="9419"/>
                    <a:pt x="38811" y="10268"/>
                  </a:cubicBezTo>
                  <a:cubicBezTo>
                    <a:pt x="37997" y="10243"/>
                    <a:pt x="37209" y="10192"/>
                    <a:pt x="36396" y="10167"/>
                  </a:cubicBezTo>
                  <a:cubicBezTo>
                    <a:pt x="35507" y="10141"/>
                    <a:pt x="34642" y="10116"/>
                    <a:pt x="33753" y="10116"/>
                  </a:cubicBezTo>
                  <a:cubicBezTo>
                    <a:pt x="31734" y="10071"/>
                    <a:pt x="29711" y="10051"/>
                    <a:pt x="27685" y="10051"/>
                  </a:cubicBezTo>
                  <a:cubicBezTo>
                    <a:pt x="19386" y="10051"/>
                    <a:pt x="11050" y="10394"/>
                    <a:pt x="2796" y="10802"/>
                  </a:cubicBezTo>
                  <a:lnTo>
                    <a:pt x="814" y="10904"/>
                  </a:lnTo>
                  <a:cubicBezTo>
                    <a:pt x="798" y="10904"/>
                    <a:pt x="783" y="10913"/>
                    <a:pt x="767" y="10921"/>
                  </a:cubicBezTo>
                  <a:lnTo>
                    <a:pt x="767" y="10921"/>
                  </a:lnTo>
                  <a:cubicBezTo>
                    <a:pt x="788" y="10873"/>
                    <a:pt x="787" y="10826"/>
                    <a:pt x="763" y="10802"/>
                  </a:cubicBezTo>
                  <a:cubicBezTo>
                    <a:pt x="458" y="10294"/>
                    <a:pt x="585" y="9709"/>
                    <a:pt x="1246" y="9608"/>
                  </a:cubicBezTo>
                  <a:cubicBezTo>
                    <a:pt x="1309" y="9596"/>
                    <a:pt x="1370" y="9591"/>
                    <a:pt x="1430" y="9591"/>
                  </a:cubicBezTo>
                  <a:cubicBezTo>
                    <a:pt x="1902" y="9591"/>
                    <a:pt x="2286" y="9924"/>
                    <a:pt x="2669" y="10218"/>
                  </a:cubicBezTo>
                  <a:cubicBezTo>
                    <a:pt x="2695" y="10243"/>
                    <a:pt x="2720" y="10243"/>
                    <a:pt x="2771" y="10243"/>
                  </a:cubicBezTo>
                  <a:cubicBezTo>
                    <a:pt x="2873" y="10218"/>
                    <a:pt x="2923" y="10141"/>
                    <a:pt x="2923" y="10040"/>
                  </a:cubicBezTo>
                  <a:cubicBezTo>
                    <a:pt x="2949" y="10040"/>
                    <a:pt x="3000" y="9989"/>
                    <a:pt x="2974" y="9938"/>
                  </a:cubicBezTo>
                  <a:cubicBezTo>
                    <a:pt x="2771" y="7981"/>
                    <a:pt x="3178" y="6126"/>
                    <a:pt x="5389" y="5694"/>
                  </a:cubicBezTo>
                  <a:cubicBezTo>
                    <a:pt x="5685" y="5638"/>
                    <a:pt x="5981" y="5612"/>
                    <a:pt x="6275" y="5612"/>
                  </a:cubicBezTo>
                  <a:cubicBezTo>
                    <a:pt x="7872" y="5612"/>
                    <a:pt x="9399" y="6394"/>
                    <a:pt x="10472" y="7574"/>
                  </a:cubicBezTo>
                  <a:cubicBezTo>
                    <a:pt x="10509" y="7618"/>
                    <a:pt x="10554" y="7637"/>
                    <a:pt x="10599" y="7637"/>
                  </a:cubicBezTo>
                  <a:cubicBezTo>
                    <a:pt x="10710" y="7637"/>
                    <a:pt x="10820" y="7523"/>
                    <a:pt x="10802" y="7396"/>
                  </a:cubicBezTo>
                  <a:lnTo>
                    <a:pt x="10802" y="7396"/>
                  </a:lnTo>
                  <a:cubicBezTo>
                    <a:pt x="10814" y="7408"/>
                    <a:pt x="10828" y="7413"/>
                    <a:pt x="10844" y="7413"/>
                  </a:cubicBezTo>
                  <a:cubicBezTo>
                    <a:pt x="10900" y="7413"/>
                    <a:pt x="10969" y="7349"/>
                    <a:pt x="10929" y="7269"/>
                  </a:cubicBezTo>
                  <a:cubicBezTo>
                    <a:pt x="10421" y="6431"/>
                    <a:pt x="10599" y="5236"/>
                    <a:pt x="11514" y="4728"/>
                  </a:cubicBezTo>
                  <a:cubicBezTo>
                    <a:pt x="11779" y="4595"/>
                    <a:pt x="12039" y="4538"/>
                    <a:pt x="12291" y="4538"/>
                  </a:cubicBezTo>
                  <a:cubicBezTo>
                    <a:pt x="13246" y="4538"/>
                    <a:pt x="14088" y="5360"/>
                    <a:pt x="14691" y="6024"/>
                  </a:cubicBezTo>
                  <a:cubicBezTo>
                    <a:pt x="14727" y="6060"/>
                    <a:pt x="14769" y="6075"/>
                    <a:pt x="14809" y="6075"/>
                  </a:cubicBezTo>
                  <a:cubicBezTo>
                    <a:pt x="14912" y="6075"/>
                    <a:pt x="15007" y="5974"/>
                    <a:pt x="14971" y="5846"/>
                  </a:cubicBezTo>
                  <a:cubicBezTo>
                    <a:pt x="14316" y="2785"/>
                    <a:pt x="16713" y="454"/>
                    <a:pt x="19632" y="454"/>
                  </a:cubicBezTo>
                  <a:close/>
                  <a:moveTo>
                    <a:pt x="19545" y="0"/>
                  </a:moveTo>
                  <a:cubicBezTo>
                    <a:pt x="16648" y="26"/>
                    <a:pt x="13979" y="2517"/>
                    <a:pt x="14640" y="5439"/>
                  </a:cubicBezTo>
                  <a:cubicBezTo>
                    <a:pt x="14033" y="4779"/>
                    <a:pt x="13162" y="4206"/>
                    <a:pt x="12292" y="4206"/>
                  </a:cubicBezTo>
                  <a:cubicBezTo>
                    <a:pt x="11924" y="4206"/>
                    <a:pt x="11557" y="4308"/>
                    <a:pt x="11209" y="4550"/>
                  </a:cubicBezTo>
                  <a:cubicBezTo>
                    <a:pt x="10370" y="5134"/>
                    <a:pt x="10142" y="6253"/>
                    <a:pt x="10624" y="7142"/>
                  </a:cubicBezTo>
                  <a:cubicBezTo>
                    <a:pt x="9508" y="5950"/>
                    <a:pt x="7927" y="5223"/>
                    <a:pt x="6321" y="5223"/>
                  </a:cubicBezTo>
                  <a:cubicBezTo>
                    <a:pt x="5770" y="5223"/>
                    <a:pt x="5216" y="5308"/>
                    <a:pt x="4677" y="5490"/>
                  </a:cubicBezTo>
                  <a:cubicBezTo>
                    <a:pt x="2771" y="6126"/>
                    <a:pt x="2390" y="8006"/>
                    <a:pt x="2720" y="9785"/>
                  </a:cubicBezTo>
                  <a:cubicBezTo>
                    <a:pt x="2373" y="9439"/>
                    <a:pt x="1876" y="9188"/>
                    <a:pt x="1389" y="9188"/>
                  </a:cubicBezTo>
                  <a:cubicBezTo>
                    <a:pt x="1126" y="9188"/>
                    <a:pt x="867" y="9261"/>
                    <a:pt x="636" y="9430"/>
                  </a:cubicBezTo>
                  <a:cubicBezTo>
                    <a:pt x="179" y="9785"/>
                    <a:pt x="1" y="10700"/>
                    <a:pt x="661" y="10955"/>
                  </a:cubicBezTo>
                  <a:cubicBezTo>
                    <a:pt x="687" y="10955"/>
                    <a:pt x="712" y="10955"/>
                    <a:pt x="738" y="10929"/>
                  </a:cubicBezTo>
                  <a:lnTo>
                    <a:pt x="738" y="10929"/>
                  </a:lnTo>
                  <a:cubicBezTo>
                    <a:pt x="687" y="11005"/>
                    <a:pt x="738" y="11082"/>
                    <a:pt x="814" y="11107"/>
                  </a:cubicBezTo>
                  <a:cubicBezTo>
                    <a:pt x="7143" y="10955"/>
                    <a:pt x="13471" y="10828"/>
                    <a:pt x="19825" y="10751"/>
                  </a:cubicBezTo>
                  <a:cubicBezTo>
                    <a:pt x="21045" y="10737"/>
                    <a:pt x="22264" y="10731"/>
                    <a:pt x="23484" y="10731"/>
                  </a:cubicBezTo>
                  <a:cubicBezTo>
                    <a:pt x="26548" y="10731"/>
                    <a:pt x="29612" y="10765"/>
                    <a:pt x="32676" y="10765"/>
                  </a:cubicBezTo>
                  <a:cubicBezTo>
                    <a:pt x="34721" y="10765"/>
                    <a:pt x="36766" y="10750"/>
                    <a:pt x="38811" y="10700"/>
                  </a:cubicBezTo>
                  <a:cubicBezTo>
                    <a:pt x="38887" y="10700"/>
                    <a:pt x="38963" y="10650"/>
                    <a:pt x="38989" y="10599"/>
                  </a:cubicBezTo>
                  <a:cubicBezTo>
                    <a:pt x="39065" y="10599"/>
                    <a:pt x="39116" y="10548"/>
                    <a:pt x="39141" y="10472"/>
                  </a:cubicBezTo>
                  <a:cubicBezTo>
                    <a:pt x="39344" y="9760"/>
                    <a:pt x="38989" y="8972"/>
                    <a:pt x="38328" y="8616"/>
                  </a:cubicBezTo>
                  <a:cubicBezTo>
                    <a:pt x="38126" y="8528"/>
                    <a:pt x="37915" y="8485"/>
                    <a:pt x="37706" y="8485"/>
                  </a:cubicBezTo>
                  <a:cubicBezTo>
                    <a:pt x="37256" y="8485"/>
                    <a:pt x="36818" y="8684"/>
                    <a:pt x="36523" y="9048"/>
                  </a:cubicBezTo>
                  <a:cubicBezTo>
                    <a:pt x="36345" y="8642"/>
                    <a:pt x="35939" y="8337"/>
                    <a:pt x="35481" y="8286"/>
                  </a:cubicBezTo>
                  <a:cubicBezTo>
                    <a:pt x="35400" y="8276"/>
                    <a:pt x="35317" y="8271"/>
                    <a:pt x="35235" y="8271"/>
                  </a:cubicBezTo>
                  <a:cubicBezTo>
                    <a:pt x="34904" y="8271"/>
                    <a:pt x="34566" y="8352"/>
                    <a:pt x="34261" y="8515"/>
                  </a:cubicBezTo>
                  <a:cubicBezTo>
                    <a:pt x="34795" y="7295"/>
                    <a:pt x="34109" y="5846"/>
                    <a:pt x="32838" y="5338"/>
                  </a:cubicBezTo>
                  <a:cubicBezTo>
                    <a:pt x="32474" y="5190"/>
                    <a:pt x="32094" y="5121"/>
                    <a:pt x="31715" y="5121"/>
                  </a:cubicBezTo>
                  <a:cubicBezTo>
                    <a:pt x="30529" y="5121"/>
                    <a:pt x="29350" y="5791"/>
                    <a:pt x="28695" y="6812"/>
                  </a:cubicBezTo>
                  <a:cubicBezTo>
                    <a:pt x="28593" y="6405"/>
                    <a:pt x="28390" y="6049"/>
                    <a:pt x="28161" y="5744"/>
                  </a:cubicBezTo>
                  <a:cubicBezTo>
                    <a:pt x="27947" y="5513"/>
                    <a:pt x="27722" y="5443"/>
                    <a:pt x="27472" y="5443"/>
                  </a:cubicBezTo>
                  <a:cubicBezTo>
                    <a:pt x="27337" y="5443"/>
                    <a:pt x="27195" y="5463"/>
                    <a:pt x="27043" y="5490"/>
                  </a:cubicBezTo>
                  <a:cubicBezTo>
                    <a:pt x="26331" y="5643"/>
                    <a:pt x="25518" y="5871"/>
                    <a:pt x="25111" y="6507"/>
                  </a:cubicBezTo>
                  <a:cubicBezTo>
                    <a:pt x="25162" y="4880"/>
                    <a:pt x="25264" y="3050"/>
                    <a:pt x="24171" y="1805"/>
                  </a:cubicBezTo>
                  <a:cubicBezTo>
                    <a:pt x="23078" y="560"/>
                    <a:pt x="21147" y="0"/>
                    <a:pt x="19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9"/>
            <p:cNvSpPr/>
            <p:nvPr/>
          </p:nvSpPr>
          <p:spPr>
            <a:xfrm>
              <a:off x="2148054" y="801290"/>
              <a:ext cx="106566" cy="60290"/>
            </a:xfrm>
            <a:custGeom>
              <a:rect b="b" l="l" r="r" t="t"/>
              <a:pathLst>
                <a:path extrusionOk="0" h="1467" w="2593">
                  <a:moveTo>
                    <a:pt x="1206" y="0"/>
                  </a:moveTo>
                  <a:cubicBezTo>
                    <a:pt x="852" y="0"/>
                    <a:pt x="492" y="153"/>
                    <a:pt x="229" y="501"/>
                  </a:cubicBezTo>
                  <a:cubicBezTo>
                    <a:pt x="203" y="552"/>
                    <a:pt x="153" y="552"/>
                    <a:pt x="102" y="552"/>
                  </a:cubicBezTo>
                  <a:cubicBezTo>
                    <a:pt x="76" y="552"/>
                    <a:pt x="51" y="577"/>
                    <a:pt x="26" y="577"/>
                  </a:cubicBezTo>
                  <a:lnTo>
                    <a:pt x="0" y="1365"/>
                  </a:lnTo>
                  <a:cubicBezTo>
                    <a:pt x="813" y="1391"/>
                    <a:pt x="1627" y="1416"/>
                    <a:pt x="2440" y="1467"/>
                  </a:cubicBezTo>
                  <a:cubicBezTo>
                    <a:pt x="2592" y="604"/>
                    <a:pt x="1911" y="0"/>
                    <a:pt x="1206"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9"/>
            <p:cNvSpPr/>
            <p:nvPr/>
          </p:nvSpPr>
          <p:spPr>
            <a:xfrm>
              <a:off x="2039393" y="795495"/>
              <a:ext cx="109730" cy="60865"/>
            </a:xfrm>
            <a:custGeom>
              <a:rect b="b" l="l" r="r" t="t"/>
              <a:pathLst>
                <a:path extrusionOk="0" h="1481" w="2670">
                  <a:moveTo>
                    <a:pt x="1448" y="0"/>
                  </a:moveTo>
                  <a:cubicBezTo>
                    <a:pt x="1058" y="0"/>
                    <a:pt x="641" y="150"/>
                    <a:pt x="230" y="337"/>
                  </a:cubicBezTo>
                  <a:lnTo>
                    <a:pt x="179" y="388"/>
                  </a:lnTo>
                  <a:cubicBezTo>
                    <a:pt x="153" y="439"/>
                    <a:pt x="77" y="464"/>
                    <a:pt x="26" y="464"/>
                  </a:cubicBezTo>
                  <a:lnTo>
                    <a:pt x="1" y="1404"/>
                  </a:lnTo>
                  <a:cubicBezTo>
                    <a:pt x="890" y="1430"/>
                    <a:pt x="1780" y="1455"/>
                    <a:pt x="2644" y="1481"/>
                  </a:cubicBezTo>
                  <a:lnTo>
                    <a:pt x="2670" y="693"/>
                  </a:lnTo>
                  <a:cubicBezTo>
                    <a:pt x="2619" y="693"/>
                    <a:pt x="2568" y="667"/>
                    <a:pt x="2542" y="617"/>
                  </a:cubicBezTo>
                  <a:cubicBezTo>
                    <a:pt x="2231" y="163"/>
                    <a:pt x="1854" y="0"/>
                    <a:pt x="1448"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9"/>
            <p:cNvSpPr/>
            <p:nvPr/>
          </p:nvSpPr>
          <p:spPr>
            <a:xfrm>
              <a:off x="766110" y="456934"/>
              <a:ext cx="1304681" cy="424496"/>
            </a:xfrm>
            <a:custGeom>
              <a:rect b="b" l="l" r="r" t="t"/>
              <a:pathLst>
                <a:path extrusionOk="0" h="10329" w="31746">
                  <a:moveTo>
                    <a:pt x="16826" y="0"/>
                  </a:moveTo>
                  <a:cubicBezTo>
                    <a:pt x="13927" y="0"/>
                    <a:pt x="11572" y="2326"/>
                    <a:pt x="12201" y="5398"/>
                  </a:cubicBezTo>
                  <a:cubicBezTo>
                    <a:pt x="12238" y="5511"/>
                    <a:pt x="12137" y="5623"/>
                    <a:pt x="12030" y="5623"/>
                  </a:cubicBezTo>
                  <a:cubicBezTo>
                    <a:pt x="11993" y="5623"/>
                    <a:pt x="11954" y="5609"/>
                    <a:pt x="11921" y="5576"/>
                  </a:cubicBezTo>
                  <a:cubicBezTo>
                    <a:pt x="11320" y="4915"/>
                    <a:pt x="10482" y="4080"/>
                    <a:pt x="9544" y="4080"/>
                  </a:cubicBezTo>
                  <a:cubicBezTo>
                    <a:pt x="9292" y="4080"/>
                    <a:pt x="9033" y="4140"/>
                    <a:pt x="8769" y="4280"/>
                  </a:cubicBezTo>
                  <a:cubicBezTo>
                    <a:pt x="7829" y="4763"/>
                    <a:pt x="7677" y="5983"/>
                    <a:pt x="8159" y="6821"/>
                  </a:cubicBezTo>
                  <a:cubicBezTo>
                    <a:pt x="8198" y="6879"/>
                    <a:pt x="8150" y="6950"/>
                    <a:pt x="8092" y="6950"/>
                  </a:cubicBezTo>
                  <a:cubicBezTo>
                    <a:pt x="8072" y="6950"/>
                    <a:pt x="8051" y="6942"/>
                    <a:pt x="8032" y="6923"/>
                  </a:cubicBezTo>
                  <a:lnTo>
                    <a:pt x="8032" y="6923"/>
                  </a:lnTo>
                  <a:cubicBezTo>
                    <a:pt x="8050" y="7050"/>
                    <a:pt x="7953" y="7163"/>
                    <a:pt x="7840" y="7163"/>
                  </a:cubicBezTo>
                  <a:cubicBezTo>
                    <a:pt x="7794" y="7163"/>
                    <a:pt x="7746" y="7145"/>
                    <a:pt x="7702" y="7101"/>
                  </a:cubicBezTo>
                  <a:cubicBezTo>
                    <a:pt x="6660" y="5932"/>
                    <a:pt x="5156" y="5154"/>
                    <a:pt x="3576" y="5154"/>
                  </a:cubicBezTo>
                  <a:cubicBezTo>
                    <a:pt x="3268" y="5154"/>
                    <a:pt x="2956" y="5183"/>
                    <a:pt x="2644" y="5246"/>
                  </a:cubicBezTo>
                  <a:cubicBezTo>
                    <a:pt x="408" y="5678"/>
                    <a:pt x="1" y="7508"/>
                    <a:pt x="230" y="9490"/>
                  </a:cubicBezTo>
                  <a:cubicBezTo>
                    <a:pt x="230" y="9515"/>
                    <a:pt x="204" y="9566"/>
                    <a:pt x="153" y="9566"/>
                  </a:cubicBezTo>
                  <a:cubicBezTo>
                    <a:pt x="153" y="9668"/>
                    <a:pt x="103" y="9770"/>
                    <a:pt x="1" y="9770"/>
                  </a:cubicBezTo>
                  <a:lnTo>
                    <a:pt x="26" y="10329"/>
                  </a:lnTo>
                  <a:cubicBezTo>
                    <a:pt x="8280" y="9920"/>
                    <a:pt x="16616" y="9577"/>
                    <a:pt x="24915" y="9577"/>
                  </a:cubicBezTo>
                  <a:cubicBezTo>
                    <a:pt x="26941" y="9577"/>
                    <a:pt x="28964" y="9598"/>
                    <a:pt x="30983" y="9642"/>
                  </a:cubicBezTo>
                  <a:lnTo>
                    <a:pt x="31008" y="8677"/>
                  </a:lnTo>
                  <a:cubicBezTo>
                    <a:pt x="30856" y="8677"/>
                    <a:pt x="30703" y="8499"/>
                    <a:pt x="30805" y="8321"/>
                  </a:cubicBezTo>
                  <a:cubicBezTo>
                    <a:pt x="31745" y="6948"/>
                    <a:pt x="30907" y="5373"/>
                    <a:pt x="29331" y="5093"/>
                  </a:cubicBezTo>
                  <a:cubicBezTo>
                    <a:pt x="29175" y="5065"/>
                    <a:pt x="29019" y="5052"/>
                    <a:pt x="28865" y="5052"/>
                  </a:cubicBezTo>
                  <a:cubicBezTo>
                    <a:pt x="27742" y="5052"/>
                    <a:pt x="26700" y="5752"/>
                    <a:pt x="26052" y="6669"/>
                  </a:cubicBezTo>
                  <a:cubicBezTo>
                    <a:pt x="26052" y="6694"/>
                    <a:pt x="26078" y="6720"/>
                    <a:pt x="26078" y="6745"/>
                  </a:cubicBezTo>
                  <a:cubicBezTo>
                    <a:pt x="26111" y="6881"/>
                    <a:pt x="25976" y="6994"/>
                    <a:pt x="25859" y="6994"/>
                  </a:cubicBezTo>
                  <a:cubicBezTo>
                    <a:pt x="25801" y="6994"/>
                    <a:pt x="25747" y="6965"/>
                    <a:pt x="25722" y="6898"/>
                  </a:cubicBezTo>
                  <a:cubicBezTo>
                    <a:pt x="25595" y="6516"/>
                    <a:pt x="25442" y="6135"/>
                    <a:pt x="25239" y="5779"/>
                  </a:cubicBezTo>
                  <a:cubicBezTo>
                    <a:pt x="25020" y="5487"/>
                    <a:pt x="24787" y="5378"/>
                    <a:pt x="24485" y="5378"/>
                  </a:cubicBezTo>
                  <a:cubicBezTo>
                    <a:pt x="24367" y="5378"/>
                    <a:pt x="24238" y="5395"/>
                    <a:pt x="24095" y="5423"/>
                  </a:cubicBezTo>
                  <a:cubicBezTo>
                    <a:pt x="23409" y="5551"/>
                    <a:pt x="22774" y="5779"/>
                    <a:pt x="22341" y="6364"/>
                  </a:cubicBezTo>
                  <a:lnTo>
                    <a:pt x="22341" y="6440"/>
                  </a:lnTo>
                  <a:cubicBezTo>
                    <a:pt x="22329" y="6593"/>
                    <a:pt x="22208" y="6669"/>
                    <a:pt x="22084" y="6669"/>
                  </a:cubicBezTo>
                  <a:cubicBezTo>
                    <a:pt x="21960" y="6669"/>
                    <a:pt x="21833" y="6593"/>
                    <a:pt x="21808" y="6440"/>
                  </a:cubicBezTo>
                  <a:cubicBezTo>
                    <a:pt x="21732" y="5169"/>
                    <a:pt x="22011" y="3771"/>
                    <a:pt x="21503" y="2577"/>
                  </a:cubicBezTo>
                  <a:cubicBezTo>
                    <a:pt x="20842" y="1001"/>
                    <a:pt x="19215" y="289"/>
                    <a:pt x="17640" y="61"/>
                  </a:cubicBezTo>
                  <a:cubicBezTo>
                    <a:pt x="17365" y="20"/>
                    <a:pt x="17093" y="0"/>
                    <a:pt x="16826"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9"/>
            <p:cNvSpPr/>
            <p:nvPr/>
          </p:nvSpPr>
          <p:spPr>
            <a:xfrm>
              <a:off x="671092" y="832647"/>
              <a:ext cx="96127" cy="55071"/>
            </a:xfrm>
            <a:custGeom>
              <a:rect b="b" l="l" r="r" t="t"/>
              <a:pathLst>
                <a:path extrusionOk="0" h="1340" w="2339">
                  <a:moveTo>
                    <a:pt x="980" y="1"/>
                  </a:moveTo>
                  <a:cubicBezTo>
                    <a:pt x="918" y="1"/>
                    <a:pt x="854" y="6"/>
                    <a:pt x="788" y="18"/>
                  </a:cubicBezTo>
                  <a:cubicBezTo>
                    <a:pt x="127" y="119"/>
                    <a:pt x="0" y="704"/>
                    <a:pt x="331" y="1212"/>
                  </a:cubicBezTo>
                  <a:cubicBezTo>
                    <a:pt x="351" y="1232"/>
                    <a:pt x="339" y="1284"/>
                    <a:pt x="321" y="1317"/>
                  </a:cubicBezTo>
                  <a:lnTo>
                    <a:pt x="321" y="1317"/>
                  </a:lnTo>
                  <a:cubicBezTo>
                    <a:pt x="330" y="1314"/>
                    <a:pt x="343" y="1314"/>
                    <a:pt x="356" y="1314"/>
                  </a:cubicBezTo>
                  <a:lnTo>
                    <a:pt x="2338" y="1212"/>
                  </a:lnTo>
                  <a:lnTo>
                    <a:pt x="2313" y="653"/>
                  </a:lnTo>
                  <a:cubicBezTo>
                    <a:pt x="2288" y="653"/>
                    <a:pt x="2237" y="628"/>
                    <a:pt x="2211" y="602"/>
                  </a:cubicBezTo>
                  <a:cubicBezTo>
                    <a:pt x="1850" y="332"/>
                    <a:pt x="1470" y="1"/>
                    <a:pt x="980" y="1"/>
                  </a:cubicBezTo>
                  <a:close/>
                  <a:moveTo>
                    <a:pt x="321" y="1317"/>
                  </a:moveTo>
                  <a:cubicBezTo>
                    <a:pt x="311" y="1320"/>
                    <a:pt x="305" y="1327"/>
                    <a:pt x="305" y="1339"/>
                  </a:cubicBezTo>
                  <a:cubicBezTo>
                    <a:pt x="311" y="1334"/>
                    <a:pt x="316" y="1326"/>
                    <a:pt x="321" y="13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9"/>
            <p:cNvSpPr/>
            <p:nvPr/>
          </p:nvSpPr>
          <p:spPr>
            <a:xfrm>
              <a:off x="2148054" y="801290"/>
              <a:ext cx="106566" cy="60290"/>
            </a:xfrm>
            <a:custGeom>
              <a:rect b="b" l="l" r="r" t="t"/>
              <a:pathLst>
                <a:path extrusionOk="0" h="1467" w="2593">
                  <a:moveTo>
                    <a:pt x="1206" y="0"/>
                  </a:moveTo>
                  <a:cubicBezTo>
                    <a:pt x="852" y="0"/>
                    <a:pt x="492" y="153"/>
                    <a:pt x="229" y="501"/>
                  </a:cubicBezTo>
                  <a:cubicBezTo>
                    <a:pt x="203" y="552"/>
                    <a:pt x="153" y="552"/>
                    <a:pt x="102" y="552"/>
                  </a:cubicBezTo>
                  <a:cubicBezTo>
                    <a:pt x="76" y="552"/>
                    <a:pt x="51" y="577"/>
                    <a:pt x="26" y="577"/>
                  </a:cubicBezTo>
                  <a:lnTo>
                    <a:pt x="0" y="1365"/>
                  </a:lnTo>
                  <a:cubicBezTo>
                    <a:pt x="813" y="1391"/>
                    <a:pt x="1627" y="1416"/>
                    <a:pt x="2440" y="1467"/>
                  </a:cubicBezTo>
                  <a:cubicBezTo>
                    <a:pt x="2592" y="604"/>
                    <a:pt x="1911" y="0"/>
                    <a:pt x="1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9"/>
            <p:cNvSpPr/>
            <p:nvPr/>
          </p:nvSpPr>
          <p:spPr>
            <a:xfrm>
              <a:off x="2039393" y="795495"/>
              <a:ext cx="109730" cy="60865"/>
            </a:xfrm>
            <a:custGeom>
              <a:rect b="b" l="l" r="r" t="t"/>
              <a:pathLst>
                <a:path extrusionOk="0" h="1481" w="2670">
                  <a:moveTo>
                    <a:pt x="1448" y="0"/>
                  </a:moveTo>
                  <a:cubicBezTo>
                    <a:pt x="1058" y="0"/>
                    <a:pt x="641" y="150"/>
                    <a:pt x="230" y="337"/>
                  </a:cubicBezTo>
                  <a:lnTo>
                    <a:pt x="179" y="388"/>
                  </a:lnTo>
                  <a:cubicBezTo>
                    <a:pt x="153" y="439"/>
                    <a:pt x="77" y="464"/>
                    <a:pt x="26" y="464"/>
                  </a:cubicBezTo>
                  <a:lnTo>
                    <a:pt x="1" y="1404"/>
                  </a:lnTo>
                  <a:cubicBezTo>
                    <a:pt x="890" y="1430"/>
                    <a:pt x="1780" y="1455"/>
                    <a:pt x="2644" y="1481"/>
                  </a:cubicBezTo>
                  <a:lnTo>
                    <a:pt x="2670" y="693"/>
                  </a:lnTo>
                  <a:cubicBezTo>
                    <a:pt x="2619" y="693"/>
                    <a:pt x="2568" y="667"/>
                    <a:pt x="2542" y="617"/>
                  </a:cubicBezTo>
                  <a:cubicBezTo>
                    <a:pt x="2231" y="163"/>
                    <a:pt x="1854" y="0"/>
                    <a:pt x="1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9"/>
            <p:cNvSpPr/>
            <p:nvPr/>
          </p:nvSpPr>
          <p:spPr>
            <a:xfrm>
              <a:off x="766110" y="456934"/>
              <a:ext cx="1304681" cy="424496"/>
            </a:xfrm>
            <a:custGeom>
              <a:rect b="b" l="l" r="r" t="t"/>
              <a:pathLst>
                <a:path extrusionOk="0" h="10329" w="31746">
                  <a:moveTo>
                    <a:pt x="16826" y="0"/>
                  </a:moveTo>
                  <a:cubicBezTo>
                    <a:pt x="13927" y="0"/>
                    <a:pt x="11572" y="2326"/>
                    <a:pt x="12201" y="5398"/>
                  </a:cubicBezTo>
                  <a:cubicBezTo>
                    <a:pt x="12238" y="5511"/>
                    <a:pt x="12137" y="5623"/>
                    <a:pt x="12030" y="5623"/>
                  </a:cubicBezTo>
                  <a:cubicBezTo>
                    <a:pt x="11993" y="5623"/>
                    <a:pt x="11954" y="5609"/>
                    <a:pt x="11921" y="5576"/>
                  </a:cubicBezTo>
                  <a:cubicBezTo>
                    <a:pt x="11320" y="4915"/>
                    <a:pt x="10482" y="4080"/>
                    <a:pt x="9544" y="4080"/>
                  </a:cubicBezTo>
                  <a:cubicBezTo>
                    <a:pt x="9292" y="4080"/>
                    <a:pt x="9033" y="4140"/>
                    <a:pt x="8769" y="4280"/>
                  </a:cubicBezTo>
                  <a:cubicBezTo>
                    <a:pt x="7829" y="4763"/>
                    <a:pt x="7677" y="5983"/>
                    <a:pt x="8159" y="6821"/>
                  </a:cubicBezTo>
                  <a:cubicBezTo>
                    <a:pt x="8198" y="6879"/>
                    <a:pt x="8150" y="6950"/>
                    <a:pt x="8092" y="6950"/>
                  </a:cubicBezTo>
                  <a:cubicBezTo>
                    <a:pt x="8072" y="6950"/>
                    <a:pt x="8051" y="6942"/>
                    <a:pt x="8032" y="6923"/>
                  </a:cubicBezTo>
                  <a:lnTo>
                    <a:pt x="8032" y="6923"/>
                  </a:lnTo>
                  <a:cubicBezTo>
                    <a:pt x="8050" y="7050"/>
                    <a:pt x="7953" y="7163"/>
                    <a:pt x="7840" y="7163"/>
                  </a:cubicBezTo>
                  <a:cubicBezTo>
                    <a:pt x="7794" y="7163"/>
                    <a:pt x="7746" y="7145"/>
                    <a:pt x="7702" y="7101"/>
                  </a:cubicBezTo>
                  <a:cubicBezTo>
                    <a:pt x="6660" y="5932"/>
                    <a:pt x="5156" y="5154"/>
                    <a:pt x="3576" y="5154"/>
                  </a:cubicBezTo>
                  <a:cubicBezTo>
                    <a:pt x="3268" y="5154"/>
                    <a:pt x="2956" y="5183"/>
                    <a:pt x="2644" y="5246"/>
                  </a:cubicBezTo>
                  <a:cubicBezTo>
                    <a:pt x="408" y="5678"/>
                    <a:pt x="1" y="7508"/>
                    <a:pt x="230" y="9490"/>
                  </a:cubicBezTo>
                  <a:cubicBezTo>
                    <a:pt x="230" y="9515"/>
                    <a:pt x="204" y="9566"/>
                    <a:pt x="153" y="9566"/>
                  </a:cubicBezTo>
                  <a:cubicBezTo>
                    <a:pt x="153" y="9668"/>
                    <a:pt x="103" y="9770"/>
                    <a:pt x="1" y="9770"/>
                  </a:cubicBezTo>
                  <a:lnTo>
                    <a:pt x="26" y="10329"/>
                  </a:lnTo>
                  <a:cubicBezTo>
                    <a:pt x="8280" y="9920"/>
                    <a:pt x="16616" y="9577"/>
                    <a:pt x="24915" y="9577"/>
                  </a:cubicBezTo>
                  <a:cubicBezTo>
                    <a:pt x="26941" y="9577"/>
                    <a:pt x="28964" y="9598"/>
                    <a:pt x="30983" y="9642"/>
                  </a:cubicBezTo>
                  <a:lnTo>
                    <a:pt x="31008" y="8677"/>
                  </a:lnTo>
                  <a:cubicBezTo>
                    <a:pt x="30856" y="8677"/>
                    <a:pt x="30703" y="8499"/>
                    <a:pt x="30805" y="8321"/>
                  </a:cubicBezTo>
                  <a:cubicBezTo>
                    <a:pt x="31745" y="6948"/>
                    <a:pt x="30907" y="5373"/>
                    <a:pt x="29331" y="5093"/>
                  </a:cubicBezTo>
                  <a:cubicBezTo>
                    <a:pt x="29175" y="5065"/>
                    <a:pt x="29019" y="5052"/>
                    <a:pt x="28865" y="5052"/>
                  </a:cubicBezTo>
                  <a:cubicBezTo>
                    <a:pt x="27742" y="5052"/>
                    <a:pt x="26700" y="5752"/>
                    <a:pt x="26052" y="6669"/>
                  </a:cubicBezTo>
                  <a:cubicBezTo>
                    <a:pt x="26052" y="6694"/>
                    <a:pt x="26078" y="6720"/>
                    <a:pt x="26078" y="6745"/>
                  </a:cubicBezTo>
                  <a:cubicBezTo>
                    <a:pt x="26111" y="6881"/>
                    <a:pt x="25976" y="6994"/>
                    <a:pt x="25859" y="6994"/>
                  </a:cubicBezTo>
                  <a:cubicBezTo>
                    <a:pt x="25801" y="6994"/>
                    <a:pt x="25747" y="6965"/>
                    <a:pt x="25722" y="6898"/>
                  </a:cubicBezTo>
                  <a:cubicBezTo>
                    <a:pt x="25595" y="6516"/>
                    <a:pt x="25442" y="6135"/>
                    <a:pt x="25239" y="5779"/>
                  </a:cubicBezTo>
                  <a:cubicBezTo>
                    <a:pt x="25020" y="5487"/>
                    <a:pt x="24787" y="5378"/>
                    <a:pt x="24485" y="5378"/>
                  </a:cubicBezTo>
                  <a:cubicBezTo>
                    <a:pt x="24367" y="5378"/>
                    <a:pt x="24238" y="5395"/>
                    <a:pt x="24095" y="5423"/>
                  </a:cubicBezTo>
                  <a:cubicBezTo>
                    <a:pt x="23409" y="5551"/>
                    <a:pt x="22774" y="5779"/>
                    <a:pt x="22341" y="6364"/>
                  </a:cubicBezTo>
                  <a:lnTo>
                    <a:pt x="22341" y="6440"/>
                  </a:lnTo>
                  <a:cubicBezTo>
                    <a:pt x="22329" y="6593"/>
                    <a:pt x="22208" y="6669"/>
                    <a:pt x="22084" y="6669"/>
                  </a:cubicBezTo>
                  <a:cubicBezTo>
                    <a:pt x="21960" y="6669"/>
                    <a:pt x="21833" y="6593"/>
                    <a:pt x="21808" y="6440"/>
                  </a:cubicBezTo>
                  <a:cubicBezTo>
                    <a:pt x="21732" y="5169"/>
                    <a:pt x="22011" y="3771"/>
                    <a:pt x="21503" y="2577"/>
                  </a:cubicBezTo>
                  <a:cubicBezTo>
                    <a:pt x="20842" y="1001"/>
                    <a:pt x="19215" y="289"/>
                    <a:pt x="17640" y="61"/>
                  </a:cubicBezTo>
                  <a:cubicBezTo>
                    <a:pt x="17365" y="20"/>
                    <a:pt x="17093" y="0"/>
                    <a:pt x="168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9"/>
            <p:cNvSpPr/>
            <p:nvPr/>
          </p:nvSpPr>
          <p:spPr>
            <a:xfrm>
              <a:off x="2149082" y="801988"/>
              <a:ext cx="101305" cy="54372"/>
            </a:xfrm>
            <a:custGeom>
              <a:rect b="b" l="l" r="r" t="t"/>
              <a:pathLst>
                <a:path extrusionOk="0" h="1323" w="2465">
                  <a:moveTo>
                    <a:pt x="1163" y="0"/>
                  </a:moveTo>
                  <a:cubicBezTo>
                    <a:pt x="813" y="0"/>
                    <a:pt x="460" y="149"/>
                    <a:pt x="204" y="484"/>
                  </a:cubicBezTo>
                  <a:cubicBezTo>
                    <a:pt x="186" y="502"/>
                    <a:pt x="155" y="520"/>
                    <a:pt x="121" y="520"/>
                  </a:cubicBezTo>
                  <a:cubicBezTo>
                    <a:pt x="107" y="520"/>
                    <a:pt x="92" y="517"/>
                    <a:pt x="77" y="509"/>
                  </a:cubicBezTo>
                  <a:cubicBezTo>
                    <a:pt x="51" y="535"/>
                    <a:pt x="26" y="535"/>
                    <a:pt x="1" y="535"/>
                  </a:cubicBezTo>
                  <a:lnTo>
                    <a:pt x="1" y="865"/>
                  </a:lnTo>
                  <a:cubicBezTo>
                    <a:pt x="26" y="865"/>
                    <a:pt x="26" y="865"/>
                    <a:pt x="51" y="840"/>
                  </a:cubicBezTo>
                  <a:cubicBezTo>
                    <a:pt x="272" y="785"/>
                    <a:pt x="497" y="758"/>
                    <a:pt x="721" y="758"/>
                  </a:cubicBezTo>
                  <a:cubicBezTo>
                    <a:pt x="1321" y="758"/>
                    <a:pt x="1915" y="952"/>
                    <a:pt x="2415" y="1323"/>
                  </a:cubicBezTo>
                  <a:cubicBezTo>
                    <a:pt x="2465" y="526"/>
                    <a:pt x="1821" y="0"/>
                    <a:pt x="1163"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9"/>
            <p:cNvSpPr/>
            <p:nvPr/>
          </p:nvSpPr>
          <p:spPr>
            <a:xfrm>
              <a:off x="2048804" y="795495"/>
              <a:ext cx="95100" cy="25357"/>
            </a:xfrm>
            <a:custGeom>
              <a:rect b="b" l="l" r="r" t="t"/>
              <a:pathLst>
                <a:path extrusionOk="0" h="617" w="2314">
                  <a:moveTo>
                    <a:pt x="1219" y="0"/>
                  </a:moveTo>
                  <a:cubicBezTo>
                    <a:pt x="829" y="0"/>
                    <a:pt x="412" y="150"/>
                    <a:pt x="1" y="337"/>
                  </a:cubicBezTo>
                  <a:lnTo>
                    <a:pt x="2313" y="617"/>
                  </a:lnTo>
                  <a:cubicBezTo>
                    <a:pt x="2002" y="163"/>
                    <a:pt x="1625" y="0"/>
                    <a:pt x="1219"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9"/>
            <p:cNvSpPr/>
            <p:nvPr/>
          </p:nvSpPr>
          <p:spPr>
            <a:xfrm>
              <a:off x="773425" y="669120"/>
              <a:ext cx="313410" cy="136074"/>
            </a:xfrm>
            <a:custGeom>
              <a:rect b="b" l="l" r="r" t="t"/>
              <a:pathLst>
                <a:path extrusionOk="0" h="3311" w="7626">
                  <a:moveTo>
                    <a:pt x="3351" y="1"/>
                  </a:moveTo>
                  <a:cubicBezTo>
                    <a:pt x="3058" y="1"/>
                    <a:pt x="2762" y="27"/>
                    <a:pt x="2466" y="83"/>
                  </a:cubicBezTo>
                  <a:cubicBezTo>
                    <a:pt x="738" y="413"/>
                    <a:pt x="103" y="1608"/>
                    <a:pt x="1" y="3031"/>
                  </a:cubicBezTo>
                  <a:cubicBezTo>
                    <a:pt x="581" y="2030"/>
                    <a:pt x="1679" y="1599"/>
                    <a:pt x="2912" y="1599"/>
                  </a:cubicBezTo>
                  <a:cubicBezTo>
                    <a:pt x="4436" y="1599"/>
                    <a:pt x="6164" y="2257"/>
                    <a:pt x="7371" y="3310"/>
                  </a:cubicBezTo>
                  <a:cubicBezTo>
                    <a:pt x="7346" y="2878"/>
                    <a:pt x="7448" y="2421"/>
                    <a:pt x="7626" y="2014"/>
                  </a:cubicBezTo>
                  <a:cubicBezTo>
                    <a:pt x="7600" y="2014"/>
                    <a:pt x="7549" y="1989"/>
                    <a:pt x="7524" y="1963"/>
                  </a:cubicBezTo>
                  <a:cubicBezTo>
                    <a:pt x="6451" y="783"/>
                    <a:pt x="4942" y="1"/>
                    <a:pt x="3351" y="1"/>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9"/>
            <p:cNvSpPr/>
            <p:nvPr/>
          </p:nvSpPr>
          <p:spPr>
            <a:xfrm>
              <a:off x="1082602" y="457961"/>
              <a:ext cx="988189" cy="367083"/>
            </a:xfrm>
            <a:custGeom>
              <a:rect b="b" l="l" r="r" t="t"/>
              <a:pathLst>
                <a:path extrusionOk="0" h="8932" w="24045">
                  <a:moveTo>
                    <a:pt x="9130" y="1"/>
                  </a:moveTo>
                  <a:cubicBezTo>
                    <a:pt x="6247" y="1"/>
                    <a:pt x="3871" y="2327"/>
                    <a:pt x="4500" y="5398"/>
                  </a:cubicBezTo>
                  <a:cubicBezTo>
                    <a:pt x="4537" y="5511"/>
                    <a:pt x="4436" y="5624"/>
                    <a:pt x="4329" y="5624"/>
                  </a:cubicBezTo>
                  <a:cubicBezTo>
                    <a:pt x="4292" y="5624"/>
                    <a:pt x="4253" y="5610"/>
                    <a:pt x="4220" y="5576"/>
                  </a:cubicBezTo>
                  <a:cubicBezTo>
                    <a:pt x="3621" y="4897"/>
                    <a:pt x="2787" y="4077"/>
                    <a:pt x="1853" y="4077"/>
                  </a:cubicBezTo>
                  <a:cubicBezTo>
                    <a:pt x="1598" y="4077"/>
                    <a:pt x="1335" y="4139"/>
                    <a:pt x="1068" y="4280"/>
                  </a:cubicBezTo>
                  <a:cubicBezTo>
                    <a:pt x="179" y="4738"/>
                    <a:pt x="1" y="5881"/>
                    <a:pt x="433" y="6720"/>
                  </a:cubicBezTo>
                  <a:cubicBezTo>
                    <a:pt x="738" y="6390"/>
                    <a:pt x="1170" y="6186"/>
                    <a:pt x="1628" y="6110"/>
                  </a:cubicBezTo>
                  <a:cubicBezTo>
                    <a:pt x="1824" y="6075"/>
                    <a:pt x="2021" y="6058"/>
                    <a:pt x="2216" y="6058"/>
                  </a:cubicBezTo>
                  <a:cubicBezTo>
                    <a:pt x="3012" y="6058"/>
                    <a:pt x="3791" y="6342"/>
                    <a:pt x="4423" y="6873"/>
                  </a:cubicBezTo>
                  <a:cubicBezTo>
                    <a:pt x="5024" y="4771"/>
                    <a:pt x="6691" y="2851"/>
                    <a:pt x="8785" y="2851"/>
                  </a:cubicBezTo>
                  <a:cubicBezTo>
                    <a:pt x="9173" y="2851"/>
                    <a:pt x="9576" y="2917"/>
                    <a:pt x="9989" y="3060"/>
                  </a:cubicBezTo>
                  <a:cubicBezTo>
                    <a:pt x="12048" y="3746"/>
                    <a:pt x="13065" y="6059"/>
                    <a:pt x="13319" y="8296"/>
                  </a:cubicBezTo>
                  <a:cubicBezTo>
                    <a:pt x="13897" y="7344"/>
                    <a:pt x="14969" y="6611"/>
                    <a:pt x="16052" y="6611"/>
                  </a:cubicBezTo>
                  <a:cubicBezTo>
                    <a:pt x="16443" y="6611"/>
                    <a:pt x="16836" y="6707"/>
                    <a:pt x="17207" y="6923"/>
                  </a:cubicBezTo>
                  <a:cubicBezTo>
                    <a:pt x="17512" y="7101"/>
                    <a:pt x="17767" y="7355"/>
                    <a:pt x="17919" y="7686"/>
                  </a:cubicBezTo>
                  <a:cubicBezTo>
                    <a:pt x="18478" y="7127"/>
                    <a:pt x="19190" y="6796"/>
                    <a:pt x="19952" y="6669"/>
                  </a:cubicBezTo>
                  <a:cubicBezTo>
                    <a:pt x="20138" y="6637"/>
                    <a:pt x="20324" y="6621"/>
                    <a:pt x="20507" y="6621"/>
                  </a:cubicBezTo>
                  <a:cubicBezTo>
                    <a:pt x="21775" y="6621"/>
                    <a:pt x="22904" y="7386"/>
                    <a:pt x="22926" y="8830"/>
                  </a:cubicBezTo>
                  <a:lnTo>
                    <a:pt x="22926" y="8931"/>
                  </a:lnTo>
                  <a:cubicBezTo>
                    <a:pt x="23053" y="8855"/>
                    <a:pt x="23180" y="8804"/>
                    <a:pt x="23333" y="8779"/>
                  </a:cubicBezTo>
                  <a:lnTo>
                    <a:pt x="23333" y="8652"/>
                  </a:lnTo>
                  <a:cubicBezTo>
                    <a:pt x="23155" y="8652"/>
                    <a:pt x="23002" y="8474"/>
                    <a:pt x="23104" y="8321"/>
                  </a:cubicBezTo>
                  <a:cubicBezTo>
                    <a:pt x="24044" y="6949"/>
                    <a:pt x="23231" y="5373"/>
                    <a:pt x="21630" y="5093"/>
                  </a:cubicBezTo>
                  <a:cubicBezTo>
                    <a:pt x="21477" y="5066"/>
                    <a:pt x="21323" y="5053"/>
                    <a:pt x="21171" y="5053"/>
                  </a:cubicBezTo>
                  <a:cubicBezTo>
                    <a:pt x="20060" y="5053"/>
                    <a:pt x="18999" y="5753"/>
                    <a:pt x="18351" y="6669"/>
                  </a:cubicBezTo>
                  <a:cubicBezTo>
                    <a:pt x="18377" y="6695"/>
                    <a:pt x="18377" y="6720"/>
                    <a:pt x="18377" y="6746"/>
                  </a:cubicBezTo>
                  <a:cubicBezTo>
                    <a:pt x="18426" y="6876"/>
                    <a:pt x="18306" y="6976"/>
                    <a:pt x="18188" y="6976"/>
                  </a:cubicBezTo>
                  <a:cubicBezTo>
                    <a:pt x="18122" y="6976"/>
                    <a:pt x="18057" y="6945"/>
                    <a:pt x="18021" y="6873"/>
                  </a:cubicBezTo>
                  <a:cubicBezTo>
                    <a:pt x="17919" y="6517"/>
                    <a:pt x="17741" y="6136"/>
                    <a:pt x="17563" y="5780"/>
                  </a:cubicBezTo>
                  <a:cubicBezTo>
                    <a:pt x="17314" y="5473"/>
                    <a:pt x="17079" y="5369"/>
                    <a:pt x="16761" y="5369"/>
                  </a:cubicBezTo>
                  <a:cubicBezTo>
                    <a:pt x="16657" y="5369"/>
                    <a:pt x="16544" y="5380"/>
                    <a:pt x="16420" y="5398"/>
                  </a:cubicBezTo>
                  <a:cubicBezTo>
                    <a:pt x="15733" y="5551"/>
                    <a:pt x="15073" y="5780"/>
                    <a:pt x="14666" y="6364"/>
                  </a:cubicBezTo>
                  <a:lnTo>
                    <a:pt x="14666" y="6441"/>
                  </a:lnTo>
                  <a:cubicBezTo>
                    <a:pt x="14640" y="6593"/>
                    <a:pt x="14513" y="6669"/>
                    <a:pt x="14390" y="6669"/>
                  </a:cubicBezTo>
                  <a:cubicBezTo>
                    <a:pt x="14266" y="6669"/>
                    <a:pt x="14145" y="6593"/>
                    <a:pt x="14132" y="6441"/>
                  </a:cubicBezTo>
                  <a:cubicBezTo>
                    <a:pt x="14031" y="5170"/>
                    <a:pt x="14310" y="3746"/>
                    <a:pt x="13802" y="2577"/>
                  </a:cubicBezTo>
                  <a:cubicBezTo>
                    <a:pt x="13141" y="1002"/>
                    <a:pt x="11540" y="290"/>
                    <a:pt x="9939" y="61"/>
                  </a:cubicBezTo>
                  <a:cubicBezTo>
                    <a:pt x="9666" y="20"/>
                    <a:pt x="9396" y="1"/>
                    <a:pt x="9130"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9"/>
            <p:cNvSpPr/>
            <p:nvPr/>
          </p:nvSpPr>
          <p:spPr>
            <a:xfrm>
              <a:off x="4092344" y="-192594"/>
              <a:ext cx="1616981" cy="455442"/>
            </a:xfrm>
            <a:custGeom>
              <a:rect b="b" l="l" r="r" t="t"/>
              <a:pathLst>
                <a:path extrusionOk="0" h="11082" w="39345">
                  <a:moveTo>
                    <a:pt x="19581" y="473"/>
                  </a:moveTo>
                  <a:cubicBezTo>
                    <a:pt x="19846" y="473"/>
                    <a:pt x="20114" y="493"/>
                    <a:pt x="20384" y="534"/>
                  </a:cubicBezTo>
                  <a:cubicBezTo>
                    <a:pt x="21985" y="788"/>
                    <a:pt x="23612" y="1500"/>
                    <a:pt x="24273" y="3050"/>
                  </a:cubicBezTo>
                  <a:cubicBezTo>
                    <a:pt x="24756" y="4244"/>
                    <a:pt x="24476" y="5668"/>
                    <a:pt x="24578" y="6939"/>
                  </a:cubicBezTo>
                  <a:cubicBezTo>
                    <a:pt x="24590" y="7091"/>
                    <a:pt x="24717" y="7167"/>
                    <a:pt x="24845" y="7167"/>
                  </a:cubicBezTo>
                  <a:cubicBezTo>
                    <a:pt x="24972" y="7167"/>
                    <a:pt x="25099" y="7091"/>
                    <a:pt x="25111" y="6939"/>
                  </a:cubicBezTo>
                  <a:lnTo>
                    <a:pt x="25111" y="6862"/>
                  </a:lnTo>
                  <a:cubicBezTo>
                    <a:pt x="25518" y="6278"/>
                    <a:pt x="26179" y="6049"/>
                    <a:pt x="26865" y="5896"/>
                  </a:cubicBezTo>
                  <a:cubicBezTo>
                    <a:pt x="26996" y="5870"/>
                    <a:pt x="27115" y="5856"/>
                    <a:pt x="27225" y="5856"/>
                  </a:cubicBezTo>
                  <a:cubicBezTo>
                    <a:pt x="27542" y="5856"/>
                    <a:pt x="27782" y="5976"/>
                    <a:pt x="28009" y="6278"/>
                  </a:cubicBezTo>
                  <a:cubicBezTo>
                    <a:pt x="28212" y="6634"/>
                    <a:pt x="28365" y="6989"/>
                    <a:pt x="28466" y="7371"/>
                  </a:cubicBezTo>
                  <a:cubicBezTo>
                    <a:pt x="28503" y="7443"/>
                    <a:pt x="28568" y="7474"/>
                    <a:pt x="28634" y="7474"/>
                  </a:cubicBezTo>
                  <a:cubicBezTo>
                    <a:pt x="28752" y="7474"/>
                    <a:pt x="28871" y="7374"/>
                    <a:pt x="28822" y="7244"/>
                  </a:cubicBezTo>
                  <a:lnTo>
                    <a:pt x="28822" y="7167"/>
                  </a:lnTo>
                  <a:cubicBezTo>
                    <a:pt x="29448" y="6251"/>
                    <a:pt x="30506" y="5551"/>
                    <a:pt x="31617" y="5551"/>
                  </a:cubicBezTo>
                  <a:cubicBezTo>
                    <a:pt x="31769" y="5551"/>
                    <a:pt x="31922" y="5564"/>
                    <a:pt x="32075" y="5591"/>
                  </a:cubicBezTo>
                  <a:cubicBezTo>
                    <a:pt x="33677" y="5871"/>
                    <a:pt x="34490" y="7447"/>
                    <a:pt x="33549" y="8819"/>
                  </a:cubicBezTo>
                  <a:cubicBezTo>
                    <a:pt x="33473" y="8972"/>
                    <a:pt x="33600" y="9150"/>
                    <a:pt x="33778" y="9150"/>
                  </a:cubicBezTo>
                  <a:cubicBezTo>
                    <a:pt x="33829" y="9150"/>
                    <a:pt x="33880" y="9124"/>
                    <a:pt x="33905" y="9073"/>
                  </a:cubicBezTo>
                  <a:lnTo>
                    <a:pt x="33956" y="9023"/>
                  </a:lnTo>
                  <a:cubicBezTo>
                    <a:pt x="34367" y="8848"/>
                    <a:pt x="34783" y="8705"/>
                    <a:pt x="35173" y="8705"/>
                  </a:cubicBezTo>
                  <a:cubicBezTo>
                    <a:pt x="35580" y="8705"/>
                    <a:pt x="35958" y="8861"/>
                    <a:pt x="36269" y="9302"/>
                  </a:cubicBezTo>
                  <a:cubicBezTo>
                    <a:pt x="36294" y="9353"/>
                    <a:pt x="36345" y="9378"/>
                    <a:pt x="36396" y="9378"/>
                  </a:cubicBezTo>
                  <a:cubicBezTo>
                    <a:pt x="36447" y="9378"/>
                    <a:pt x="36472" y="9378"/>
                    <a:pt x="36498" y="9353"/>
                  </a:cubicBezTo>
                  <a:cubicBezTo>
                    <a:pt x="36510" y="9366"/>
                    <a:pt x="36529" y="9372"/>
                    <a:pt x="36552" y="9372"/>
                  </a:cubicBezTo>
                  <a:cubicBezTo>
                    <a:pt x="36574" y="9372"/>
                    <a:pt x="36599" y="9366"/>
                    <a:pt x="36625" y="9353"/>
                  </a:cubicBezTo>
                  <a:cubicBezTo>
                    <a:pt x="36881" y="9002"/>
                    <a:pt x="37236" y="8850"/>
                    <a:pt x="37585" y="8850"/>
                  </a:cubicBezTo>
                  <a:cubicBezTo>
                    <a:pt x="38275" y="8850"/>
                    <a:pt x="38945" y="9442"/>
                    <a:pt x="38811" y="10268"/>
                  </a:cubicBezTo>
                  <a:cubicBezTo>
                    <a:pt x="37997" y="10243"/>
                    <a:pt x="37184" y="10217"/>
                    <a:pt x="36371" y="10192"/>
                  </a:cubicBezTo>
                  <a:cubicBezTo>
                    <a:pt x="35507" y="10166"/>
                    <a:pt x="34617" y="10141"/>
                    <a:pt x="33753" y="10115"/>
                  </a:cubicBezTo>
                  <a:cubicBezTo>
                    <a:pt x="31825" y="10078"/>
                    <a:pt x="29895" y="10060"/>
                    <a:pt x="27963" y="10060"/>
                  </a:cubicBezTo>
                  <a:cubicBezTo>
                    <a:pt x="19555" y="10060"/>
                    <a:pt x="11121" y="10393"/>
                    <a:pt x="2771" y="10827"/>
                  </a:cubicBezTo>
                  <a:lnTo>
                    <a:pt x="788" y="10929"/>
                  </a:lnTo>
                  <a:cubicBezTo>
                    <a:pt x="788" y="10929"/>
                    <a:pt x="763" y="10929"/>
                    <a:pt x="738" y="10954"/>
                  </a:cubicBezTo>
                  <a:lnTo>
                    <a:pt x="763" y="10929"/>
                  </a:lnTo>
                  <a:cubicBezTo>
                    <a:pt x="788" y="10903"/>
                    <a:pt x="788" y="10853"/>
                    <a:pt x="763" y="10802"/>
                  </a:cubicBezTo>
                  <a:cubicBezTo>
                    <a:pt x="433" y="10319"/>
                    <a:pt x="560" y="9734"/>
                    <a:pt x="1221" y="9607"/>
                  </a:cubicBezTo>
                  <a:cubicBezTo>
                    <a:pt x="1286" y="9596"/>
                    <a:pt x="1350" y="9590"/>
                    <a:pt x="1412" y="9590"/>
                  </a:cubicBezTo>
                  <a:cubicBezTo>
                    <a:pt x="1902" y="9590"/>
                    <a:pt x="2286" y="9924"/>
                    <a:pt x="2669" y="10217"/>
                  </a:cubicBezTo>
                  <a:cubicBezTo>
                    <a:pt x="2695" y="10243"/>
                    <a:pt x="2720" y="10243"/>
                    <a:pt x="2746" y="10243"/>
                  </a:cubicBezTo>
                  <a:cubicBezTo>
                    <a:pt x="2847" y="10243"/>
                    <a:pt x="2923" y="10141"/>
                    <a:pt x="2898" y="10039"/>
                  </a:cubicBezTo>
                  <a:cubicBezTo>
                    <a:pt x="2949" y="10039"/>
                    <a:pt x="2974" y="9988"/>
                    <a:pt x="2974" y="9963"/>
                  </a:cubicBezTo>
                  <a:cubicBezTo>
                    <a:pt x="2746" y="7981"/>
                    <a:pt x="3178" y="6125"/>
                    <a:pt x="5389" y="5719"/>
                  </a:cubicBezTo>
                  <a:cubicBezTo>
                    <a:pt x="5687" y="5662"/>
                    <a:pt x="5985" y="5635"/>
                    <a:pt x="6282" y="5635"/>
                  </a:cubicBezTo>
                  <a:cubicBezTo>
                    <a:pt x="7858" y="5635"/>
                    <a:pt x="9377" y="6398"/>
                    <a:pt x="10447" y="7574"/>
                  </a:cubicBezTo>
                  <a:cubicBezTo>
                    <a:pt x="10490" y="7618"/>
                    <a:pt x="10539" y="7636"/>
                    <a:pt x="10584" y="7636"/>
                  </a:cubicBezTo>
                  <a:cubicBezTo>
                    <a:pt x="10697" y="7636"/>
                    <a:pt x="10795" y="7523"/>
                    <a:pt x="10777" y="7396"/>
                  </a:cubicBezTo>
                  <a:lnTo>
                    <a:pt x="10777" y="7396"/>
                  </a:lnTo>
                  <a:cubicBezTo>
                    <a:pt x="10796" y="7415"/>
                    <a:pt x="10818" y="7423"/>
                    <a:pt x="10840" y="7423"/>
                  </a:cubicBezTo>
                  <a:cubicBezTo>
                    <a:pt x="10906" y="7423"/>
                    <a:pt x="10968" y="7352"/>
                    <a:pt x="10929" y="7294"/>
                  </a:cubicBezTo>
                  <a:cubicBezTo>
                    <a:pt x="10421" y="6456"/>
                    <a:pt x="10574" y="5236"/>
                    <a:pt x="11514" y="4753"/>
                  </a:cubicBezTo>
                  <a:cubicBezTo>
                    <a:pt x="11778" y="4613"/>
                    <a:pt x="12037" y="4553"/>
                    <a:pt x="12288" y="4553"/>
                  </a:cubicBezTo>
                  <a:cubicBezTo>
                    <a:pt x="13226" y="4553"/>
                    <a:pt x="14064" y="5388"/>
                    <a:pt x="14666" y="6049"/>
                  </a:cubicBezTo>
                  <a:cubicBezTo>
                    <a:pt x="14699" y="6082"/>
                    <a:pt x="14737" y="6096"/>
                    <a:pt x="14775" y="6096"/>
                  </a:cubicBezTo>
                  <a:cubicBezTo>
                    <a:pt x="14882" y="6096"/>
                    <a:pt x="14983" y="5984"/>
                    <a:pt x="14945" y="5871"/>
                  </a:cubicBezTo>
                  <a:cubicBezTo>
                    <a:pt x="14317" y="2799"/>
                    <a:pt x="16714" y="473"/>
                    <a:pt x="19581" y="473"/>
                  </a:cubicBezTo>
                  <a:close/>
                  <a:moveTo>
                    <a:pt x="19545" y="0"/>
                  </a:moveTo>
                  <a:cubicBezTo>
                    <a:pt x="16648" y="25"/>
                    <a:pt x="13979" y="2516"/>
                    <a:pt x="14640" y="5464"/>
                  </a:cubicBezTo>
                  <a:cubicBezTo>
                    <a:pt x="14032" y="4785"/>
                    <a:pt x="13160" y="4206"/>
                    <a:pt x="12280" y="4206"/>
                  </a:cubicBezTo>
                  <a:cubicBezTo>
                    <a:pt x="11909" y="4206"/>
                    <a:pt x="11538" y="4308"/>
                    <a:pt x="11184" y="4549"/>
                  </a:cubicBezTo>
                  <a:cubicBezTo>
                    <a:pt x="10370" y="5159"/>
                    <a:pt x="10142" y="6278"/>
                    <a:pt x="10624" y="7167"/>
                  </a:cubicBezTo>
                  <a:cubicBezTo>
                    <a:pt x="9502" y="5969"/>
                    <a:pt x="7911" y="5227"/>
                    <a:pt x="6286" y="5227"/>
                  </a:cubicBezTo>
                  <a:cubicBezTo>
                    <a:pt x="5740" y="5227"/>
                    <a:pt x="5189" y="5311"/>
                    <a:pt x="4652" y="5490"/>
                  </a:cubicBezTo>
                  <a:cubicBezTo>
                    <a:pt x="2771" y="6125"/>
                    <a:pt x="2364" y="8031"/>
                    <a:pt x="2720" y="9785"/>
                  </a:cubicBezTo>
                  <a:cubicBezTo>
                    <a:pt x="2370" y="9451"/>
                    <a:pt x="1865" y="9205"/>
                    <a:pt x="1374" y="9205"/>
                  </a:cubicBezTo>
                  <a:cubicBezTo>
                    <a:pt x="1117" y="9205"/>
                    <a:pt x="863" y="9272"/>
                    <a:pt x="636" y="9429"/>
                  </a:cubicBezTo>
                  <a:cubicBezTo>
                    <a:pt x="179" y="9785"/>
                    <a:pt x="1" y="10725"/>
                    <a:pt x="661" y="10954"/>
                  </a:cubicBezTo>
                  <a:cubicBezTo>
                    <a:pt x="670" y="10963"/>
                    <a:pt x="678" y="10966"/>
                    <a:pt x="687" y="10966"/>
                  </a:cubicBezTo>
                  <a:cubicBezTo>
                    <a:pt x="704" y="10966"/>
                    <a:pt x="721" y="10954"/>
                    <a:pt x="738" y="10954"/>
                  </a:cubicBezTo>
                  <a:lnTo>
                    <a:pt x="738" y="10954"/>
                  </a:lnTo>
                  <a:cubicBezTo>
                    <a:pt x="687" y="11005"/>
                    <a:pt x="738" y="11081"/>
                    <a:pt x="814" y="11081"/>
                  </a:cubicBezTo>
                  <a:cubicBezTo>
                    <a:pt x="7142" y="10954"/>
                    <a:pt x="13471" y="10802"/>
                    <a:pt x="19825" y="10751"/>
                  </a:cubicBezTo>
                  <a:cubicBezTo>
                    <a:pt x="21044" y="10736"/>
                    <a:pt x="22264" y="10731"/>
                    <a:pt x="23484" y="10731"/>
                  </a:cubicBezTo>
                  <a:cubicBezTo>
                    <a:pt x="26548" y="10731"/>
                    <a:pt x="29612" y="10764"/>
                    <a:pt x="32676" y="10764"/>
                  </a:cubicBezTo>
                  <a:cubicBezTo>
                    <a:pt x="34721" y="10764"/>
                    <a:pt x="36766" y="10749"/>
                    <a:pt x="38811" y="10700"/>
                  </a:cubicBezTo>
                  <a:cubicBezTo>
                    <a:pt x="38887" y="10700"/>
                    <a:pt x="38963" y="10649"/>
                    <a:pt x="38988" y="10598"/>
                  </a:cubicBezTo>
                  <a:cubicBezTo>
                    <a:pt x="39065" y="10598"/>
                    <a:pt x="39116" y="10548"/>
                    <a:pt x="39141" y="10497"/>
                  </a:cubicBezTo>
                  <a:cubicBezTo>
                    <a:pt x="39344" y="9760"/>
                    <a:pt x="39014" y="8997"/>
                    <a:pt x="38353" y="8641"/>
                  </a:cubicBezTo>
                  <a:cubicBezTo>
                    <a:pt x="38143" y="8549"/>
                    <a:pt x="37923" y="8504"/>
                    <a:pt x="37706" y="8504"/>
                  </a:cubicBezTo>
                  <a:cubicBezTo>
                    <a:pt x="37265" y="8504"/>
                    <a:pt x="36838" y="8690"/>
                    <a:pt x="36549" y="9048"/>
                  </a:cubicBezTo>
                  <a:cubicBezTo>
                    <a:pt x="36345" y="8641"/>
                    <a:pt x="35964" y="8362"/>
                    <a:pt x="35481" y="8311"/>
                  </a:cubicBezTo>
                  <a:cubicBezTo>
                    <a:pt x="35398" y="8301"/>
                    <a:pt x="35314" y="8296"/>
                    <a:pt x="35229" y="8296"/>
                  </a:cubicBezTo>
                  <a:cubicBezTo>
                    <a:pt x="34900" y="8296"/>
                    <a:pt x="34565" y="8373"/>
                    <a:pt x="34261" y="8514"/>
                  </a:cubicBezTo>
                  <a:cubicBezTo>
                    <a:pt x="34795" y="7320"/>
                    <a:pt x="34109" y="5871"/>
                    <a:pt x="32838" y="5337"/>
                  </a:cubicBezTo>
                  <a:cubicBezTo>
                    <a:pt x="32479" y="5191"/>
                    <a:pt x="32105" y="5124"/>
                    <a:pt x="31730" y="5124"/>
                  </a:cubicBezTo>
                  <a:cubicBezTo>
                    <a:pt x="30540" y="5124"/>
                    <a:pt x="29353" y="5806"/>
                    <a:pt x="28695" y="6811"/>
                  </a:cubicBezTo>
                  <a:cubicBezTo>
                    <a:pt x="28568" y="6430"/>
                    <a:pt x="28390" y="6074"/>
                    <a:pt x="28161" y="5744"/>
                  </a:cubicBezTo>
                  <a:cubicBezTo>
                    <a:pt x="27956" y="5523"/>
                    <a:pt x="27741" y="5449"/>
                    <a:pt x="27504" y="5449"/>
                  </a:cubicBezTo>
                  <a:cubicBezTo>
                    <a:pt x="27360" y="5449"/>
                    <a:pt x="27207" y="5477"/>
                    <a:pt x="27043" y="5515"/>
                  </a:cubicBezTo>
                  <a:cubicBezTo>
                    <a:pt x="26331" y="5642"/>
                    <a:pt x="25518" y="5871"/>
                    <a:pt x="25111" y="6506"/>
                  </a:cubicBezTo>
                  <a:cubicBezTo>
                    <a:pt x="25162" y="4880"/>
                    <a:pt x="25289" y="3101"/>
                    <a:pt x="24171" y="1805"/>
                  </a:cubicBezTo>
                  <a:cubicBezTo>
                    <a:pt x="23078" y="585"/>
                    <a:pt x="21121" y="0"/>
                    <a:pt x="19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9"/>
            <p:cNvSpPr/>
            <p:nvPr/>
          </p:nvSpPr>
          <p:spPr>
            <a:xfrm>
              <a:off x="5588128" y="170584"/>
              <a:ext cx="104799" cy="58811"/>
            </a:xfrm>
            <a:custGeom>
              <a:rect b="b" l="l" r="r" t="t"/>
              <a:pathLst>
                <a:path extrusionOk="0" h="1431" w="2550">
                  <a:moveTo>
                    <a:pt x="1197" y="0"/>
                  </a:moveTo>
                  <a:cubicBezTo>
                    <a:pt x="849" y="0"/>
                    <a:pt x="493" y="150"/>
                    <a:pt x="229" y="491"/>
                  </a:cubicBezTo>
                  <a:cubicBezTo>
                    <a:pt x="211" y="509"/>
                    <a:pt x="180" y="527"/>
                    <a:pt x="146" y="527"/>
                  </a:cubicBezTo>
                  <a:cubicBezTo>
                    <a:pt x="131" y="527"/>
                    <a:pt x="117" y="523"/>
                    <a:pt x="102" y="516"/>
                  </a:cubicBezTo>
                  <a:cubicBezTo>
                    <a:pt x="76" y="541"/>
                    <a:pt x="51" y="541"/>
                    <a:pt x="25" y="541"/>
                  </a:cubicBezTo>
                  <a:lnTo>
                    <a:pt x="0" y="1329"/>
                  </a:lnTo>
                  <a:cubicBezTo>
                    <a:pt x="813" y="1355"/>
                    <a:pt x="1627" y="1380"/>
                    <a:pt x="2415" y="1431"/>
                  </a:cubicBezTo>
                  <a:cubicBezTo>
                    <a:pt x="2550" y="586"/>
                    <a:pt x="1888" y="0"/>
                    <a:pt x="1197"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9"/>
            <p:cNvSpPr/>
            <p:nvPr/>
          </p:nvSpPr>
          <p:spPr>
            <a:xfrm>
              <a:off x="5479467" y="164337"/>
              <a:ext cx="109730" cy="60906"/>
            </a:xfrm>
            <a:custGeom>
              <a:rect b="b" l="l" r="r" t="t"/>
              <a:pathLst>
                <a:path extrusionOk="0" h="1482" w="2670">
                  <a:moveTo>
                    <a:pt x="1445" y="1"/>
                  </a:moveTo>
                  <a:cubicBezTo>
                    <a:pt x="1057" y="1"/>
                    <a:pt x="640" y="151"/>
                    <a:pt x="230" y="338"/>
                  </a:cubicBezTo>
                  <a:lnTo>
                    <a:pt x="179" y="388"/>
                  </a:lnTo>
                  <a:cubicBezTo>
                    <a:pt x="128" y="439"/>
                    <a:pt x="77" y="465"/>
                    <a:pt x="26" y="465"/>
                  </a:cubicBezTo>
                  <a:lnTo>
                    <a:pt x="1" y="1405"/>
                  </a:lnTo>
                  <a:cubicBezTo>
                    <a:pt x="890" y="1430"/>
                    <a:pt x="1755" y="1456"/>
                    <a:pt x="2644" y="1481"/>
                  </a:cubicBezTo>
                  <a:lnTo>
                    <a:pt x="2669" y="693"/>
                  </a:lnTo>
                  <a:cubicBezTo>
                    <a:pt x="2619" y="693"/>
                    <a:pt x="2568" y="668"/>
                    <a:pt x="2517" y="617"/>
                  </a:cubicBezTo>
                  <a:cubicBezTo>
                    <a:pt x="2219" y="163"/>
                    <a:pt x="1848" y="1"/>
                    <a:pt x="1445" y="1"/>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9"/>
            <p:cNvSpPr/>
            <p:nvPr/>
          </p:nvSpPr>
          <p:spPr>
            <a:xfrm>
              <a:off x="4206184" y="-173155"/>
              <a:ext cx="1303613" cy="424496"/>
            </a:xfrm>
            <a:custGeom>
              <a:rect b="b" l="l" r="r" t="t"/>
              <a:pathLst>
                <a:path extrusionOk="0" h="10329" w="31720">
                  <a:moveTo>
                    <a:pt x="16831" y="0"/>
                  </a:moveTo>
                  <a:cubicBezTo>
                    <a:pt x="13944" y="0"/>
                    <a:pt x="11547" y="2324"/>
                    <a:pt x="12175" y="5373"/>
                  </a:cubicBezTo>
                  <a:cubicBezTo>
                    <a:pt x="12230" y="5500"/>
                    <a:pt x="12140" y="5602"/>
                    <a:pt x="12029" y="5602"/>
                  </a:cubicBezTo>
                  <a:cubicBezTo>
                    <a:pt x="11986" y="5602"/>
                    <a:pt x="11939" y="5586"/>
                    <a:pt x="11896" y="5551"/>
                  </a:cubicBezTo>
                  <a:cubicBezTo>
                    <a:pt x="11314" y="4889"/>
                    <a:pt x="10465" y="4054"/>
                    <a:pt x="9521" y="4054"/>
                  </a:cubicBezTo>
                  <a:cubicBezTo>
                    <a:pt x="9268" y="4054"/>
                    <a:pt x="9008" y="4114"/>
                    <a:pt x="8744" y="4254"/>
                  </a:cubicBezTo>
                  <a:cubicBezTo>
                    <a:pt x="7829" y="4737"/>
                    <a:pt x="7651" y="5957"/>
                    <a:pt x="8159" y="6796"/>
                  </a:cubicBezTo>
                  <a:cubicBezTo>
                    <a:pt x="8198" y="6853"/>
                    <a:pt x="8150" y="6925"/>
                    <a:pt x="8092" y="6925"/>
                  </a:cubicBezTo>
                  <a:cubicBezTo>
                    <a:pt x="8072" y="6925"/>
                    <a:pt x="8051" y="6917"/>
                    <a:pt x="8032" y="6898"/>
                  </a:cubicBezTo>
                  <a:lnTo>
                    <a:pt x="8032" y="6898"/>
                  </a:lnTo>
                  <a:cubicBezTo>
                    <a:pt x="8050" y="7023"/>
                    <a:pt x="7954" y="7149"/>
                    <a:pt x="7842" y="7149"/>
                  </a:cubicBezTo>
                  <a:cubicBezTo>
                    <a:pt x="7796" y="7149"/>
                    <a:pt x="7747" y="7128"/>
                    <a:pt x="7702" y="7075"/>
                  </a:cubicBezTo>
                  <a:cubicBezTo>
                    <a:pt x="6639" y="5906"/>
                    <a:pt x="5131" y="5128"/>
                    <a:pt x="3551" y="5128"/>
                  </a:cubicBezTo>
                  <a:cubicBezTo>
                    <a:pt x="3242" y="5128"/>
                    <a:pt x="2930" y="5158"/>
                    <a:pt x="2619" y="5220"/>
                  </a:cubicBezTo>
                  <a:cubicBezTo>
                    <a:pt x="408" y="5652"/>
                    <a:pt x="1" y="7482"/>
                    <a:pt x="204" y="9465"/>
                  </a:cubicBezTo>
                  <a:cubicBezTo>
                    <a:pt x="204" y="9515"/>
                    <a:pt x="179" y="9541"/>
                    <a:pt x="153" y="9566"/>
                  </a:cubicBezTo>
                  <a:cubicBezTo>
                    <a:pt x="153" y="9668"/>
                    <a:pt x="103" y="9744"/>
                    <a:pt x="1" y="9770"/>
                  </a:cubicBezTo>
                  <a:lnTo>
                    <a:pt x="26" y="10329"/>
                  </a:lnTo>
                  <a:cubicBezTo>
                    <a:pt x="8376" y="9895"/>
                    <a:pt x="16810" y="9562"/>
                    <a:pt x="25205" y="9562"/>
                  </a:cubicBezTo>
                  <a:cubicBezTo>
                    <a:pt x="27133" y="9562"/>
                    <a:pt x="29060" y="9579"/>
                    <a:pt x="30983" y="9617"/>
                  </a:cubicBezTo>
                  <a:lnTo>
                    <a:pt x="31008" y="8677"/>
                  </a:lnTo>
                  <a:cubicBezTo>
                    <a:pt x="30830" y="8677"/>
                    <a:pt x="30703" y="8473"/>
                    <a:pt x="30805" y="8321"/>
                  </a:cubicBezTo>
                  <a:cubicBezTo>
                    <a:pt x="31720" y="6948"/>
                    <a:pt x="30907" y="5373"/>
                    <a:pt x="29305" y="5093"/>
                  </a:cubicBezTo>
                  <a:cubicBezTo>
                    <a:pt x="29163" y="5070"/>
                    <a:pt x="29020" y="5059"/>
                    <a:pt x="28878" y="5059"/>
                  </a:cubicBezTo>
                  <a:cubicBezTo>
                    <a:pt x="27756" y="5059"/>
                    <a:pt x="26684" y="5744"/>
                    <a:pt x="26052" y="6669"/>
                  </a:cubicBezTo>
                  <a:lnTo>
                    <a:pt x="26078" y="6745"/>
                  </a:lnTo>
                  <a:cubicBezTo>
                    <a:pt x="26111" y="6881"/>
                    <a:pt x="25976" y="6994"/>
                    <a:pt x="25859" y="6994"/>
                  </a:cubicBezTo>
                  <a:cubicBezTo>
                    <a:pt x="25801" y="6994"/>
                    <a:pt x="25747" y="6965"/>
                    <a:pt x="25722" y="6898"/>
                  </a:cubicBezTo>
                  <a:cubicBezTo>
                    <a:pt x="25595" y="6516"/>
                    <a:pt x="25442" y="6135"/>
                    <a:pt x="25239" y="5805"/>
                  </a:cubicBezTo>
                  <a:cubicBezTo>
                    <a:pt x="25018" y="5492"/>
                    <a:pt x="24784" y="5379"/>
                    <a:pt x="24479" y="5379"/>
                  </a:cubicBezTo>
                  <a:cubicBezTo>
                    <a:pt x="24362" y="5379"/>
                    <a:pt x="24235" y="5395"/>
                    <a:pt x="24095" y="5423"/>
                  </a:cubicBezTo>
                  <a:cubicBezTo>
                    <a:pt x="23409" y="5551"/>
                    <a:pt x="22774" y="5779"/>
                    <a:pt x="22341" y="6364"/>
                  </a:cubicBezTo>
                  <a:lnTo>
                    <a:pt x="22341" y="6440"/>
                  </a:lnTo>
                  <a:cubicBezTo>
                    <a:pt x="22329" y="6605"/>
                    <a:pt x="22208" y="6688"/>
                    <a:pt x="22084" y="6688"/>
                  </a:cubicBezTo>
                  <a:cubicBezTo>
                    <a:pt x="21960" y="6688"/>
                    <a:pt x="21833" y="6605"/>
                    <a:pt x="21808" y="6440"/>
                  </a:cubicBezTo>
                  <a:cubicBezTo>
                    <a:pt x="21731" y="5169"/>
                    <a:pt x="22011" y="3771"/>
                    <a:pt x="21503" y="2577"/>
                  </a:cubicBezTo>
                  <a:cubicBezTo>
                    <a:pt x="20842" y="1001"/>
                    <a:pt x="19215" y="289"/>
                    <a:pt x="17640" y="61"/>
                  </a:cubicBezTo>
                  <a:cubicBezTo>
                    <a:pt x="17367" y="20"/>
                    <a:pt x="17097" y="0"/>
                    <a:pt x="16831"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9"/>
            <p:cNvSpPr/>
            <p:nvPr/>
          </p:nvSpPr>
          <p:spPr>
            <a:xfrm>
              <a:off x="4110098" y="201531"/>
              <a:ext cx="97196" cy="55030"/>
            </a:xfrm>
            <a:custGeom>
              <a:rect b="b" l="l" r="r" t="t"/>
              <a:pathLst>
                <a:path extrusionOk="0" h="1339" w="2365">
                  <a:moveTo>
                    <a:pt x="980" y="0"/>
                  </a:moveTo>
                  <a:cubicBezTo>
                    <a:pt x="918" y="0"/>
                    <a:pt x="854" y="6"/>
                    <a:pt x="789" y="17"/>
                  </a:cubicBezTo>
                  <a:cubicBezTo>
                    <a:pt x="128" y="144"/>
                    <a:pt x="1" y="703"/>
                    <a:pt x="331" y="1212"/>
                  </a:cubicBezTo>
                  <a:cubicBezTo>
                    <a:pt x="356" y="1237"/>
                    <a:pt x="356" y="1313"/>
                    <a:pt x="331" y="1339"/>
                  </a:cubicBezTo>
                  <a:cubicBezTo>
                    <a:pt x="331" y="1339"/>
                    <a:pt x="356" y="1313"/>
                    <a:pt x="382" y="1313"/>
                  </a:cubicBezTo>
                  <a:lnTo>
                    <a:pt x="2364" y="1212"/>
                  </a:lnTo>
                  <a:lnTo>
                    <a:pt x="2339" y="653"/>
                  </a:lnTo>
                  <a:cubicBezTo>
                    <a:pt x="2288" y="653"/>
                    <a:pt x="2263" y="653"/>
                    <a:pt x="2237" y="627"/>
                  </a:cubicBezTo>
                  <a:cubicBezTo>
                    <a:pt x="1854" y="334"/>
                    <a:pt x="1470" y="0"/>
                    <a:pt x="9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9"/>
            <p:cNvSpPr/>
            <p:nvPr/>
          </p:nvSpPr>
          <p:spPr>
            <a:xfrm>
              <a:off x="5588128" y="170584"/>
              <a:ext cx="104799" cy="58811"/>
            </a:xfrm>
            <a:custGeom>
              <a:rect b="b" l="l" r="r" t="t"/>
              <a:pathLst>
                <a:path extrusionOk="0" h="1431" w="2550">
                  <a:moveTo>
                    <a:pt x="1197" y="0"/>
                  </a:moveTo>
                  <a:cubicBezTo>
                    <a:pt x="849" y="0"/>
                    <a:pt x="493" y="150"/>
                    <a:pt x="229" y="491"/>
                  </a:cubicBezTo>
                  <a:cubicBezTo>
                    <a:pt x="211" y="509"/>
                    <a:pt x="180" y="527"/>
                    <a:pt x="146" y="527"/>
                  </a:cubicBezTo>
                  <a:cubicBezTo>
                    <a:pt x="131" y="527"/>
                    <a:pt x="117" y="523"/>
                    <a:pt x="102" y="516"/>
                  </a:cubicBezTo>
                  <a:cubicBezTo>
                    <a:pt x="76" y="541"/>
                    <a:pt x="51" y="541"/>
                    <a:pt x="25" y="541"/>
                  </a:cubicBezTo>
                  <a:lnTo>
                    <a:pt x="0" y="1329"/>
                  </a:lnTo>
                  <a:cubicBezTo>
                    <a:pt x="813" y="1355"/>
                    <a:pt x="1627" y="1380"/>
                    <a:pt x="2415" y="1431"/>
                  </a:cubicBezTo>
                  <a:cubicBezTo>
                    <a:pt x="2550" y="586"/>
                    <a:pt x="1888" y="0"/>
                    <a:pt x="11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9"/>
            <p:cNvSpPr/>
            <p:nvPr/>
          </p:nvSpPr>
          <p:spPr>
            <a:xfrm>
              <a:off x="5479467" y="164337"/>
              <a:ext cx="109730" cy="60906"/>
            </a:xfrm>
            <a:custGeom>
              <a:rect b="b" l="l" r="r" t="t"/>
              <a:pathLst>
                <a:path extrusionOk="0" h="1482" w="2670">
                  <a:moveTo>
                    <a:pt x="1445" y="1"/>
                  </a:moveTo>
                  <a:cubicBezTo>
                    <a:pt x="1057" y="1"/>
                    <a:pt x="640" y="151"/>
                    <a:pt x="230" y="338"/>
                  </a:cubicBezTo>
                  <a:lnTo>
                    <a:pt x="179" y="388"/>
                  </a:lnTo>
                  <a:cubicBezTo>
                    <a:pt x="128" y="439"/>
                    <a:pt x="77" y="465"/>
                    <a:pt x="26" y="465"/>
                  </a:cubicBezTo>
                  <a:lnTo>
                    <a:pt x="1" y="1405"/>
                  </a:lnTo>
                  <a:cubicBezTo>
                    <a:pt x="890" y="1430"/>
                    <a:pt x="1755" y="1456"/>
                    <a:pt x="2644" y="1481"/>
                  </a:cubicBezTo>
                  <a:lnTo>
                    <a:pt x="2669" y="693"/>
                  </a:lnTo>
                  <a:cubicBezTo>
                    <a:pt x="2619" y="693"/>
                    <a:pt x="2568" y="668"/>
                    <a:pt x="2517" y="617"/>
                  </a:cubicBezTo>
                  <a:cubicBezTo>
                    <a:pt x="2219" y="163"/>
                    <a:pt x="1848" y="1"/>
                    <a:pt x="1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9"/>
            <p:cNvSpPr/>
            <p:nvPr/>
          </p:nvSpPr>
          <p:spPr>
            <a:xfrm>
              <a:off x="4206184" y="-173155"/>
              <a:ext cx="1303613" cy="424496"/>
            </a:xfrm>
            <a:custGeom>
              <a:rect b="b" l="l" r="r" t="t"/>
              <a:pathLst>
                <a:path extrusionOk="0" h="10329" w="31720">
                  <a:moveTo>
                    <a:pt x="16831" y="0"/>
                  </a:moveTo>
                  <a:cubicBezTo>
                    <a:pt x="13944" y="0"/>
                    <a:pt x="11547" y="2324"/>
                    <a:pt x="12175" y="5373"/>
                  </a:cubicBezTo>
                  <a:cubicBezTo>
                    <a:pt x="12230" y="5500"/>
                    <a:pt x="12140" y="5602"/>
                    <a:pt x="12029" y="5602"/>
                  </a:cubicBezTo>
                  <a:cubicBezTo>
                    <a:pt x="11986" y="5602"/>
                    <a:pt x="11939" y="5586"/>
                    <a:pt x="11896" y="5551"/>
                  </a:cubicBezTo>
                  <a:cubicBezTo>
                    <a:pt x="11314" y="4889"/>
                    <a:pt x="10465" y="4054"/>
                    <a:pt x="9521" y="4054"/>
                  </a:cubicBezTo>
                  <a:cubicBezTo>
                    <a:pt x="9268" y="4054"/>
                    <a:pt x="9008" y="4114"/>
                    <a:pt x="8744" y="4254"/>
                  </a:cubicBezTo>
                  <a:cubicBezTo>
                    <a:pt x="7829" y="4737"/>
                    <a:pt x="7651" y="5957"/>
                    <a:pt x="8159" y="6796"/>
                  </a:cubicBezTo>
                  <a:cubicBezTo>
                    <a:pt x="8198" y="6853"/>
                    <a:pt x="8150" y="6925"/>
                    <a:pt x="8092" y="6925"/>
                  </a:cubicBezTo>
                  <a:cubicBezTo>
                    <a:pt x="8072" y="6925"/>
                    <a:pt x="8051" y="6917"/>
                    <a:pt x="8032" y="6898"/>
                  </a:cubicBezTo>
                  <a:lnTo>
                    <a:pt x="8032" y="6898"/>
                  </a:lnTo>
                  <a:cubicBezTo>
                    <a:pt x="8050" y="7023"/>
                    <a:pt x="7954" y="7149"/>
                    <a:pt x="7842" y="7149"/>
                  </a:cubicBezTo>
                  <a:cubicBezTo>
                    <a:pt x="7796" y="7149"/>
                    <a:pt x="7747" y="7128"/>
                    <a:pt x="7702" y="7075"/>
                  </a:cubicBezTo>
                  <a:cubicBezTo>
                    <a:pt x="6639" y="5906"/>
                    <a:pt x="5131" y="5128"/>
                    <a:pt x="3551" y="5128"/>
                  </a:cubicBezTo>
                  <a:cubicBezTo>
                    <a:pt x="3242" y="5128"/>
                    <a:pt x="2930" y="5158"/>
                    <a:pt x="2619" y="5220"/>
                  </a:cubicBezTo>
                  <a:cubicBezTo>
                    <a:pt x="408" y="5652"/>
                    <a:pt x="1" y="7482"/>
                    <a:pt x="204" y="9465"/>
                  </a:cubicBezTo>
                  <a:cubicBezTo>
                    <a:pt x="204" y="9515"/>
                    <a:pt x="179" y="9541"/>
                    <a:pt x="153" y="9566"/>
                  </a:cubicBezTo>
                  <a:cubicBezTo>
                    <a:pt x="153" y="9668"/>
                    <a:pt x="103" y="9744"/>
                    <a:pt x="1" y="9770"/>
                  </a:cubicBezTo>
                  <a:lnTo>
                    <a:pt x="26" y="10329"/>
                  </a:lnTo>
                  <a:cubicBezTo>
                    <a:pt x="8376" y="9895"/>
                    <a:pt x="16810" y="9562"/>
                    <a:pt x="25205" y="9562"/>
                  </a:cubicBezTo>
                  <a:cubicBezTo>
                    <a:pt x="27133" y="9562"/>
                    <a:pt x="29060" y="9579"/>
                    <a:pt x="30983" y="9617"/>
                  </a:cubicBezTo>
                  <a:lnTo>
                    <a:pt x="31008" y="8677"/>
                  </a:lnTo>
                  <a:cubicBezTo>
                    <a:pt x="30830" y="8677"/>
                    <a:pt x="30703" y="8473"/>
                    <a:pt x="30805" y="8321"/>
                  </a:cubicBezTo>
                  <a:cubicBezTo>
                    <a:pt x="31720" y="6948"/>
                    <a:pt x="30907" y="5373"/>
                    <a:pt x="29305" y="5093"/>
                  </a:cubicBezTo>
                  <a:cubicBezTo>
                    <a:pt x="29163" y="5070"/>
                    <a:pt x="29020" y="5059"/>
                    <a:pt x="28878" y="5059"/>
                  </a:cubicBezTo>
                  <a:cubicBezTo>
                    <a:pt x="27756" y="5059"/>
                    <a:pt x="26684" y="5744"/>
                    <a:pt x="26052" y="6669"/>
                  </a:cubicBezTo>
                  <a:lnTo>
                    <a:pt x="26078" y="6745"/>
                  </a:lnTo>
                  <a:cubicBezTo>
                    <a:pt x="26111" y="6881"/>
                    <a:pt x="25976" y="6994"/>
                    <a:pt x="25859" y="6994"/>
                  </a:cubicBezTo>
                  <a:cubicBezTo>
                    <a:pt x="25801" y="6994"/>
                    <a:pt x="25747" y="6965"/>
                    <a:pt x="25722" y="6898"/>
                  </a:cubicBezTo>
                  <a:cubicBezTo>
                    <a:pt x="25595" y="6516"/>
                    <a:pt x="25442" y="6135"/>
                    <a:pt x="25239" y="5805"/>
                  </a:cubicBezTo>
                  <a:cubicBezTo>
                    <a:pt x="25018" y="5492"/>
                    <a:pt x="24784" y="5379"/>
                    <a:pt x="24479" y="5379"/>
                  </a:cubicBezTo>
                  <a:cubicBezTo>
                    <a:pt x="24362" y="5379"/>
                    <a:pt x="24235" y="5395"/>
                    <a:pt x="24095" y="5423"/>
                  </a:cubicBezTo>
                  <a:cubicBezTo>
                    <a:pt x="23409" y="5551"/>
                    <a:pt x="22774" y="5779"/>
                    <a:pt x="22341" y="6364"/>
                  </a:cubicBezTo>
                  <a:lnTo>
                    <a:pt x="22341" y="6440"/>
                  </a:lnTo>
                  <a:cubicBezTo>
                    <a:pt x="22329" y="6605"/>
                    <a:pt x="22208" y="6688"/>
                    <a:pt x="22084" y="6688"/>
                  </a:cubicBezTo>
                  <a:cubicBezTo>
                    <a:pt x="21960" y="6688"/>
                    <a:pt x="21833" y="6605"/>
                    <a:pt x="21808" y="6440"/>
                  </a:cubicBezTo>
                  <a:cubicBezTo>
                    <a:pt x="21731" y="5169"/>
                    <a:pt x="22011" y="3771"/>
                    <a:pt x="21503" y="2577"/>
                  </a:cubicBezTo>
                  <a:cubicBezTo>
                    <a:pt x="20842" y="1001"/>
                    <a:pt x="19215" y="289"/>
                    <a:pt x="17640" y="61"/>
                  </a:cubicBezTo>
                  <a:cubicBezTo>
                    <a:pt x="17367" y="20"/>
                    <a:pt x="17097" y="0"/>
                    <a:pt x="16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9"/>
            <p:cNvSpPr/>
            <p:nvPr/>
          </p:nvSpPr>
          <p:spPr>
            <a:xfrm>
              <a:off x="5589156" y="170379"/>
              <a:ext cx="102004" cy="54865"/>
            </a:xfrm>
            <a:custGeom>
              <a:rect b="b" l="l" r="r" t="t"/>
              <a:pathLst>
                <a:path extrusionOk="0" h="1335" w="2482">
                  <a:moveTo>
                    <a:pt x="1168" y="1"/>
                  </a:moveTo>
                  <a:cubicBezTo>
                    <a:pt x="816" y="1"/>
                    <a:pt x="459" y="152"/>
                    <a:pt x="204" y="496"/>
                  </a:cubicBezTo>
                  <a:cubicBezTo>
                    <a:pt x="186" y="514"/>
                    <a:pt x="155" y="532"/>
                    <a:pt x="121" y="532"/>
                  </a:cubicBezTo>
                  <a:cubicBezTo>
                    <a:pt x="106" y="532"/>
                    <a:pt x="92" y="528"/>
                    <a:pt x="77" y="521"/>
                  </a:cubicBezTo>
                  <a:cubicBezTo>
                    <a:pt x="51" y="546"/>
                    <a:pt x="26" y="546"/>
                    <a:pt x="0" y="546"/>
                  </a:cubicBezTo>
                  <a:lnTo>
                    <a:pt x="0" y="877"/>
                  </a:lnTo>
                  <a:lnTo>
                    <a:pt x="51" y="877"/>
                  </a:lnTo>
                  <a:cubicBezTo>
                    <a:pt x="286" y="811"/>
                    <a:pt x="526" y="779"/>
                    <a:pt x="764" y="779"/>
                  </a:cubicBezTo>
                  <a:cubicBezTo>
                    <a:pt x="1349" y="779"/>
                    <a:pt x="1927" y="973"/>
                    <a:pt x="2415" y="1334"/>
                  </a:cubicBezTo>
                  <a:cubicBezTo>
                    <a:pt x="2481" y="537"/>
                    <a:pt x="1832" y="1"/>
                    <a:pt x="1168"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9"/>
            <p:cNvSpPr/>
            <p:nvPr/>
          </p:nvSpPr>
          <p:spPr>
            <a:xfrm>
              <a:off x="5488878" y="164214"/>
              <a:ext cx="94031" cy="25522"/>
            </a:xfrm>
            <a:custGeom>
              <a:rect b="b" l="l" r="r" t="t"/>
              <a:pathLst>
                <a:path extrusionOk="0" h="621" w="2288">
                  <a:moveTo>
                    <a:pt x="1203" y="0"/>
                  </a:moveTo>
                  <a:cubicBezTo>
                    <a:pt x="819" y="0"/>
                    <a:pt x="407" y="143"/>
                    <a:pt x="1" y="315"/>
                  </a:cubicBezTo>
                  <a:lnTo>
                    <a:pt x="2288" y="620"/>
                  </a:lnTo>
                  <a:cubicBezTo>
                    <a:pt x="1987" y="162"/>
                    <a:pt x="1611" y="0"/>
                    <a:pt x="1203"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9"/>
            <p:cNvSpPr/>
            <p:nvPr/>
          </p:nvSpPr>
          <p:spPr>
            <a:xfrm>
              <a:off x="4213499" y="37921"/>
              <a:ext cx="313410" cy="136115"/>
            </a:xfrm>
            <a:custGeom>
              <a:rect b="b" l="l" r="r" t="t"/>
              <a:pathLst>
                <a:path extrusionOk="0" h="3312" w="7626">
                  <a:moveTo>
                    <a:pt x="3343" y="1"/>
                  </a:moveTo>
                  <a:cubicBezTo>
                    <a:pt x="3044" y="1"/>
                    <a:pt x="2742" y="28"/>
                    <a:pt x="2441" y="84"/>
                  </a:cubicBezTo>
                  <a:cubicBezTo>
                    <a:pt x="738" y="415"/>
                    <a:pt x="103" y="1609"/>
                    <a:pt x="1" y="3032"/>
                  </a:cubicBezTo>
                  <a:cubicBezTo>
                    <a:pt x="569" y="2032"/>
                    <a:pt x="1662" y="1601"/>
                    <a:pt x="2893" y="1601"/>
                  </a:cubicBezTo>
                  <a:cubicBezTo>
                    <a:pt x="4415" y="1601"/>
                    <a:pt x="6149" y="2259"/>
                    <a:pt x="7371" y="3312"/>
                  </a:cubicBezTo>
                  <a:cubicBezTo>
                    <a:pt x="7346" y="2880"/>
                    <a:pt x="7448" y="2422"/>
                    <a:pt x="7626" y="2016"/>
                  </a:cubicBezTo>
                  <a:cubicBezTo>
                    <a:pt x="7575" y="2016"/>
                    <a:pt x="7549" y="1990"/>
                    <a:pt x="7524" y="1965"/>
                  </a:cubicBezTo>
                  <a:cubicBezTo>
                    <a:pt x="6454" y="767"/>
                    <a:pt x="4934" y="1"/>
                    <a:pt x="3343"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9"/>
            <p:cNvSpPr/>
            <p:nvPr/>
          </p:nvSpPr>
          <p:spPr>
            <a:xfrm>
              <a:off x="4521648" y="-173155"/>
              <a:ext cx="988148" cy="367042"/>
            </a:xfrm>
            <a:custGeom>
              <a:rect b="b" l="l" r="r" t="t"/>
              <a:pathLst>
                <a:path extrusionOk="0" h="8931" w="24044">
                  <a:moveTo>
                    <a:pt x="9155" y="0"/>
                  </a:moveTo>
                  <a:cubicBezTo>
                    <a:pt x="6268" y="0"/>
                    <a:pt x="3871" y="2326"/>
                    <a:pt x="4499" y="5398"/>
                  </a:cubicBezTo>
                  <a:cubicBezTo>
                    <a:pt x="4555" y="5511"/>
                    <a:pt x="4445" y="5623"/>
                    <a:pt x="4333" y="5623"/>
                  </a:cubicBezTo>
                  <a:cubicBezTo>
                    <a:pt x="4293" y="5623"/>
                    <a:pt x="4253" y="5609"/>
                    <a:pt x="4220" y="5576"/>
                  </a:cubicBezTo>
                  <a:cubicBezTo>
                    <a:pt x="3618" y="4915"/>
                    <a:pt x="2780" y="4080"/>
                    <a:pt x="1842" y="4080"/>
                  </a:cubicBezTo>
                  <a:cubicBezTo>
                    <a:pt x="1591" y="4080"/>
                    <a:pt x="1332" y="4140"/>
                    <a:pt x="1068" y="4280"/>
                  </a:cubicBezTo>
                  <a:cubicBezTo>
                    <a:pt x="178" y="4737"/>
                    <a:pt x="1" y="5881"/>
                    <a:pt x="433" y="6720"/>
                  </a:cubicBezTo>
                  <a:cubicBezTo>
                    <a:pt x="738" y="6389"/>
                    <a:pt x="1170" y="6186"/>
                    <a:pt x="1627" y="6110"/>
                  </a:cubicBezTo>
                  <a:cubicBezTo>
                    <a:pt x="1823" y="6075"/>
                    <a:pt x="2020" y="6057"/>
                    <a:pt x="2216" y="6057"/>
                  </a:cubicBezTo>
                  <a:cubicBezTo>
                    <a:pt x="3011" y="6057"/>
                    <a:pt x="3791" y="6342"/>
                    <a:pt x="4423" y="6872"/>
                  </a:cubicBezTo>
                  <a:cubicBezTo>
                    <a:pt x="5025" y="4766"/>
                    <a:pt x="6699" y="2859"/>
                    <a:pt x="8785" y="2859"/>
                  </a:cubicBezTo>
                  <a:cubicBezTo>
                    <a:pt x="9165" y="2859"/>
                    <a:pt x="9560" y="2923"/>
                    <a:pt x="9964" y="3060"/>
                  </a:cubicBezTo>
                  <a:cubicBezTo>
                    <a:pt x="12022" y="3746"/>
                    <a:pt x="13039" y="6059"/>
                    <a:pt x="13293" y="8295"/>
                  </a:cubicBezTo>
                  <a:cubicBezTo>
                    <a:pt x="13873" y="7342"/>
                    <a:pt x="14961" y="6622"/>
                    <a:pt x="16053" y="6622"/>
                  </a:cubicBezTo>
                  <a:cubicBezTo>
                    <a:pt x="16445" y="6622"/>
                    <a:pt x="16838" y="6715"/>
                    <a:pt x="17207" y="6923"/>
                  </a:cubicBezTo>
                  <a:cubicBezTo>
                    <a:pt x="17512" y="7101"/>
                    <a:pt x="17741" y="7355"/>
                    <a:pt x="17919" y="7685"/>
                  </a:cubicBezTo>
                  <a:cubicBezTo>
                    <a:pt x="18478" y="7126"/>
                    <a:pt x="19189" y="6796"/>
                    <a:pt x="19952" y="6669"/>
                  </a:cubicBezTo>
                  <a:cubicBezTo>
                    <a:pt x="20123" y="6642"/>
                    <a:pt x="20295" y="6629"/>
                    <a:pt x="20465" y="6629"/>
                  </a:cubicBezTo>
                  <a:cubicBezTo>
                    <a:pt x="21754" y="6629"/>
                    <a:pt x="22926" y="7392"/>
                    <a:pt x="22926" y="8829"/>
                  </a:cubicBezTo>
                  <a:lnTo>
                    <a:pt x="22926" y="8931"/>
                  </a:lnTo>
                  <a:cubicBezTo>
                    <a:pt x="23053" y="8855"/>
                    <a:pt x="23180" y="8804"/>
                    <a:pt x="23332" y="8778"/>
                  </a:cubicBezTo>
                  <a:lnTo>
                    <a:pt x="23332" y="8677"/>
                  </a:lnTo>
                  <a:cubicBezTo>
                    <a:pt x="23154" y="8677"/>
                    <a:pt x="23027" y="8473"/>
                    <a:pt x="23129" y="8321"/>
                  </a:cubicBezTo>
                  <a:cubicBezTo>
                    <a:pt x="24044" y="6948"/>
                    <a:pt x="23231" y="5398"/>
                    <a:pt x="21655" y="5118"/>
                  </a:cubicBezTo>
                  <a:cubicBezTo>
                    <a:pt x="21498" y="5091"/>
                    <a:pt x="21342" y="5078"/>
                    <a:pt x="21188" y="5078"/>
                  </a:cubicBezTo>
                  <a:cubicBezTo>
                    <a:pt x="20065" y="5078"/>
                    <a:pt x="19024" y="5775"/>
                    <a:pt x="18376" y="6669"/>
                  </a:cubicBezTo>
                  <a:lnTo>
                    <a:pt x="18402" y="6745"/>
                  </a:lnTo>
                  <a:cubicBezTo>
                    <a:pt x="18435" y="6881"/>
                    <a:pt x="18300" y="6994"/>
                    <a:pt x="18183" y="6994"/>
                  </a:cubicBezTo>
                  <a:cubicBezTo>
                    <a:pt x="18125" y="6994"/>
                    <a:pt x="18071" y="6965"/>
                    <a:pt x="18046" y="6898"/>
                  </a:cubicBezTo>
                  <a:cubicBezTo>
                    <a:pt x="17919" y="6516"/>
                    <a:pt x="17766" y="6135"/>
                    <a:pt x="17563" y="5805"/>
                  </a:cubicBezTo>
                  <a:cubicBezTo>
                    <a:pt x="17342" y="5492"/>
                    <a:pt x="17108" y="5379"/>
                    <a:pt x="16803" y="5379"/>
                  </a:cubicBezTo>
                  <a:cubicBezTo>
                    <a:pt x="16686" y="5379"/>
                    <a:pt x="16559" y="5395"/>
                    <a:pt x="16419" y="5423"/>
                  </a:cubicBezTo>
                  <a:cubicBezTo>
                    <a:pt x="15733" y="5551"/>
                    <a:pt x="15098" y="5779"/>
                    <a:pt x="14665" y="6364"/>
                  </a:cubicBezTo>
                  <a:lnTo>
                    <a:pt x="14665" y="6440"/>
                  </a:lnTo>
                  <a:cubicBezTo>
                    <a:pt x="14653" y="6605"/>
                    <a:pt x="14532" y="6688"/>
                    <a:pt x="14408" y="6688"/>
                  </a:cubicBezTo>
                  <a:cubicBezTo>
                    <a:pt x="14284" y="6688"/>
                    <a:pt x="14157" y="6605"/>
                    <a:pt x="14132" y="6440"/>
                  </a:cubicBezTo>
                  <a:cubicBezTo>
                    <a:pt x="14055" y="5169"/>
                    <a:pt x="14310" y="3771"/>
                    <a:pt x="13827" y="2577"/>
                  </a:cubicBezTo>
                  <a:cubicBezTo>
                    <a:pt x="13166" y="1027"/>
                    <a:pt x="11539" y="289"/>
                    <a:pt x="9964" y="61"/>
                  </a:cubicBezTo>
                  <a:cubicBezTo>
                    <a:pt x="9691" y="20"/>
                    <a:pt x="9421" y="0"/>
                    <a:pt x="915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9"/>
            <p:cNvSpPr/>
            <p:nvPr/>
          </p:nvSpPr>
          <p:spPr>
            <a:xfrm>
              <a:off x="6175733" y="184252"/>
              <a:ext cx="1257912" cy="482731"/>
            </a:xfrm>
            <a:custGeom>
              <a:rect b="b" l="l" r="r" t="t"/>
              <a:pathLst>
                <a:path extrusionOk="0" h="11746" w="30608">
                  <a:moveTo>
                    <a:pt x="17908" y="366"/>
                  </a:moveTo>
                  <a:cubicBezTo>
                    <a:pt x="18253" y="366"/>
                    <a:pt x="18614" y="407"/>
                    <a:pt x="18986" y="494"/>
                  </a:cubicBezTo>
                  <a:cubicBezTo>
                    <a:pt x="22138" y="1257"/>
                    <a:pt x="23713" y="4535"/>
                    <a:pt x="22926" y="7534"/>
                  </a:cubicBezTo>
                  <a:cubicBezTo>
                    <a:pt x="22904" y="7689"/>
                    <a:pt x="23015" y="7824"/>
                    <a:pt x="23161" y="7824"/>
                  </a:cubicBezTo>
                  <a:cubicBezTo>
                    <a:pt x="23184" y="7824"/>
                    <a:pt x="23207" y="7821"/>
                    <a:pt x="23231" y="7814"/>
                  </a:cubicBezTo>
                  <a:lnTo>
                    <a:pt x="23231" y="7814"/>
                  </a:lnTo>
                  <a:cubicBezTo>
                    <a:pt x="23212" y="7887"/>
                    <a:pt x="23272" y="7947"/>
                    <a:pt x="23336" y="7947"/>
                  </a:cubicBezTo>
                  <a:cubicBezTo>
                    <a:pt x="23361" y="7947"/>
                    <a:pt x="23387" y="7937"/>
                    <a:pt x="23408" y="7916"/>
                  </a:cubicBezTo>
                  <a:cubicBezTo>
                    <a:pt x="23831" y="7524"/>
                    <a:pt x="24305" y="7350"/>
                    <a:pt x="24754" y="7350"/>
                  </a:cubicBezTo>
                  <a:cubicBezTo>
                    <a:pt x="25790" y="7350"/>
                    <a:pt x="26694" y="8273"/>
                    <a:pt x="26535" y="9568"/>
                  </a:cubicBezTo>
                  <a:cubicBezTo>
                    <a:pt x="26535" y="9669"/>
                    <a:pt x="26611" y="9746"/>
                    <a:pt x="26687" y="9746"/>
                  </a:cubicBezTo>
                  <a:cubicBezTo>
                    <a:pt x="26713" y="9771"/>
                    <a:pt x="26763" y="9796"/>
                    <a:pt x="26789" y="9796"/>
                  </a:cubicBezTo>
                  <a:cubicBezTo>
                    <a:pt x="27082" y="9723"/>
                    <a:pt x="27381" y="9685"/>
                    <a:pt x="27678" y="9685"/>
                  </a:cubicBezTo>
                  <a:cubicBezTo>
                    <a:pt x="27998" y="9685"/>
                    <a:pt x="28315" y="9729"/>
                    <a:pt x="28619" y="9822"/>
                  </a:cubicBezTo>
                  <a:cubicBezTo>
                    <a:pt x="29229" y="10025"/>
                    <a:pt x="29966" y="10508"/>
                    <a:pt x="29991" y="11194"/>
                  </a:cubicBezTo>
                  <a:lnTo>
                    <a:pt x="29915" y="11194"/>
                  </a:lnTo>
                  <a:cubicBezTo>
                    <a:pt x="28758" y="11191"/>
                    <a:pt x="27602" y="11190"/>
                    <a:pt x="26446" y="11190"/>
                  </a:cubicBezTo>
                  <a:cubicBezTo>
                    <a:pt x="18351" y="11190"/>
                    <a:pt x="10259" y="11267"/>
                    <a:pt x="2186" y="11423"/>
                  </a:cubicBezTo>
                  <a:lnTo>
                    <a:pt x="331" y="11448"/>
                  </a:lnTo>
                  <a:cubicBezTo>
                    <a:pt x="280" y="11016"/>
                    <a:pt x="585" y="10661"/>
                    <a:pt x="1017" y="10635"/>
                  </a:cubicBezTo>
                  <a:cubicBezTo>
                    <a:pt x="1076" y="10631"/>
                    <a:pt x="1136" y="10629"/>
                    <a:pt x="1197" y="10629"/>
                  </a:cubicBezTo>
                  <a:cubicBezTo>
                    <a:pt x="1499" y="10629"/>
                    <a:pt x="1809" y="10682"/>
                    <a:pt x="2085" y="10788"/>
                  </a:cubicBezTo>
                  <a:lnTo>
                    <a:pt x="2161" y="10788"/>
                  </a:lnTo>
                  <a:cubicBezTo>
                    <a:pt x="2288" y="10788"/>
                    <a:pt x="2339" y="10610"/>
                    <a:pt x="2212" y="10534"/>
                  </a:cubicBezTo>
                  <a:cubicBezTo>
                    <a:pt x="2077" y="9225"/>
                    <a:pt x="3084" y="8270"/>
                    <a:pt x="4150" y="8270"/>
                  </a:cubicBezTo>
                  <a:cubicBezTo>
                    <a:pt x="4698" y="8270"/>
                    <a:pt x="5262" y="8523"/>
                    <a:pt x="5694" y="9110"/>
                  </a:cubicBezTo>
                  <a:cubicBezTo>
                    <a:pt x="5726" y="9159"/>
                    <a:pt x="5771" y="9179"/>
                    <a:pt x="5817" y="9179"/>
                  </a:cubicBezTo>
                  <a:cubicBezTo>
                    <a:pt x="5913" y="9179"/>
                    <a:pt x="6008" y="9087"/>
                    <a:pt x="5973" y="8983"/>
                  </a:cubicBezTo>
                  <a:cubicBezTo>
                    <a:pt x="6024" y="8958"/>
                    <a:pt x="6049" y="8932"/>
                    <a:pt x="6024" y="8881"/>
                  </a:cubicBezTo>
                  <a:cubicBezTo>
                    <a:pt x="5668" y="6594"/>
                    <a:pt x="7117" y="4485"/>
                    <a:pt x="9531" y="4332"/>
                  </a:cubicBezTo>
                  <a:cubicBezTo>
                    <a:pt x="9626" y="4326"/>
                    <a:pt x="9720" y="4323"/>
                    <a:pt x="9813" y="4323"/>
                  </a:cubicBezTo>
                  <a:cubicBezTo>
                    <a:pt x="11578" y="4323"/>
                    <a:pt x="12905" y="5453"/>
                    <a:pt x="13750" y="6950"/>
                  </a:cubicBezTo>
                  <a:cubicBezTo>
                    <a:pt x="13782" y="7022"/>
                    <a:pt x="13837" y="7051"/>
                    <a:pt x="13893" y="7051"/>
                  </a:cubicBezTo>
                  <a:cubicBezTo>
                    <a:pt x="14015" y="7051"/>
                    <a:pt x="14143" y="6911"/>
                    <a:pt x="14055" y="6772"/>
                  </a:cubicBezTo>
                  <a:lnTo>
                    <a:pt x="14030" y="6696"/>
                  </a:lnTo>
                  <a:cubicBezTo>
                    <a:pt x="14081" y="6670"/>
                    <a:pt x="14106" y="6619"/>
                    <a:pt x="14081" y="6569"/>
                  </a:cubicBezTo>
                  <a:cubicBezTo>
                    <a:pt x="12916" y="3621"/>
                    <a:pt x="14831" y="366"/>
                    <a:pt x="17908" y="366"/>
                  </a:cubicBezTo>
                  <a:close/>
                  <a:moveTo>
                    <a:pt x="17921" y="0"/>
                  </a:moveTo>
                  <a:cubicBezTo>
                    <a:pt x="14677" y="0"/>
                    <a:pt x="12618" y="3261"/>
                    <a:pt x="13725" y="6187"/>
                  </a:cubicBezTo>
                  <a:cubicBezTo>
                    <a:pt x="12833" y="4849"/>
                    <a:pt x="11375" y="3980"/>
                    <a:pt x="9789" y="3980"/>
                  </a:cubicBezTo>
                  <a:cubicBezTo>
                    <a:pt x="9387" y="3980"/>
                    <a:pt x="8977" y="4036"/>
                    <a:pt x="8566" y="4154"/>
                  </a:cubicBezTo>
                  <a:cubicBezTo>
                    <a:pt x="6558" y="4688"/>
                    <a:pt x="5338" y="6721"/>
                    <a:pt x="5795" y="8780"/>
                  </a:cubicBezTo>
                  <a:cubicBezTo>
                    <a:pt x="5357" y="8253"/>
                    <a:pt x="4712" y="7969"/>
                    <a:pt x="4054" y="7969"/>
                  </a:cubicBezTo>
                  <a:cubicBezTo>
                    <a:pt x="3759" y="7969"/>
                    <a:pt x="3461" y="8026"/>
                    <a:pt x="3177" y="8144"/>
                  </a:cubicBezTo>
                  <a:cubicBezTo>
                    <a:pt x="2313" y="8551"/>
                    <a:pt x="1830" y="9491"/>
                    <a:pt x="1958" y="10457"/>
                  </a:cubicBezTo>
                  <a:cubicBezTo>
                    <a:pt x="1735" y="10359"/>
                    <a:pt x="1496" y="10308"/>
                    <a:pt x="1258" y="10308"/>
                  </a:cubicBezTo>
                  <a:cubicBezTo>
                    <a:pt x="1006" y="10308"/>
                    <a:pt x="757" y="10365"/>
                    <a:pt x="534" y="10483"/>
                  </a:cubicBezTo>
                  <a:cubicBezTo>
                    <a:pt x="153" y="10686"/>
                    <a:pt x="0" y="11118"/>
                    <a:pt x="128" y="11525"/>
                  </a:cubicBezTo>
                  <a:cubicBezTo>
                    <a:pt x="153" y="11550"/>
                    <a:pt x="178" y="11576"/>
                    <a:pt x="229" y="11576"/>
                  </a:cubicBezTo>
                  <a:cubicBezTo>
                    <a:pt x="229" y="11601"/>
                    <a:pt x="255" y="11626"/>
                    <a:pt x="305" y="11626"/>
                  </a:cubicBezTo>
                  <a:cubicBezTo>
                    <a:pt x="6469" y="11706"/>
                    <a:pt x="12642" y="11746"/>
                    <a:pt x="18819" y="11746"/>
                  </a:cubicBezTo>
                  <a:cubicBezTo>
                    <a:pt x="22525" y="11746"/>
                    <a:pt x="26233" y="11731"/>
                    <a:pt x="29940" y="11703"/>
                  </a:cubicBezTo>
                  <a:cubicBezTo>
                    <a:pt x="29966" y="11703"/>
                    <a:pt x="30017" y="11703"/>
                    <a:pt x="30042" y="11677"/>
                  </a:cubicBezTo>
                  <a:cubicBezTo>
                    <a:pt x="30079" y="11715"/>
                    <a:pt x="30127" y="11731"/>
                    <a:pt x="30173" y="11731"/>
                  </a:cubicBezTo>
                  <a:cubicBezTo>
                    <a:pt x="30254" y="11731"/>
                    <a:pt x="30331" y="11681"/>
                    <a:pt x="30347" y="11601"/>
                  </a:cubicBezTo>
                  <a:cubicBezTo>
                    <a:pt x="30608" y="10237"/>
                    <a:pt x="29143" y="9411"/>
                    <a:pt x="27851" y="9411"/>
                  </a:cubicBezTo>
                  <a:cubicBezTo>
                    <a:pt x="27507" y="9411"/>
                    <a:pt x="27174" y="9470"/>
                    <a:pt x="26890" y="9593"/>
                  </a:cubicBezTo>
                  <a:cubicBezTo>
                    <a:pt x="27180" y="8165"/>
                    <a:pt x="26015" y="7071"/>
                    <a:pt x="24798" y="7071"/>
                  </a:cubicBezTo>
                  <a:cubicBezTo>
                    <a:pt x="24304" y="7071"/>
                    <a:pt x="23801" y="7251"/>
                    <a:pt x="23383" y="7662"/>
                  </a:cubicBezTo>
                  <a:cubicBezTo>
                    <a:pt x="24298" y="4129"/>
                    <a:pt x="22087" y="266"/>
                    <a:pt x="18249" y="11"/>
                  </a:cubicBezTo>
                  <a:cubicBezTo>
                    <a:pt x="18138" y="4"/>
                    <a:pt x="18029" y="0"/>
                    <a:pt x="17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9"/>
            <p:cNvSpPr/>
            <p:nvPr/>
          </p:nvSpPr>
          <p:spPr>
            <a:xfrm>
              <a:off x="6260722" y="200033"/>
              <a:ext cx="1147607" cy="453716"/>
            </a:xfrm>
            <a:custGeom>
              <a:rect b="b" l="l" r="r" t="t"/>
              <a:pathLst>
                <a:path extrusionOk="0" h="11040" w="27924">
                  <a:moveTo>
                    <a:pt x="15814" y="0"/>
                  </a:moveTo>
                  <a:cubicBezTo>
                    <a:pt x="12752" y="0"/>
                    <a:pt x="10851" y="3246"/>
                    <a:pt x="12013" y="6185"/>
                  </a:cubicBezTo>
                  <a:cubicBezTo>
                    <a:pt x="12038" y="6235"/>
                    <a:pt x="12013" y="6286"/>
                    <a:pt x="11962" y="6312"/>
                  </a:cubicBezTo>
                  <a:lnTo>
                    <a:pt x="11987" y="6388"/>
                  </a:lnTo>
                  <a:cubicBezTo>
                    <a:pt x="12075" y="6546"/>
                    <a:pt x="11944" y="6680"/>
                    <a:pt x="11813" y="6680"/>
                  </a:cubicBezTo>
                  <a:cubicBezTo>
                    <a:pt x="11754" y="6680"/>
                    <a:pt x="11696" y="6654"/>
                    <a:pt x="11657" y="6591"/>
                  </a:cubicBezTo>
                  <a:cubicBezTo>
                    <a:pt x="10836" y="5094"/>
                    <a:pt x="9487" y="3964"/>
                    <a:pt x="7720" y="3964"/>
                  </a:cubicBezTo>
                  <a:cubicBezTo>
                    <a:pt x="7627" y="3964"/>
                    <a:pt x="7533" y="3967"/>
                    <a:pt x="7438" y="3973"/>
                  </a:cubicBezTo>
                  <a:cubicBezTo>
                    <a:pt x="5049" y="4126"/>
                    <a:pt x="3575" y="6235"/>
                    <a:pt x="3956" y="8523"/>
                  </a:cubicBezTo>
                  <a:cubicBezTo>
                    <a:pt x="3956" y="8548"/>
                    <a:pt x="3931" y="8599"/>
                    <a:pt x="3905" y="8625"/>
                  </a:cubicBezTo>
                  <a:cubicBezTo>
                    <a:pt x="3940" y="8729"/>
                    <a:pt x="3844" y="8809"/>
                    <a:pt x="3748" y="8809"/>
                  </a:cubicBezTo>
                  <a:cubicBezTo>
                    <a:pt x="3703" y="8809"/>
                    <a:pt x="3658" y="8792"/>
                    <a:pt x="3626" y="8752"/>
                  </a:cubicBezTo>
                  <a:cubicBezTo>
                    <a:pt x="3194" y="8164"/>
                    <a:pt x="2630" y="7912"/>
                    <a:pt x="2081" y="7912"/>
                  </a:cubicBezTo>
                  <a:cubicBezTo>
                    <a:pt x="1013" y="7912"/>
                    <a:pt x="1" y="8866"/>
                    <a:pt x="118" y="10175"/>
                  </a:cubicBezTo>
                  <a:cubicBezTo>
                    <a:pt x="245" y="10226"/>
                    <a:pt x="220" y="10429"/>
                    <a:pt x="93" y="10429"/>
                  </a:cubicBezTo>
                  <a:lnTo>
                    <a:pt x="93" y="11039"/>
                  </a:lnTo>
                  <a:cubicBezTo>
                    <a:pt x="7880" y="10889"/>
                    <a:pt x="15666" y="10830"/>
                    <a:pt x="23453" y="10830"/>
                  </a:cubicBezTo>
                  <a:cubicBezTo>
                    <a:pt x="24918" y="10830"/>
                    <a:pt x="26382" y="10832"/>
                    <a:pt x="27847" y="10836"/>
                  </a:cubicBezTo>
                  <a:lnTo>
                    <a:pt x="27923" y="10836"/>
                  </a:lnTo>
                  <a:cubicBezTo>
                    <a:pt x="27898" y="10124"/>
                    <a:pt x="27161" y="9641"/>
                    <a:pt x="26551" y="9438"/>
                  </a:cubicBezTo>
                  <a:cubicBezTo>
                    <a:pt x="26258" y="9362"/>
                    <a:pt x="25953" y="9324"/>
                    <a:pt x="25645" y="9324"/>
                  </a:cubicBezTo>
                  <a:cubicBezTo>
                    <a:pt x="25337" y="9324"/>
                    <a:pt x="25026" y="9362"/>
                    <a:pt x="24721" y="9438"/>
                  </a:cubicBezTo>
                  <a:cubicBezTo>
                    <a:pt x="24695" y="9438"/>
                    <a:pt x="24645" y="9412"/>
                    <a:pt x="24645" y="9362"/>
                  </a:cubicBezTo>
                  <a:cubicBezTo>
                    <a:pt x="24543" y="9362"/>
                    <a:pt x="24467" y="9285"/>
                    <a:pt x="24467" y="9209"/>
                  </a:cubicBezTo>
                  <a:cubicBezTo>
                    <a:pt x="24626" y="7915"/>
                    <a:pt x="23722" y="6992"/>
                    <a:pt x="22686" y="6992"/>
                  </a:cubicBezTo>
                  <a:cubicBezTo>
                    <a:pt x="22237" y="6992"/>
                    <a:pt x="21763" y="7165"/>
                    <a:pt x="21340" y="7557"/>
                  </a:cubicBezTo>
                  <a:cubicBezTo>
                    <a:pt x="21319" y="7579"/>
                    <a:pt x="21293" y="7588"/>
                    <a:pt x="21268" y="7588"/>
                  </a:cubicBezTo>
                  <a:cubicBezTo>
                    <a:pt x="21204" y="7588"/>
                    <a:pt x="21144" y="7528"/>
                    <a:pt x="21163" y="7455"/>
                  </a:cubicBezTo>
                  <a:lnTo>
                    <a:pt x="21163" y="7455"/>
                  </a:lnTo>
                  <a:cubicBezTo>
                    <a:pt x="21139" y="7462"/>
                    <a:pt x="21116" y="7465"/>
                    <a:pt x="21093" y="7465"/>
                  </a:cubicBezTo>
                  <a:cubicBezTo>
                    <a:pt x="20947" y="7465"/>
                    <a:pt x="20836" y="7330"/>
                    <a:pt x="20858" y="7176"/>
                  </a:cubicBezTo>
                  <a:cubicBezTo>
                    <a:pt x="21645" y="4151"/>
                    <a:pt x="20095" y="898"/>
                    <a:pt x="16918" y="136"/>
                  </a:cubicBezTo>
                  <a:cubicBezTo>
                    <a:pt x="16536" y="44"/>
                    <a:pt x="16167" y="0"/>
                    <a:pt x="158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9"/>
            <p:cNvSpPr/>
            <p:nvPr/>
          </p:nvSpPr>
          <p:spPr>
            <a:xfrm>
              <a:off x="6740823" y="200198"/>
              <a:ext cx="668533" cy="445168"/>
            </a:xfrm>
            <a:custGeom>
              <a:rect b="b" l="l" r="r" t="t"/>
              <a:pathLst>
                <a:path extrusionOk="0" h="10832" w="16267">
                  <a:moveTo>
                    <a:pt x="4146" y="0"/>
                  </a:moveTo>
                  <a:cubicBezTo>
                    <a:pt x="1711" y="0"/>
                    <a:pt x="0" y="2045"/>
                    <a:pt x="0" y="4402"/>
                  </a:cubicBezTo>
                  <a:cubicBezTo>
                    <a:pt x="26" y="4224"/>
                    <a:pt x="77" y="4046"/>
                    <a:pt x="128" y="3868"/>
                  </a:cubicBezTo>
                  <a:cubicBezTo>
                    <a:pt x="592" y="2581"/>
                    <a:pt x="1914" y="1872"/>
                    <a:pt x="3237" y="1872"/>
                  </a:cubicBezTo>
                  <a:cubicBezTo>
                    <a:pt x="3508" y="1872"/>
                    <a:pt x="3778" y="1901"/>
                    <a:pt x="4042" y="1962"/>
                  </a:cubicBezTo>
                  <a:cubicBezTo>
                    <a:pt x="6837" y="2597"/>
                    <a:pt x="7905" y="5977"/>
                    <a:pt x="8616" y="8697"/>
                  </a:cubicBezTo>
                  <a:cubicBezTo>
                    <a:pt x="8987" y="8415"/>
                    <a:pt x="9435" y="8272"/>
                    <a:pt x="9881" y="8272"/>
                  </a:cubicBezTo>
                  <a:cubicBezTo>
                    <a:pt x="10199" y="8272"/>
                    <a:pt x="10516" y="8345"/>
                    <a:pt x="10802" y="8493"/>
                  </a:cubicBezTo>
                  <a:cubicBezTo>
                    <a:pt x="11692" y="8900"/>
                    <a:pt x="12556" y="9815"/>
                    <a:pt x="12429" y="10832"/>
                  </a:cubicBezTo>
                  <a:lnTo>
                    <a:pt x="16190" y="10832"/>
                  </a:lnTo>
                  <a:cubicBezTo>
                    <a:pt x="16203" y="10819"/>
                    <a:pt x="16216" y="10813"/>
                    <a:pt x="16228" y="10813"/>
                  </a:cubicBezTo>
                  <a:cubicBezTo>
                    <a:pt x="16241" y="10813"/>
                    <a:pt x="16254" y="10819"/>
                    <a:pt x="16267" y="10832"/>
                  </a:cubicBezTo>
                  <a:cubicBezTo>
                    <a:pt x="16216" y="10120"/>
                    <a:pt x="15479" y="9637"/>
                    <a:pt x="14894" y="9434"/>
                  </a:cubicBezTo>
                  <a:cubicBezTo>
                    <a:pt x="14589" y="9358"/>
                    <a:pt x="14278" y="9320"/>
                    <a:pt x="13970" y="9320"/>
                  </a:cubicBezTo>
                  <a:cubicBezTo>
                    <a:pt x="13661" y="9320"/>
                    <a:pt x="13356" y="9358"/>
                    <a:pt x="13064" y="9434"/>
                  </a:cubicBezTo>
                  <a:cubicBezTo>
                    <a:pt x="13013" y="9434"/>
                    <a:pt x="12988" y="9408"/>
                    <a:pt x="12963" y="9358"/>
                  </a:cubicBezTo>
                  <a:cubicBezTo>
                    <a:pt x="12861" y="9358"/>
                    <a:pt x="12785" y="9281"/>
                    <a:pt x="12810" y="9205"/>
                  </a:cubicBezTo>
                  <a:cubicBezTo>
                    <a:pt x="12970" y="7911"/>
                    <a:pt x="12053" y="6988"/>
                    <a:pt x="11010" y="6988"/>
                  </a:cubicBezTo>
                  <a:cubicBezTo>
                    <a:pt x="10557" y="6988"/>
                    <a:pt x="10081" y="7161"/>
                    <a:pt x="9658" y="7553"/>
                  </a:cubicBezTo>
                  <a:cubicBezTo>
                    <a:pt x="9637" y="7575"/>
                    <a:pt x="9611" y="7584"/>
                    <a:pt x="9586" y="7584"/>
                  </a:cubicBezTo>
                  <a:cubicBezTo>
                    <a:pt x="9522" y="7584"/>
                    <a:pt x="9462" y="7524"/>
                    <a:pt x="9481" y="7451"/>
                  </a:cubicBezTo>
                  <a:lnTo>
                    <a:pt x="9481" y="7451"/>
                  </a:lnTo>
                  <a:cubicBezTo>
                    <a:pt x="9457" y="7458"/>
                    <a:pt x="9434" y="7461"/>
                    <a:pt x="9411" y="7461"/>
                  </a:cubicBezTo>
                  <a:cubicBezTo>
                    <a:pt x="9266" y="7461"/>
                    <a:pt x="9157" y="7326"/>
                    <a:pt x="9201" y="7172"/>
                  </a:cubicBezTo>
                  <a:cubicBezTo>
                    <a:pt x="9989" y="4147"/>
                    <a:pt x="8413" y="894"/>
                    <a:pt x="5236" y="132"/>
                  </a:cubicBezTo>
                  <a:cubicBezTo>
                    <a:pt x="4860" y="42"/>
                    <a:pt x="4496" y="0"/>
                    <a:pt x="4146"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9"/>
            <p:cNvSpPr/>
            <p:nvPr/>
          </p:nvSpPr>
          <p:spPr>
            <a:xfrm>
              <a:off x="6274942" y="361999"/>
              <a:ext cx="436661" cy="245763"/>
            </a:xfrm>
            <a:custGeom>
              <a:rect b="b" l="l" r="r" t="t"/>
              <a:pathLst>
                <a:path extrusionOk="0" h="5980" w="10625">
                  <a:moveTo>
                    <a:pt x="7330" y="0"/>
                  </a:moveTo>
                  <a:cubicBezTo>
                    <a:pt x="7251" y="0"/>
                    <a:pt x="7172" y="3"/>
                    <a:pt x="7092" y="7"/>
                  </a:cubicBezTo>
                  <a:cubicBezTo>
                    <a:pt x="4703" y="160"/>
                    <a:pt x="3229" y="2269"/>
                    <a:pt x="3610" y="4556"/>
                  </a:cubicBezTo>
                  <a:cubicBezTo>
                    <a:pt x="3610" y="4607"/>
                    <a:pt x="3585" y="4633"/>
                    <a:pt x="3559" y="4658"/>
                  </a:cubicBezTo>
                  <a:cubicBezTo>
                    <a:pt x="3594" y="4762"/>
                    <a:pt x="3499" y="4854"/>
                    <a:pt x="3403" y="4854"/>
                  </a:cubicBezTo>
                  <a:cubicBezTo>
                    <a:pt x="3357" y="4854"/>
                    <a:pt x="3312" y="4834"/>
                    <a:pt x="3280" y="4785"/>
                  </a:cubicBezTo>
                  <a:cubicBezTo>
                    <a:pt x="2892" y="4233"/>
                    <a:pt x="2298" y="3963"/>
                    <a:pt x="1709" y="3963"/>
                  </a:cubicBezTo>
                  <a:cubicBezTo>
                    <a:pt x="1023" y="3963"/>
                    <a:pt x="343" y="4329"/>
                    <a:pt x="1" y="5039"/>
                  </a:cubicBezTo>
                  <a:cubicBezTo>
                    <a:pt x="261" y="4969"/>
                    <a:pt x="517" y="4937"/>
                    <a:pt x="769" y="4937"/>
                  </a:cubicBezTo>
                  <a:cubicBezTo>
                    <a:pt x="1702" y="4937"/>
                    <a:pt x="2581" y="5380"/>
                    <a:pt x="3381" y="5980"/>
                  </a:cubicBezTo>
                  <a:cubicBezTo>
                    <a:pt x="4093" y="3819"/>
                    <a:pt x="5237" y="1532"/>
                    <a:pt x="7549" y="973"/>
                  </a:cubicBezTo>
                  <a:cubicBezTo>
                    <a:pt x="7859" y="885"/>
                    <a:pt x="8174" y="841"/>
                    <a:pt x="8488" y="841"/>
                  </a:cubicBezTo>
                  <a:cubicBezTo>
                    <a:pt x="9256" y="841"/>
                    <a:pt x="10011" y="1103"/>
                    <a:pt x="10625" y="1608"/>
                  </a:cubicBezTo>
                  <a:cubicBezTo>
                    <a:pt x="9811" y="579"/>
                    <a:pt x="8614" y="0"/>
                    <a:pt x="7330"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9"/>
            <p:cNvSpPr/>
            <p:nvPr/>
          </p:nvSpPr>
          <p:spPr>
            <a:xfrm>
              <a:off x="6186171" y="620009"/>
              <a:ext cx="77345" cy="33741"/>
            </a:xfrm>
            <a:custGeom>
              <a:rect b="b" l="l" r="r" t="t"/>
              <a:pathLst>
                <a:path extrusionOk="0" h="821" w="1882">
                  <a:moveTo>
                    <a:pt x="913" y="1"/>
                  </a:moveTo>
                  <a:cubicBezTo>
                    <a:pt x="854" y="1"/>
                    <a:pt x="795" y="3"/>
                    <a:pt x="738" y="7"/>
                  </a:cubicBezTo>
                  <a:cubicBezTo>
                    <a:pt x="306" y="32"/>
                    <a:pt x="1" y="388"/>
                    <a:pt x="26" y="820"/>
                  </a:cubicBezTo>
                  <a:lnTo>
                    <a:pt x="1881" y="795"/>
                  </a:lnTo>
                  <a:lnTo>
                    <a:pt x="1881" y="185"/>
                  </a:lnTo>
                  <a:lnTo>
                    <a:pt x="1805" y="185"/>
                  </a:lnTo>
                  <a:cubicBezTo>
                    <a:pt x="1528" y="57"/>
                    <a:pt x="1216" y="1"/>
                    <a:pt x="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9"/>
            <p:cNvSpPr/>
            <p:nvPr/>
          </p:nvSpPr>
          <p:spPr>
            <a:xfrm>
              <a:off x="-807966" y="1246992"/>
              <a:ext cx="10385749" cy="3253237"/>
            </a:xfrm>
            <a:custGeom>
              <a:rect b="b" l="l" r="r" t="t"/>
              <a:pathLst>
                <a:path extrusionOk="0" h="79159" w="252710">
                  <a:moveTo>
                    <a:pt x="56620" y="299"/>
                  </a:moveTo>
                  <a:cubicBezTo>
                    <a:pt x="59626" y="299"/>
                    <a:pt x="62299" y="5509"/>
                    <a:pt x="63540" y="7549"/>
                  </a:cubicBezTo>
                  <a:cubicBezTo>
                    <a:pt x="66844" y="13064"/>
                    <a:pt x="69360" y="18986"/>
                    <a:pt x="72537" y="24552"/>
                  </a:cubicBezTo>
                  <a:cubicBezTo>
                    <a:pt x="73249" y="25823"/>
                    <a:pt x="74011" y="27093"/>
                    <a:pt x="74799" y="28313"/>
                  </a:cubicBezTo>
                  <a:cubicBezTo>
                    <a:pt x="75384" y="29178"/>
                    <a:pt x="76019" y="30525"/>
                    <a:pt x="77061" y="30931"/>
                  </a:cubicBezTo>
                  <a:cubicBezTo>
                    <a:pt x="77265" y="31014"/>
                    <a:pt x="77471" y="31052"/>
                    <a:pt x="77678" y="31052"/>
                  </a:cubicBezTo>
                  <a:cubicBezTo>
                    <a:pt x="79515" y="31052"/>
                    <a:pt x="81434" y="28085"/>
                    <a:pt x="82348" y="26966"/>
                  </a:cubicBezTo>
                  <a:cubicBezTo>
                    <a:pt x="84457" y="24425"/>
                    <a:pt x="86262" y="21680"/>
                    <a:pt x="88142" y="18986"/>
                  </a:cubicBezTo>
                  <a:cubicBezTo>
                    <a:pt x="90099" y="16114"/>
                    <a:pt x="92184" y="12886"/>
                    <a:pt x="94903" y="10649"/>
                  </a:cubicBezTo>
                  <a:cubicBezTo>
                    <a:pt x="95596" y="10081"/>
                    <a:pt x="96266" y="9845"/>
                    <a:pt x="96901" y="9845"/>
                  </a:cubicBezTo>
                  <a:cubicBezTo>
                    <a:pt x="98455" y="9845"/>
                    <a:pt x="99800" y="11258"/>
                    <a:pt x="100774" y="12683"/>
                  </a:cubicBezTo>
                  <a:cubicBezTo>
                    <a:pt x="101918" y="14411"/>
                    <a:pt x="102985" y="16165"/>
                    <a:pt x="104078" y="17893"/>
                  </a:cubicBezTo>
                  <a:cubicBezTo>
                    <a:pt x="106315" y="21477"/>
                    <a:pt x="108577" y="25035"/>
                    <a:pt x="110839" y="28593"/>
                  </a:cubicBezTo>
                  <a:cubicBezTo>
                    <a:pt x="110891" y="28680"/>
                    <a:pt x="110979" y="28719"/>
                    <a:pt x="111061" y="28719"/>
                  </a:cubicBezTo>
                  <a:cubicBezTo>
                    <a:pt x="111100" y="28719"/>
                    <a:pt x="111137" y="28711"/>
                    <a:pt x="111169" y="28695"/>
                  </a:cubicBezTo>
                  <a:cubicBezTo>
                    <a:pt x="111183" y="28701"/>
                    <a:pt x="111198" y="28705"/>
                    <a:pt x="111214" y="28705"/>
                  </a:cubicBezTo>
                  <a:cubicBezTo>
                    <a:pt x="111257" y="28705"/>
                    <a:pt x="111303" y="28681"/>
                    <a:pt x="111322" y="28644"/>
                  </a:cubicBezTo>
                  <a:cubicBezTo>
                    <a:pt x="114016" y="24577"/>
                    <a:pt x="116506" y="20307"/>
                    <a:pt x="119353" y="16368"/>
                  </a:cubicBezTo>
                  <a:cubicBezTo>
                    <a:pt x="120111" y="15312"/>
                    <a:pt x="120858" y="14903"/>
                    <a:pt x="121579" y="14903"/>
                  </a:cubicBezTo>
                  <a:cubicBezTo>
                    <a:pt x="123132" y="14903"/>
                    <a:pt x="124561" y="16800"/>
                    <a:pt x="125707" y="18223"/>
                  </a:cubicBezTo>
                  <a:lnTo>
                    <a:pt x="130841" y="24552"/>
                  </a:lnTo>
                  <a:lnTo>
                    <a:pt x="135162" y="29889"/>
                  </a:lnTo>
                  <a:cubicBezTo>
                    <a:pt x="136585" y="31618"/>
                    <a:pt x="137907" y="33651"/>
                    <a:pt x="139609" y="35125"/>
                  </a:cubicBezTo>
                  <a:cubicBezTo>
                    <a:pt x="140591" y="35961"/>
                    <a:pt x="141566" y="36313"/>
                    <a:pt x="142511" y="36313"/>
                  </a:cubicBezTo>
                  <a:cubicBezTo>
                    <a:pt x="144207" y="36313"/>
                    <a:pt x="145803" y="35178"/>
                    <a:pt x="147158" y="33676"/>
                  </a:cubicBezTo>
                  <a:cubicBezTo>
                    <a:pt x="148480" y="32202"/>
                    <a:pt x="149700" y="30652"/>
                    <a:pt x="150894" y="29076"/>
                  </a:cubicBezTo>
                  <a:cubicBezTo>
                    <a:pt x="152419" y="27043"/>
                    <a:pt x="153690" y="24679"/>
                    <a:pt x="155443" y="22824"/>
                  </a:cubicBezTo>
                  <a:cubicBezTo>
                    <a:pt x="156206" y="22010"/>
                    <a:pt x="157146" y="21222"/>
                    <a:pt x="158341" y="21222"/>
                  </a:cubicBezTo>
                  <a:cubicBezTo>
                    <a:pt x="159713" y="21222"/>
                    <a:pt x="160705" y="22239"/>
                    <a:pt x="161543" y="23205"/>
                  </a:cubicBezTo>
                  <a:cubicBezTo>
                    <a:pt x="163144" y="25009"/>
                    <a:pt x="164669" y="26966"/>
                    <a:pt x="166220" y="28822"/>
                  </a:cubicBezTo>
                  <a:cubicBezTo>
                    <a:pt x="167262" y="30093"/>
                    <a:pt x="168406" y="32151"/>
                    <a:pt x="169981" y="32787"/>
                  </a:cubicBezTo>
                  <a:cubicBezTo>
                    <a:pt x="170288" y="32907"/>
                    <a:pt x="170587" y="32960"/>
                    <a:pt x="170878" y="32960"/>
                  </a:cubicBezTo>
                  <a:cubicBezTo>
                    <a:pt x="171939" y="32960"/>
                    <a:pt x="172889" y="32254"/>
                    <a:pt x="173667" y="31516"/>
                  </a:cubicBezTo>
                  <a:cubicBezTo>
                    <a:pt x="176564" y="28746"/>
                    <a:pt x="178928" y="25264"/>
                    <a:pt x="181164" y="21959"/>
                  </a:cubicBezTo>
                  <a:cubicBezTo>
                    <a:pt x="183452" y="18605"/>
                    <a:pt x="185587" y="15173"/>
                    <a:pt x="187925" y="11844"/>
                  </a:cubicBezTo>
                  <a:cubicBezTo>
                    <a:pt x="189145" y="10065"/>
                    <a:pt x="190416" y="8337"/>
                    <a:pt x="191839" y="6634"/>
                  </a:cubicBezTo>
                  <a:cubicBezTo>
                    <a:pt x="193237" y="4931"/>
                    <a:pt x="194762" y="2872"/>
                    <a:pt x="196643" y="1678"/>
                  </a:cubicBezTo>
                  <a:cubicBezTo>
                    <a:pt x="197308" y="1252"/>
                    <a:pt x="197919" y="1072"/>
                    <a:pt x="198485" y="1072"/>
                  </a:cubicBezTo>
                  <a:cubicBezTo>
                    <a:pt x="200318" y="1072"/>
                    <a:pt x="201684" y="2953"/>
                    <a:pt x="202946" y="4448"/>
                  </a:cubicBezTo>
                  <a:cubicBezTo>
                    <a:pt x="204521" y="6278"/>
                    <a:pt x="206021" y="8184"/>
                    <a:pt x="207419" y="10167"/>
                  </a:cubicBezTo>
                  <a:cubicBezTo>
                    <a:pt x="210062" y="13826"/>
                    <a:pt x="212400" y="17664"/>
                    <a:pt x="214434" y="21705"/>
                  </a:cubicBezTo>
                  <a:cubicBezTo>
                    <a:pt x="215557" y="23872"/>
                    <a:pt x="216554" y="26798"/>
                    <a:pt x="218761" y="26798"/>
                  </a:cubicBezTo>
                  <a:cubicBezTo>
                    <a:pt x="219350" y="26798"/>
                    <a:pt x="220026" y="26590"/>
                    <a:pt x="220813" y="26102"/>
                  </a:cubicBezTo>
                  <a:cubicBezTo>
                    <a:pt x="224295" y="23967"/>
                    <a:pt x="227446" y="20867"/>
                    <a:pt x="230395" y="18071"/>
                  </a:cubicBezTo>
                  <a:cubicBezTo>
                    <a:pt x="232047" y="16495"/>
                    <a:pt x="233673" y="14894"/>
                    <a:pt x="235224" y="13216"/>
                  </a:cubicBezTo>
                  <a:cubicBezTo>
                    <a:pt x="236672" y="11692"/>
                    <a:pt x="237969" y="9862"/>
                    <a:pt x="239570" y="8489"/>
                  </a:cubicBezTo>
                  <a:cubicBezTo>
                    <a:pt x="240372" y="7799"/>
                    <a:pt x="241250" y="7504"/>
                    <a:pt x="242121" y="7504"/>
                  </a:cubicBezTo>
                  <a:cubicBezTo>
                    <a:pt x="243817" y="7504"/>
                    <a:pt x="245484" y="8621"/>
                    <a:pt x="246508" y="10116"/>
                  </a:cubicBezTo>
                  <a:cubicBezTo>
                    <a:pt x="247906" y="12149"/>
                    <a:pt x="248567" y="14767"/>
                    <a:pt x="249228" y="17105"/>
                  </a:cubicBezTo>
                  <a:cubicBezTo>
                    <a:pt x="251998" y="27119"/>
                    <a:pt x="252125" y="37616"/>
                    <a:pt x="251007" y="47884"/>
                  </a:cubicBezTo>
                  <a:cubicBezTo>
                    <a:pt x="250422" y="53094"/>
                    <a:pt x="249533" y="58253"/>
                    <a:pt x="248491" y="63387"/>
                  </a:cubicBezTo>
                  <a:cubicBezTo>
                    <a:pt x="247500" y="68115"/>
                    <a:pt x="246280" y="72791"/>
                    <a:pt x="245390" y="77544"/>
                  </a:cubicBezTo>
                  <a:cubicBezTo>
                    <a:pt x="213773" y="74850"/>
                    <a:pt x="182105" y="72766"/>
                    <a:pt x="150411" y="71317"/>
                  </a:cubicBezTo>
                  <a:cubicBezTo>
                    <a:pt x="118413" y="69843"/>
                    <a:pt x="86414" y="69030"/>
                    <a:pt x="54416" y="68877"/>
                  </a:cubicBezTo>
                  <a:cubicBezTo>
                    <a:pt x="48120" y="68850"/>
                    <a:pt x="41821" y="68819"/>
                    <a:pt x="35521" y="68819"/>
                  </a:cubicBezTo>
                  <a:cubicBezTo>
                    <a:pt x="24222" y="68819"/>
                    <a:pt x="12919" y="68918"/>
                    <a:pt x="1627" y="69309"/>
                  </a:cubicBezTo>
                  <a:cubicBezTo>
                    <a:pt x="2567" y="62701"/>
                    <a:pt x="3609" y="56093"/>
                    <a:pt x="5236" y="49637"/>
                  </a:cubicBezTo>
                  <a:cubicBezTo>
                    <a:pt x="6964" y="42623"/>
                    <a:pt x="10599" y="36523"/>
                    <a:pt x="14157" y="30270"/>
                  </a:cubicBezTo>
                  <a:cubicBezTo>
                    <a:pt x="15911" y="27170"/>
                    <a:pt x="17690" y="24069"/>
                    <a:pt x="19494" y="21045"/>
                  </a:cubicBezTo>
                  <a:cubicBezTo>
                    <a:pt x="21273" y="18020"/>
                    <a:pt x="22976" y="14538"/>
                    <a:pt x="25289" y="11895"/>
                  </a:cubicBezTo>
                  <a:cubicBezTo>
                    <a:pt x="25924" y="11183"/>
                    <a:pt x="26738" y="10370"/>
                    <a:pt x="27704" y="10141"/>
                  </a:cubicBezTo>
                  <a:cubicBezTo>
                    <a:pt x="27905" y="10094"/>
                    <a:pt x="28098" y="10073"/>
                    <a:pt x="28282" y="10073"/>
                  </a:cubicBezTo>
                  <a:cubicBezTo>
                    <a:pt x="29402" y="10073"/>
                    <a:pt x="30219" y="10877"/>
                    <a:pt x="30830" y="11793"/>
                  </a:cubicBezTo>
                  <a:cubicBezTo>
                    <a:pt x="31872" y="13318"/>
                    <a:pt x="32812" y="14970"/>
                    <a:pt x="33778" y="16495"/>
                  </a:cubicBezTo>
                  <a:cubicBezTo>
                    <a:pt x="34718" y="18020"/>
                    <a:pt x="35659" y="19545"/>
                    <a:pt x="36625" y="21045"/>
                  </a:cubicBezTo>
                  <a:cubicBezTo>
                    <a:pt x="37014" y="21629"/>
                    <a:pt x="37451" y="22447"/>
                    <a:pt x="38225" y="22447"/>
                  </a:cubicBezTo>
                  <a:cubicBezTo>
                    <a:pt x="38258" y="22447"/>
                    <a:pt x="38292" y="22446"/>
                    <a:pt x="38327" y="22442"/>
                  </a:cubicBezTo>
                  <a:cubicBezTo>
                    <a:pt x="39192" y="22392"/>
                    <a:pt x="39954" y="21299"/>
                    <a:pt x="40462" y="20740"/>
                  </a:cubicBezTo>
                  <a:cubicBezTo>
                    <a:pt x="41403" y="19647"/>
                    <a:pt x="42241" y="18503"/>
                    <a:pt x="43004" y="17308"/>
                  </a:cubicBezTo>
                  <a:cubicBezTo>
                    <a:pt x="44783" y="14564"/>
                    <a:pt x="46511" y="11768"/>
                    <a:pt x="48417" y="9099"/>
                  </a:cubicBezTo>
                  <a:cubicBezTo>
                    <a:pt x="49460" y="7625"/>
                    <a:pt x="50552" y="6176"/>
                    <a:pt x="51671" y="4753"/>
                  </a:cubicBezTo>
                  <a:cubicBezTo>
                    <a:pt x="52687" y="3457"/>
                    <a:pt x="53806" y="1474"/>
                    <a:pt x="55280" y="661"/>
                  </a:cubicBezTo>
                  <a:cubicBezTo>
                    <a:pt x="55731" y="411"/>
                    <a:pt x="56179" y="299"/>
                    <a:pt x="56620" y="299"/>
                  </a:cubicBezTo>
                  <a:close/>
                  <a:moveTo>
                    <a:pt x="56721" y="1"/>
                  </a:moveTo>
                  <a:cubicBezTo>
                    <a:pt x="55427" y="1"/>
                    <a:pt x="54281" y="900"/>
                    <a:pt x="53196" y="2211"/>
                  </a:cubicBezTo>
                  <a:cubicBezTo>
                    <a:pt x="51035" y="4829"/>
                    <a:pt x="49027" y="7498"/>
                    <a:pt x="47096" y="10319"/>
                  </a:cubicBezTo>
                  <a:cubicBezTo>
                    <a:pt x="45139" y="13140"/>
                    <a:pt x="43487" y="16114"/>
                    <a:pt x="41479" y="18859"/>
                  </a:cubicBezTo>
                  <a:cubicBezTo>
                    <a:pt x="40920" y="19621"/>
                    <a:pt x="40310" y="20358"/>
                    <a:pt x="39649" y="21045"/>
                  </a:cubicBezTo>
                  <a:cubicBezTo>
                    <a:pt x="39253" y="21465"/>
                    <a:pt x="38859" y="21636"/>
                    <a:pt x="38483" y="21636"/>
                  </a:cubicBezTo>
                  <a:cubicBezTo>
                    <a:pt x="37676" y="21636"/>
                    <a:pt x="36949" y="20851"/>
                    <a:pt x="36447" y="20053"/>
                  </a:cubicBezTo>
                  <a:lnTo>
                    <a:pt x="33270" y="14945"/>
                  </a:lnTo>
                  <a:cubicBezTo>
                    <a:pt x="32215" y="13253"/>
                    <a:pt x="30830" y="9669"/>
                    <a:pt x="28360" y="9669"/>
                  </a:cubicBezTo>
                  <a:cubicBezTo>
                    <a:pt x="28270" y="9669"/>
                    <a:pt x="28178" y="9674"/>
                    <a:pt x="28085" y="9684"/>
                  </a:cubicBezTo>
                  <a:cubicBezTo>
                    <a:pt x="25467" y="9963"/>
                    <a:pt x="23891" y="13166"/>
                    <a:pt x="22671" y="15123"/>
                  </a:cubicBezTo>
                  <a:cubicBezTo>
                    <a:pt x="20740" y="18223"/>
                    <a:pt x="18859" y="21350"/>
                    <a:pt x="17029" y="24526"/>
                  </a:cubicBezTo>
                  <a:cubicBezTo>
                    <a:pt x="14894" y="28186"/>
                    <a:pt x="12810" y="31846"/>
                    <a:pt x="10726" y="35557"/>
                  </a:cubicBezTo>
                  <a:cubicBezTo>
                    <a:pt x="8845" y="38937"/>
                    <a:pt x="7041" y="42394"/>
                    <a:pt x="5846" y="46105"/>
                  </a:cubicBezTo>
                  <a:cubicBezTo>
                    <a:pt x="3431" y="53526"/>
                    <a:pt x="2313" y="61557"/>
                    <a:pt x="1373" y="69309"/>
                  </a:cubicBezTo>
                  <a:lnTo>
                    <a:pt x="77" y="69360"/>
                  </a:lnTo>
                  <a:cubicBezTo>
                    <a:pt x="0" y="69385"/>
                    <a:pt x="0" y="69487"/>
                    <a:pt x="77" y="69512"/>
                  </a:cubicBezTo>
                  <a:lnTo>
                    <a:pt x="1347" y="69512"/>
                  </a:lnTo>
                  <a:lnTo>
                    <a:pt x="1169" y="70936"/>
                  </a:lnTo>
                  <a:cubicBezTo>
                    <a:pt x="1169" y="71006"/>
                    <a:pt x="1239" y="71045"/>
                    <a:pt x="1301" y="71045"/>
                  </a:cubicBezTo>
                  <a:cubicBezTo>
                    <a:pt x="1352" y="71045"/>
                    <a:pt x="1398" y="71018"/>
                    <a:pt x="1398" y="70961"/>
                  </a:cubicBezTo>
                  <a:lnTo>
                    <a:pt x="1602" y="69512"/>
                  </a:lnTo>
                  <a:cubicBezTo>
                    <a:pt x="15555" y="69512"/>
                    <a:pt x="29508" y="69327"/>
                    <a:pt x="43443" y="69327"/>
                  </a:cubicBezTo>
                  <a:cubicBezTo>
                    <a:pt x="44991" y="69327"/>
                    <a:pt x="46539" y="69329"/>
                    <a:pt x="48087" y="69335"/>
                  </a:cubicBezTo>
                  <a:cubicBezTo>
                    <a:pt x="64099" y="69411"/>
                    <a:pt x="80111" y="69614"/>
                    <a:pt x="96098" y="69970"/>
                  </a:cubicBezTo>
                  <a:cubicBezTo>
                    <a:pt x="128096" y="70732"/>
                    <a:pt x="160095" y="72105"/>
                    <a:pt x="192042" y="74138"/>
                  </a:cubicBezTo>
                  <a:cubicBezTo>
                    <a:pt x="209808" y="75256"/>
                    <a:pt x="227548" y="76578"/>
                    <a:pt x="245288" y="78103"/>
                  </a:cubicBezTo>
                  <a:cubicBezTo>
                    <a:pt x="245263" y="78332"/>
                    <a:pt x="245212" y="78586"/>
                    <a:pt x="245161" y="78815"/>
                  </a:cubicBezTo>
                  <a:cubicBezTo>
                    <a:pt x="245131" y="79028"/>
                    <a:pt x="245301" y="79159"/>
                    <a:pt x="245453" y="79159"/>
                  </a:cubicBezTo>
                  <a:cubicBezTo>
                    <a:pt x="245555" y="79159"/>
                    <a:pt x="245649" y="79100"/>
                    <a:pt x="245670" y="78967"/>
                  </a:cubicBezTo>
                  <a:cubicBezTo>
                    <a:pt x="245720" y="78688"/>
                    <a:pt x="245771" y="78408"/>
                    <a:pt x="245822" y="78128"/>
                  </a:cubicBezTo>
                  <a:lnTo>
                    <a:pt x="246203" y="78179"/>
                  </a:lnTo>
                  <a:cubicBezTo>
                    <a:pt x="246211" y="78180"/>
                    <a:pt x="246219" y="78180"/>
                    <a:pt x="246227" y="78180"/>
                  </a:cubicBezTo>
                  <a:cubicBezTo>
                    <a:pt x="246559" y="78180"/>
                    <a:pt x="246551" y="77645"/>
                    <a:pt x="246203" y="77620"/>
                  </a:cubicBezTo>
                  <a:lnTo>
                    <a:pt x="245924" y="77595"/>
                  </a:lnTo>
                  <a:cubicBezTo>
                    <a:pt x="246737" y="73249"/>
                    <a:pt x="247881" y="68979"/>
                    <a:pt x="248770" y="64658"/>
                  </a:cubicBezTo>
                  <a:cubicBezTo>
                    <a:pt x="249736" y="60058"/>
                    <a:pt x="250575" y="55432"/>
                    <a:pt x="251185" y="50756"/>
                  </a:cubicBezTo>
                  <a:cubicBezTo>
                    <a:pt x="252379" y="41606"/>
                    <a:pt x="252710" y="32253"/>
                    <a:pt x="251109" y="23129"/>
                  </a:cubicBezTo>
                  <a:cubicBezTo>
                    <a:pt x="250372" y="18910"/>
                    <a:pt x="249457" y="14004"/>
                    <a:pt x="247169" y="10319"/>
                  </a:cubicBezTo>
                  <a:cubicBezTo>
                    <a:pt x="246055" y="8521"/>
                    <a:pt x="244088" y="7029"/>
                    <a:pt x="242061" y="7029"/>
                  </a:cubicBezTo>
                  <a:cubicBezTo>
                    <a:pt x="241222" y="7029"/>
                    <a:pt x="240373" y="7284"/>
                    <a:pt x="239570" y="7879"/>
                  </a:cubicBezTo>
                  <a:cubicBezTo>
                    <a:pt x="237918" y="9074"/>
                    <a:pt x="236647" y="10980"/>
                    <a:pt x="235249" y="12479"/>
                  </a:cubicBezTo>
                  <a:cubicBezTo>
                    <a:pt x="233699" y="14157"/>
                    <a:pt x="232098" y="15783"/>
                    <a:pt x="230446" y="17359"/>
                  </a:cubicBezTo>
                  <a:cubicBezTo>
                    <a:pt x="228794" y="18935"/>
                    <a:pt x="227091" y="20460"/>
                    <a:pt x="225337" y="21934"/>
                  </a:cubicBezTo>
                  <a:cubicBezTo>
                    <a:pt x="224473" y="22671"/>
                    <a:pt x="223583" y="23383"/>
                    <a:pt x="222694" y="24094"/>
                  </a:cubicBezTo>
                  <a:cubicBezTo>
                    <a:pt x="221692" y="24904"/>
                    <a:pt x="220149" y="26400"/>
                    <a:pt x="218641" y="26400"/>
                  </a:cubicBezTo>
                  <a:cubicBezTo>
                    <a:pt x="218161" y="26400"/>
                    <a:pt x="217684" y="26248"/>
                    <a:pt x="217229" y="25874"/>
                  </a:cubicBezTo>
                  <a:cubicBezTo>
                    <a:pt x="216416" y="25213"/>
                    <a:pt x="216009" y="23917"/>
                    <a:pt x="215552" y="22976"/>
                  </a:cubicBezTo>
                  <a:cubicBezTo>
                    <a:pt x="215069" y="21959"/>
                    <a:pt x="214535" y="20968"/>
                    <a:pt x="214002" y="19977"/>
                  </a:cubicBezTo>
                  <a:cubicBezTo>
                    <a:pt x="212858" y="17817"/>
                    <a:pt x="211612" y="15733"/>
                    <a:pt x="210291" y="13674"/>
                  </a:cubicBezTo>
                  <a:cubicBezTo>
                    <a:pt x="207825" y="9862"/>
                    <a:pt x="205081" y="6253"/>
                    <a:pt x="202081" y="2872"/>
                  </a:cubicBezTo>
                  <a:cubicBezTo>
                    <a:pt x="201192" y="1856"/>
                    <a:pt x="200201" y="636"/>
                    <a:pt x="198701" y="585"/>
                  </a:cubicBezTo>
                  <a:cubicBezTo>
                    <a:pt x="198642" y="581"/>
                    <a:pt x="198584" y="580"/>
                    <a:pt x="198525" y="580"/>
                  </a:cubicBezTo>
                  <a:cubicBezTo>
                    <a:pt x="196900" y="580"/>
                    <a:pt x="195537" y="1920"/>
                    <a:pt x="194482" y="2999"/>
                  </a:cubicBezTo>
                  <a:cubicBezTo>
                    <a:pt x="191509" y="6024"/>
                    <a:pt x="188992" y="9455"/>
                    <a:pt x="186629" y="12937"/>
                  </a:cubicBezTo>
                  <a:cubicBezTo>
                    <a:pt x="184138" y="16597"/>
                    <a:pt x="181825" y="20333"/>
                    <a:pt x="179284" y="23917"/>
                  </a:cubicBezTo>
                  <a:cubicBezTo>
                    <a:pt x="177962" y="25772"/>
                    <a:pt x="176589" y="27576"/>
                    <a:pt x="175115" y="29305"/>
                  </a:cubicBezTo>
                  <a:cubicBezTo>
                    <a:pt x="174531" y="29965"/>
                    <a:pt x="173997" y="30601"/>
                    <a:pt x="173336" y="31236"/>
                  </a:cubicBezTo>
                  <a:cubicBezTo>
                    <a:pt x="172701" y="31846"/>
                    <a:pt x="171862" y="32583"/>
                    <a:pt x="170896" y="32583"/>
                  </a:cubicBezTo>
                  <a:cubicBezTo>
                    <a:pt x="169778" y="32558"/>
                    <a:pt x="169092" y="31719"/>
                    <a:pt x="168431" y="30957"/>
                  </a:cubicBezTo>
                  <a:cubicBezTo>
                    <a:pt x="166830" y="29076"/>
                    <a:pt x="165254" y="27093"/>
                    <a:pt x="163678" y="25187"/>
                  </a:cubicBezTo>
                  <a:cubicBezTo>
                    <a:pt x="162534" y="23815"/>
                    <a:pt x="161365" y="21883"/>
                    <a:pt x="159663" y="21121"/>
                  </a:cubicBezTo>
                  <a:cubicBezTo>
                    <a:pt x="159187" y="20913"/>
                    <a:pt x="158734" y="20820"/>
                    <a:pt x="158302" y="20820"/>
                  </a:cubicBezTo>
                  <a:cubicBezTo>
                    <a:pt x="155564" y="20820"/>
                    <a:pt x="153656" y="24549"/>
                    <a:pt x="152317" y="26458"/>
                  </a:cubicBezTo>
                  <a:cubicBezTo>
                    <a:pt x="150640" y="28873"/>
                    <a:pt x="148810" y="31185"/>
                    <a:pt x="146878" y="33397"/>
                  </a:cubicBezTo>
                  <a:cubicBezTo>
                    <a:pt x="145566" y="34849"/>
                    <a:pt x="144062" y="35880"/>
                    <a:pt x="142495" y="35880"/>
                  </a:cubicBezTo>
                  <a:cubicBezTo>
                    <a:pt x="141513" y="35880"/>
                    <a:pt x="140507" y="35475"/>
                    <a:pt x="139508" y="34515"/>
                  </a:cubicBezTo>
                  <a:cubicBezTo>
                    <a:pt x="137525" y="32634"/>
                    <a:pt x="135950" y="30245"/>
                    <a:pt x="134247" y="28161"/>
                  </a:cubicBezTo>
                  <a:lnTo>
                    <a:pt x="128731" y="21350"/>
                  </a:lnTo>
                  <a:lnTo>
                    <a:pt x="125961" y="17944"/>
                  </a:lnTo>
                  <a:cubicBezTo>
                    <a:pt x="125173" y="16978"/>
                    <a:pt x="124436" y="15860"/>
                    <a:pt x="123445" y="15097"/>
                  </a:cubicBezTo>
                  <a:cubicBezTo>
                    <a:pt x="122858" y="14644"/>
                    <a:pt x="122237" y="14393"/>
                    <a:pt x="121617" y="14393"/>
                  </a:cubicBezTo>
                  <a:cubicBezTo>
                    <a:pt x="121055" y="14393"/>
                    <a:pt x="120495" y="14599"/>
                    <a:pt x="119963" y="15046"/>
                  </a:cubicBezTo>
                  <a:cubicBezTo>
                    <a:pt x="119175" y="15733"/>
                    <a:pt x="118641" y="16724"/>
                    <a:pt x="118108" y="17588"/>
                  </a:cubicBezTo>
                  <a:cubicBezTo>
                    <a:pt x="117320" y="18783"/>
                    <a:pt x="116532" y="20002"/>
                    <a:pt x="115769" y="21197"/>
                  </a:cubicBezTo>
                  <a:cubicBezTo>
                    <a:pt x="114244" y="23561"/>
                    <a:pt x="112719" y="25924"/>
                    <a:pt x="111220" y="28288"/>
                  </a:cubicBezTo>
                  <a:cubicBezTo>
                    <a:pt x="109085" y="24908"/>
                    <a:pt x="106950" y="21553"/>
                    <a:pt x="104815" y="18173"/>
                  </a:cubicBezTo>
                  <a:cubicBezTo>
                    <a:pt x="103799" y="16571"/>
                    <a:pt x="102782" y="14970"/>
                    <a:pt x="101765" y="13369"/>
                  </a:cubicBezTo>
                  <a:cubicBezTo>
                    <a:pt x="101054" y="12276"/>
                    <a:pt x="100342" y="11132"/>
                    <a:pt x="99325" y="10294"/>
                  </a:cubicBezTo>
                  <a:cubicBezTo>
                    <a:pt x="98550" y="9659"/>
                    <a:pt x="97786" y="9384"/>
                    <a:pt x="97046" y="9384"/>
                  </a:cubicBezTo>
                  <a:cubicBezTo>
                    <a:pt x="95918" y="9384"/>
                    <a:pt x="94843" y="10023"/>
                    <a:pt x="93861" y="11005"/>
                  </a:cubicBezTo>
                  <a:cubicBezTo>
                    <a:pt x="91675" y="13216"/>
                    <a:pt x="89820" y="15758"/>
                    <a:pt x="88066" y="18300"/>
                  </a:cubicBezTo>
                  <a:cubicBezTo>
                    <a:pt x="86109" y="21121"/>
                    <a:pt x="84228" y="23993"/>
                    <a:pt x="82043" y="26636"/>
                  </a:cubicBezTo>
                  <a:cubicBezTo>
                    <a:pt x="81128" y="27754"/>
                    <a:pt x="79781" y="29838"/>
                    <a:pt x="78408" y="30372"/>
                  </a:cubicBezTo>
                  <a:cubicBezTo>
                    <a:pt x="78221" y="30449"/>
                    <a:pt x="78035" y="30484"/>
                    <a:pt x="77852" y="30484"/>
                  </a:cubicBezTo>
                  <a:cubicBezTo>
                    <a:pt x="76029" y="30484"/>
                    <a:pt x="74471" y="26971"/>
                    <a:pt x="73732" y="25746"/>
                  </a:cubicBezTo>
                  <a:cubicBezTo>
                    <a:pt x="70275" y="19926"/>
                    <a:pt x="67657" y="13649"/>
                    <a:pt x="64175" y="7803"/>
                  </a:cubicBezTo>
                  <a:cubicBezTo>
                    <a:pt x="62803" y="5465"/>
                    <a:pt x="61278" y="2669"/>
                    <a:pt x="59092" y="966"/>
                  </a:cubicBezTo>
                  <a:cubicBezTo>
                    <a:pt x="58244" y="293"/>
                    <a:pt x="57459" y="1"/>
                    <a:pt x="567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9"/>
            <p:cNvSpPr/>
            <p:nvPr/>
          </p:nvSpPr>
          <p:spPr>
            <a:xfrm>
              <a:off x="-740072" y="1259280"/>
              <a:ext cx="10293855" cy="3175645"/>
            </a:xfrm>
            <a:custGeom>
              <a:rect b="b" l="l" r="r" t="t"/>
              <a:pathLst>
                <a:path extrusionOk="0" h="77271" w="250474">
                  <a:moveTo>
                    <a:pt x="55002" y="0"/>
                  </a:moveTo>
                  <a:cubicBezTo>
                    <a:pt x="54559" y="0"/>
                    <a:pt x="54108" y="112"/>
                    <a:pt x="53653" y="362"/>
                  </a:cubicBezTo>
                  <a:cubicBezTo>
                    <a:pt x="52179" y="1175"/>
                    <a:pt x="51061" y="3158"/>
                    <a:pt x="50044" y="4429"/>
                  </a:cubicBezTo>
                  <a:cubicBezTo>
                    <a:pt x="48926" y="5877"/>
                    <a:pt x="47833" y="7326"/>
                    <a:pt x="46791" y="8800"/>
                  </a:cubicBezTo>
                  <a:cubicBezTo>
                    <a:pt x="44885" y="11469"/>
                    <a:pt x="43182" y="14265"/>
                    <a:pt x="41377" y="17009"/>
                  </a:cubicBezTo>
                  <a:cubicBezTo>
                    <a:pt x="40615" y="18204"/>
                    <a:pt x="39751" y="19348"/>
                    <a:pt x="38836" y="20441"/>
                  </a:cubicBezTo>
                  <a:cubicBezTo>
                    <a:pt x="38327" y="21000"/>
                    <a:pt x="37540" y="22093"/>
                    <a:pt x="36701" y="22143"/>
                  </a:cubicBezTo>
                  <a:cubicBezTo>
                    <a:pt x="36666" y="22147"/>
                    <a:pt x="36632" y="22148"/>
                    <a:pt x="36598" y="22148"/>
                  </a:cubicBezTo>
                  <a:cubicBezTo>
                    <a:pt x="35824" y="22148"/>
                    <a:pt x="35388" y="21330"/>
                    <a:pt x="34998" y="20746"/>
                  </a:cubicBezTo>
                  <a:cubicBezTo>
                    <a:pt x="34032" y="19246"/>
                    <a:pt x="33117" y="17746"/>
                    <a:pt x="32151" y="16171"/>
                  </a:cubicBezTo>
                  <a:cubicBezTo>
                    <a:pt x="31160" y="14620"/>
                    <a:pt x="30245" y="12994"/>
                    <a:pt x="29203" y="11494"/>
                  </a:cubicBezTo>
                  <a:cubicBezTo>
                    <a:pt x="28592" y="10578"/>
                    <a:pt x="27775" y="9774"/>
                    <a:pt x="26655" y="9774"/>
                  </a:cubicBezTo>
                  <a:cubicBezTo>
                    <a:pt x="26471" y="9774"/>
                    <a:pt x="26278" y="9795"/>
                    <a:pt x="26077" y="9842"/>
                  </a:cubicBezTo>
                  <a:cubicBezTo>
                    <a:pt x="25111" y="10071"/>
                    <a:pt x="24298" y="10859"/>
                    <a:pt x="23663" y="11596"/>
                  </a:cubicBezTo>
                  <a:cubicBezTo>
                    <a:pt x="21350" y="14239"/>
                    <a:pt x="19672" y="17696"/>
                    <a:pt x="17868" y="20746"/>
                  </a:cubicBezTo>
                  <a:cubicBezTo>
                    <a:pt x="16038" y="23795"/>
                    <a:pt x="14284" y="26871"/>
                    <a:pt x="12505" y="29971"/>
                  </a:cubicBezTo>
                  <a:cubicBezTo>
                    <a:pt x="8972" y="36198"/>
                    <a:pt x="5338" y="42324"/>
                    <a:pt x="3584" y="49338"/>
                  </a:cubicBezTo>
                  <a:cubicBezTo>
                    <a:pt x="1983" y="55794"/>
                    <a:pt x="915" y="62427"/>
                    <a:pt x="0" y="69010"/>
                  </a:cubicBezTo>
                  <a:cubicBezTo>
                    <a:pt x="11597" y="68624"/>
                    <a:pt x="23216" y="68526"/>
                    <a:pt x="34835" y="68526"/>
                  </a:cubicBezTo>
                  <a:cubicBezTo>
                    <a:pt x="40812" y="68526"/>
                    <a:pt x="46789" y="68552"/>
                    <a:pt x="52764" y="68578"/>
                  </a:cubicBezTo>
                  <a:cubicBezTo>
                    <a:pt x="84788" y="68756"/>
                    <a:pt x="116761" y="69569"/>
                    <a:pt x="148759" y="71043"/>
                  </a:cubicBezTo>
                  <a:cubicBezTo>
                    <a:pt x="180453" y="72467"/>
                    <a:pt x="212121" y="74551"/>
                    <a:pt x="243738" y="77270"/>
                  </a:cubicBezTo>
                  <a:cubicBezTo>
                    <a:pt x="244628" y="72518"/>
                    <a:pt x="245873" y="67816"/>
                    <a:pt x="246839" y="63088"/>
                  </a:cubicBezTo>
                  <a:cubicBezTo>
                    <a:pt x="247881" y="57954"/>
                    <a:pt x="248770" y="52795"/>
                    <a:pt x="249355" y="47585"/>
                  </a:cubicBezTo>
                  <a:cubicBezTo>
                    <a:pt x="250473" y="37317"/>
                    <a:pt x="250346" y="26820"/>
                    <a:pt x="247576" y="16806"/>
                  </a:cubicBezTo>
                  <a:cubicBezTo>
                    <a:pt x="246915" y="14468"/>
                    <a:pt x="246254" y="11850"/>
                    <a:pt x="244856" y="9817"/>
                  </a:cubicBezTo>
                  <a:cubicBezTo>
                    <a:pt x="243848" y="8304"/>
                    <a:pt x="242173" y="7192"/>
                    <a:pt x="240471" y="7192"/>
                  </a:cubicBezTo>
                  <a:cubicBezTo>
                    <a:pt x="239599" y="7192"/>
                    <a:pt x="238719" y="7484"/>
                    <a:pt x="237918" y="8165"/>
                  </a:cubicBezTo>
                  <a:cubicBezTo>
                    <a:pt x="236317" y="9537"/>
                    <a:pt x="235020" y="11367"/>
                    <a:pt x="233572" y="12917"/>
                  </a:cubicBezTo>
                  <a:cubicBezTo>
                    <a:pt x="231996" y="14569"/>
                    <a:pt x="230395" y="16196"/>
                    <a:pt x="228743" y="17772"/>
                  </a:cubicBezTo>
                  <a:cubicBezTo>
                    <a:pt x="225794" y="20568"/>
                    <a:pt x="222668" y="23668"/>
                    <a:pt x="219186" y="25803"/>
                  </a:cubicBezTo>
                  <a:cubicBezTo>
                    <a:pt x="218394" y="26291"/>
                    <a:pt x="217714" y="26499"/>
                    <a:pt x="217122" y="26499"/>
                  </a:cubicBezTo>
                  <a:cubicBezTo>
                    <a:pt x="214903" y="26499"/>
                    <a:pt x="213910" y="23573"/>
                    <a:pt x="212807" y="21406"/>
                  </a:cubicBezTo>
                  <a:cubicBezTo>
                    <a:pt x="210748" y="17365"/>
                    <a:pt x="208410" y="13527"/>
                    <a:pt x="205792" y="9842"/>
                  </a:cubicBezTo>
                  <a:cubicBezTo>
                    <a:pt x="204394" y="7885"/>
                    <a:pt x="202895" y="5979"/>
                    <a:pt x="201319" y="4124"/>
                  </a:cubicBezTo>
                  <a:cubicBezTo>
                    <a:pt x="200059" y="2650"/>
                    <a:pt x="198695" y="762"/>
                    <a:pt x="196867" y="762"/>
                  </a:cubicBezTo>
                  <a:cubicBezTo>
                    <a:pt x="196298" y="762"/>
                    <a:pt x="195685" y="945"/>
                    <a:pt x="195016" y="1379"/>
                  </a:cubicBezTo>
                  <a:cubicBezTo>
                    <a:pt x="193135" y="2573"/>
                    <a:pt x="191585" y="4657"/>
                    <a:pt x="190212" y="6335"/>
                  </a:cubicBezTo>
                  <a:cubicBezTo>
                    <a:pt x="188840" y="8012"/>
                    <a:pt x="187518" y="9766"/>
                    <a:pt x="186298" y="11545"/>
                  </a:cubicBezTo>
                  <a:cubicBezTo>
                    <a:pt x="183985" y="14874"/>
                    <a:pt x="181825" y="18306"/>
                    <a:pt x="179538" y="21660"/>
                  </a:cubicBezTo>
                  <a:cubicBezTo>
                    <a:pt x="177301" y="24965"/>
                    <a:pt x="174937" y="28447"/>
                    <a:pt x="172040" y="31217"/>
                  </a:cubicBezTo>
                  <a:cubicBezTo>
                    <a:pt x="171262" y="31955"/>
                    <a:pt x="170312" y="32661"/>
                    <a:pt x="169252" y="32661"/>
                  </a:cubicBezTo>
                  <a:cubicBezTo>
                    <a:pt x="168961" y="32661"/>
                    <a:pt x="168661" y="32608"/>
                    <a:pt x="168355" y="32488"/>
                  </a:cubicBezTo>
                  <a:cubicBezTo>
                    <a:pt x="166779" y="31827"/>
                    <a:pt x="165635" y="29794"/>
                    <a:pt x="164593" y="28523"/>
                  </a:cubicBezTo>
                  <a:cubicBezTo>
                    <a:pt x="163043" y="26642"/>
                    <a:pt x="161518" y="24736"/>
                    <a:pt x="159917" y="22906"/>
                  </a:cubicBezTo>
                  <a:cubicBezTo>
                    <a:pt x="159078" y="21940"/>
                    <a:pt x="158087" y="20923"/>
                    <a:pt x="156714" y="20923"/>
                  </a:cubicBezTo>
                  <a:cubicBezTo>
                    <a:pt x="155520" y="20949"/>
                    <a:pt x="154579" y="21711"/>
                    <a:pt x="153817" y="22525"/>
                  </a:cubicBezTo>
                  <a:cubicBezTo>
                    <a:pt x="152063" y="24380"/>
                    <a:pt x="150792" y="26744"/>
                    <a:pt x="149267" y="28777"/>
                  </a:cubicBezTo>
                  <a:cubicBezTo>
                    <a:pt x="148073" y="30353"/>
                    <a:pt x="146853" y="31903"/>
                    <a:pt x="145531" y="33377"/>
                  </a:cubicBezTo>
                  <a:cubicBezTo>
                    <a:pt x="144176" y="34879"/>
                    <a:pt x="142580" y="36014"/>
                    <a:pt x="140884" y="36014"/>
                  </a:cubicBezTo>
                  <a:cubicBezTo>
                    <a:pt x="139940" y="36014"/>
                    <a:pt x="138965" y="35662"/>
                    <a:pt x="137983" y="34826"/>
                  </a:cubicBezTo>
                  <a:cubicBezTo>
                    <a:pt x="136280" y="33352"/>
                    <a:pt x="134958" y="31319"/>
                    <a:pt x="133535" y="29590"/>
                  </a:cubicBezTo>
                  <a:lnTo>
                    <a:pt x="129214" y="24227"/>
                  </a:lnTo>
                  <a:lnTo>
                    <a:pt x="124080" y="17899"/>
                  </a:lnTo>
                  <a:cubicBezTo>
                    <a:pt x="122933" y="16491"/>
                    <a:pt x="121501" y="14584"/>
                    <a:pt x="119945" y="14584"/>
                  </a:cubicBezTo>
                  <a:cubicBezTo>
                    <a:pt x="119227" y="14584"/>
                    <a:pt x="118482" y="14991"/>
                    <a:pt x="117726" y="16044"/>
                  </a:cubicBezTo>
                  <a:cubicBezTo>
                    <a:pt x="114880" y="20008"/>
                    <a:pt x="112389" y="24278"/>
                    <a:pt x="109695" y="28319"/>
                  </a:cubicBezTo>
                  <a:cubicBezTo>
                    <a:pt x="109679" y="28368"/>
                    <a:pt x="109642" y="28385"/>
                    <a:pt x="109605" y="28385"/>
                  </a:cubicBezTo>
                  <a:cubicBezTo>
                    <a:pt x="109583" y="28385"/>
                    <a:pt x="109561" y="28380"/>
                    <a:pt x="109543" y="28370"/>
                  </a:cubicBezTo>
                  <a:cubicBezTo>
                    <a:pt x="109500" y="28396"/>
                    <a:pt x="109458" y="28407"/>
                    <a:pt x="109417" y="28407"/>
                  </a:cubicBezTo>
                  <a:cubicBezTo>
                    <a:pt x="109336" y="28407"/>
                    <a:pt x="109263" y="28362"/>
                    <a:pt x="109212" y="28294"/>
                  </a:cubicBezTo>
                  <a:cubicBezTo>
                    <a:pt x="106950" y="24736"/>
                    <a:pt x="104688" y="21152"/>
                    <a:pt x="102452" y="17594"/>
                  </a:cubicBezTo>
                  <a:cubicBezTo>
                    <a:pt x="101359" y="15866"/>
                    <a:pt x="100291" y="14087"/>
                    <a:pt x="99147" y="12384"/>
                  </a:cubicBezTo>
                  <a:cubicBezTo>
                    <a:pt x="98175" y="10944"/>
                    <a:pt x="96834" y="9542"/>
                    <a:pt x="95285" y="9542"/>
                  </a:cubicBezTo>
                  <a:cubicBezTo>
                    <a:pt x="94647" y="9542"/>
                    <a:pt x="93973" y="9780"/>
                    <a:pt x="93276" y="10350"/>
                  </a:cubicBezTo>
                  <a:cubicBezTo>
                    <a:pt x="90557" y="12562"/>
                    <a:pt x="88473" y="15815"/>
                    <a:pt x="86516" y="18687"/>
                  </a:cubicBezTo>
                  <a:cubicBezTo>
                    <a:pt x="84635" y="21381"/>
                    <a:pt x="82831" y="24126"/>
                    <a:pt x="80721" y="26667"/>
                  </a:cubicBezTo>
                  <a:cubicBezTo>
                    <a:pt x="79805" y="27789"/>
                    <a:pt x="77879" y="30746"/>
                    <a:pt x="76038" y="30746"/>
                  </a:cubicBezTo>
                  <a:cubicBezTo>
                    <a:pt x="75836" y="30746"/>
                    <a:pt x="75634" y="30710"/>
                    <a:pt x="75435" y="30632"/>
                  </a:cubicBezTo>
                  <a:cubicBezTo>
                    <a:pt x="74392" y="30226"/>
                    <a:pt x="73757" y="28879"/>
                    <a:pt x="73173" y="28014"/>
                  </a:cubicBezTo>
                  <a:cubicBezTo>
                    <a:pt x="72385" y="26769"/>
                    <a:pt x="71622" y="25524"/>
                    <a:pt x="70911" y="24253"/>
                  </a:cubicBezTo>
                  <a:cubicBezTo>
                    <a:pt x="67734" y="18687"/>
                    <a:pt x="65217" y="12765"/>
                    <a:pt x="61913" y="7250"/>
                  </a:cubicBezTo>
                  <a:cubicBezTo>
                    <a:pt x="60694" y="5210"/>
                    <a:pt x="58025" y="0"/>
                    <a:pt x="55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9"/>
            <p:cNvSpPr/>
            <p:nvPr/>
          </p:nvSpPr>
          <p:spPr>
            <a:xfrm>
              <a:off x="3961317" y="1858605"/>
              <a:ext cx="1096810" cy="1063233"/>
            </a:xfrm>
            <a:custGeom>
              <a:rect b="b" l="l" r="r" t="t"/>
              <a:pathLst>
                <a:path extrusionOk="0" h="25871" w="26688">
                  <a:moveTo>
                    <a:pt x="5524" y="1"/>
                  </a:moveTo>
                  <a:cubicBezTo>
                    <a:pt x="4805" y="1"/>
                    <a:pt x="4060" y="408"/>
                    <a:pt x="3305" y="1461"/>
                  </a:cubicBezTo>
                  <a:cubicBezTo>
                    <a:pt x="2161" y="3036"/>
                    <a:pt x="1068" y="4714"/>
                    <a:pt x="1" y="6366"/>
                  </a:cubicBezTo>
                  <a:cubicBezTo>
                    <a:pt x="1882" y="6874"/>
                    <a:pt x="3356" y="8602"/>
                    <a:pt x="4474" y="10127"/>
                  </a:cubicBezTo>
                  <a:cubicBezTo>
                    <a:pt x="6380" y="12771"/>
                    <a:pt x="7905" y="15643"/>
                    <a:pt x="9532" y="18464"/>
                  </a:cubicBezTo>
                  <a:cubicBezTo>
                    <a:pt x="11057" y="21082"/>
                    <a:pt x="12912" y="24106"/>
                    <a:pt x="15810" y="25377"/>
                  </a:cubicBezTo>
                  <a:cubicBezTo>
                    <a:pt x="16603" y="25721"/>
                    <a:pt x="17402" y="25871"/>
                    <a:pt x="18193" y="25871"/>
                  </a:cubicBezTo>
                  <a:cubicBezTo>
                    <a:pt x="20674" y="25871"/>
                    <a:pt x="23083" y="24402"/>
                    <a:pt x="25010" y="22861"/>
                  </a:cubicBezTo>
                  <a:cubicBezTo>
                    <a:pt x="25595" y="22403"/>
                    <a:pt x="26128" y="21895"/>
                    <a:pt x="26688" y="21412"/>
                  </a:cubicBezTo>
                  <a:lnTo>
                    <a:pt x="26688" y="21412"/>
                  </a:lnTo>
                  <a:cubicBezTo>
                    <a:pt x="26621" y="21415"/>
                    <a:pt x="26554" y="21417"/>
                    <a:pt x="26487" y="21417"/>
                  </a:cubicBezTo>
                  <a:cubicBezTo>
                    <a:pt x="25534" y="21417"/>
                    <a:pt x="24559" y="21072"/>
                    <a:pt x="23561" y="20217"/>
                  </a:cubicBezTo>
                  <a:cubicBezTo>
                    <a:pt x="21859" y="18743"/>
                    <a:pt x="20537" y="16736"/>
                    <a:pt x="19114" y="15007"/>
                  </a:cubicBezTo>
                  <a:lnTo>
                    <a:pt x="14793" y="9644"/>
                  </a:lnTo>
                  <a:lnTo>
                    <a:pt x="9659" y="3316"/>
                  </a:lnTo>
                  <a:cubicBezTo>
                    <a:pt x="8512" y="1908"/>
                    <a:pt x="7079" y="1"/>
                    <a:pt x="552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9"/>
            <p:cNvSpPr/>
            <p:nvPr/>
          </p:nvSpPr>
          <p:spPr>
            <a:xfrm>
              <a:off x="5414278" y="2119122"/>
              <a:ext cx="1167827" cy="695698"/>
            </a:xfrm>
            <a:custGeom>
              <a:rect b="b" l="l" r="r" t="t"/>
              <a:pathLst>
                <a:path extrusionOk="0" h="16928" w="28416">
                  <a:moveTo>
                    <a:pt x="6988" y="1"/>
                  </a:moveTo>
                  <a:cubicBezTo>
                    <a:pt x="6972" y="1"/>
                    <a:pt x="6955" y="1"/>
                    <a:pt x="6939" y="1"/>
                  </a:cubicBezTo>
                  <a:cubicBezTo>
                    <a:pt x="5744" y="1"/>
                    <a:pt x="4804" y="789"/>
                    <a:pt x="4041" y="1603"/>
                  </a:cubicBezTo>
                  <a:cubicBezTo>
                    <a:pt x="2491" y="3255"/>
                    <a:pt x="1322" y="5288"/>
                    <a:pt x="0" y="7143"/>
                  </a:cubicBezTo>
                  <a:cubicBezTo>
                    <a:pt x="814" y="6686"/>
                    <a:pt x="1678" y="6381"/>
                    <a:pt x="2567" y="6228"/>
                  </a:cubicBezTo>
                  <a:cubicBezTo>
                    <a:pt x="2873" y="6179"/>
                    <a:pt x="3172" y="6156"/>
                    <a:pt x="3464" y="6156"/>
                  </a:cubicBezTo>
                  <a:cubicBezTo>
                    <a:pt x="6204" y="6156"/>
                    <a:pt x="8335" y="8205"/>
                    <a:pt x="9989" y="10295"/>
                  </a:cubicBezTo>
                  <a:cubicBezTo>
                    <a:pt x="11565" y="12328"/>
                    <a:pt x="13293" y="16039"/>
                    <a:pt x="16012" y="16827"/>
                  </a:cubicBezTo>
                  <a:cubicBezTo>
                    <a:pt x="16256" y="16896"/>
                    <a:pt x="16496" y="16927"/>
                    <a:pt x="16731" y="16927"/>
                  </a:cubicBezTo>
                  <a:cubicBezTo>
                    <a:pt x="17974" y="16927"/>
                    <a:pt x="19101" y="16055"/>
                    <a:pt x="19977" y="15200"/>
                  </a:cubicBezTo>
                  <a:cubicBezTo>
                    <a:pt x="22138" y="13141"/>
                    <a:pt x="23739" y="10473"/>
                    <a:pt x="25289" y="7957"/>
                  </a:cubicBezTo>
                  <a:cubicBezTo>
                    <a:pt x="26331" y="6228"/>
                    <a:pt x="27348" y="4449"/>
                    <a:pt x="28415" y="2696"/>
                  </a:cubicBezTo>
                  <a:lnTo>
                    <a:pt x="28415" y="2696"/>
                  </a:lnTo>
                  <a:cubicBezTo>
                    <a:pt x="26560" y="5364"/>
                    <a:pt x="24577" y="8058"/>
                    <a:pt x="22265" y="10269"/>
                  </a:cubicBezTo>
                  <a:cubicBezTo>
                    <a:pt x="21493" y="11021"/>
                    <a:pt x="20552" y="11727"/>
                    <a:pt x="19501" y="11727"/>
                  </a:cubicBezTo>
                  <a:cubicBezTo>
                    <a:pt x="19202" y="11727"/>
                    <a:pt x="18895" y="11670"/>
                    <a:pt x="18579" y="11540"/>
                  </a:cubicBezTo>
                  <a:cubicBezTo>
                    <a:pt x="17004" y="10905"/>
                    <a:pt x="15860" y="8846"/>
                    <a:pt x="14818" y="7601"/>
                  </a:cubicBezTo>
                  <a:cubicBezTo>
                    <a:pt x="13267" y="5720"/>
                    <a:pt x="11742" y="3788"/>
                    <a:pt x="10141" y="1958"/>
                  </a:cubicBezTo>
                  <a:cubicBezTo>
                    <a:pt x="9313" y="1029"/>
                    <a:pt x="8335" y="1"/>
                    <a:pt x="6988"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9"/>
            <p:cNvSpPr/>
            <p:nvPr/>
          </p:nvSpPr>
          <p:spPr>
            <a:xfrm>
              <a:off x="6745015" y="1291049"/>
              <a:ext cx="2749217" cy="1190718"/>
            </a:xfrm>
            <a:custGeom>
              <a:rect b="b" l="l" r="r" t="t"/>
              <a:pathLst>
                <a:path extrusionOk="0" h="28973" w="66895">
                  <a:moveTo>
                    <a:pt x="14703" y="0"/>
                  </a:moveTo>
                  <a:cubicBezTo>
                    <a:pt x="14137" y="0"/>
                    <a:pt x="13526" y="180"/>
                    <a:pt x="12861" y="606"/>
                  </a:cubicBezTo>
                  <a:cubicBezTo>
                    <a:pt x="10980" y="1800"/>
                    <a:pt x="9455" y="3859"/>
                    <a:pt x="8057" y="5562"/>
                  </a:cubicBezTo>
                  <a:cubicBezTo>
                    <a:pt x="6634" y="7265"/>
                    <a:pt x="5363" y="8993"/>
                    <a:pt x="4143" y="10772"/>
                  </a:cubicBezTo>
                  <a:cubicBezTo>
                    <a:pt x="2720" y="12805"/>
                    <a:pt x="1347" y="14915"/>
                    <a:pt x="0" y="16973"/>
                  </a:cubicBezTo>
                  <a:cubicBezTo>
                    <a:pt x="1500" y="14966"/>
                    <a:pt x="3279" y="13161"/>
                    <a:pt x="5261" y="11611"/>
                  </a:cubicBezTo>
                  <a:cubicBezTo>
                    <a:pt x="7076" y="10250"/>
                    <a:pt x="9295" y="9054"/>
                    <a:pt x="11606" y="9054"/>
                  </a:cubicBezTo>
                  <a:cubicBezTo>
                    <a:pt x="12013" y="9054"/>
                    <a:pt x="12424" y="9091"/>
                    <a:pt x="12835" y="9171"/>
                  </a:cubicBezTo>
                  <a:cubicBezTo>
                    <a:pt x="15046" y="9603"/>
                    <a:pt x="16698" y="11204"/>
                    <a:pt x="17969" y="12983"/>
                  </a:cubicBezTo>
                  <a:cubicBezTo>
                    <a:pt x="19545" y="15169"/>
                    <a:pt x="20587" y="17685"/>
                    <a:pt x="21705" y="20125"/>
                  </a:cubicBezTo>
                  <a:cubicBezTo>
                    <a:pt x="23001" y="22972"/>
                    <a:pt x="24425" y="26454"/>
                    <a:pt x="27170" y="28182"/>
                  </a:cubicBezTo>
                  <a:cubicBezTo>
                    <a:pt x="28074" y="28742"/>
                    <a:pt x="29006" y="28972"/>
                    <a:pt x="29936" y="28972"/>
                  </a:cubicBezTo>
                  <a:cubicBezTo>
                    <a:pt x="31961" y="28972"/>
                    <a:pt x="33977" y="27882"/>
                    <a:pt x="35684" y="26733"/>
                  </a:cubicBezTo>
                  <a:cubicBezTo>
                    <a:pt x="38759" y="24649"/>
                    <a:pt x="41402" y="21955"/>
                    <a:pt x="44351" y="19744"/>
                  </a:cubicBezTo>
                  <a:cubicBezTo>
                    <a:pt x="47648" y="17250"/>
                    <a:pt x="51416" y="15146"/>
                    <a:pt x="55284" y="15146"/>
                  </a:cubicBezTo>
                  <a:cubicBezTo>
                    <a:pt x="57170" y="15146"/>
                    <a:pt x="59081" y="15646"/>
                    <a:pt x="60973" y="16846"/>
                  </a:cubicBezTo>
                  <a:cubicBezTo>
                    <a:pt x="63311" y="18321"/>
                    <a:pt x="65192" y="20405"/>
                    <a:pt x="66895" y="22590"/>
                  </a:cubicBezTo>
                  <a:cubicBezTo>
                    <a:pt x="66513" y="20379"/>
                    <a:pt x="66056" y="18193"/>
                    <a:pt x="65446" y="16033"/>
                  </a:cubicBezTo>
                  <a:cubicBezTo>
                    <a:pt x="64810" y="13695"/>
                    <a:pt x="64150" y="11077"/>
                    <a:pt x="62752" y="9044"/>
                  </a:cubicBezTo>
                  <a:cubicBezTo>
                    <a:pt x="61728" y="7549"/>
                    <a:pt x="60060" y="6432"/>
                    <a:pt x="58357" y="6432"/>
                  </a:cubicBezTo>
                  <a:cubicBezTo>
                    <a:pt x="57483" y="6432"/>
                    <a:pt x="56599" y="6727"/>
                    <a:pt x="55788" y="7417"/>
                  </a:cubicBezTo>
                  <a:cubicBezTo>
                    <a:pt x="54187" y="8790"/>
                    <a:pt x="52916" y="10620"/>
                    <a:pt x="51467" y="12144"/>
                  </a:cubicBezTo>
                  <a:cubicBezTo>
                    <a:pt x="49891" y="13822"/>
                    <a:pt x="48290" y="15423"/>
                    <a:pt x="46613" y="16999"/>
                  </a:cubicBezTo>
                  <a:cubicBezTo>
                    <a:pt x="43664" y="19795"/>
                    <a:pt x="40513" y="22895"/>
                    <a:pt x="37031" y="25030"/>
                  </a:cubicBezTo>
                  <a:cubicBezTo>
                    <a:pt x="36244" y="25518"/>
                    <a:pt x="35568" y="25726"/>
                    <a:pt x="34979" y="25726"/>
                  </a:cubicBezTo>
                  <a:cubicBezTo>
                    <a:pt x="32772" y="25726"/>
                    <a:pt x="31775" y="22800"/>
                    <a:pt x="30652" y="20633"/>
                  </a:cubicBezTo>
                  <a:cubicBezTo>
                    <a:pt x="28618" y="16592"/>
                    <a:pt x="26280" y="12754"/>
                    <a:pt x="23637" y="9095"/>
                  </a:cubicBezTo>
                  <a:cubicBezTo>
                    <a:pt x="22239" y="7112"/>
                    <a:pt x="20739" y="5206"/>
                    <a:pt x="19164" y="3376"/>
                  </a:cubicBezTo>
                  <a:cubicBezTo>
                    <a:pt x="17902" y="1881"/>
                    <a:pt x="16536" y="0"/>
                    <a:pt x="14703"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9"/>
            <p:cNvSpPr/>
            <p:nvPr/>
          </p:nvSpPr>
          <p:spPr>
            <a:xfrm>
              <a:off x="1197510" y="1259280"/>
              <a:ext cx="1155292" cy="1439851"/>
            </a:xfrm>
            <a:custGeom>
              <a:rect b="b" l="l" r="r" t="t"/>
              <a:pathLst>
                <a:path extrusionOk="0" h="35035" w="28111">
                  <a:moveTo>
                    <a:pt x="7847" y="0"/>
                  </a:moveTo>
                  <a:cubicBezTo>
                    <a:pt x="7406" y="0"/>
                    <a:pt x="6959" y="112"/>
                    <a:pt x="6507" y="362"/>
                  </a:cubicBezTo>
                  <a:cubicBezTo>
                    <a:pt x="5033" y="1175"/>
                    <a:pt x="3889" y="3132"/>
                    <a:pt x="2873" y="4429"/>
                  </a:cubicBezTo>
                  <a:cubicBezTo>
                    <a:pt x="1856" y="5725"/>
                    <a:pt x="941" y="6970"/>
                    <a:pt x="1" y="8292"/>
                  </a:cubicBezTo>
                  <a:cubicBezTo>
                    <a:pt x="492" y="8088"/>
                    <a:pt x="1017" y="7987"/>
                    <a:pt x="1554" y="7987"/>
                  </a:cubicBezTo>
                  <a:cubicBezTo>
                    <a:pt x="1822" y="7987"/>
                    <a:pt x="2093" y="8012"/>
                    <a:pt x="2364" y="8063"/>
                  </a:cubicBezTo>
                  <a:cubicBezTo>
                    <a:pt x="5846" y="8749"/>
                    <a:pt x="7880" y="12892"/>
                    <a:pt x="9252" y="15764"/>
                  </a:cubicBezTo>
                  <a:cubicBezTo>
                    <a:pt x="10879" y="19144"/>
                    <a:pt x="12226" y="22652"/>
                    <a:pt x="13903" y="26032"/>
                  </a:cubicBezTo>
                  <a:cubicBezTo>
                    <a:pt x="15225" y="28726"/>
                    <a:pt x="16597" y="31751"/>
                    <a:pt x="18885" y="33784"/>
                  </a:cubicBezTo>
                  <a:cubicBezTo>
                    <a:pt x="19891" y="34670"/>
                    <a:pt x="20895" y="35035"/>
                    <a:pt x="21866" y="35035"/>
                  </a:cubicBezTo>
                  <a:cubicBezTo>
                    <a:pt x="23959" y="35035"/>
                    <a:pt x="25898" y="33337"/>
                    <a:pt x="27374" y="31496"/>
                  </a:cubicBezTo>
                  <a:cubicBezTo>
                    <a:pt x="27628" y="31166"/>
                    <a:pt x="27882" y="30861"/>
                    <a:pt x="28111" y="30531"/>
                  </a:cubicBezTo>
                  <a:cubicBezTo>
                    <a:pt x="27170" y="30073"/>
                    <a:pt x="26560" y="28802"/>
                    <a:pt x="26027" y="27989"/>
                  </a:cubicBezTo>
                  <a:cubicBezTo>
                    <a:pt x="25213" y="26769"/>
                    <a:pt x="24451" y="25524"/>
                    <a:pt x="23739" y="24253"/>
                  </a:cubicBezTo>
                  <a:cubicBezTo>
                    <a:pt x="20562" y="18661"/>
                    <a:pt x="18071" y="12740"/>
                    <a:pt x="14767" y="7250"/>
                  </a:cubicBezTo>
                  <a:cubicBezTo>
                    <a:pt x="13526" y="5210"/>
                    <a:pt x="10854" y="0"/>
                    <a:pt x="7847"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9"/>
            <p:cNvSpPr/>
            <p:nvPr/>
          </p:nvSpPr>
          <p:spPr>
            <a:xfrm>
              <a:off x="128975" y="1660556"/>
              <a:ext cx="599613" cy="600887"/>
            </a:xfrm>
            <a:custGeom>
              <a:rect b="b" l="l" r="r" t="t"/>
              <a:pathLst>
                <a:path extrusionOk="0" h="14621" w="14590">
                  <a:moveTo>
                    <a:pt x="5517" y="0"/>
                  </a:moveTo>
                  <a:cubicBezTo>
                    <a:pt x="5323" y="0"/>
                    <a:pt x="5119" y="25"/>
                    <a:pt x="4906" y="78"/>
                  </a:cubicBezTo>
                  <a:cubicBezTo>
                    <a:pt x="3965" y="307"/>
                    <a:pt x="3126" y="1095"/>
                    <a:pt x="2491" y="1832"/>
                  </a:cubicBezTo>
                  <a:cubicBezTo>
                    <a:pt x="1576" y="2899"/>
                    <a:pt x="737" y="4068"/>
                    <a:pt x="0" y="5263"/>
                  </a:cubicBezTo>
                  <a:lnTo>
                    <a:pt x="356" y="5110"/>
                  </a:lnTo>
                  <a:cubicBezTo>
                    <a:pt x="997" y="4849"/>
                    <a:pt x="1614" y="4730"/>
                    <a:pt x="2203" y="4730"/>
                  </a:cubicBezTo>
                  <a:cubicBezTo>
                    <a:pt x="4304" y="4730"/>
                    <a:pt x="6053" y="6241"/>
                    <a:pt x="7244" y="8186"/>
                  </a:cubicBezTo>
                  <a:cubicBezTo>
                    <a:pt x="8243" y="9809"/>
                    <a:pt x="9119" y="14621"/>
                    <a:pt x="11559" y="14621"/>
                  </a:cubicBezTo>
                  <a:cubicBezTo>
                    <a:pt x="11603" y="14621"/>
                    <a:pt x="11647" y="14619"/>
                    <a:pt x="11692" y="14616"/>
                  </a:cubicBezTo>
                  <a:cubicBezTo>
                    <a:pt x="12886" y="14540"/>
                    <a:pt x="13750" y="13142"/>
                    <a:pt x="14360" y="12278"/>
                  </a:cubicBezTo>
                  <a:lnTo>
                    <a:pt x="14589" y="11973"/>
                  </a:lnTo>
                  <a:cubicBezTo>
                    <a:pt x="14309" y="11668"/>
                    <a:pt x="14055" y="11337"/>
                    <a:pt x="13852" y="10982"/>
                  </a:cubicBezTo>
                  <a:cubicBezTo>
                    <a:pt x="12886" y="9482"/>
                    <a:pt x="11946" y="7932"/>
                    <a:pt x="10980" y="6407"/>
                  </a:cubicBezTo>
                  <a:cubicBezTo>
                    <a:pt x="10040" y="4882"/>
                    <a:pt x="9074" y="3230"/>
                    <a:pt x="8057" y="1705"/>
                  </a:cubicBezTo>
                  <a:cubicBezTo>
                    <a:pt x="7431" y="797"/>
                    <a:pt x="6620" y="0"/>
                    <a:pt x="5517" y="0"/>
                  </a:cubicBezTo>
                  <a:close/>
                </a:path>
              </a:pathLst>
            </a:custGeom>
            <a:solidFill>
              <a:srgbClr val="92C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9"/>
            <p:cNvSpPr/>
            <p:nvPr/>
          </p:nvSpPr>
          <p:spPr>
            <a:xfrm>
              <a:off x="2859370" y="1651392"/>
              <a:ext cx="813730" cy="879651"/>
            </a:xfrm>
            <a:custGeom>
              <a:rect b="b" l="l" r="r" t="t"/>
              <a:pathLst>
                <a:path extrusionOk="0" h="21404" w="19800">
                  <a:moveTo>
                    <a:pt x="7693" y="1"/>
                  </a:moveTo>
                  <a:cubicBezTo>
                    <a:pt x="7051" y="1"/>
                    <a:pt x="6372" y="239"/>
                    <a:pt x="5668" y="809"/>
                  </a:cubicBezTo>
                  <a:cubicBezTo>
                    <a:pt x="3457" y="2614"/>
                    <a:pt x="1652" y="5130"/>
                    <a:pt x="0" y="7570"/>
                  </a:cubicBezTo>
                  <a:cubicBezTo>
                    <a:pt x="692" y="7252"/>
                    <a:pt x="1426" y="7095"/>
                    <a:pt x="2158" y="7095"/>
                  </a:cubicBezTo>
                  <a:cubicBezTo>
                    <a:pt x="3121" y="7095"/>
                    <a:pt x="4079" y="7366"/>
                    <a:pt x="4931" y="7900"/>
                  </a:cubicBezTo>
                  <a:cubicBezTo>
                    <a:pt x="9735" y="10849"/>
                    <a:pt x="8591" y="18575"/>
                    <a:pt x="13725" y="21091"/>
                  </a:cubicBezTo>
                  <a:cubicBezTo>
                    <a:pt x="14162" y="21308"/>
                    <a:pt x="14567" y="21404"/>
                    <a:pt x="14943" y="21404"/>
                  </a:cubicBezTo>
                  <a:cubicBezTo>
                    <a:pt x="16951" y="21404"/>
                    <a:pt x="18142" y="18677"/>
                    <a:pt x="19062" y="17050"/>
                  </a:cubicBezTo>
                  <a:cubicBezTo>
                    <a:pt x="19291" y="16669"/>
                    <a:pt x="19545" y="16237"/>
                    <a:pt x="19799" y="15830"/>
                  </a:cubicBezTo>
                  <a:cubicBezTo>
                    <a:pt x="18147" y="13238"/>
                    <a:pt x="16495" y="10645"/>
                    <a:pt x="14869" y="8053"/>
                  </a:cubicBezTo>
                  <a:cubicBezTo>
                    <a:pt x="13776" y="6325"/>
                    <a:pt x="12708" y="4546"/>
                    <a:pt x="11564" y="2843"/>
                  </a:cubicBezTo>
                  <a:cubicBezTo>
                    <a:pt x="10592" y="1403"/>
                    <a:pt x="9251" y="1"/>
                    <a:pt x="7693"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9"/>
            <p:cNvSpPr/>
            <p:nvPr/>
          </p:nvSpPr>
          <p:spPr>
            <a:xfrm>
              <a:off x="8630363" y="1647981"/>
              <a:ext cx="1113249" cy="1730123"/>
            </a:xfrm>
            <a:custGeom>
              <a:rect b="b" l="l" r="r" t="t"/>
              <a:pathLst>
                <a:path extrusionOk="0" h="42098" w="27088">
                  <a:moveTo>
                    <a:pt x="15842" y="593"/>
                  </a:moveTo>
                  <a:cubicBezTo>
                    <a:pt x="16038" y="593"/>
                    <a:pt x="16247" y="624"/>
                    <a:pt x="16470" y="689"/>
                  </a:cubicBezTo>
                  <a:cubicBezTo>
                    <a:pt x="18300" y="1248"/>
                    <a:pt x="17512" y="3459"/>
                    <a:pt x="17715" y="4832"/>
                  </a:cubicBezTo>
                  <a:cubicBezTo>
                    <a:pt x="17740" y="5003"/>
                    <a:pt x="17889" y="5086"/>
                    <a:pt x="18036" y="5086"/>
                  </a:cubicBezTo>
                  <a:cubicBezTo>
                    <a:pt x="18194" y="5086"/>
                    <a:pt x="18351" y="4991"/>
                    <a:pt x="18351" y="4807"/>
                  </a:cubicBezTo>
                  <a:lnTo>
                    <a:pt x="18351" y="4603"/>
                  </a:lnTo>
                  <a:lnTo>
                    <a:pt x="18376" y="4603"/>
                  </a:lnTo>
                  <a:cubicBezTo>
                    <a:pt x="19136" y="4109"/>
                    <a:pt x="19974" y="3862"/>
                    <a:pt x="20784" y="3862"/>
                  </a:cubicBezTo>
                  <a:cubicBezTo>
                    <a:pt x="22223" y="3862"/>
                    <a:pt x="23571" y="4643"/>
                    <a:pt x="24222" y="6204"/>
                  </a:cubicBezTo>
                  <a:cubicBezTo>
                    <a:pt x="25162" y="8466"/>
                    <a:pt x="23993" y="10601"/>
                    <a:pt x="22494" y="12279"/>
                  </a:cubicBezTo>
                  <a:cubicBezTo>
                    <a:pt x="22417" y="12330"/>
                    <a:pt x="22392" y="12457"/>
                    <a:pt x="22443" y="12558"/>
                  </a:cubicBezTo>
                  <a:cubicBezTo>
                    <a:pt x="22290" y="12736"/>
                    <a:pt x="22392" y="13143"/>
                    <a:pt x="22697" y="13143"/>
                  </a:cubicBezTo>
                  <a:cubicBezTo>
                    <a:pt x="22721" y="13142"/>
                    <a:pt x="22746" y="13142"/>
                    <a:pt x="22770" y="13142"/>
                  </a:cubicBezTo>
                  <a:cubicBezTo>
                    <a:pt x="27087" y="13142"/>
                    <a:pt x="26494" y="19914"/>
                    <a:pt x="23663" y="21733"/>
                  </a:cubicBezTo>
                  <a:cubicBezTo>
                    <a:pt x="23637" y="21683"/>
                    <a:pt x="23587" y="21657"/>
                    <a:pt x="23536" y="21606"/>
                  </a:cubicBezTo>
                  <a:cubicBezTo>
                    <a:pt x="23463" y="21553"/>
                    <a:pt x="23390" y="21531"/>
                    <a:pt x="23322" y="21531"/>
                  </a:cubicBezTo>
                  <a:cubicBezTo>
                    <a:pt x="23028" y="21531"/>
                    <a:pt x="22815" y="21949"/>
                    <a:pt x="23104" y="22216"/>
                  </a:cubicBezTo>
                  <a:lnTo>
                    <a:pt x="23129" y="22242"/>
                  </a:lnTo>
                  <a:cubicBezTo>
                    <a:pt x="23154" y="22267"/>
                    <a:pt x="23180" y="22293"/>
                    <a:pt x="23205" y="22318"/>
                  </a:cubicBezTo>
                  <a:cubicBezTo>
                    <a:pt x="25086" y="24072"/>
                    <a:pt x="25569" y="27122"/>
                    <a:pt x="23739" y="29104"/>
                  </a:cubicBezTo>
                  <a:cubicBezTo>
                    <a:pt x="22861" y="30056"/>
                    <a:pt x="21367" y="30638"/>
                    <a:pt x="19953" y="30638"/>
                  </a:cubicBezTo>
                  <a:cubicBezTo>
                    <a:pt x="18422" y="30638"/>
                    <a:pt x="16983" y="29955"/>
                    <a:pt x="16521" y="28316"/>
                  </a:cubicBezTo>
                  <a:cubicBezTo>
                    <a:pt x="16608" y="28054"/>
                    <a:pt x="16370" y="27839"/>
                    <a:pt x="16147" y="27839"/>
                  </a:cubicBezTo>
                  <a:cubicBezTo>
                    <a:pt x="16047" y="27839"/>
                    <a:pt x="15949" y="27883"/>
                    <a:pt x="15886" y="27986"/>
                  </a:cubicBezTo>
                  <a:cubicBezTo>
                    <a:pt x="14802" y="29810"/>
                    <a:pt x="13006" y="30572"/>
                    <a:pt x="11205" y="30572"/>
                  </a:cubicBezTo>
                  <a:cubicBezTo>
                    <a:pt x="7387" y="30572"/>
                    <a:pt x="3547" y="27146"/>
                    <a:pt x="6431" y="23157"/>
                  </a:cubicBezTo>
                  <a:cubicBezTo>
                    <a:pt x="6509" y="23021"/>
                    <a:pt x="6423" y="22885"/>
                    <a:pt x="6299" y="22885"/>
                  </a:cubicBezTo>
                  <a:cubicBezTo>
                    <a:pt x="6261" y="22885"/>
                    <a:pt x="6219" y="22898"/>
                    <a:pt x="6177" y="22928"/>
                  </a:cubicBezTo>
                  <a:cubicBezTo>
                    <a:pt x="6177" y="22928"/>
                    <a:pt x="6151" y="22953"/>
                    <a:pt x="6126" y="22953"/>
                  </a:cubicBezTo>
                  <a:cubicBezTo>
                    <a:pt x="6082" y="22865"/>
                    <a:pt x="5999" y="22796"/>
                    <a:pt x="5895" y="22796"/>
                  </a:cubicBezTo>
                  <a:cubicBezTo>
                    <a:pt x="5879" y="22796"/>
                    <a:pt x="5863" y="22798"/>
                    <a:pt x="5846" y="22801"/>
                  </a:cubicBezTo>
                  <a:cubicBezTo>
                    <a:pt x="5728" y="22818"/>
                    <a:pt x="5615" y="22826"/>
                    <a:pt x="5507" y="22826"/>
                  </a:cubicBezTo>
                  <a:cubicBezTo>
                    <a:pt x="3800" y="22826"/>
                    <a:pt x="3340" y="20837"/>
                    <a:pt x="4296" y="19522"/>
                  </a:cubicBezTo>
                  <a:cubicBezTo>
                    <a:pt x="5084" y="18429"/>
                    <a:pt x="6405" y="18023"/>
                    <a:pt x="7625" y="17616"/>
                  </a:cubicBezTo>
                  <a:cubicBezTo>
                    <a:pt x="7702" y="17591"/>
                    <a:pt x="7752" y="17540"/>
                    <a:pt x="7752" y="17464"/>
                  </a:cubicBezTo>
                  <a:cubicBezTo>
                    <a:pt x="7956" y="17387"/>
                    <a:pt x="8032" y="16981"/>
                    <a:pt x="7752" y="16904"/>
                  </a:cubicBezTo>
                  <a:cubicBezTo>
                    <a:pt x="6583" y="16599"/>
                    <a:pt x="5313" y="16447"/>
                    <a:pt x="4220" y="15888"/>
                  </a:cubicBezTo>
                  <a:cubicBezTo>
                    <a:pt x="1958" y="14795"/>
                    <a:pt x="1094" y="12279"/>
                    <a:pt x="2491" y="10093"/>
                  </a:cubicBezTo>
                  <a:cubicBezTo>
                    <a:pt x="3968" y="7730"/>
                    <a:pt x="6517" y="6964"/>
                    <a:pt x="9146" y="6964"/>
                  </a:cubicBezTo>
                  <a:cubicBezTo>
                    <a:pt x="9232" y="6964"/>
                    <a:pt x="9318" y="6965"/>
                    <a:pt x="9405" y="6967"/>
                  </a:cubicBezTo>
                  <a:cubicBezTo>
                    <a:pt x="9455" y="6992"/>
                    <a:pt x="9506" y="7018"/>
                    <a:pt x="9557" y="7043"/>
                  </a:cubicBezTo>
                  <a:cubicBezTo>
                    <a:pt x="9597" y="7060"/>
                    <a:pt x="9636" y="7067"/>
                    <a:pt x="9672" y="7067"/>
                  </a:cubicBezTo>
                  <a:cubicBezTo>
                    <a:pt x="9914" y="7067"/>
                    <a:pt x="10057" y="6737"/>
                    <a:pt x="9837" y="6560"/>
                  </a:cubicBezTo>
                  <a:cubicBezTo>
                    <a:pt x="8028" y="5160"/>
                    <a:pt x="10072" y="3180"/>
                    <a:pt x="11895" y="3180"/>
                  </a:cubicBezTo>
                  <a:cubicBezTo>
                    <a:pt x="12455" y="3180"/>
                    <a:pt x="12995" y="3367"/>
                    <a:pt x="13395" y="3815"/>
                  </a:cubicBezTo>
                  <a:cubicBezTo>
                    <a:pt x="13446" y="3866"/>
                    <a:pt x="13522" y="3892"/>
                    <a:pt x="13573" y="3892"/>
                  </a:cubicBezTo>
                  <a:cubicBezTo>
                    <a:pt x="13596" y="3901"/>
                    <a:pt x="13619" y="3905"/>
                    <a:pt x="13643" y="3905"/>
                  </a:cubicBezTo>
                  <a:cubicBezTo>
                    <a:pt x="13750" y="3905"/>
                    <a:pt x="13852" y="3818"/>
                    <a:pt x="13852" y="3714"/>
                  </a:cubicBezTo>
                  <a:cubicBezTo>
                    <a:pt x="13673" y="2322"/>
                    <a:pt x="14365" y="593"/>
                    <a:pt x="15842" y="593"/>
                  </a:cubicBezTo>
                  <a:close/>
                  <a:moveTo>
                    <a:pt x="16241" y="28824"/>
                  </a:moveTo>
                  <a:cubicBezTo>
                    <a:pt x="16318" y="29129"/>
                    <a:pt x="16419" y="29409"/>
                    <a:pt x="16572" y="29689"/>
                  </a:cubicBezTo>
                  <a:cubicBezTo>
                    <a:pt x="16546" y="29689"/>
                    <a:pt x="16521" y="29739"/>
                    <a:pt x="16521" y="29790"/>
                  </a:cubicBezTo>
                  <a:cubicBezTo>
                    <a:pt x="16241" y="33501"/>
                    <a:pt x="16038" y="37720"/>
                    <a:pt x="16673" y="41405"/>
                  </a:cubicBezTo>
                  <a:cubicBezTo>
                    <a:pt x="16661" y="41393"/>
                    <a:pt x="16648" y="41386"/>
                    <a:pt x="16635" y="41386"/>
                  </a:cubicBezTo>
                  <a:cubicBezTo>
                    <a:pt x="16623" y="41386"/>
                    <a:pt x="16610" y="41393"/>
                    <a:pt x="16597" y="41405"/>
                  </a:cubicBezTo>
                  <a:cubicBezTo>
                    <a:pt x="15987" y="41431"/>
                    <a:pt x="15403" y="41456"/>
                    <a:pt x="14793" y="41507"/>
                  </a:cubicBezTo>
                  <a:cubicBezTo>
                    <a:pt x="15225" y="39652"/>
                    <a:pt x="15326" y="37745"/>
                    <a:pt x="15123" y="35865"/>
                  </a:cubicBezTo>
                  <a:cubicBezTo>
                    <a:pt x="15112" y="35775"/>
                    <a:pt x="15042" y="35735"/>
                    <a:pt x="14969" y="35735"/>
                  </a:cubicBezTo>
                  <a:cubicBezTo>
                    <a:pt x="14876" y="35735"/>
                    <a:pt x="14778" y="35801"/>
                    <a:pt x="14793" y="35915"/>
                  </a:cubicBezTo>
                  <a:cubicBezTo>
                    <a:pt x="14971" y="37771"/>
                    <a:pt x="14945" y="39652"/>
                    <a:pt x="14691" y="41507"/>
                  </a:cubicBezTo>
                  <a:cubicBezTo>
                    <a:pt x="14437" y="41507"/>
                    <a:pt x="14183" y="41518"/>
                    <a:pt x="13929" y="41518"/>
                  </a:cubicBezTo>
                  <a:cubicBezTo>
                    <a:pt x="13801" y="41518"/>
                    <a:pt x="13674" y="41515"/>
                    <a:pt x="13547" y="41507"/>
                  </a:cubicBezTo>
                  <a:cubicBezTo>
                    <a:pt x="13547" y="41482"/>
                    <a:pt x="13547" y="41456"/>
                    <a:pt x="13573" y="41431"/>
                  </a:cubicBezTo>
                  <a:cubicBezTo>
                    <a:pt x="13827" y="37923"/>
                    <a:pt x="14030" y="34340"/>
                    <a:pt x="14081" y="30807"/>
                  </a:cubicBezTo>
                  <a:cubicBezTo>
                    <a:pt x="14284" y="30705"/>
                    <a:pt x="14488" y="30578"/>
                    <a:pt x="14691" y="30476"/>
                  </a:cubicBezTo>
                  <a:cubicBezTo>
                    <a:pt x="14691" y="31341"/>
                    <a:pt x="14767" y="32205"/>
                    <a:pt x="14945" y="33069"/>
                  </a:cubicBezTo>
                  <a:cubicBezTo>
                    <a:pt x="14957" y="33126"/>
                    <a:pt x="15004" y="33152"/>
                    <a:pt x="15051" y="33152"/>
                  </a:cubicBezTo>
                  <a:cubicBezTo>
                    <a:pt x="15107" y="33152"/>
                    <a:pt x="15162" y="33113"/>
                    <a:pt x="15148" y="33043"/>
                  </a:cubicBezTo>
                  <a:cubicBezTo>
                    <a:pt x="15072" y="32103"/>
                    <a:pt x="14996" y="31163"/>
                    <a:pt x="14971" y="30248"/>
                  </a:cubicBezTo>
                  <a:cubicBezTo>
                    <a:pt x="15479" y="29841"/>
                    <a:pt x="15911" y="29384"/>
                    <a:pt x="16241" y="28824"/>
                  </a:cubicBezTo>
                  <a:close/>
                  <a:moveTo>
                    <a:pt x="15923" y="0"/>
                  </a:moveTo>
                  <a:cubicBezTo>
                    <a:pt x="14213" y="0"/>
                    <a:pt x="13195" y="1664"/>
                    <a:pt x="13369" y="3231"/>
                  </a:cubicBezTo>
                  <a:cubicBezTo>
                    <a:pt x="12949" y="2800"/>
                    <a:pt x="12350" y="2620"/>
                    <a:pt x="11722" y="2620"/>
                  </a:cubicBezTo>
                  <a:cubicBezTo>
                    <a:pt x="10870" y="2620"/>
                    <a:pt x="9965" y="2951"/>
                    <a:pt x="9379" y="3434"/>
                  </a:cubicBezTo>
                  <a:cubicBezTo>
                    <a:pt x="8515" y="4171"/>
                    <a:pt x="8159" y="5671"/>
                    <a:pt x="8845" y="6535"/>
                  </a:cubicBezTo>
                  <a:cubicBezTo>
                    <a:pt x="8515" y="6480"/>
                    <a:pt x="8180" y="6454"/>
                    <a:pt x="7844" y="6454"/>
                  </a:cubicBezTo>
                  <a:cubicBezTo>
                    <a:pt x="5046" y="6454"/>
                    <a:pt x="2156" y="8283"/>
                    <a:pt x="1271" y="10983"/>
                  </a:cubicBezTo>
                  <a:cubicBezTo>
                    <a:pt x="1" y="14795"/>
                    <a:pt x="3457" y="16803"/>
                    <a:pt x="6710" y="17362"/>
                  </a:cubicBezTo>
                  <a:cubicBezTo>
                    <a:pt x="4982" y="17819"/>
                    <a:pt x="3254" y="18836"/>
                    <a:pt x="3051" y="20768"/>
                  </a:cubicBezTo>
                  <a:cubicBezTo>
                    <a:pt x="2890" y="22097"/>
                    <a:pt x="3928" y="23488"/>
                    <a:pt x="5214" y="23488"/>
                  </a:cubicBezTo>
                  <a:cubicBezTo>
                    <a:pt x="5355" y="23488"/>
                    <a:pt x="5498" y="23471"/>
                    <a:pt x="5643" y="23436"/>
                  </a:cubicBezTo>
                  <a:lnTo>
                    <a:pt x="5643" y="23436"/>
                  </a:lnTo>
                  <a:cubicBezTo>
                    <a:pt x="3661" y="25825"/>
                    <a:pt x="5262" y="29333"/>
                    <a:pt x="7880" y="30705"/>
                  </a:cubicBezTo>
                  <a:cubicBezTo>
                    <a:pt x="8881" y="31213"/>
                    <a:pt x="9972" y="31469"/>
                    <a:pt x="11063" y="31469"/>
                  </a:cubicBezTo>
                  <a:cubicBezTo>
                    <a:pt x="11993" y="31469"/>
                    <a:pt x="12924" y="31283"/>
                    <a:pt x="13801" y="30909"/>
                  </a:cubicBezTo>
                  <a:lnTo>
                    <a:pt x="13801" y="30909"/>
                  </a:lnTo>
                  <a:cubicBezTo>
                    <a:pt x="13420" y="34365"/>
                    <a:pt x="13166" y="37872"/>
                    <a:pt x="12988" y="41354"/>
                  </a:cubicBezTo>
                  <a:cubicBezTo>
                    <a:pt x="12988" y="41431"/>
                    <a:pt x="13014" y="41532"/>
                    <a:pt x="13064" y="41583"/>
                  </a:cubicBezTo>
                  <a:cubicBezTo>
                    <a:pt x="12988" y="41710"/>
                    <a:pt x="13064" y="41888"/>
                    <a:pt x="13217" y="41888"/>
                  </a:cubicBezTo>
                  <a:cubicBezTo>
                    <a:pt x="13789" y="42028"/>
                    <a:pt x="14373" y="42098"/>
                    <a:pt x="14955" y="42098"/>
                  </a:cubicBezTo>
                  <a:cubicBezTo>
                    <a:pt x="15536" y="42098"/>
                    <a:pt x="16114" y="42028"/>
                    <a:pt x="16673" y="41888"/>
                  </a:cubicBezTo>
                  <a:cubicBezTo>
                    <a:pt x="16775" y="41888"/>
                    <a:pt x="16851" y="41812"/>
                    <a:pt x="16877" y="41710"/>
                  </a:cubicBezTo>
                  <a:cubicBezTo>
                    <a:pt x="16913" y="41724"/>
                    <a:pt x="16950" y="41730"/>
                    <a:pt x="16986" y="41730"/>
                  </a:cubicBezTo>
                  <a:cubicBezTo>
                    <a:pt x="17153" y="41730"/>
                    <a:pt x="17304" y="41593"/>
                    <a:pt x="17283" y="41405"/>
                  </a:cubicBezTo>
                  <a:cubicBezTo>
                    <a:pt x="16648" y="37669"/>
                    <a:pt x="17106" y="33781"/>
                    <a:pt x="16801" y="29994"/>
                  </a:cubicBezTo>
                  <a:lnTo>
                    <a:pt x="16801" y="29994"/>
                  </a:lnTo>
                  <a:cubicBezTo>
                    <a:pt x="17528" y="30874"/>
                    <a:pt x="18794" y="31248"/>
                    <a:pt x="20093" y="31248"/>
                  </a:cubicBezTo>
                  <a:cubicBezTo>
                    <a:pt x="21380" y="31248"/>
                    <a:pt x="22701" y="30881"/>
                    <a:pt x="23561" y="30273"/>
                  </a:cubicBezTo>
                  <a:cubicBezTo>
                    <a:pt x="26306" y="28342"/>
                    <a:pt x="26281" y="24326"/>
                    <a:pt x="24044" y="22064"/>
                  </a:cubicBezTo>
                  <a:cubicBezTo>
                    <a:pt x="25874" y="21073"/>
                    <a:pt x="26764" y="18099"/>
                    <a:pt x="26611" y="16218"/>
                  </a:cubicBezTo>
                  <a:cubicBezTo>
                    <a:pt x="26459" y="14287"/>
                    <a:pt x="25137" y="12685"/>
                    <a:pt x="23256" y="12457"/>
                  </a:cubicBezTo>
                  <a:cubicBezTo>
                    <a:pt x="25162" y="10601"/>
                    <a:pt x="26026" y="7602"/>
                    <a:pt x="24502" y="5213"/>
                  </a:cubicBezTo>
                  <a:cubicBezTo>
                    <a:pt x="23722" y="3929"/>
                    <a:pt x="22362" y="3242"/>
                    <a:pt x="20982" y="3242"/>
                  </a:cubicBezTo>
                  <a:cubicBezTo>
                    <a:pt x="20069" y="3242"/>
                    <a:pt x="19146" y="3543"/>
                    <a:pt x="18376" y="4171"/>
                  </a:cubicBezTo>
                  <a:cubicBezTo>
                    <a:pt x="18402" y="2367"/>
                    <a:pt x="18402" y="79"/>
                    <a:pt x="16038" y="3"/>
                  </a:cubicBezTo>
                  <a:cubicBezTo>
                    <a:pt x="15999" y="1"/>
                    <a:pt x="15961" y="0"/>
                    <a:pt x="159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9"/>
            <p:cNvSpPr/>
            <p:nvPr/>
          </p:nvSpPr>
          <p:spPr>
            <a:xfrm>
              <a:off x="8675283" y="1672351"/>
              <a:ext cx="1067179" cy="1234692"/>
            </a:xfrm>
            <a:custGeom>
              <a:rect b="b" l="l" r="r" t="t"/>
              <a:pathLst>
                <a:path extrusionOk="0" h="30043" w="25967">
                  <a:moveTo>
                    <a:pt x="11209" y="7823"/>
                  </a:moveTo>
                  <a:cubicBezTo>
                    <a:pt x="12454" y="7899"/>
                    <a:pt x="13522" y="8788"/>
                    <a:pt x="13827" y="10008"/>
                  </a:cubicBezTo>
                  <a:cubicBezTo>
                    <a:pt x="14051" y="9605"/>
                    <a:pt x="14512" y="9360"/>
                    <a:pt x="14984" y="9360"/>
                  </a:cubicBezTo>
                  <a:cubicBezTo>
                    <a:pt x="15047" y="9360"/>
                    <a:pt x="15111" y="9364"/>
                    <a:pt x="15174" y="9373"/>
                  </a:cubicBezTo>
                  <a:cubicBezTo>
                    <a:pt x="15936" y="9525"/>
                    <a:pt x="16521" y="10440"/>
                    <a:pt x="16190" y="11177"/>
                  </a:cubicBezTo>
                  <a:lnTo>
                    <a:pt x="16216" y="11152"/>
                  </a:lnTo>
                  <a:lnTo>
                    <a:pt x="16216" y="11152"/>
                  </a:lnTo>
                  <a:cubicBezTo>
                    <a:pt x="16171" y="11242"/>
                    <a:pt x="16085" y="11288"/>
                    <a:pt x="16000" y="11288"/>
                  </a:cubicBezTo>
                  <a:cubicBezTo>
                    <a:pt x="15893" y="11288"/>
                    <a:pt x="15787" y="11217"/>
                    <a:pt x="15758" y="11076"/>
                  </a:cubicBezTo>
                  <a:cubicBezTo>
                    <a:pt x="15809" y="10593"/>
                    <a:pt x="15682" y="10034"/>
                    <a:pt x="15123" y="9856"/>
                  </a:cubicBezTo>
                  <a:cubicBezTo>
                    <a:pt x="15058" y="9843"/>
                    <a:pt x="14993" y="9837"/>
                    <a:pt x="14928" y="9837"/>
                  </a:cubicBezTo>
                  <a:cubicBezTo>
                    <a:pt x="14459" y="9837"/>
                    <a:pt x="14012" y="10149"/>
                    <a:pt x="13878" y="10618"/>
                  </a:cubicBezTo>
                  <a:lnTo>
                    <a:pt x="13878" y="10720"/>
                  </a:lnTo>
                  <a:cubicBezTo>
                    <a:pt x="13864" y="10866"/>
                    <a:pt x="13747" y="10943"/>
                    <a:pt x="13631" y="10943"/>
                  </a:cubicBezTo>
                  <a:cubicBezTo>
                    <a:pt x="13524" y="10943"/>
                    <a:pt x="13419" y="10879"/>
                    <a:pt x="13395" y="10745"/>
                  </a:cubicBezTo>
                  <a:cubicBezTo>
                    <a:pt x="13268" y="9627"/>
                    <a:pt x="12607" y="8560"/>
                    <a:pt x="11412" y="8382"/>
                  </a:cubicBezTo>
                  <a:cubicBezTo>
                    <a:pt x="11315" y="8369"/>
                    <a:pt x="11220" y="8363"/>
                    <a:pt x="11126" y="8363"/>
                  </a:cubicBezTo>
                  <a:cubicBezTo>
                    <a:pt x="9873" y="8363"/>
                    <a:pt x="8956" y="9436"/>
                    <a:pt x="8744" y="10618"/>
                  </a:cubicBezTo>
                  <a:cubicBezTo>
                    <a:pt x="8729" y="10677"/>
                    <a:pt x="8654" y="10719"/>
                    <a:pt x="8589" y="10719"/>
                  </a:cubicBezTo>
                  <a:cubicBezTo>
                    <a:pt x="8542" y="10719"/>
                    <a:pt x="8500" y="10697"/>
                    <a:pt x="8489" y="10644"/>
                  </a:cubicBezTo>
                  <a:lnTo>
                    <a:pt x="8489" y="10720"/>
                  </a:lnTo>
                  <a:cubicBezTo>
                    <a:pt x="8506" y="10833"/>
                    <a:pt x="8398" y="10926"/>
                    <a:pt x="8305" y="10926"/>
                  </a:cubicBezTo>
                  <a:cubicBezTo>
                    <a:pt x="8252" y="10926"/>
                    <a:pt x="8203" y="10896"/>
                    <a:pt x="8184" y="10822"/>
                  </a:cubicBezTo>
                  <a:cubicBezTo>
                    <a:pt x="8007" y="10364"/>
                    <a:pt x="7956" y="9881"/>
                    <a:pt x="7498" y="9525"/>
                  </a:cubicBezTo>
                  <a:cubicBezTo>
                    <a:pt x="7343" y="9405"/>
                    <a:pt x="7144" y="9346"/>
                    <a:pt x="6947" y="9346"/>
                  </a:cubicBezTo>
                  <a:cubicBezTo>
                    <a:pt x="6563" y="9346"/>
                    <a:pt x="6185" y="9571"/>
                    <a:pt x="6151" y="10008"/>
                  </a:cubicBezTo>
                  <a:cubicBezTo>
                    <a:pt x="6151" y="10072"/>
                    <a:pt x="6094" y="10104"/>
                    <a:pt x="6037" y="10104"/>
                  </a:cubicBezTo>
                  <a:cubicBezTo>
                    <a:pt x="5980" y="10104"/>
                    <a:pt x="5922" y="10072"/>
                    <a:pt x="5922" y="10008"/>
                  </a:cubicBezTo>
                  <a:cubicBezTo>
                    <a:pt x="5852" y="9375"/>
                    <a:pt x="6432" y="8958"/>
                    <a:pt x="7022" y="8958"/>
                  </a:cubicBezTo>
                  <a:cubicBezTo>
                    <a:pt x="7070" y="8958"/>
                    <a:pt x="7119" y="8960"/>
                    <a:pt x="7168" y="8966"/>
                  </a:cubicBezTo>
                  <a:cubicBezTo>
                    <a:pt x="7905" y="9068"/>
                    <a:pt x="8388" y="9856"/>
                    <a:pt x="8489" y="10567"/>
                  </a:cubicBezTo>
                  <a:cubicBezTo>
                    <a:pt x="8489" y="9043"/>
                    <a:pt x="9709" y="7823"/>
                    <a:pt x="11209" y="7823"/>
                  </a:cubicBezTo>
                  <a:close/>
                  <a:moveTo>
                    <a:pt x="20842" y="16009"/>
                  </a:moveTo>
                  <a:cubicBezTo>
                    <a:pt x="20934" y="16009"/>
                    <a:pt x="21027" y="16017"/>
                    <a:pt x="21121" y="16032"/>
                  </a:cubicBezTo>
                  <a:cubicBezTo>
                    <a:pt x="22112" y="16210"/>
                    <a:pt x="22900" y="17430"/>
                    <a:pt x="22494" y="18396"/>
                  </a:cubicBezTo>
                  <a:cubicBezTo>
                    <a:pt x="22444" y="18475"/>
                    <a:pt x="22363" y="18512"/>
                    <a:pt x="22283" y="18512"/>
                  </a:cubicBezTo>
                  <a:cubicBezTo>
                    <a:pt x="22158" y="18512"/>
                    <a:pt x="22036" y="18423"/>
                    <a:pt x="22036" y="18268"/>
                  </a:cubicBezTo>
                  <a:cubicBezTo>
                    <a:pt x="22112" y="17557"/>
                    <a:pt x="21909" y="16794"/>
                    <a:pt x="21121" y="16566"/>
                  </a:cubicBezTo>
                  <a:cubicBezTo>
                    <a:pt x="21006" y="16531"/>
                    <a:pt x="20893" y="16515"/>
                    <a:pt x="20783" y="16515"/>
                  </a:cubicBezTo>
                  <a:cubicBezTo>
                    <a:pt x="20091" y="16515"/>
                    <a:pt x="19524" y="17157"/>
                    <a:pt x="19393" y="17836"/>
                  </a:cubicBezTo>
                  <a:cubicBezTo>
                    <a:pt x="19367" y="17887"/>
                    <a:pt x="19317" y="17938"/>
                    <a:pt x="19266" y="17963"/>
                  </a:cubicBezTo>
                  <a:cubicBezTo>
                    <a:pt x="19237" y="18050"/>
                    <a:pt x="19159" y="18096"/>
                    <a:pt x="19083" y="18096"/>
                  </a:cubicBezTo>
                  <a:cubicBezTo>
                    <a:pt x="19025" y="18096"/>
                    <a:pt x="18968" y="18069"/>
                    <a:pt x="18935" y="18014"/>
                  </a:cubicBezTo>
                  <a:cubicBezTo>
                    <a:pt x="18630" y="17557"/>
                    <a:pt x="18402" y="16998"/>
                    <a:pt x="17868" y="16794"/>
                  </a:cubicBezTo>
                  <a:cubicBezTo>
                    <a:pt x="17745" y="16743"/>
                    <a:pt x="17618" y="16717"/>
                    <a:pt x="17493" y="16717"/>
                  </a:cubicBezTo>
                  <a:cubicBezTo>
                    <a:pt x="17309" y="16717"/>
                    <a:pt x="17130" y="16775"/>
                    <a:pt x="16978" y="16896"/>
                  </a:cubicBezTo>
                  <a:cubicBezTo>
                    <a:pt x="16800" y="17125"/>
                    <a:pt x="16800" y="17455"/>
                    <a:pt x="16978" y="17658"/>
                  </a:cubicBezTo>
                  <a:cubicBezTo>
                    <a:pt x="17122" y="17761"/>
                    <a:pt x="17033" y="17947"/>
                    <a:pt x="16900" y="17947"/>
                  </a:cubicBezTo>
                  <a:cubicBezTo>
                    <a:pt x="16868" y="17947"/>
                    <a:pt x="16834" y="17937"/>
                    <a:pt x="16800" y="17913"/>
                  </a:cubicBezTo>
                  <a:cubicBezTo>
                    <a:pt x="16140" y="17481"/>
                    <a:pt x="16445" y="16515"/>
                    <a:pt x="17131" y="16286"/>
                  </a:cubicBezTo>
                  <a:cubicBezTo>
                    <a:pt x="17252" y="16249"/>
                    <a:pt x="17372" y="16232"/>
                    <a:pt x="17489" y="16232"/>
                  </a:cubicBezTo>
                  <a:cubicBezTo>
                    <a:pt x="18176" y="16232"/>
                    <a:pt x="18762" y="16825"/>
                    <a:pt x="19088" y="17455"/>
                  </a:cubicBezTo>
                  <a:cubicBezTo>
                    <a:pt x="19271" y="16609"/>
                    <a:pt x="20010" y="16009"/>
                    <a:pt x="20842" y="16009"/>
                  </a:cubicBezTo>
                  <a:close/>
                  <a:moveTo>
                    <a:pt x="12997" y="22757"/>
                  </a:moveTo>
                  <a:cubicBezTo>
                    <a:pt x="13161" y="22757"/>
                    <a:pt x="13327" y="22776"/>
                    <a:pt x="13496" y="22818"/>
                  </a:cubicBezTo>
                  <a:cubicBezTo>
                    <a:pt x="14538" y="23072"/>
                    <a:pt x="15098" y="24444"/>
                    <a:pt x="14945" y="25512"/>
                  </a:cubicBezTo>
                  <a:cubicBezTo>
                    <a:pt x="15176" y="25368"/>
                    <a:pt x="15465" y="25297"/>
                    <a:pt x="15758" y="25297"/>
                  </a:cubicBezTo>
                  <a:cubicBezTo>
                    <a:pt x="16399" y="25297"/>
                    <a:pt x="17060" y="25637"/>
                    <a:pt x="17182" y="26300"/>
                  </a:cubicBezTo>
                  <a:cubicBezTo>
                    <a:pt x="17197" y="26454"/>
                    <a:pt x="17081" y="26543"/>
                    <a:pt x="16964" y="26543"/>
                  </a:cubicBezTo>
                  <a:cubicBezTo>
                    <a:pt x="16890" y="26543"/>
                    <a:pt x="16815" y="26507"/>
                    <a:pt x="16775" y="26427"/>
                  </a:cubicBezTo>
                  <a:lnTo>
                    <a:pt x="16775" y="26401"/>
                  </a:lnTo>
                  <a:cubicBezTo>
                    <a:pt x="16525" y="25979"/>
                    <a:pt x="16101" y="25720"/>
                    <a:pt x="15664" y="25720"/>
                  </a:cubicBezTo>
                  <a:cubicBezTo>
                    <a:pt x="15391" y="25720"/>
                    <a:pt x="15113" y="25821"/>
                    <a:pt x="14869" y="26046"/>
                  </a:cubicBezTo>
                  <a:cubicBezTo>
                    <a:pt x="14843" y="26046"/>
                    <a:pt x="14818" y="26071"/>
                    <a:pt x="14793" y="26071"/>
                  </a:cubicBezTo>
                  <a:lnTo>
                    <a:pt x="14716" y="26198"/>
                  </a:lnTo>
                  <a:cubicBezTo>
                    <a:pt x="14668" y="26259"/>
                    <a:pt x="14602" y="26291"/>
                    <a:pt x="14538" y="26291"/>
                  </a:cubicBezTo>
                  <a:cubicBezTo>
                    <a:pt x="14468" y="26291"/>
                    <a:pt x="14400" y="26252"/>
                    <a:pt x="14360" y="26173"/>
                  </a:cubicBezTo>
                  <a:cubicBezTo>
                    <a:pt x="14081" y="25334"/>
                    <a:pt x="14589" y="24139"/>
                    <a:pt x="13674" y="23555"/>
                  </a:cubicBezTo>
                  <a:cubicBezTo>
                    <a:pt x="13432" y="23395"/>
                    <a:pt x="13188" y="23326"/>
                    <a:pt x="12948" y="23326"/>
                  </a:cubicBezTo>
                  <a:cubicBezTo>
                    <a:pt x="11772" y="23326"/>
                    <a:pt x="10678" y="24986"/>
                    <a:pt x="10319" y="25893"/>
                  </a:cubicBezTo>
                  <a:cubicBezTo>
                    <a:pt x="10319" y="25919"/>
                    <a:pt x="10294" y="25944"/>
                    <a:pt x="10269" y="25944"/>
                  </a:cubicBezTo>
                  <a:cubicBezTo>
                    <a:pt x="10230" y="26020"/>
                    <a:pt x="10161" y="26058"/>
                    <a:pt x="10091" y="26058"/>
                  </a:cubicBezTo>
                  <a:cubicBezTo>
                    <a:pt x="10021" y="26058"/>
                    <a:pt x="9951" y="26020"/>
                    <a:pt x="9913" y="25944"/>
                  </a:cubicBezTo>
                  <a:cubicBezTo>
                    <a:pt x="9712" y="25522"/>
                    <a:pt x="9335" y="25115"/>
                    <a:pt x="8872" y="25115"/>
                  </a:cubicBezTo>
                  <a:cubicBezTo>
                    <a:pt x="8750" y="25115"/>
                    <a:pt x="8622" y="25143"/>
                    <a:pt x="8489" y="25207"/>
                  </a:cubicBezTo>
                  <a:cubicBezTo>
                    <a:pt x="7854" y="25487"/>
                    <a:pt x="7829" y="26452"/>
                    <a:pt x="8312" y="26884"/>
                  </a:cubicBezTo>
                  <a:cubicBezTo>
                    <a:pt x="8435" y="26987"/>
                    <a:pt x="8342" y="27173"/>
                    <a:pt x="8208" y="27173"/>
                  </a:cubicBezTo>
                  <a:cubicBezTo>
                    <a:pt x="8176" y="27173"/>
                    <a:pt x="8142" y="27163"/>
                    <a:pt x="8108" y="27139"/>
                  </a:cubicBezTo>
                  <a:cubicBezTo>
                    <a:pt x="7346" y="26529"/>
                    <a:pt x="7397" y="25359"/>
                    <a:pt x="8210" y="24826"/>
                  </a:cubicBezTo>
                  <a:cubicBezTo>
                    <a:pt x="8423" y="24719"/>
                    <a:pt x="8651" y="24668"/>
                    <a:pt x="8877" y="24668"/>
                  </a:cubicBezTo>
                  <a:cubicBezTo>
                    <a:pt x="9355" y="24668"/>
                    <a:pt x="9823" y="24895"/>
                    <a:pt x="10116" y="25309"/>
                  </a:cubicBezTo>
                  <a:cubicBezTo>
                    <a:pt x="10524" y="24063"/>
                    <a:pt x="11658" y="22757"/>
                    <a:pt x="12997" y="22757"/>
                  </a:cubicBezTo>
                  <a:close/>
                  <a:moveTo>
                    <a:pt x="14748" y="0"/>
                  </a:moveTo>
                  <a:cubicBezTo>
                    <a:pt x="13267" y="0"/>
                    <a:pt x="12554" y="1726"/>
                    <a:pt x="12734" y="3095"/>
                  </a:cubicBezTo>
                  <a:cubicBezTo>
                    <a:pt x="12734" y="3212"/>
                    <a:pt x="12644" y="3299"/>
                    <a:pt x="12545" y="3299"/>
                  </a:cubicBezTo>
                  <a:cubicBezTo>
                    <a:pt x="12515" y="3299"/>
                    <a:pt x="12484" y="3291"/>
                    <a:pt x="12454" y="3273"/>
                  </a:cubicBezTo>
                  <a:cubicBezTo>
                    <a:pt x="12441" y="3280"/>
                    <a:pt x="12425" y="3283"/>
                    <a:pt x="12409" y="3283"/>
                  </a:cubicBezTo>
                  <a:cubicBezTo>
                    <a:pt x="12364" y="3283"/>
                    <a:pt x="12314" y="3259"/>
                    <a:pt x="12276" y="3222"/>
                  </a:cubicBezTo>
                  <a:cubicBezTo>
                    <a:pt x="11876" y="2774"/>
                    <a:pt x="11337" y="2587"/>
                    <a:pt x="10777" y="2587"/>
                  </a:cubicBezTo>
                  <a:cubicBezTo>
                    <a:pt x="8954" y="2587"/>
                    <a:pt x="6910" y="4567"/>
                    <a:pt x="8718" y="5967"/>
                  </a:cubicBezTo>
                  <a:cubicBezTo>
                    <a:pt x="8939" y="6144"/>
                    <a:pt x="8795" y="6474"/>
                    <a:pt x="8570" y="6474"/>
                  </a:cubicBezTo>
                  <a:cubicBezTo>
                    <a:pt x="8536" y="6474"/>
                    <a:pt x="8501" y="6467"/>
                    <a:pt x="8464" y="6450"/>
                  </a:cubicBezTo>
                  <a:cubicBezTo>
                    <a:pt x="8413" y="6425"/>
                    <a:pt x="8337" y="6399"/>
                    <a:pt x="8312" y="6374"/>
                  </a:cubicBezTo>
                  <a:cubicBezTo>
                    <a:pt x="8225" y="6372"/>
                    <a:pt x="8139" y="6371"/>
                    <a:pt x="8053" y="6371"/>
                  </a:cubicBezTo>
                  <a:cubicBezTo>
                    <a:pt x="5423" y="6371"/>
                    <a:pt x="2850" y="7137"/>
                    <a:pt x="1373" y="9500"/>
                  </a:cubicBezTo>
                  <a:cubicBezTo>
                    <a:pt x="1" y="11686"/>
                    <a:pt x="839" y="14176"/>
                    <a:pt x="3101" y="15295"/>
                  </a:cubicBezTo>
                  <a:cubicBezTo>
                    <a:pt x="4194" y="15829"/>
                    <a:pt x="5465" y="16006"/>
                    <a:pt x="6634" y="16311"/>
                  </a:cubicBezTo>
                  <a:cubicBezTo>
                    <a:pt x="6964" y="16388"/>
                    <a:pt x="6863" y="16769"/>
                    <a:pt x="6634" y="16871"/>
                  </a:cubicBezTo>
                  <a:cubicBezTo>
                    <a:pt x="6634" y="16947"/>
                    <a:pt x="6583" y="16998"/>
                    <a:pt x="6507" y="17023"/>
                  </a:cubicBezTo>
                  <a:cubicBezTo>
                    <a:pt x="5287" y="17430"/>
                    <a:pt x="3965" y="17836"/>
                    <a:pt x="3178" y="18929"/>
                  </a:cubicBezTo>
                  <a:cubicBezTo>
                    <a:pt x="2221" y="20221"/>
                    <a:pt x="2682" y="22232"/>
                    <a:pt x="4413" y="22232"/>
                  </a:cubicBezTo>
                  <a:cubicBezTo>
                    <a:pt x="4521" y="22232"/>
                    <a:pt x="4635" y="22224"/>
                    <a:pt x="4753" y="22208"/>
                  </a:cubicBezTo>
                  <a:cubicBezTo>
                    <a:pt x="4767" y="22205"/>
                    <a:pt x="4780" y="22203"/>
                    <a:pt x="4794" y="22203"/>
                  </a:cubicBezTo>
                  <a:cubicBezTo>
                    <a:pt x="4887" y="22203"/>
                    <a:pt x="4989" y="22272"/>
                    <a:pt x="5033" y="22360"/>
                  </a:cubicBezTo>
                  <a:cubicBezTo>
                    <a:pt x="5033" y="22360"/>
                    <a:pt x="5058" y="22335"/>
                    <a:pt x="5084" y="22310"/>
                  </a:cubicBezTo>
                  <a:cubicBezTo>
                    <a:pt x="5115" y="22289"/>
                    <a:pt x="5147" y="22280"/>
                    <a:pt x="5179" y="22280"/>
                  </a:cubicBezTo>
                  <a:cubicBezTo>
                    <a:pt x="5305" y="22280"/>
                    <a:pt x="5414" y="22422"/>
                    <a:pt x="5312" y="22564"/>
                  </a:cubicBezTo>
                  <a:cubicBezTo>
                    <a:pt x="2446" y="26553"/>
                    <a:pt x="6291" y="29979"/>
                    <a:pt x="10104" y="29979"/>
                  </a:cubicBezTo>
                  <a:cubicBezTo>
                    <a:pt x="11902" y="29979"/>
                    <a:pt x="13692" y="29217"/>
                    <a:pt x="14767" y="27393"/>
                  </a:cubicBezTo>
                  <a:cubicBezTo>
                    <a:pt x="14837" y="27292"/>
                    <a:pt x="14935" y="27250"/>
                    <a:pt x="15034" y="27250"/>
                  </a:cubicBezTo>
                  <a:cubicBezTo>
                    <a:pt x="15260" y="27250"/>
                    <a:pt x="15491" y="27468"/>
                    <a:pt x="15403" y="27698"/>
                  </a:cubicBezTo>
                  <a:cubicBezTo>
                    <a:pt x="15866" y="29353"/>
                    <a:pt x="17317" y="30043"/>
                    <a:pt x="18858" y="30043"/>
                  </a:cubicBezTo>
                  <a:cubicBezTo>
                    <a:pt x="20275" y="30043"/>
                    <a:pt x="21770" y="29460"/>
                    <a:pt x="22646" y="28511"/>
                  </a:cubicBezTo>
                  <a:cubicBezTo>
                    <a:pt x="24476" y="26529"/>
                    <a:pt x="23993" y="23479"/>
                    <a:pt x="22112" y="21725"/>
                  </a:cubicBezTo>
                  <a:cubicBezTo>
                    <a:pt x="22061" y="21700"/>
                    <a:pt x="22036" y="21674"/>
                    <a:pt x="22011" y="21649"/>
                  </a:cubicBezTo>
                  <a:lnTo>
                    <a:pt x="21985" y="21623"/>
                  </a:lnTo>
                  <a:cubicBezTo>
                    <a:pt x="21695" y="21375"/>
                    <a:pt x="21912" y="20940"/>
                    <a:pt x="22209" y="20940"/>
                  </a:cubicBezTo>
                  <a:cubicBezTo>
                    <a:pt x="22276" y="20940"/>
                    <a:pt x="22347" y="20962"/>
                    <a:pt x="22417" y="21013"/>
                  </a:cubicBezTo>
                  <a:cubicBezTo>
                    <a:pt x="22468" y="21064"/>
                    <a:pt x="22519" y="21090"/>
                    <a:pt x="22570" y="21140"/>
                  </a:cubicBezTo>
                  <a:cubicBezTo>
                    <a:pt x="25370" y="19324"/>
                    <a:pt x="25967" y="12549"/>
                    <a:pt x="21675" y="12549"/>
                  </a:cubicBezTo>
                  <a:cubicBezTo>
                    <a:pt x="21643" y="12549"/>
                    <a:pt x="21611" y="12549"/>
                    <a:pt x="21579" y="12550"/>
                  </a:cubicBezTo>
                  <a:cubicBezTo>
                    <a:pt x="21274" y="12550"/>
                    <a:pt x="21172" y="12143"/>
                    <a:pt x="21324" y="11965"/>
                  </a:cubicBezTo>
                  <a:cubicBezTo>
                    <a:pt x="21299" y="11864"/>
                    <a:pt x="21299" y="11737"/>
                    <a:pt x="21375" y="11660"/>
                  </a:cubicBezTo>
                  <a:cubicBezTo>
                    <a:pt x="22875" y="10008"/>
                    <a:pt x="24044" y="7873"/>
                    <a:pt x="23104" y="5611"/>
                  </a:cubicBezTo>
                  <a:cubicBezTo>
                    <a:pt x="22455" y="4039"/>
                    <a:pt x="21114" y="3263"/>
                    <a:pt x="19680" y="3263"/>
                  </a:cubicBezTo>
                  <a:cubicBezTo>
                    <a:pt x="18866" y="3263"/>
                    <a:pt x="18022" y="3513"/>
                    <a:pt x="17258" y="4010"/>
                  </a:cubicBezTo>
                  <a:lnTo>
                    <a:pt x="17232" y="4010"/>
                  </a:lnTo>
                  <a:lnTo>
                    <a:pt x="17232" y="4214"/>
                  </a:lnTo>
                  <a:cubicBezTo>
                    <a:pt x="17232" y="4395"/>
                    <a:pt x="17081" y="4484"/>
                    <a:pt x="16925" y="4484"/>
                  </a:cubicBezTo>
                  <a:cubicBezTo>
                    <a:pt x="16775" y="4484"/>
                    <a:pt x="16622" y="4401"/>
                    <a:pt x="16597" y="4239"/>
                  </a:cubicBezTo>
                  <a:cubicBezTo>
                    <a:pt x="16419" y="2841"/>
                    <a:pt x="17207" y="630"/>
                    <a:pt x="15377" y="96"/>
                  </a:cubicBezTo>
                  <a:cubicBezTo>
                    <a:pt x="15154" y="31"/>
                    <a:pt x="14944" y="0"/>
                    <a:pt x="147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9"/>
            <p:cNvSpPr/>
            <p:nvPr/>
          </p:nvSpPr>
          <p:spPr>
            <a:xfrm>
              <a:off x="9337528" y="2329952"/>
              <a:ext cx="278929" cy="104182"/>
            </a:xfrm>
            <a:custGeom>
              <a:rect b="b" l="l" r="r" t="t"/>
              <a:pathLst>
                <a:path extrusionOk="0" h="2535" w="6787">
                  <a:moveTo>
                    <a:pt x="4689" y="1"/>
                  </a:moveTo>
                  <a:cubicBezTo>
                    <a:pt x="3868" y="1"/>
                    <a:pt x="3129" y="595"/>
                    <a:pt x="2948" y="1429"/>
                  </a:cubicBezTo>
                  <a:cubicBezTo>
                    <a:pt x="2627" y="807"/>
                    <a:pt x="2052" y="221"/>
                    <a:pt x="1376" y="221"/>
                  </a:cubicBezTo>
                  <a:cubicBezTo>
                    <a:pt x="1251" y="221"/>
                    <a:pt x="1122" y="241"/>
                    <a:pt x="991" y="285"/>
                  </a:cubicBezTo>
                  <a:cubicBezTo>
                    <a:pt x="305" y="514"/>
                    <a:pt x="0" y="1480"/>
                    <a:pt x="661" y="1912"/>
                  </a:cubicBezTo>
                  <a:cubicBezTo>
                    <a:pt x="693" y="1934"/>
                    <a:pt x="726" y="1944"/>
                    <a:pt x="757" y="1944"/>
                  </a:cubicBezTo>
                  <a:cubicBezTo>
                    <a:pt x="900" y="1944"/>
                    <a:pt x="1010" y="1741"/>
                    <a:pt x="864" y="1657"/>
                  </a:cubicBezTo>
                  <a:cubicBezTo>
                    <a:pt x="661" y="1429"/>
                    <a:pt x="661" y="1098"/>
                    <a:pt x="864" y="895"/>
                  </a:cubicBezTo>
                  <a:cubicBezTo>
                    <a:pt x="1003" y="772"/>
                    <a:pt x="1188" y="705"/>
                    <a:pt x="1374" y="705"/>
                  </a:cubicBezTo>
                  <a:cubicBezTo>
                    <a:pt x="1496" y="705"/>
                    <a:pt x="1618" y="733"/>
                    <a:pt x="1728" y="793"/>
                  </a:cubicBezTo>
                  <a:cubicBezTo>
                    <a:pt x="2288" y="997"/>
                    <a:pt x="2491" y="1556"/>
                    <a:pt x="2796" y="1988"/>
                  </a:cubicBezTo>
                  <a:cubicBezTo>
                    <a:pt x="2842" y="2045"/>
                    <a:pt x="2903" y="2071"/>
                    <a:pt x="2961" y="2071"/>
                  </a:cubicBezTo>
                  <a:cubicBezTo>
                    <a:pt x="3032" y="2071"/>
                    <a:pt x="3098" y="2032"/>
                    <a:pt x="3126" y="1962"/>
                  </a:cubicBezTo>
                  <a:cubicBezTo>
                    <a:pt x="3203" y="1937"/>
                    <a:pt x="3253" y="1886"/>
                    <a:pt x="3253" y="1835"/>
                  </a:cubicBezTo>
                  <a:cubicBezTo>
                    <a:pt x="3383" y="1142"/>
                    <a:pt x="3938" y="504"/>
                    <a:pt x="4619" y="504"/>
                  </a:cubicBezTo>
                  <a:cubicBezTo>
                    <a:pt x="4736" y="504"/>
                    <a:pt x="4858" y="523"/>
                    <a:pt x="4982" y="565"/>
                  </a:cubicBezTo>
                  <a:cubicBezTo>
                    <a:pt x="5770" y="793"/>
                    <a:pt x="5973" y="1556"/>
                    <a:pt x="5897" y="2267"/>
                  </a:cubicBezTo>
                  <a:cubicBezTo>
                    <a:pt x="5882" y="2432"/>
                    <a:pt x="6016" y="2535"/>
                    <a:pt x="6150" y="2535"/>
                  </a:cubicBezTo>
                  <a:cubicBezTo>
                    <a:pt x="6244" y="2535"/>
                    <a:pt x="6338" y="2484"/>
                    <a:pt x="6380" y="2369"/>
                  </a:cubicBezTo>
                  <a:cubicBezTo>
                    <a:pt x="6786" y="1403"/>
                    <a:pt x="5998" y="209"/>
                    <a:pt x="5007" y="31"/>
                  </a:cubicBezTo>
                  <a:cubicBezTo>
                    <a:pt x="4900" y="11"/>
                    <a:pt x="4794" y="1"/>
                    <a:pt x="46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9"/>
            <p:cNvSpPr/>
            <p:nvPr/>
          </p:nvSpPr>
          <p:spPr>
            <a:xfrm>
              <a:off x="8977144" y="2607566"/>
              <a:ext cx="405550" cy="181569"/>
            </a:xfrm>
            <a:custGeom>
              <a:rect b="b" l="l" r="r" t="t"/>
              <a:pathLst>
                <a:path extrusionOk="0" h="4418" w="9868">
                  <a:moveTo>
                    <a:pt x="5645" y="1"/>
                  </a:moveTo>
                  <a:cubicBezTo>
                    <a:pt x="4293" y="1"/>
                    <a:pt x="3179" y="1307"/>
                    <a:pt x="2771" y="2553"/>
                  </a:cubicBezTo>
                  <a:cubicBezTo>
                    <a:pt x="2478" y="2139"/>
                    <a:pt x="2010" y="1912"/>
                    <a:pt x="1532" y="1912"/>
                  </a:cubicBezTo>
                  <a:cubicBezTo>
                    <a:pt x="1306" y="1912"/>
                    <a:pt x="1078" y="1963"/>
                    <a:pt x="865" y="2070"/>
                  </a:cubicBezTo>
                  <a:cubicBezTo>
                    <a:pt x="52" y="2603"/>
                    <a:pt x="1" y="3773"/>
                    <a:pt x="763" y="4383"/>
                  </a:cubicBezTo>
                  <a:cubicBezTo>
                    <a:pt x="797" y="4407"/>
                    <a:pt x="830" y="4417"/>
                    <a:pt x="860" y="4417"/>
                  </a:cubicBezTo>
                  <a:cubicBezTo>
                    <a:pt x="988" y="4417"/>
                    <a:pt x="1064" y="4231"/>
                    <a:pt x="941" y="4128"/>
                  </a:cubicBezTo>
                  <a:cubicBezTo>
                    <a:pt x="484" y="3696"/>
                    <a:pt x="484" y="2731"/>
                    <a:pt x="1144" y="2451"/>
                  </a:cubicBezTo>
                  <a:cubicBezTo>
                    <a:pt x="1277" y="2387"/>
                    <a:pt x="1405" y="2359"/>
                    <a:pt x="1527" y="2359"/>
                  </a:cubicBezTo>
                  <a:cubicBezTo>
                    <a:pt x="1990" y="2359"/>
                    <a:pt x="2367" y="2766"/>
                    <a:pt x="2568" y="3188"/>
                  </a:cubicBezTo>
                  <a:cubicBezTo>
                    <a:pt x="2606" y="3252"/>
                    <a:pt x="2676" y="3283"/>
                    <a:pt x="2746" y="3283"/>
                  </a:cubicBezTo>
                  <a:cubicBezTo>
                    <a:pt x="2816" y="3283"/>
                    <a:pt x="2885" y="3252"/>
                    <a:pt x="2924" y="3188"/>
                  </a:cubicBezTo>
                  <a:cubicBezTo>
                    <a:pt x="2924" y="3188"/>
                    <a:pt x="2974" y="3163"/>
                    <a:pt x="2974" y="3137"/>
                  </a:cubicBezTo>
                  <a:cubicBezTo>
                    <a:pt x="3313" y="2226"/>
                    <a:pt x="4430" y="555"/>
                    <a:pt x="5617" y="555"/>
                  </a:cubicBezTo>
                  <a:cubicBezTo>
                    <a:pt x="5853" y="555"/>
                    <a:pt x="6093" y="621"/>
                    <a:pt x="6329" y="774"/>
                  </a:cubicBezTo>
                  <a:cubicBezTo>
                    <a:pt x="7244" y="1383"/>
                    <a:pt x="6736" y="2578"/>
                    <a:pt x="7015" y="3417"/>
                  </a:cubicBezTo>
                  <a:cubicBezTo>
                    <a:pt x="7043" y="3487"/>
                    <a:pt x="7117" y="3526"/>
                    <a:pt x="7195" y="3526"/>
                  </a:cubicBezTo>
                  <a:cubicBezTo>
                    <a:pt x="7259" y="3526"/>
                    <a:pt x="7325" y="3499"/>
                    <a:pt x="7371" y="3442"/>
                  </a:cubicBezTo>
                  <a:lnTo>
                    <a:pt x="7448" y="3290"/>
                  </a:lnTo>
                  <a:cubicBezTo>
                    <a:pt x="7473" y="3290"/>
                    <a:pt x="7498" y="3290"/>
                    <a:pt x="7524" y="3264"/>
                  </a:cubicBezTo>
                  <a:cubicBezTo>
                    <a:pt x="7763" y="3053"/>
                    <a:pt x="8036" y="2958"/>
                    <a:pt x="8303" y="2958"/>
                  </a:cubicBezTo>
                  <a:cubicBezTo>
                    <a:pt x="8746" y="2958"/>
                    <a:pt x="9177" y="3218"/>
                    <a:pt x="9430" y="3645"/>
                  </a:cubicBezTo>
                  <a:cubicBezTo>
                    <a:pt x="9470" y="3725"/>
                    <a:pt x="9549" y="3762"/>
                    <a:pt x="9627" y="3762"/>
                  </a:cubicBezTo>
                  <a:cubicBezTo>
                    <a:pt x="9748" y="3762"/>
                    <a:pt x="9868" y="3673"/>
                    <a:pt x="9837" y="3518"/>
                  </a:cubicBezTo>
                  <a:cubicBezTo>
                    <a:pt x="9715" y="2875"/>
                    <a:pt x="9070" y="2529"/>
                    <a:pt x="8431" y="2529"/>
                  </a:cubicBezTo>
                  <a:cubicBezTo>
                    <a:pt x="8135" y="2529"/>
                    <a:pt x="7841" y="2603"/>
                    <a:pt x="7600" y="2756"/>
                  </a:cubicBezTo>
                  <a:cubicBezTo>
                    <a:pt x="7727" y="1688"/>
                    <a:pt x="7193" y="291"/>
                    <a:pt x="6151" y="62"/>
                  </a:cubicBezTo>
                  <a:cubicBezTo>
                    <a:pt x="5980" y="20"/>
                    <a:pt x="5811" y="1"/>
                    <a:pt x="5645"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9"/>
            <p:cNvSpPr/>
            <p:nvPr/>
          </p:nvSpPr>
          <p:spPr>
            <a:xfrm>
              <a:off x="9187111" y="2831547"/>
              <a:ext cx="129539" cy="522760"/>
            </a:xfrm>
            <a:custGeom>
              <a:rect b="b" l="l" r="r" t="t"/>
              <a:pathLst>
                <a:path extrusionOk="0" h="12720" w="3152">
                  <a:moveTo>
                    <a:pt x="2375" y="1356"/>
                  </a:moveTo>
                  <a:cubicBezTo>
                    <a:pt x="2470" y="1356"/>
                    <a:pt x="2565" y="1438"/>
                    <a:pt x="2516" y="1550"/>
                  </a:cubicBezTo>
                  <a:cubicBezTo>
                    <a:pt x="2084" y="2720"/>
                    <a:pt x="2745" y="3660"/>
                    <a:pt x="2694" y="4778"/>
                  </a:cubicBezTo>
                  <a:cubicBezTo>
                    <a:pt x="2669" y="5591"/>
                    <a:pt x="2415" y="6125"/>
                    <a:pt x="2516" y="6989"/>
                  </a:cubicBezTo>
                  <a:cubicBezTo>
                    <a:pt x="2669" y="8641"/>
                    <a:pt x="2847" y="10090"/>
                    <a:pt x="2618" y="11717"/>
                  </a:cubicBezTo>
                  <a:cubicBezTo>
                    <a:pt x="2607" y="11761"/>
                    <a:pt x="2571" y="11781"/>
                    <a:pt x="2537" y="11781"/>
                  </a:cubicBezTo>
                  <a:cubicBezTo>
                    <a:pt x="2493" y="11781"/>
                    <a:pt x="2451" y="11748"/>
                    <a:pt x="2466" y="11691"/>
                  </a:cubicBezTo>
                  <a:cubicBezTo>
                    <a:pt x="2567" y="9836"/>
                    <a:pt x="2110" y="8006"/>
                    <a:pt x="2161" y="6176"/>
                  </a:cubicBezTo>
                  <a:lnTo>
                    <a:pt x="2161" y="6176"/>
                  </a:lnTo>
                  <a:cubicBezTo>
                    <a:pt x="2135" y="6227"/>
                    <a:pt x="2110" y="6252"/>
                    <a:pt x="2110" y="6303"/>
                  </a:cubicBezTo>
                  <a:cubicBezTo>
                    <a:pt x="2000" y="6523"/>
                    <a:pt x="1779" y="6639"/>
                    <a:pt x="1555" y="6639"/>
                  </a:cubicBezTo>
                  <a:cubicBezTo>
                    <a:pt x="1364" y="6639"/>
                    <a:pt x="1171" y="6555"/>
                    <a:pt x="1042" y="6379"/>
                  </a:cubicBezTo>
                  <a:cubicBezTo>
                    <a:pt x="737" y="6049"/>
                    <a:pt x="763" y="5541"/>
                    <a:pt x="1144" y="5261"/>
                  </a:cubicBezTo>
                  <a:cubicBezTo>
                    <a:pt x="1153" y="5256"/>
                    <a:pt x="1163" y="5254"/>
                    <a:pt x="1172" y="5254"/>
                  </a:cubicBezTo>
                  <a:cubicBezTo>
                    <a:pt x="1212" y="5254"/>
                    <a:pt x="1246" y="5296"/>
                    <a:pt x="1246" y="5337"/>
                  </a:cubicBezTo>
                  <a:cubicBezTo>
                    <a:pt x="1310" y="5177"/>
                    <a:pt x="1454" y="5088"/>
                    <a:pt x="1603" y="5088"/>
                  </a:cubicBezTo>
                  <a:cubicBezTo>
                    <a:pt x="1691" y="5088"/>
                    <a:pt x="1780" y="5119"/>
                    <a:pt x="1856" y="5185"/>
                  </a:cubicBezTo>
                  <a:cubicBezTo>
                    <a:pt x="2034" y="5287"/>
                    <a:pt x="2135" y="5439"/>
                    <a:pt x="2186" y="5642"/>
                  </a:cubicBezTo>
                  <a:cubicBezTo>
                    <a:pt x="2237" y="4702"/>
                    <a:pt x="2211" y="3762"/>
                    <a:pt x="2084" y="2847"/>
                  </a:cubicBezTo>
                  <a:cubicBezTo>
                    <a:pt x="2008" y="2364"/>
                    <a:pt x="2059" y="1881"/>
                    <a:pt x="2237" y="1449"/>
                  </a:cubicBezTo>
                  <a:cubicBezTo>
                    <a:pt x="2265" y="1383"/>
                    <a:pt x="2320" y="1356"/>
                    <a:pt x="2375" y="1356"/>
                  </a:cubicBezTo>
                  <a:close/>
                  <a:moveTo>
                    <a:pt x="715" y="8101"/>
                  </a:moveTo>
                  <a:cubicBezTo>
                    <a:pt x="744" y="8101"/>
                    <a:pt x="775" y="8120"/>
                    <a:pt x="788" y="8158"/>
                  </a:cubicBezTo>
                  <a:cubicBezTo>
                    <a:pt x="737" y="9480"/>
                    <a:pt x="610" y="10776"/>
                    <a:pt x="483" y="12098"/>
                  </a:cubicBezTo>
                  <a:cubicBezTo>
                    <a:pt x="470" y="12174"/>
                    <a:pt x="407" y="12212"/>
                    <a:pt x="347" y="12212"/>
                  </a:cubicBezTo>
                  <a:cubicBezTo>
                    <a:pt x="286" y="12212"/>
                    <a:pt x="229" y="12174"/>
                    <a:pt x="229" y="12098"/>
                  </a:cubicBezTo>
                  <a:cubicBezTo>
                    <a:pt x="331" y="10776"/>
                    <a:pt x="458" y="9455"/>
                    <a:pt x="661" y="8158"/>
                  </a:cubicBezTo>
                  <a:cubicBezTo>
                    <a:pt x="661" y="8120"/>
                    <a:pt x="687" y="8101"/>
                    <a:pt x="715" y="8101"/>
                  </a:cubicBezTo>
                  <a:close/>
                  <a:moveTo>
                    <a:pt x="2694" y="0"/>
                  </a:moveTo>
                  <a:cubicBezTo>
                    <a:pt x="2364" y="559"/>
                    <a:pt x="1932" y="1042"/>
                    <a:pt x="1424" y="1423"/>
                  </a:cubicBezTo>
                  <a:cubicBezTo>
                    <a:pt x="1474" y="2364"/>
                    <a:pt x="1525" y="3279"/>
                    <a:pt x="1601" y="4219"/>
                  </a:cubicBezTo>
                  <a:cubicBezTo>
                    <a:pt x="1617" y="4295"/>
                    <a:pt x="1550" y="4343"/>
                    <a:pt x="1489" y="4343"/>
                  </a:cubicBezTo>
                  <a:cubicBezTo>
                    <a:pt x="1448" y="4343"/>
                    <a:pt x="1408" y="4321"/>
                    <a:pt x="1398" y="4270"/>
                  </a:cubicBezTo>
                  <a:cubicBezTo>
                    <a:pt x="1246" y="3406"/>
                    <a:pt x="1144" y="2516"/>
                    <a:pt x="1144" y="1652"/>
                  </a:cubicBezTo>
                  <a:cubicBezTo>
                    <a:pt x="941" y="1779"/>
                    <a:pt x="737" y="1881"/>
                    <a:pt x="534" y="2008"/>
                  </a:cubicBezTo>
                  <a:cubicBezTo>
                    <a:pt x="483" y="5541"/>
                    <a:pt x="305" y="9099"/>
                    <a:pt x="26" y="12632"/>
                  </a:cubicBezTo>
                  <a:cubicBezTo>
                    <a:pt x="26" y="12657"/>
                    <a:pt x="0" y="12683"/>
                    <a:pt x="0" y="12708"/>
                  </a:cubicBezTo>
                  <a:cubicBezTo>
                    <a:pt x="127" y="12716"/>
                    <a:pt x="254" y="12719"/>
                    <a:pt x="382" y="12719"/>
                  </a:cubicBezTo>
                  <a:cubicBezTo>
                    <a:pt x="636" y="12719"/>
                    <a:pt x="890" y="12708"/>
                    <a:pt x="1144" y="12708"/>
                  </a:cubicBezTo>
                  <a:cubicBezTo>
                    <a:pt x="1398" y="10853"/>
                    <a:pt x="1424" y="8972"/>
                    <a:pt x="1246" y="7116"/>
                  </a:cubicBezTo>
                  <a:cubicBezTo>
                    <a:pt x="1231" y="7000"/>
                    <a:pt x="1333" y="6926"/>
                    <a:pt x="1427" y="6926"/>
                  </a:cubicBezTo>
                  <a:cubicBezTo>
                    <a:pt x="1498" y="6926"/>
                    <a:pt x="1565" y="6968"/>
                    <a:pt x="1576" y="7066"/>
                  </a:cubicBezTo>
                  <a:cubicBezTo>
                    <a:pt x="1805" y="8946"/>
                    <a:pt x="1678" y="10853"/>
                    <a:pt x="1246" y="12708"/>
                  </a:cubicBezTo>
                  <a:cubicBezTo>
                    <a:pt x="1856" y="12683"/>
                    <a:pt x="2440" y="12632"/>
                    <a:pt x="3050" y="12606"/>
                  </a:cubicBezTo>
                  <a:lnTo>
                    <a:pt x="3152" y="12606"/>
                  </a:lnTo>
                  <a:cubicBezTo>
                    <a:pt x="2491" y="8921"/>
                    <a:pt x="2694" y="4702"/>
                    <a:pt x="2974" y="991"/>
                  </a:cubicBezTo>
                  <a:cubicBezTo>
                    <a:pt x="2974" y="940"/>
                    <a:pt x="2999" y="915"/>
                    <a:pt x="3025" y="890"/>
                  </a:cubicBezTo>
                  <a:cubicBezTo>
                    <a:pt x="2872" y="610"/>
                    <a:pt x="2771" y="330"/>
                    <a:pt x="2694" y="0"/>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9"/>
            <p:cNvSpPr/>
            <p:nvPr/>
          </p:nvSpPr>
          <p:spPr>
            <a:xfrm>
              <a:off x="9217400" y="2888344"/>
              <a:ext cx="86716" cy="428154"/>
            </a:xfrm>
            <a:custGeom>
              <a:rect b="b" l="l" r="r" t="t"/>
              <a:pathLst>
                <a:path extrusionOk="0" h="10418" w="2110">
                  <a:moveTo>
                    <a:pt x="890" y="4032"/>
                  </a:moveTo>
                  <a:cubicBezTo>
                    <a:pt x="992" y="4032"/>
                    <a:pt x="1068" y="4159"/>
                    <a:pt x="1119" y="4235"/>
                  </a:cubicBezTo>
                  <a:cubicBezTo>
                    <a:pt x="1195" y="4413"/>
                    <a:pt x="1195" y="4616"/>
                    <a:pt x="1119" y="4794"/>
                  </a:cubicBezTo>
                  <a:cubicBezTo>
                    <a:pt x="1044" y="4904"/>
                    <a:pt x="953" y="4949"/>
                    <a:pt x="861" y="4949"/>
                  </a:cubicBezTo>
                  <a:cubicBezTo>
                    <a:pt x="550" y="4949"/>
                    <a:pt x="228" y="4422"/>
                    <a:pt x="483" y="4108"/>
                  </a:cubicBezTo>
                  <a:lnTo>
                    <a:pt x="483" y="4108"/>
                  </a:lnTo>
                  <a:cubicBezTo>
                    <a:pt x="432" y="4260"/>
                    <a:pt x="432" y="4438"/>
                    <a:pt x="509" y="4591"/>
                  </a:cubicBezTo>
                  <a:cubicBezTo>
                    <a:pt x="535" y="4651"/>
                    <a:pt x="578" y="4676"/>
                    <a:pt x="622" y="4676"/>
                  </a:cubicBezTo>
                  <a:cubicBezTo>
                    <a:pt x="708" y="4676"/>
                    <a:pt x="796" y="4581"/>
                    <a:pt x="763" y="4464"/>
                  </a:cubicBezTo>
                  <a:cubicBezTo>
                    <a:pt x="712" y="4362"/>
                    <a:pt x="737" y="4032"/>
                    <a:pt x="890" y="4032"/>
                  </a:cubicBezTo>
                  <a:close/>
                  <a:moveTo>
                    <a:pt x="1635" y="0"/>
                  </a:moveTo>
                  <a:cubicBezTo>
                    <a:pt x="1581" y="0"/>
                    <a:pt x="1527" y="28"/>
                    <a:pt x="1500" y="92"/>
                  </a:cubicBezTo>
                  <a:cubicBezTo>
                    <a:pt x="1322" y="550"/>
                    <a:pt x="1271" y="1007"/>
                    <a:pt x="1347" y="1490"/>
                  </a:cubicBezTo>
                  <a:cubicBezTo>
                    <a:pt x="1474" y="2405"/>
                    <a:pt x="1500" y="3345"/>
                    <a:pt x="1449" y="4286"/>
                  </a:cubicBezTo>
                  <a:cubicBezTo>
                    <a:pt x="1398" y="4082"/>
                    <a:pt x="1297" y="3930"/>
                    <a:pt x="1144" y="3828"/>
                  </a:cubicBezTo>
                  <a:cubicBezTo>
                    <a:pt x="1069" y="3762"/>
                    <a:pt x="976" y="3731"/>
                    <a:pt x="885" y="3731"/>
                  </a:cubicBezTo>
                  <a:cubicBezTo>
                    <a:pt x="731" y="3731"/>
                    <a:pt x="582" y="3821"/>
                    <a:pt x="534" y="3981"/>
                  </a:cubicBezTo>
                  <a:cubicBezTo>
                    <a:pt x="534" y="3939"/>
                    <a:pt x="500" y="3898"/>
                    <a:pt x="446" y="3898"/>
                  </a:cubicBezTo>
                  <a:cubicBezTo>
                    <a:pt x="434" y="3898"/>
                    <a:pt x="421" y="3900"/>
                    <a:pt x="407" y="3905"/>
                  </a:cubicBezTo>
                  <a:cubicBezTo>
                    <a:pt x="26" y="4184"/>
                    <a:pt x="0" y="4718"/>
                    <a:pt x="331" y="5023"/>
                  </a:cubicBezTo>
                  <a:cubicBezTo>
                    <a:pt x="448" y="5198"/>
                    <a:pt x="634" y="5282"/>
                    <a:pt x="824" y="5282"/>
                  </a:cubicBezTo>
                  <a:cubicBezTo>
                    <a:pt x="1047" y="5282"/>
                    <a:pt x="1275" y="5166"/>
                    <a:pt x="1398" y="4947"/>
                  </a:cubicBezTo>
                  <a:cubicBezTo>
                    <a:pt x="1398" y="4922"/>
                    <a:pt x="1422" y="4873"/>
                    <a:pt x="1424" y="4824"/>
                  </a:cubicBezTo>
                  <a:lnTo>
                    <a:pt x="1424" y="4824"/>
                  </a:lnTo>
                  <a:cubicBezTo>
                    <a:pt x="1399" y="6678"/>
                    <a:pt x="1856" y="8481"/>
                    <a:pt x="1729" y="10360"/>
                  </a:cubicBezTo>
                  <a:cubicBezTo>
                    <a:pt x="1729" y="10398"/>
                    <a:pt x="1767" y="10417"/>
                    <a:pt x="1805" y="10417"/>
                  </a:cubicBezTo>
                  <a:cubicBezTo>
                    <a:pt x="1843" y="10417"/>
                    <a:pt x="1881" y="10398"/>
                    <a:pt x="1881" y="10360"/>
                  </a:cubicBezTo>
                  <a:cubicBezTo>
                    <a:pt x="2110" y="8708"/>
                    <a:pt x="1932" y="7259"/>
                    <a:pt x="1779" y="5607"/>
                  </a:cubicBezTo>
                  <a:cubicBezTo>
                    <a:pt x="1678" y="4743"/>
                    <a:pt x="1932" y="4209"/>
                    <a:pt x="1983" y="3422"/>
                  </a:cubicBezTo>
                  <a:cubicBezTo>
                    <a:pt x="2008" y="2303"/>
                    <a:pt x="1347" y="1363"/>
                    <a:pt x="1779" y="219"/>
                  </a:cubicBezTo>
                  <a:cubicBezTo>
                    <a:pt x="1828" y="89"/>
                    <a:pt x="1731" y="0"/>
                    <a:pt x="1635"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9"/>
            <p:cNvSpPr/>
            <p:nvPr/>
          </p:nvSpPr>
          <p:spPr>
            <a:xfrm>
              <a:off x="9226523" y="3054008"/>
              <a:ext cx="39988" cy="37769"/>
            </a:xfrm>
            <a:custGeom>
              <a:rect b="b" l="l" r="r" t="t"/>
              <a:pathLst>
                <a:path extrusionOk="0" h="919" w="973">
                  <a:moveTo>
                    <a:pt x="617" y="1"/>
                  </a:moveTo>
                  <a:cubicBezTo>
                    <a:pt x="465" y="1"/>
                    <a:pt x="465" y="331"/>
                    <a:pt x="515" y="433"/>
                  </a:cubicBezTo>
                  <a:cubicBezTo>
                    <a:pt x="549" y="550"/>
                    <a:pt x="450" y="645"/>
                    <a:pt x="356" y="645"/>
                  </a:cubicBezTo>
                  <a:cubicBezTo>
                    <a:pt x="308" y="645"/>
                    <a:pt x="262" y="620"/>
                    <a:pt x="236" y="560"/>
                  </a:cubicBezTo>
                  <a:cubicBezTo>
                    <a:pt x="185" y="407"/>
                    <a:pt x="185" y="229"/>
                    <a:pt x="236" y="77"/>
                  </a:cubicBezTo>
                  <a:lnTo>
                    <a:pt x="236" y="77"/>
                  </a:lnTo>
                  <a:cubicBezTo>
                    <a:pt x="0" y="391"/>
                    <a:pt x="326" y="918"/>
                    <a:pt x="627" y="918"/>
                  </a:cubicBezTo>
                  <a:cubicBezTo>
                    <a:pt x="716" y="918"/>
                    <a:pt x="802" y="873"/>
                    <a:pt x="871" y="763"/>
                  </a:cubicBezTo>
                  <a:cubicBezTo>
                    <a:pt x="973" y="585"/>
                    <a:pt x="973" y="382"/>
                    <a:pt x="871" y="204"/>
                  </a:cubicBezTo>
                  <a:cubicBezTo>
                    <a:pt x="846" y="128"/>
                    <a:pt x="744" y="26"/>
                    <a:pt x="617" y="1"/>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9"/>
            <p:cNvSpPr/>
            <p:nvPr/>
          </p:nvSpPr>
          <p:spPr>
            <a:xfrm>
              <a:off x="9024159" y="1993816"/>
              <a:ext cx="330095" cy="142937"/>
            </a:xfrm>
            <a:custGeom>
              <a:rect b="b" l="l" r="r" t="t"/>
              <a:pathLst>
                <a:path extrusionOk="0" h="3478" w="8032">
                  <a:moveTo>
                    <a:pt x="2720" y="1"/>
                  </a:moveTo>
                  <a:cubicBezTo>
                    <a:pt x="1220" y="1"/>
                    <a:pt x="0" y="1221"/>
                    <a:pt x="0" y="2720"/>
                  </a:cubicBezTo>
                  <a:cubicBezTo>
                    <a:pt x="0" y="2745"/>
                    <a:pt x="0" y="2745"/>
                    <a:pt x="0" y="2771"/>
                  </a:cubicBezTo>
                  <a:cubicBezTo>
                    <a:pt x="11" y="2824"/>
                    <a:pt x="53" y="2846"/>
                    <a:pt x="100" y="2846"/>
                  </a:cubicBezTo>
                  <a:cubicBezTo>
                    <a:pt x="165" y="2846"/>
                    <a:pt x="240" y="2804"/>
                    <a:pt x="255" y="2745"/>
                  </a:cubicBezTo>
                  <a:cubicBezTo>
                    <a:pt x="465" y="1551"/>
                    <a:pt x="1367" y="485"/>
                    <a:pt x="2602" y="485"/>
                  </a:cubicBezTo>
                  <a:cubicBezTo>
                    <a:pt x="2707" y="485"/>
                    <a:pt x="2814" y="493"/>
                    <a:pt x="2923" y="509"/>
                  </a:cubicBezTo>
                  <a:cubicBezTo>
                    <a:pt x="4118" y="687"/>
                    <a:pt x="4779" y="1754"/>
                    <a:pt x="4906" y="2873"/>
                  </a:cubicBezTo>
                  <a:cubicBezTo>
                    <a:pt x="4930" y="3006"/>
                    <a:pt x="5035" y="3070"/>
                    <a:pt x="5142" y="3070"/>
                  </a:cubicBezTo>
                  <a:cubicBezTo>
                    <a:pt x="5258" y="3070"/>
                    <a:pt x="5375" y="2993"/>
                    <a:pt x="5389" y="2847"/>
                  </a:cubicBezTo>
                  <a:lnTo>
                    <a:pt x="5389" y="2771"/>
                  </a:lnTo>
                  <a:cubicBezTo>
                    <a:pt x="5519" y="2292"/>
                    <a:pt x="5948" y="1981"/>
                    <a:pt x="6403" y="1981"/>
                  </a:cubicBezTo>
                  <a:cubicBezTo>
                    <a:pt x="6480" y="1981"/>
                    <a:pt x="6557" y="1990"/>
                    <a:pt x="6634" y="2008"/>
                  </a:cubicBezTo>
                  <a:cubicBezTo>
                    <a:pt x="7193" y="2161"/>
                    <a:pt x="7320" y="2720"/>
                    <a:pt x="7269" y="3228"/>
                  </a:cubicBezTo>
                  <a:cubicBezTo>
                    <a:pt x="7254" y="3380"/>
                    <a:pt x="7384" y="3477"/>
                    <a:pt x="7512" y="3477"/>
                  </a:cubicBezTo>
                  <a:cubicBezTo>
                    <a:pt x="7599" y="3477"/>
                    <a:pt x="7686" y="3433"/>
                    <a:pt x="7727" y="3330"/>
                  </a:cubicBezTo>
                  <a:cubicBezTo>
                    <a:pt x="8032" y="2593"/>
                    <a:pt x="7447" y="1703"/>
                    <a:pt x="6685" y="1551"/>
                  </a:cubicBezTo>
                  <a:cubicBezTo>
                    <a:pt x="6606" y="1536"/>
                    <a:pt x="6528" y="1529"/>
                    <a:pt x="6451" y="1529"/>
                  </a:cubicBezTo>
                  <a:cubicBezTo>
                    <a:pt x="6000" y="1529"/>
                    <a:pt x="5576" y="1774"/>
                    <a:pt x="5338" y="2186"/>
                  </a:cubicBezTo>
                  <a:cubicBezTo>
                    <a:pt x="5058" y="966"/>
                    <a:pt x="3991" y="77"/>
                    <a:pt x="27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9"/>
            <p:cNvSpPr/>
            <p:nvPr/>
          </p:nvSpPr>
          <p:spPr>
            <a:xfrm>
              <a:off x="9196974" y="3164643"/>
              <a:ext cx="22563" cy="168335"/>
            </a:xfrm>
            <a:custGeom>
              <a:rect b="b" l="l" r="r" t="t"/>
              <a:pathLst>
                <a:path extrusionOk="0" h="4096" w="549">
                  <a:moveTo>
                    <a:pt x="478" y="0"/>
                  </a:moveTo>
                  <a:cubicBezTo>
                    <a:pt x="460" y="0"/>
                    <a:pt x="441" y="9"/>
                    <a:pt x="421" y="28"/>
                  </a:cubicBezTo>
                  <a:cubicBezTo>
                    <a:pt x="243" y="1350"/>
                    <a:pt x="116" y="2646"/>
                    <a:pt x="14" y="3968"/>
                  </a:cubicBezTo>
                  <a:cubicBezTo>
                    <a:pt x="1" y="4050"/>
                    <a:pt x="61" y="4095"/>
                    <a:pt x="124" y="4095"/>
                  </a:cubicBezTo>
                  <a:cubicBezTo>
                    <a:pt x="177" y="4095"/>
                    <a:pt x="232" y="4063"/>
                    <a:pt x="243" y="3993"/>
                  </a:cubicBezTo>
                  <a:cubicBezTo>
                    <a:pt x="345" y="2671"/>
                    <a:pt x="497" y="1375"/>
                    <a:pt x="548" y="53"/>
                  </a:cubicBezTo>
                  <a:cubicBezTo>
                    <a:pt x="532" y="22"/>
                    <a:pt x="507" y="0"/>
                    <a:pt x="478"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9"/>
            <p:cNvSpPr/>
            <p:nvPr/>
          </p:nvSpPr>
          <p:spPr>
            <a:xfrm>
              <a:off x="8916854" y="2038160"/>
              <a:ext cx="108374" cy="81126"/>
            </a:xfrm>
            <a:custGeom>
              <a:rect b="b" l="l" r="r" t="t"/>
              <a:pathLst>
                <a:path extrusionOk="0" h="1974" w="2637">
                  <a:moveTo>
                    <a:pt x="1136" y="0"/>
                  </a:moveTo>
                  <a:cubicBezTo>
                    <a:pt x="558" y="0"/>
                    <a:pt x="1" y="434"/>
                    <a:pt x="70" y="1056"/>
                  </a:cubicBezTo>
                  <a:cubicBezTo>
                    <a:pt x="70" y="1120"/>
                    <a:pt x="127" y="1152"/>
                    <a:pt x="184" y="1152"/>
                  </a:cubicBezTo>
                  <a:cubicBezTo>
                    <a:pt x="241" y="1152"/>
                    <a:pt x="299" y="1120"/>
                    <a:pt x="299" y="1056"/>
                  </a:cubicBezTo>
                  <a:cubicBezTo>
                    <a:pt x="332" y="620"/>
                    <a:pt x="721" y="405"/>
                    <a:pt x="1098" y="405"/>
                  </a:cubicBezTo>
                  <a:cubicBezTo>
                    <a:pt x="1292" y="405"/>
                    <a:pt x="1482" y="462"/>
                    <a:pt x="1620" y="574"/>
                  </a:cubicBezTo>
                  <a:cubicBezTo>
                    <a:pt x="2052" y="879"/>
                    <a:pt x="2154" y="1412"/>
                    <a:pt x="2306" y="1870"/>
                  </a:cubicBezTo>
                  <a:cubicBezTo>
                    <a:pt x="2325" y="1944"/>
                    <a:pt x="2374" y="1974"/>
                    <a:pt x="2428" y="1974"/>
                  </a:cubicBezTo>
                  <a:cubicBezTo>
                    <a:pt x="2524" y="1974"/>
                    <a:pt x="2637" y="1881"/>
                    <a:pt x="2637" y="1768"/>
                  </a:cubicBezTo>
                  <a:lnTo>
                    <a:pt x="2611" y="1616"/>
                  </a:lnTo>
                  <a:lnTo>
                    <a:pt x="2611" y="1590"/>
                  </a:lnTo>
                  <a:cubicBezTo>
                    <a:pt x="2535" y="904"/>
                    <a:pt x="2052" y="116"/>
                    <a:pt x="1315" y="14"/>
                  </a:cubicBezTo>
                  <a:cubicBezTo>
                    <a:pt x="1256" y="5"/>
                    <a:pt x="1196" y="0"/>
                    <a:pt x="11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9"/>
            <p:cNvSpPr/>
            <p:nvPr/>
          </p:nvSpPr>
          <p:spPr>
            <a:xfrm>
              <a:off x="9024159" y="2105601"/>
              <a:ext cx="41" cy="1069"/>
            </a:xfrm>
            <a:custGeom>
              <a:rect b="b" l="l" r="r" t="t"/>
              <a:pathLst>
                <a:path extrusionOk="0" h="26" w="1">
                  <a:moveTo>
                    <a:pt x="0" y="0"/>
                  </a:moveTo>
                  <a:cubicBezTo>
                    <a:pt x="0" y="0"/>
                    <a:pt x="0" y="0"/>
                    <a:pt x="0" y="25"/>
                  </a:cubicBezTo>
                  <a:lnTo>
                    <a:pt x="0" y="25"/>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9"/>
            <p:cNvSpPr/>
            <p:nvPr/>
          </p:nvSpPr>
          <p:spPr>
            <a:xfrm>
              <a:off x="9190933" y="2835205"/>
              <a:ext cx="156006" cy="539322"/>
            </a:xfrm>
            <a:custGeom>
              <a:rect b="b" l="l" r="r" t="t"/>
              <a:pathLst>
                <a:path extrusionOk="0" h="13123" w="3796">
                  <a:moveTo>
                    <a:pt x="2202" y="0"/>
                  </a:moveTo>
                  <a:cubicBezTo>
                    <a:pt x="2054" y="0"/>
                    <a:pt x="1906" y="67"/>
                    <a:pt x="1813" y="191"/>
                  </a:cubicBezTo>
                  <a:cubicBezTo>
                    <a:pt x="1331" y="775"/>
                    <a:pt x="771" y="1309"/>
                    <a:pt x="187" y="1817"/>
                  </a:cubicBezTo>
                  <a:cubicBezTo>
                    <a:pt x="1" y="1980"/>
                    <a:pt x="92" y="2335"/>
                    <a:pt x="342" y="2335"/>
                  </a:cubicBezTo>
                  <a:cubicBezTo>
                    <a:pt x="366" y="2335"/>
                    <a:pt x="390" y="2332"/>
                    <a:pt x="416" y="2326"/>
                  </a:cubicBezTo>
                  <a:cubicBezTo>
                    <a:pt x="1076" y="2148"/>
                    <a:pt x="1661" y="1792"/>
                    <a:pt x="2118" y="1283"/>
                  </a:cubicBezTo>
                  <a:lnTo>
                    <a:pt x="2118" y="1283"/>
                  </a:lnTo>
                  <a:cubicBezTo>
                    <a:pt x="2398" y="2529"/>
                    <a:pt x="1864" y="5782"/>
                    <a:pt x="1839" y="6468"/>
                  </a:cubicBezTo>
                  <a:cubicBezTo>
                    <a:pt x="1839" y="8425"/>
                    <a:pt x="1839" y="10357"/>
                    <a:pt x="1839" y="12289"/>
                  </a:cubicBezTo>
                  <a:cubicBezTo>
                    <a:pt x="1839" y="12825"/>
                    <a:pt x="2300" y="13123"/>
                    <a:pt x="2723" y="13123"/>
                  </a:cubicBezTo>
                  <a:cubicBezTo>
                    <a:pt x="3082" y="13123"/>
                    <a:pt x="3415" y="12908"/>
                    <a:pt x="3415" y="12441"/>
                  </a:cubicBezTo>
                  <a:cubicBezTo>
                    <a:pt x="3415" y="9747"/>
                    <a:pt x="3440" y="7053"/>
                    <a:pt x="3364" y="4384"/>
                  </a:cubicBezTo>
                  <a:cubicBezTo>
                    <a:pt x="3313" y="2758"/>
                    <a:pt x="3796" y="1156"/>
                    <a:pt x="2474" y="89"/>
                  </a:cubicBezTo>
                  <a:cubicBezTo>
                    <a:pt x="2394" y="29"/>
                    <a:pt x="2298" y="0"/>
                    <a:pt x="2202" y="0"/>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9"/>
            <p:cNvSpPr/>
            <p:nvPr/>
          </p:nvSpPr>
          <p:spPr>
            <a:xfrm>
              <a:off x="8952074" y="2386297"/>
              <a:ext cx="281025" cy="146225"/>
            </a:xfrm>
            <a:custGeom>
              <a:rect b="b" l="l" r="r" t="t"/>
              <a:pathLst>
                <a:path extrusionOk="0" h="3558" w="6838">
                  <a:moveTo>
                    <a:pt x="3834" y="0"/>
                  </a:moveTo>
                  <a:cubicBezTo>
                    <a:pt x="3674" y="0"/>
                    <a:pt x="3510" y="32"/>
                    <a:pt x="3356" y="83"/>
                  </a:cubicBezTo>
                  <a:cubicBezTo>
                    <a:pt x="2593" y="337"/>
                    <a:pt x="2059" y="947"/>
                    <a:pt x="1907" y="1735"/>
                  </a:cubicBezTo>
                  <a:cubicBezTo>
                    <a:pt x="1747" y="1416"/>
                    <a:pt x="1403" y="1219"/>
                    <a:pt x="1040" y="1219"/>
                  </a:cubicBezTo>
                  <a:cubicBezTo>
                    <a:pt x="999" y="1219"/>
                    <a:pt x="957" y="1222"/>
                    <a:pt x="916" y="1227"/>
                  </a:cubicBezTo>
                  <a:cubicBezTo>
                    <a:pt x="331" y="1303"/>
                    <a:pt x="1" y="1964"/>
                    <a:pt x="280" y="2498"/>
                  </a:cubicBezTo>
                  <a:cubicBezTo>
                    <a:pt x="295" y="2519"/>
                    <a:pt x="317" y="2529"/>
                    <a:pt x="341" y="2529"/>
                  </a:cubicBezTo>
                  <a:cubicBezTo>
                    <a:pt x="401" y="2529"/>
                    <a:pt x="469" y="2469"/>
                    <a:pt x="433" y="2396"/>
                  </a:cubicBezTo>
                  <a:cubicBezTo>
                    <a:pt x="252" y="2035"/>
                    <a:pt x="614" y="1613"/>
                    <a:pt x="1000" y="1613"/>
                  </a:cubicBezTo>
                  <a:cubicBezTo>
                    <a:pt x="1048" y="1613"/>
                    <a:pt x="1096" y="1619"/>
                    <a:pt x="1144" y="1633"/>
                  </a:cubicBezTo>
                  <a:cubicBezTo>
                    <a:pt x="1551" y="1735"/>
                    <a:pt x="1754" y="2269"/>
                    <a:pt x="1805" y="2650"/>
                  </a:cubicBezTo>
                  <a:cubicBezTo>
                    <a:pt x="1805" y="2739"/>
                    <a:pt x="1875" y="2784"/>
                    <a:pt x="1951" y="2784"/>
                  </a:cubicBezTo>
                  <a:cubicBezTo>
                    <a:pt x="2028" y="2784"/>
                    <a:pt x="2110" y="2739"/>
                    <a:pt x="2136" y="2650"/>
                  </a:cubicBezTo>
                  <a:cubicBezTo>
                    <a:pt x="2161" y="2625"/>
                    <a:pt x="2186" y="2574"/>
                    <a:pt x="2161" y="2548"/>
                  </a:cubicBezTo>
                  <a:cubicBezTo>
                    <a:pt x="2059" y="1735"/>
                    <a:pt x="2441" y="947"/>
                    <a:pt x="3152" y="566"/>
                  </a:cubicBezTo>
                  <a:cubicBezTo>
                    <a:pt x="3305" y="490"/>
                    <a:pt x="3457" y="439"/>
                    <a:pt x="3610" y="414"/>
                  </a:cubicBezTo>
                  <a:cubicBezTo>
                    <a:pt x="3651" y="408"/>
                    <a:pt x="3691" y="405"/>
                    <a:pt x="3728" y="405"/>
                  </a:cubicBezTo>
                  <a:cubicBezTo>
                    <a:pt x="4171" y="405"/>
                    <a:pt x="4329" y="803"/>
                    <a:pt x="4423" y="1201"/>
                  </a:cubicBezTo>
                  <a:cubicBezTo>
                    <a:pt x="4474" y="1710"/>
                    <a:pt x="4474" y="2193"/>
                    <a:pt x="4423" y="2701"/>
                  </a:cubicBezTo>
                  <a:cubicBezTo>
                    <a:pt x="4396" y="2920"/>
                    <a:pt x="4567" y="3043"/>
                    <a:pt x="4739" y="3043"/>
                  </a:cubicBezTo>
                  <a:cubicBezTo>
                    <a:pt x="4886" y="3043"/>
                    <a:pt x="5035" y="2952"/>
                    <a:pt x="5058" y="2752"/>
                  </a:cubicBezTo>
                  <a:lnTo>
                    <a:pt x="5058" y="2625"/>
                  </a:lnTo>
                  <a:cubicBezTo>
                    <a:pt x="5156" y="2495"/>
                    <a:pt x="5315" y="2417"/>
                    <a:pt x="5483" y="2417"/>
                  </a:cubicBezTo>
                  <a:cubicBezTo>
                    <a:pt x="5579" y="2417"/>
                    <a:pt x="5678" y="2442"/>
                    <a:pt x="5770" y="2498"/>
                  </a:cubicBezTo>
                  <a:cubicBezTo>
                    <a:pt x="6024" y="2701"/>
                    <a:pt x="6177" y="3006"/>
                    <a:pt x="6228" y="3336"/>
                  </a:cubicBezTo>
                  <a:cubicBezTo>
                    <a:pt x="6274" y="3486"/>
                    <a:pt x="6404" y="3558"/>
                    <a:pt x="6532" y="3558"/>
                  </a:cubicBezTo>
                  <a:cubicBezTo>
                    <a:pt x="6686" y="3558"/>
                    <a:pt x="6838" y="3454"/>
                    <a:pt x="6838" y="3260"/>
                  </a:cubicBezTo>
                  <a:cubicBezTo>
                    <a:pt x="6736" y="2676"/>
                    <a:pt x="6406" y="2015"/>
                    <a:pt x="5770" y="1888"/>
                  </a:cubicBezTo>
                  <a:cubicBezTo>
                    <a:pt x="5704" y="1875"/>
                    <a:pt x="5639" y="1868"/>
                    <a:pt x="5574" y="1868"/>
                  </a:cubicBezTo>
                  <a:cubicBezTo>
                    <a:pt x="5388" y="1868"/>
                    <a:pt x="5209" y="1920"/>
                    <a:pt x="5058" y="2015"/>
                  </a:cubicBezTo>
                  <a:cubicBezTo>
                    <a:pt x="5033" y="1456"/>
                    <a:pt x="4881" y="922"/>
                    <a:pt x="4626" y="439"/>
                  </a:cubicBezTo>
                  <a:cubicBezTo>
                    <a:pt x="4441" y="120"/>
                    <a:pt x="4145" y="0"/>
                    <a:pt x="38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9"/>
            <p:cNvSpPr/>
            <p:nvPr/>
          </p:nvSpPr>
          <p:spPr>
            <a:xfrm>
              <a:off x="9244935" y="2197413"/>
              <a:ext cx="196158" cy="91442"/>
            </a:xfrm>
            <a:custGeom>
              <a:rect b="b" l="l" r="r" t="t"/>
              <a:pathLst>
                <a:path extrusionOk="0" h="2225" w="4773">
                  <a:moveTo>
                    <a:pt x="3401" y="1"/>
                  </a:moveTo>
                  <a:cubicBezTo>
                    <a:pt x="2465" y="1"/>
                    <a:pt x="2125" y="963"/>
                    <a:pt x="2101" y="1756"/>
                  </a:cubicBezTo>
                  <a:cubicBezTo>
                    <a:pt x="1974" y="1350"/>
                    <a:pt x="1618" y="1019"/>
                    <a:pt x="1211" y="918"/>
                  </a:cubicBezTo>
                  <a:cubicBezTo>
                    <a:pt x="1160" y="910"/>
                    <a:pt x="1108" y="907"/>
                    <a:pt x="1058" y="907"/>
                  </a:cubicBezTo>
                  <a:cubicBezTo>
                    <a:pt x="583" y="907"/>
                    <a:pt x="154" y="1221"/>
                    <a:pt x="17" y="1680"/>
                  </a:cubicBezTo>
                  <a:cubicBezTo>
                    <a:pt x="1" y="1743"/>
                    <a:pt x="53" y="1786"/>
                    <a:pt x="101" y="1786"/>
                  </a:cubicBezTo>
                  <a:cubicBezTo>
                    <a:pt x="131" y="1786"/>
                    <a:pt x="159" y="1770"/>
                    <a:pt x="169" y="1731"/>
                  </a:cubicBezTo>
                  <a:cubicBezTo>
                    <a:pt x="350" y="1380"/>
                    <a:pt x="703" y="1205"/>
                    <a:pt x="1041" y="1205"/>
                  </a:cubicBezTo>
                  <a:cubicBezTo>
                    <a:pt x="1461" y="1205"/>
                    <a:pt x="1858" y="1475"/>
                    <a:pt x="1872" y="2010"/>
                  </a:cubicBezTo>
                  <a:cubicBezTo>
                    <a:pt x="1857" y="2112"/>
                    <a:pt x="1926" y="2172"/>
                    <a:pt x="1996" y="2172"/>
                  </a:cubicBezTo>
                  <a:cubicBezTo>
                    <a:pt x="2049" y="2172"/>
                    <a:pt x="2104" y="2138"/>
                    <a:pt x="2126" y="2061"/>
                  </a:cubicBezTo>
                  <a:cubicBezTo>
                    <a:pt x="2174" y="2109"/>
                    <a:pt x="2233" y="2132"/>
                    <a:pt x="2289" y="2132"/>
                  </a:cubicBezTo>
                  <a:cubicBezTo>
                    <a:pt x="2381" y="2132"/>
                    <a:pt x="2466" y="2070"/>
                    <a:pt x="2482" y="1960"/>
                  </a:cubicBezTo>
                  <a:cubicBezTo>
                    <a:pt x="2548" y="1543"/>
                    <a:pt x="2765" y="614"/>
                    <a:pt x="3315" y="614"/>
                  </a:cubicBezTo>
                  <a:cubicBezTo>
                    <a:pt x="3401" y="614"/>
                    <a:pt x="3496" y="637"/>
                    <a:pt x="3600" y="689"/>
                  </a:cubicBezTo>
                  <a:cubicBezTo>
                    <a:pt x="4007" y="918"/>
                    <a:pt x="4032" y="1553"/>
                    <a:pt x="4058" y="1960"/>
                  </a:cubicBezTo>
                  <a:cubicBezTo>
                    <a:pt x="4069" y="2139"/>
                    <a:pt x="4214" y="2225"/>
                    <a:pt x="4368" y="2225"/>
                  </a:cubicBezTo>
                  <a:cubicBezTo>
                    <a:pt x="4563" y="2225"/>
                    <a:pt x="4772" y="2088"/>
                    <a:pt x="4744" y="1833"/>
                  </a:cubicBezTo>
                  <a:cubicBezTo>
                    <a:pt x="4668" y="1096"/>
                    <a:pt x="4414" y="28"/>
                    <a:pt x="3473" y="3"/>
                  </a:cubicBezTo>
                  <a:cubicBezTo>
                    <a:pt x="3449" y="1"/>
                    <a:pt x="3424" y="1"/>
                    <a:pt x="34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9"/>
            <p:cNvSpPr/>
            <p:nvPr/>
          </p:nvSpPr>
          <p:spPr>
            <a:xfrm>
              <a:off x="9150904" y="1854619"/>
              <a:ext cx="176185" cy="83140"/>
            </a:xfrm>
            <a:custGeom>
              <a:rect b="b" l="l" r="r" t="t"/>
              <a:pathLst>
                <a:path extrusionOk="0" h="2023" w="4287">
                  <a:moveTo>
                    <a:pt x="896" y="0"/>
                  </a:moveTo>
                  <a:cubicBezTo>
                    <a:pt x="519" y="0"/>
                    <a:pt x="164" y="239"/>
                    <a:pt x="17" y="617"/>
                  </a:cubicBezTo>
                  <a:cubicBezTo>
                    <a:pt x="1" y="667"/>
                    <a:pt x="49" y="706"/>
                    <a:pt x="91" y="706"/>
                  </a:cubicBezTo>
                  <a:cubicBezTo>
                    <a:pt x="114" y="706"/>
                    <a:pt x="135" y="695"/>
                    <a:pt x="144" y="668"/>
                  </a:cubicBezTo>
                  <a:cubicBezTo>
                    <a:pt x="285" y="378"/>
                    <a:pt x="532" y="253"/>
                    <a:pt x="778" y="253"/>
                  </a:cubicBezTo>
                  <a:cubicBezTo>
                    <a:pt x="1200" y="253"/>
                    <a:pt x="1620" y="621"/>
                    <a:pt x="1491" y="1151"/>
                  </a:cubicBezTo>
                  <a:cubicBezTo>
                    <a:pt x="1474" y="1219"/>
                    <a:pt x="1536" y="1253"/>
                    <a:pt x="1595" y="1253"/>
                  </a:cubicBezTo>
                  <a:cubicBezTo>
                    <a:pt x="1624" y="1253"/>
                    <a:pt x="1652" y="1244"/>
                    <a:pt x="1669" y="1227"/>
                  </a:cubicBezTo>
                  <a:cubicBezTo>
                    <a:pt x="1714" y="1272"/>
                    <a:pt x="1773" y="1292"/>
                    <a:pt x="1834" y="1292"/>
                  </a:cubicBezTo>
                  <a:cubicBezTo>
                    <a:pt x="1912" y="1292"/>
                    <a:pt x="1993" y="1259"/>
                    <a:pt x="2050" y="1202"/>
                  </a:cubicBezTo>
                  <a:cubicBezTo>
                    <a:pt x="2231" y="894"/>
                    <a:pt x="2515" y="761"/>
                    <a:pt x="2798" y="761"/>
                  </a:cubicBezTo>
                  <a:cubicBezTo>
                    <a:pt x="3309" y="761"/>
                    <a:pt x="3817" y="1199"/>
                    <a:pt x="3702" y="1837"/>
                  </a:cubicBezTo>
                  <a:cubicBezTo>
                    <a:pt x="3688" y="1956"/>
                    <a:pt x="3785" y="2022"/>
                    <a:pt x="3884" y="2022"/>
                  </a:cubicBezTo>
                  <a:cubicBezTo>
                    <a:pt x="3955" y="2022"/>
                    <a:pt x="4026" y="1988"/>
                    <a:pt x="4058" y="1913"/>
                  </a:cubicBezTo>
                  <a:cubicBezTo>
                    <a:pt x="4287" y="1253"/>
                    <a:pt x="3957" y="516"/>
                    <a:pt x="3347" y="211"/>
                  </a:cubicBezTo>
                  <a:cubicBezTo>
                    <a:pt x="3187" y="151"/>
                    <a:pt x="3023" y="122"/>
                    <a:pt x="2860" y="122"/>
                  </a:cubicBezTo>
                  <a:cubicBezTo>
                    <a:pt x="2402" y="122"/>
                    <a:pt x="1964" y="350"/>
                    <a:pt x="1720" y="744"/>
                  </a:cubicBezTo>
                  <a:cubicBezTo>
                    <a:pt x="1669" y="414"/>
                    <a:pt x="1440" y="134"/>
                    <a:pt x="1135" y="33"/>
                  </a:cubicBezTo>
                  <a:cubicBezTo>
                    <a:pt x="1056" y="11"/>
                    <a:pt x="976" y="0"/>
                    <a:pt x="8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9"/>
            <p:cNvSpPr/>
            <p:nvPr/>
          </p:nvSpPr>
          <p:spPr>
            <a:xfrm>
              <a:off x="8776588" y="2157672"/>
              <a:ext cx="276545" cy="125841"/>
            </a:xfrm>
            <a:custGeom>
              <a:rect b="b" l="l" r="r" t="t"/>
              <a:pathLst>
                <a:path extrusionOk="0" h="3062" w="6729">
                  <a:moveTo>
                    <a:pt x="3699" y="1"/>
                  </a:moveTo>
                  <a:cubicBezTo>
                    <a:pt x="3670" y="1"/>
                    <a:pt x="3640" y="2"/>
                    <a:pt x="3610" y="4"/>
                  </a:cubicBezTo>
                  <a:cubicBezTo>
                    <a:pt x="2822" y="131"/>
                    <a:pt x="2136" y="639"/>
                    <a:pt x="1755" y="1376"/>
                  </a:cubicBezTo>
                  <a:cubicBezTo>
                    <a:pt x="1577" y="1046"/>
                    <a:pt x="1272" y="843"/>
                    <a:pt x="916" y="792"/>
                  </a:cubicBezTo>
                  <a:cubicBezTo>
                    <a:pt x="858" y="778"/>
                    <a:pt x="801" y="772"/>
                    <a:pt x="745" y="772"/>
                  </a:cubicBezTo>
                  <a:cubicBezTo>
                    <a:pt x="482" y="772"/>
                    <a:pt x="249" y="912"/>
                    <a:pt x="103" y="1122"/>
                  </a:cubicBezTo>
                  <a:cubicBezTo>
                    <a:pt x="1" y="1325"/>
                    <a:pt x="52" y="1630"/>
                    <a:pt x="331" y="1630"/>
                  </a:cubicBezTo>
                  <a:cubicBezTo>
                    <a:pt x="433" y="1630"/>
                    <a:pt x="484" y="1529"/>
                    <a:pt x="458" y="1453"/>
                  </a:cubicBezTo>
                  <a:cubicBezTo>
                    <a:pt x="483" y="1292"/>
                    <a:pt x="616" y="1233"/>
                    <a:pt x="767" y="1233"/>
                  </a:cubicBezTo>
                  <a:cubicBezTo>
                    <a:pt x="926" y="1233"/>
                    <a:pt x="1104" y="1298"/>
                    <a:pt x="1195" y="1376"/>
                  </a:cubicBezTo>
                  <a:cubicBezTo>
                    <a:pt x="1526" y="1605"/>
                    <a:pt x="1526" y="2037"/>
                    <a:pt x="1602" y="2393"/>
                  </a:cubicBezTo>
                  <a:cubicBezTo>
                    <a:pt x="1627" y="2495"/>
                    <a:pt x="1710" y="2545"/>
                    <a:pt x="1793" y="2545"/>
                  </a:cubicBezTo>
                  <a:cubicBezTo>
                    <a:pt x="1875" y="2545"/>
                    <a:pt x="1958" y="2495"/>
                    <a:pt x="1983" y="2393"/>
                  </a:cubicBezTo>
                  <a:cubicBezTo>
                    <a:pt x="2034" y="2367"/>
                    <a:pt x="2085" y="2291"/>
                    <a:pt x="2060" y="2240"/>
                  </a:cubicBezTo>
                  <a:cubicBezTo>
                    <a:pt x="1884" y="1588"/>
                    <a:pt x="2973" y="563"/>
                    <a:pt x="3637" y="563"/>
                  </a:cubicBezTo>
                  <a:cubicBezTo>
                    <a:pt x="3645" y="563"/>
                    <a:pt x="3653" y="563"/>
                    <a:pt x="3661" y="563"/>
                  </a:cubicBezTo>
                  <a:cubicBezTo>
                    <a:pt x="4576" y="614"/>
                    <a:pt x="4499" y="2088"/>
                    <a:pt x="4449" y="2749"/>
                  </a:cubicBezTo>
                  <a:cubicBezTo>
                    <a:pt x="4449" y="2952"/>
                    <a:pt x="4615" y="3061"/>
                    <a:pt x="4770" y="3061"/>
                  </a:cubicBezTo>
                  <a:cubicBezTo>
                    <a:pt x="4906" y="3061"/>
                    <a:pt x="5033" y="2978"/>
                    <a:pt x="5033" y="2800"/>
                  </a:cubicBezTo>
                  <a:lnTo>
                    <a:pt x="5033" y="2495"/>
                  </a:lnTo>
                  <a:cubicBezTo>
                    <a:pt x="5177" y="2239"/>
                    <a:pt x="5419" y="2115"/>
                    <a:pt x="5649" y="2115"/>
                  </a:cubicBezTo>
                  <a:cubicBezTo>
                    <a:pt x="5946" y="2115"/>
                    <a:pt x="6225" y="2322"/>
                    <a:pt x="6253" y="2723"/>
                  </a:cubicBezTo>
                  <a:cubicBezTo>
                    <a:pt x="6264" y="2844"/>
                    <a:pt x="6361" y="2899"/>
                    <a:pt x="6461" y="2899"/>
                  </a:cubicBezTo>
                  <a:cubicBezTo>
                    <a:pt x="6592" y="2899"/>
                    <a:pt x="6728" y="2806"/>
                    <a:pt x="6685" y="2647"/>
                  </a:cubicBezTo>
                  <a:cubicBezTo>
                    <a:pt x="6609" y="2190"/>
                    <a:pt x="6228" y="1859"/>
                    <a:pt x="5770" y="1834"/>
                  </a:cubicBezTo>
                  <a:cubicBezTo>
                    <a:pt x="5491" y="1834"/>
                    <a:pt x="5211" y="1961"/>
                    <a:pt x="5033" y="2190"/>
                  </a:cubicBezTo>
                  <a:cubicBezTo>
                    <a:pt x="4984" y="1251"/>
                    <a:pt x="4694" y="1"/>
                    <a:pt x="3699"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9"/>
            <p:cNvSpPr/>
            <p:nvPr/>
          </p:nvSpPr>
          <p:spPr>
            <a:xfrm>
              <a:off x="6746700" y="2146000"/>
              <a:ext cx="1463811" cy="2806795"/>
            </a:xfrm>
            <a:custGeom>
              <a:rect b="b" l="l" r="r" t="t"/>
              <a:pathLst>
                <a:path extrusionOk="0" h="68296" w="35618">
                  <a:moveTo>
                    <a:pt x="18775" y="432"/>
                  </a:moveTo>
                  <a:cubicBezTo>
                    <a:pt x="19909" y="432"/>
                    <a:pt x="20709" y="1409"/>
                    <a:pt x="21080" y="2499"/>
                  </a:cubicBezTo>
                  <a:cubicBezTo>
                    <a:pt x="21108" y="2575"/>
                    <a:pt x="21176" y="2608"/>
                    <a:pt x="21247" y="2608"/>
                  </a:cubicBezTo>
                  <a:cubicBezTo>
                    <a:pt x="21365" y="2608"/>
                    <a:pt x="21493" y="2515"/>
                    <a:pt x="21461" y="2372"/>
                  </a:cubicBezTo>
                  <a:cubicBezTo>
                    <a:pt x="21486" y="1559"/>
                    <a:pt x="23392" y="1203"/>
                    <a:pt x="23952" y="1152"/>
                  </a:cubicBezTo>
                  <a:cubicBezTo>
                    <a:pt x="24178" y="1128"/>
                    <a:pt x="24417" y="1115"/>
                    <a:pt x="24663" y="1115"/>
                  </a:cubicBezTo>
                  <a:cubicBezTo>
                    <a:pt x="25741" y="1115"/>
                    <a:pt x="26938" y="1368"/>
                    <a:pt x="27662" y="2092"/>
                  </a:cubicBezTo>
                  <a:cubicBezTo>
                    <a:pt x="29467" y="3897"/>
                    <a:pt x="28374" y="6464"/>
                    <a:pt x="26951" y="8090"/>
                  </a:cubicBezTo>
                  <a:cubicBezTo>
                    <a:pt x="26798" y="8243"/>
                    <a:pt x="26951" y="8421"/>
                    <a:pt x="27129" y="8472"/>
                  </a:cubicBezTo>
                  <a:lnTo>
                    <a:pt x="27179" y="8472"/>
                  </a:lnTo>
                  <a:cubicBezTo>
                    <a:pt x="27223" y="8471"/>
                    <a:pt x="27266" y="8470"/>
                    <a:pt x="27309" y="8470"/>
                  </a:cubicBezTo>
                  <a:cubicBezTo>
                    <a:pt x="30691" y="8470"/>
                    <a:pt x="32823" y="11410"/>
                    <a:pt x="32949" y="14597"/>
                  </a:cubicBezTo>
                  <a:cubicBezTo>
                    <a:pt x="33051" y="17342"/>
                    <a:pt x="31780" y="19629"/>
                    <a:pt x="29797" y="21434"/>
                  </a:cubicBezTo>
                  <a:cubicBezTo>
                    <a:pt x="29670" y="21535"/>
                    <a:pt x="29696" y="21713"/>
                    <a:pt x="29823" y="21815"/>
                  </a:cubicBezTo>
                  <a:cubicBezTo>
                    <a:pt x="29848" y="21840"/>
                    <a:pt x="29899" y="21866"/>
                    <a:pt x="29950" y="21891"/>
                  </a:cubicBezTo>
                  <a:cubicBezTo>
                    <a:pt x="31932" y="22552"/>
                    <a:pt x="33864" y="24357"/>
                    <a:pt x="34499" y="26415"/>
                  </a:cubicBezTo>
                  <a:cubicBezTo>
                    <a:pt x="35383" y="29411"/>
                    <a:pt x="33159" y="32858"/>
                    <a:pt x="30027" y="32858"/>
                  </a:cubicBezTo>
                  <a:cubicBezTo>
                    <a:pt x="29918" y="32858"/>
                    <a:pt x="29807" y="32854"/>
                    <a:pt x="29696" y="32845"/>
                  </a:cubicBezTo>
                  <a:cubicBezTo>
                    <a:pt x="29657" y="32817"/>
                    <a:pt x="29616" y="32804"/>
                    <a:pt x="29575" y="32804"/>
                  </a:cubicBezTo>
                  <a:cubicBezTo>
                    <a:pt x="29402" y="32804"/>
                    <a:pt x="29242" y="33032"/>
                    <a:pt x="29365" y="33176"/>
                  </a:cubicBezTo>
                  <a:cubicBezTo>
                    <a:pt x="30916" y="35489"/>
                    <a:pt x="31398" y="38081"/>
                    <a:pt x="29213" y="40165"/>
                  </a:cubicBezTo>
                  <a:cubicBezTo>
                    <a:pt x="28044" y="41284"/>
                    <a:pt x="26569" y="42071"/>
                    <a:pt x="24994" y="42402"/>
                  </a:cubicBezTo>
                  <a:cubicBezTo>
                    <a:pt x="24360" y="42540"/>
                    <a:pt x="23688" y="42611"/>
                    <a:pt x="23008" y="42611"/>
                  </a:cubicBezTo>
                  <a:cubicBezTo>
                    <a:pt x="20060" y="42611"/>
                    <a:pt x="16964" y="41274"/>
                    <a:pt x="16200" y="38259"/>
                  </a:cubicBezTo>
                  <a:cubicBezTo>
                    <a:pt x="16225" y="38183"/>
                    <a:pt x="16251" y="38157"/>
                    <a:pt x="16276" y="38081"/>
                  </a:cubicBezTo>
                  <a:cubicBezTo>
                    <a:pt x="16324" y="37906"/>
                    <a:pt x="16172" y="37780"/>
                    <a:pt x="16020" y="37780"/>
                  </a:cubicBezTo>
                  <a:cubicBezTo>
                    <a:pt x="15930" y="37780"/>
                    <a:pt x="15840" y="37824"/>
                    <a:pt x="15793" y="37929"/>
                  </a:cubicBezTo>
                  <a:cubicBezTo>
                    <a:pt x="14983" y="39916"/>
                    <a:pt x="13132" y="41010"/>
                    <a:pt x="11142" y="41010"/>
                  </a:cubicBezTo>
                  <a:cubicBezTo>
                    <a:pt x="10511" y="41010"/>
                    <a:pt x="9866" y="40900"/>
                    <a:pt x="9236" y="40674"/>
                  </a:cubicBezTo>
                  <a:cubicBezTo>
                    <a:pt x="7787" y="40140"/>
                    <a:pt x="6516" y="39352"/>
                    <a:pt x="6338" y="37674"/>
                  </a:cubicBezTo>
                  <a:cubicBezTo>
                    <a:pt x="6211" y="36480"/>
                    <a:pt x="6898" y="35209"/>
                    <a:pt x="7533" y="34269"/>
                  </a:cubicBezTo>
                  <a:lnTo>
                    <a:pt x="7609" y="34269"/>
                  </a:lnTo>
                  <a:cubicBezTo>
                    <a:pt x="7932" y="34244"/>
                    <a:pt x="7843" y="33760"/>
                    <a:pt x="7531" y="33760"/>
                  </a:cubicBezTo>
                  <a:cubicBezTo>
                    <a:pt x="7524" y="33760"/>
                    <a:pt x="7516" y="33760"/>
                    <a:pt x="7508" y="33760"/>
                  </a:cubicBezTo>
                  <a:cubicBezTo>
                    <a:pt x="7302" y="33773"/>
                    <a:pt x="7097" y="33779"/>
                    <a:pt x="6891" y="33779"/>
                  </a:cubicBezTo>
                  <a:cubicBezTo>
                    <a:pt x="5387" y="33779"/>
                    <a:pt x="3877" y="33441"/>
                    <a:pt x="2602" y="32591"/>
                  </a:cubicBezTo>
                  <a:cubicBezTo>
                    <a:pt x="722" y="31346"/>
                    <a:pt x="569" y="29364"/>
                    <a:pt x="1179" y="27330"/>
                  </a:cubicBezTo>
                  <a:cubicBezTo>
                    <a:pt x="2119" y="24255"/>
                    <a:pt x="4686" y="22222"/>
                    <a:pt x="7787" y="21535"/>
                  </a:cubicBezTo>
                  <a:cubicBezTo>
                    <a:pt x="7914" y="21510"/>
                    <a:pt x="7914" y="21307"/>
                    <a:pt x="7787" y="21281"/>
                  </a:cubicBezTo>
                  <a:cubicBezTo>
                    <a:pt x="7787" y="21205"/>
                    <a:pt x="7736" y="21103"/>
                    <a:pt x="7660" y="21078"/>
                  </a:cubicBezTo>
                  <a:cubicBezTo>
                    <a:pt x="6948" y="20773"/>
                    <a:pt x="6186" y="20570"/>
                    <a:pt x="5601" y="20061"/>
                  </a:cubicBezTo>
                  <a:cubicBezTo>
                    <a:pt x="4509" y="19096"/>
                    <a:pt x="4814" y="17723"/>
                    <a:pt x="5779" y="16757"/>
                  </a:cubicBezTo>
                  <a:cubicBezTo>
                    <a:pt x="6955" y="15582"/>
                    <a:pt x="8590" y="15221"/>
                    <a:pt x="10193" y="15221"/>
                  </a:cubicBezTo>
                  <a:cubicBezTo>
                    <a:pt x="10357" y="15221"/>
                    <a:pt x="10521" y="15225"/>
                    <a:pt x="10685" y="15232"/>
                  </a:cubicBezTo>
                  <a:cubicBezTo>
                    <a:pt x="10735" y="15232"/>
                    <a:pt x="10761" y="15207"/>
                    <a:pt x="10786" y="15156"/>
                  </a:cubicBezTo>
                  <a:cubicBezTo>
                    <a:pt x="10939" y="15131"/>
                    <a:pt x="11015" y="14902"/>
                    <a:pt x="10862" y="14800"/>
                  </a:cubicBezTo>
                  <a:cubicBezTo>
                    <a:pt x="5295" y="11363"/>
                    <a:pt x="10076" y="3630"/>
                    <a:pt x="15410" y="3630"/>
                  </a:cubicBezTo>
                  <a:cubicBezTo>
                    <a:pt x="15993" y="3630"/>
                    <a:pt x="16582" y="3722"/>
                    <a:pt x="17166" y="3922"/>
                  </a:cubicBezTo>
                  <a:cubicBezTo>
                    <a:pt x="17186" y="3929"/>
                    <a:pt x="17206" y="3932"/>
                    <a:pt x="17226" y="3932"/>
                  </a:cubicBezTo>
                  <a:cubicBezTo>
                    <a:pt x="17348" y="3932"/>
                    <a:pt x="17431" y="3803"/>
                    <a:pt x="17344" y="3694"/>
                  </a:cubicBezTo>
                  <a:cubicBezTo>
                    <a:pt x="17420" y="3694"/>
                    <a:pt x="17471" y="3617"/>
                    <a:pt x="17420" y="3541"/>
                  </a:cubicBezTo>
                  <a:cubicBezTo>
                    <a:pt x="16429" y="2550"/>
                    <a:pt x="16708" y="898"/>
                    <a:pt x="18182" y="517"/>
                  </a:cubicBezTo>
                  <a:cubicBezTo>
                    <a:pt x="18389" y="459"/>
                    <a:pt x="18586" y="432"/>
                    <a:pt x="18775" y="432"/>
                  </a:cubicBezTo>
                  <a:close/>
                  <a:moveTo>
                    <a:pt x="15971" y="38793"/>
                  </a:moveTo>
                  <a:cubicBezTo>
                    <a:pt x="16124" y="39555"/>
                    <a:pt x="16454" y="40267"/>
                    <a:pt x="16962" y="40851"/>
                  </a:cubicBezTo>
                  <a:cubicBezTo>
                    <a:pt x="16886" y="40851"/>
                    <a:pt x="16810" y="40928"/>
                    <a:pt x="16835" y="41029"/>
                  </a:cubicBezTo>
                  <a:cubicBezTo>
                    <a:pt x="17598" y="45147"/>
                    <a:pt x="16251" y="49162"/>
                    <a:pt x="17471" y="53204"/>
                  </a:cubicBezTo>
                  <a:cubicBezTo>
                    <a:pt x="17471" y="53226"/>
                    <a:pt x="17486" y="53239"/>
                    <a:pt x="17503" y="53239"/>
                  </a:cubicBezTo>
                  <a:cubicBezTo>
                    <a:pt x="17524" y="53239"/>
                    <a:pt x="17547" y="53220"/>
                    <a:pt x="17547" y="53178"/>
                  </a:cubicBezTo>
                  <a:cubicBezTo>
                    <a:pt x="17344" y="52161"/>
                    <a:pt x="17191" y="51145"/>
                    <a:pt x="17089" y="50103"/>
                  </a:cubicBezTo>
                  <a:cubicBezTo>
                    <a:pt x="17039" y="48959"/>
                    <a:pt x="17267" y="47892"/>
                    <a:pt x="17394" y="46748"/>
                  </a:cubicBezTo>
                  <a:cubicBezTo>
                    <a:pt x="17420" y="46672"/>
                    <a:pt x="17420" y="46595"/>
                    <a:pt x="17420" y="46519"/>
                  </a:cubicBezTo>
                  <a:cubicBezTo>
                    <a:pt x="17598" y="44689"/>
                    <a:pt x="17496" y="42834"/>
                    <a:pt x="17140" y="41055"/>
                  </a:cubicBezTo>
                  <a:lnTo>
                    <a:pt x="17140" y="41055"/>
                  </a:lnTo>
                  <a:cubicBezTo>
                    <a:pt x="17877" y="41792"/>
                    <a:pt x="18792" y="42351"/>
                    <a:pt x="19783" y="42656"/>
                  </a:cubicBezTo>
                  <a:cubicBezTo>
                    <a:pt x="19097" y="46697"/>
                    <a:pt x="19021" y="50942"/>
                    <a:pt x="18792" y="55059"/>
                  </a:cubicBezTo>
                  <a:cubicBezTo>
                    <a:pt x="18538" y="59278"/>
                    <a:pt x="18335" y="63497"/>
                    <a:pt x="18182" y="67741"/>
                  </a:cubicBezTo>
                  <a:cubicBezTo>
                    <a:pt x="17871" y="67904"/>
                    <a:pt x="17524" y="67987"/>
                    <a:pt x="17175" y="67987"/>
                  </a:cubicBezTo>
                  <a:cubicBezTo>
                    <a:pt x="16869" y="67987"/>
                    <a:pt x="16561" y="67923"/>
                    <a:pt x="16276" y="67792"/>
                  </a:cubicBezTo>
                  <a:cubicBezTo>
                    <a:pt x="16276" y="67767"/>
                    <a:pt x="16276" y="67741"/>
                    <a:pt x="16276" y="67716"/>
                  </a:cubicBezTo>
                  <a:cubicBezTo>
                    <a:pt x="16301" y="66013"/>
                    <a:pt x="16327" y="64259"/>
                    <a:pt x="16327" y="62506"/>
                  </a:cubicBezTo>
                  <a:cubicBezTo>
                    <a:pt x="16352" y="55084"/>
                    <a:pt x="16022" y="47561"/>
                    <a:pt x="14777" y="40292"/>
                  </a:cubicBezTo>
                  <a:cubicBezTo>
                    <a:pt x="15209" y="39936"/>
                    <a:pt x="15564" y="39504"/>
                    <a:pt x="15844" y="39022"/>
                  </a:cubicBezTo>
                  <a:cubicBezTo>
                    <a:pt x="15895" y="38945"/>
                    <a:pt x="15946" y="38869"/>
                    <a:pt x="15971" y="38793"/>
                  </a:cubicBezTo>
                  <a:close/>
                  <a:moveTo>
                    <a:pt x="18735" y="0"/>
                  </a:moveTo>
                  <a:cubicBezTo>
                    <a:pt x="18392" y="0"/>
                    <a:pt x="18042" y="75"/>
                    <a:pt x="17699" y="237"/>
                  </a:cubicBezTo>
                  <a:cubicBezTo>
                    <a:pt x="16403" y="847"/>
                    <a:pt x="15996" y="2651"/>
                    <a:pt x="17140" y="3566"/>
                  </a:cubicBezTo>
                  <a:cubicBezTo>
                    <a:pt x="16443" y="3251"/>
                    <a:pt x="15734" y="3109"/>
                    <a:pt x="15035" y="3109"/>
                  </a:cubicBezTo>
                  <a:cubicBezTo>
                    <a:pt x="9644" y="3109"/>
                    <a:pt x="4825" y="11592"/>
                    <a:pt x="10202" y="14876"/>
                  </a:cubicBezTo>
                  <a:cubicBezTo>
                    <a:pt x="9981" y="14852"/>
                    <a:pt x="9756" y="14840"/>
                    <a:pt x="9528" y="14840"/>
                  </a:cubicBezTo>
                  <a:cubicBezTo>
                    <a:pt x="7632" y="14840"/>
                    <a:pt x="5571" y="15691"/>
                    <a:pt x="4686" y="17393"/>
                  </a:cubicBezTo>
                  <a:cubicBezTo>
                    <a:pt x="3619" y="19426"/>
                    <a:pt x="5347" y="20849"/>
                    <a:pt x="7177" y="21383"/>
                  </a:cubicBezTo>
                  <a:cubicBezTo>
                    <a:pt x="3466" y="22069"/>
                    <a:pt x="671" y="25144"/>
                    <a:pt x="315" y="28906"/>
                  </a:cubicBezTo>
                  <a:cubicBezTo>
                    <a:pt x="0" y="32587"/>
                    <a:pt x="3516" y="34307"/>
                    <a:pt x="6751" y="34307"/>
                  </a:cubicBezTo>
                  <a:cubicBezTo>
                    <a:pt x="6911" y="34307"/>
                    <a:pt x="7070" y="34303"/>
                    <a:pt x="7228" y="34294"/>
                  </a:cubicBezTo>
                  <a:lnTo>
                    <a:pt x="7228" y="34294"/>
                  </a:lnTo>
                  <a:cubicBezTo>
                    <a:pt x="5246" y="36556"/>
                    <a:pt x="5449" y="39428"/>
                    <a:pt x="8270" y="40826"/>
                  </a:cubicBezTo>
                  <a:cubicBezTo>
                    <a:pt x="9189" y="41269"/>
                    <a:pt x="10195" y="41493"/>
                    <a:pt x="11180" y="41493"/>
                  </a:cubicBezTo>
                  <a:cubicBezTo>
                    <a:pt x="12401" y="41493"/>
                    <a:pt x="13591" y="41148"/>
                    <a:pt x="14548" y="40445"/>
                  </a:cubicBezTo>
                  <a:cubicBezTo>
                    <a:pt x="15183" y="49518"/>
                    <a:pt x="15946" y="58515"/>
                    <a:pt x="15768" y="67640"/>
                  </a:cubicBezTo>
                  <a:cubicBezTo>
                    <a:pt x="15768" y="67716"/>
                    <a:pt x="15819" y="67818"/>
                    <a:pt x="15895" y="67843"/>
                  </a:cubicBezTo>
                  <a:lnTo>
                    <a:pt x="15895" y="67868"/>
                  </a:lnTo>
                  <a:cubicBezTo>
                    <a:pt x="16277" y="68137"/>
                    <a:pt x="16793" y="68296"/>
                    <a:pt x="17298" y="68296"/>
                  </a:cubicBezTo>
                  <a:cubicBezTo>
                    <a:pt x="17700" y="68296"/>
                    <a:pt x="18096" y="68195"/>
                    <a:pt x="18411" y="67970"/>
                  </a:cubicBezTo>
                  <a:cubicBezTo>
                    <a:pt x="18424" y="67973"/>
                    <a:pt x="18437" y="67974"/>
                    <a:pt x="18450" y="67974"/>
                  </a:cubicBezTo>
                  <a:cubicBezTo>
                    <a:pt x="18563" y="67974"/>
                    <a:pt x="18665" y="67878"/>
                    <a:pt x="18665" y="67741"/>
                  </a:cubicBezTo>
                  <a:cubicBezTo>
                    <a:pt x="18818" y="63522"/>
                    <a:pt x="19021" y="59303"/>
                    <a:pt x="19250" y="55059"/>
                  </a:cubicBezTo>
                  <a:cubicBezTo>
                    <a:pt x="19504" y="50967"/>
                    <a:pt x="20038" y="46824"/>
                    <a:pt x="20038" y="42707"/>
                  </a:cubicBezTo>
                  <a:cubicBezTo>
                    <a:pt x="21018" y="42996"/>
                    <a:pt x="22036" y="43142"/>
                    <a:pt x="23058" y="43142"/>
                  </a:cubicBezTo>
                  <a:cubicBezTo>
                    <a:pt x="24101" y="43142"/>
                    <a:pt x="25148" y="42990"/>
                    <a:pt x="26163" y="42681"/>
                  </a:cubicBezTo>
                  <a:cubicBezTo>
                    <a:pt x="27967" y="42071"/>
                    <a:pt x="29797" y="40902"/>
                    <a:pt x="30738" y="39199"/>
                  </a:cubicBezTo>
                  <a:cubicBezTo>
                    <a:pt x="31881" y="37166"/>
                    <a:pt x="31170" y="34955"/>
                    <a:pt x="29950" y="33176"/>
                  </a:cubicBezTo>
                  <a:lnTo>
                    <a:pt x="29950" y="33176"/>
                  </a:lnTo>
                  <a:cubicBezTo>
                    <a:pt x="30100" y="33192"/>
                    <a:pt x="30248" y="33200"/>
                    <a:pt x="30395" y="33200"/>
                  </a:cubicBezTo>
                  <a:cubicBezTo>
                    <a:pt x="32990" y="33200"/>
                    <a:pt x="35097" y="30719"/>
                    <a:pt x="35338" y="28169"/>
                  </a:cubicBezTo>
                  <a:cubicBezTo>
                    <a:pt x="35617" y="25373"/>
                    <a:pt x="33000" y="22527"/>
                    <a:pt x="30509" y="21510"/>
                  </a:cubicBezTo>
                  <a:cubicBezTo>
                    <a:pt x="32822" y="19528"/>
                    <a:pt x="33915" y="16452"/>
                    <a:pt x="33381" y="13453"/>
                  </a:cubicBezTo>
                  <a:cubicBezTo>
                    <a:pt x="32878" y="10560"/>
                    <a:pt x="30681" y="8115"/>
                    <a:pt x="27679" y="8115"/>
                  </a:cubicBezTo>
                  <a:cubicBezTo>
                    <a:pt x="27648" y="8115"/>
                    <a:pt x="27617" y="8115"/>
                    <a:pt x="27586" y="8116"/>
                  </a:cubicBezTo>
                  <a:cubicBezTo>
                    <a:pt x="29187" y="6057"/>
                    <a:pt x="30077" y="2601"/>
                    <a:pt x="27230" y="1152"/>
                  </a:cubicBezTo>
                  <a:cubicBezTo>
                    <a:pt x="26422" y="786"/>
                    <a:pt x="25559" y="603"/>
                    <a:pt x="24696" y="603"/>
                  </a:cubicBezTo>
                  <a:cubicBezTo>
                    <a:pt x="24120" y="603"/>
                    <a:pt x="23545" y="684"/>
                    <a:pt x="22986" y="847"/>
                  </a:cubicBezTo>
                  <a:cubicBezTo>
                    <a:pt x="22503" y="999"/>
                    <a:pt x="21613" y="1330"/>
                    <a:pt x="21308" y="1838"/>
                  </a:cubicBezTo>
                  <a:cubicBezTo>
                    <a:pt x="20862" y="771"/>
                    <a:pt x="19839" y="0"/>
                    <a:pt x="187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9"/>
            <p:cNvSpPr/>
            <p:nvPr/>
          </p:nvSpPr>
          <p:spPr>
            <a:xfrm>
              <a:off x="6771112" y="2165069"/>
              <a:ext cx="1430768" cy="1734232"/>
            </a:xfrm>
            <a:custGeom>
              <a:rect b="b" l="l" r="r" t="t"/>
              <a:pathLst>
                <a:path extrusionOk="0" h="42198" w="34814">
                  <a:moveTo>
                    <a:pt x="20841" y="7144"/>
                  </a:moveTo>
                  <a:cubicBezTo>
                    <a:pt x="21756" y="7144"/>
                    <a:pt x="22494" y="7957"/>
                    <a:pt x="22849" y="8719"/>
                  </a:cubicBezTo>
                  <a:cubicBezTo>
                    <a:pt x="22916" y="8886"/>
                    <a:pt x="22796" y="9009"/>
                    <a:pt x="22670" y="9009"/>
                  </a:cubicBezTo>
                  <a:cubicBezTo>
                    <a:pt x="22605" y="9009"/>
                    <a:pt x="22537" y="8976"/>
                    <a:pt x="22494" y="8897"/>
                  </a:cubicBezTo>
                  <a:cubicBezTo>
                    <a:pt x="22189" y="8414"/>
                    <a:pt x="21858" y="7881"/>
                    <a:pt x="21299" y="7626"/>
                  </a:cubicBezTo>
                  <a:cubicBezTo>
                    <a:pt x="21158" y="7567"/>
                    <a:pt x="21006" y="7539"/>
                    <a:pt x="20854" y="7539"/>
                  </a:cubicBezTo>
                  <a:cubicBezTo>
                    <a:pt x="20291" y="7539"/>
                    <a:pt x="19729" y="7927"/>
                    <a:pt x="19749" y="8567"/>
                  </a:cubicBezTo>
                  <a:lnTo>
                    <a:pt x="19799" y="8643"/>
                  </a:lnTo>
                  <a:cubicBezTo>
                    <a:pt x="19882" y="8746"/>
                    <a:pt x="19797" y="8899"/>
                    <a:pt x="19681" y="8899"/>
                  </a:cubicBezTo>
                  <a:cubicBezTo>
                    <a:pt x="19654" y="8899"/>
                    <a:pt x="19625" y="8891"/>
                    <a:pt x="19596" y="8872"/>
                  </a:cubicBezTo>
                  <a:cubicBezTo>
                    <a:pt x="19240" y="8516"/>
                    <a:pt x="18834" y="8211"/>
                    <a:pt x="18427" y="7957"/>
                  </a:cubicBezTo>
                  <a:cubicBezTo>
                    <a:pt x="18238" y="7863"/>
                    <a:pt x="18022" y="7810"/>
                    <a:pt x="17809" y="7810"/>
                  </a:cubicBezTo>
                  <a:cubicBezTo>
                    <a:pt x="17734" y="7810"/>
                    <a:pt x="17660" y="7817"/>
                    <a:pt x="17588" y="7830"/>
                  </a:cubicBezTo>
                  <a:cubicBezTo>
                    <a:pt x="17232" y="7906"/>
                    <a:pt x="16927" y="8236"/>
                    <a:pt x="17131" y="8592"/>
                  </a:cubicBezTo>
                  <a:cubicBezTo>
                    <a:pt x="17186" y="8684"/>
                    <a:pt x="17108" y="8750"/>
                    <a:pt x="17032" y="8750"/>
                  </a:cubicBezTo>
                  <a:cubicBezTo>
                    <a:pt x="17003" y="8750"/>
                    <a:pt x="16974" y="8740"/>
                    <a:pt x="16953" y="8719"/>
                  </a:cubicBezTo>
                  <a:cubicBezTo>
                    <a:pt x="16470" y="8262"/>
                    <a:pt x="17004" y="7601"/>
                    <a:pt x="17512" y="7474"/>
                  </a:cubicBezTo>
                  <a:cubicBezTo>
                    <a:pt x="17619" y="7447"/>
                    <a:pt x="17727" y="7435"/>
                    <a:pt x="17836" y="7435"/>
                  </a:cubicBezTo>
                  <a:cubicBezTo>
                    <a:pt x="18454" y="7435"/>
                    <a:pt x="19088" y="7834"/>
                    <a:pt x="19520" y="8287"/>
                  </a:cubicBezTo>
                  <a:cubicBezTo>
                    <a:pt x="19596" y="7626"/>
                    <a:pt x="20181" y="7144"/>
                    <a:pt x="20841" y="7144"/>
                  </a:cubicBezTo>
                  <a:close/>
                  <a:moveTo>
                    <a:pt x="18527" y="13797"/>
                  </a:moveTo>
                  <a:cubicBezTo>
                    <a:pt x="18586" y="13797"/>
                    <a:pt x="18646" y="13799"/>
                    <a:pt x="18707" y="13803"/>
                  </a:cubicBezTo>
                  <a:cubicBezTo>
                    <a:pt x="20028" y="13879"/>
                    <a:pt x="21350" y="15150"/>
                    <a:pt x="21197" y="16497"/>
                  </a:cubicBezTo>
                  <a:cubicBezTo>
                    <a:pt x="21464" y="16291"/>
                    <a:pt x="21778" y="16199"/>
                    <a:pt x="22093" y="16199"/>
                  </a:cubicBezTo>
                  <a:cubicBezTo>
                    <a:pt x="22947" y="16199"/>
                    <a:pt x="23800" y="16884"/>
                    <a:pt x="23688" y="17869"/>
                  </a:cubicBezTo>
                  <a:cubicBezTo>
                    <a:pt x="23843" y="17537"/>
                    <a:pt x="24191" y="17321"/>
                    <a:pt x="24546" y="17321"/>
                  </a:cubicBezTo>
                  <a:cubicBezTo>
                    <a:pt x="24599" y="17321"/>
                    <a:pt x="24652" y="17325"/>
                    <a:pt x="24705" y="17335"/>
                  </a:cubicBezTo>
                  <a:cubicBezTo>
                    <a:pt x="25162" y="17412"/>
                    <a:pt x="25518" y="17844"/>
                    <a:pt x="25493" y="18327"/>
                  </a:cubicBezTo>
                  <a:cubicBezTo>
                    <a:pt x="25506" y="18460"/>
                    <a:pt x="25407" y="18530"/>
                    <a:pt x="25307" y="18530"/>
                  </a:cubicBezTo>
                  <a:cubicBezTo>
                    <a:pt x="25216" y="18530"/>
                    <a:pt x="25123" y="18473"/>
                    <a:pt x="25111" y="18352"/>
                  </a:cubicBezTo>
                  <a:cubicBezTo>
                    <a:pt x="25086" y="18047"/>
                    <a:pt x="24908" y="17793"/>
                    <a:pt x="24628" y="17691"/>
                  </a:cubicBezTo>
                  <a:cubicBezTo>
                    <a:pt x="24552" y="17668"/>
                    <a:pt x="24476" y="17656"/>
                    <a:pt x="24401" y="17656"/>
                  </a:cubicBezTo>
                  <a:cubicBezTo>
                    <a:pt x="24153" y="17656"/>
                    <a:pt x="23926" y="17781"/>
                    <a:pt x="23790" y="17996"/>
                  </a:cubicBezTo>
                  <a:cubicBezTo>
                    <a:pt x="23764" y="18022"/>
                    <a:pt x="23733" y="18034"/>
                    <a:pt x="23704" y="18034"/>
                  </a:cubicBezTo>
                  <a:cubicBezTo>
                    <a:pt x="23675" y="18034"/>
                    <a:pt x="23650" y="18022"/>
                    <a:pt x="23637" y="17996"/>
                  </a:cubicBezTo>
                  <a:cubicBezTo>
                    <a:pt x="23637" y="18047"/>
                    <a:pt x="23637" y="18072"/>
                    <a:pt x="23612" y="18123"/>
                  </a:cubicBezTo>
                  <a:cubicBezTo>
                    <a:pt x="23591" y="18215"/>
                    <a:pt x="23530" y="18254"/>
                    <a:pt x="23464" y="18254"/>
                  </a:cubicBezTo>
                  <a:cubicBezTo>
                    <a:pt x="23365" y="18254"/>
                    <a:pt x="23256" y="18169"/>
                    <a:pt x="23256" y="18047"/>
                  </a:cubicBezTo>
                  <a:cubicBezTo>
                    <a:pt x="23256" y="17412"/>
                    <a:pt x="23027" y="16802"/>
                    <a:pt x="22392" y="16573"/>
                  </a:cubicBezTo>
                  <a:cubicBezTo>
                    <a:pt x="22276" y="16547"/>
                    <a:pt x="22159" y="16534"/>
                    <a:pt x="22045" y="16534"/>
                  </a:cubicBezTo>
                  <a:cubicBezTo>
                    <a:pt x="21708" y="16534"/>
                    <a:pt x="21386" y="16644"/>
                    <a:pt x="21121" y="16852"/>
                  </a:cubicBezTo>
                  <a:cubicBezTo>
                    <a:pt x="21070" y="16954"/>
                    <a:pt x="21045" y="17056"/>
                    <a:pt x="20994" y="17157"/>
                  </a:cubicBezTo>
                  <a:cubicBezTo>
                    <a:pt x="20953" y="17219"/>
                    <a:pt x="20891" y="17248"/>
                    <a:pt x="20831" y="17248"/>
                  </a:cubicBezTo>
                  <a:cubicBezTo>
                    <a:pt x="20744" y="17248"/>
                    <a:pt x="20664" y="17187"/>
                    <a:pt x="20664" y="17081"/>
                  </a:cubicBezTo>
                  <a:cubicBezTo>
                    <a:pt x="20780" y="15658"/>
                    <a:pt x="20083" y="14277"/>
                    <a:pt x="18551" y="14277"/>
                  </a:cubicBezTo>
                  <a:cubicBezTo>
                    <a:pt x="18415" y="14277"/>
                    <a:pt x="18272" y="14288"/>
                    <a:pt x="18122" y="14311"/>
                  </a:cubicBezTo>
                  <a:cubicBezTo>
                    <a:pt x="16622" y="14540"/>
                    <a:pt x="15911" y="15836"/>
                    <a:pt x="15580" y="17183"/>
                  </a:cubicBezTo>
                  <a:cubicBezTo>
                    <a:pt x="15580" y="17231"/>
                    <a:pt x="15550" y="17249"/>
                    <a:pt x="15514" y="17249"/>
                  </a:cubicBezTo>
                  <a:cubicBezTo>
                    <a:pt x="15494" y="17249"/>
                    <a:pt x="15472" y="17243"/>
                    <a:pt x="15453" y="17234"/>
                  </a:cubicBezTo>
                  <a:cubicBezTo>
                    <a:pt x="15421" y="17276"/>
                    <a:pt x="15376" y="17296"/>
                    <a:pt x="15333" y="17296"/>
                  </a:cubicBezTo>
                  <a:cubicBezTo>
                    <a:pt x="15272" y="17296"/>
                    <a:pt x="15214" y="17257"/>
                    <a:pt x="15199" y="17183"/>
                  </a:cubicBezTo>
                  <a:cubicBezTo>
                    <a:pt x="15072" y="16776"/>
                    <a:pt x="14894" y="16319"/>
                    <a:pt x="14462" y="16217"/>
                  </a:cubicBezTo>
                  <a:cubicBezTo>
                    <a:pt x="14428" y="16211"/>
                    <a:pt x="14394" y="16209"/>
                    <a:pt x="14360" y="16209"/>
                  </a:cubicBezTo>
                  <a:cubicBezTo>
                    <a:pt x="13941" y="16209"/>
                    <a:pt x="13576" y="16629"/>
                    <a:pt x="13928" y="17005"/>
                  </a:cubicBezTo>
                  <a:cubicBezTo>
                    <a:pt x="13987" y="17063"/>
                    <a:pt x="13911" y="17166"/>
                    <a:pt x="13827" y="17166"/>
                  </a:cubicBezTo>
                  <a:cubicBezTo>
                    <a:pt x="13801" y="17166"/>
                    <a:pt x="13774" y="17156"/>
                    <a:pt x="13750" y="17132"/>
                  </a:cubicBezTo>
                  <a:cubicBezTo>
                    <a:pt x="13369" y="16700"/>
                    <a:pt x="13598" y="16039"/>
                    <a:pt x="14157" y="15912"/>
                  </a:cubicBezTo>
                  <a:cubicBezTo>
                    <a:pt x="14194" y="15909"/>
                    <a:pt x="14231" y="15907"/>
                    <a:pt x="14268" y="15907"/>
                  </a:cubicBezTo>
                  <a:cubicBezTo>
                    <a:pt x="14808" y="15907"/>
                    <a:pt x="15283" y="16253"/>
                    <a:pt x="15402" y="16776"/>
                  </a:cubicBezTo>
                  <a:cubicBezTo>
                    <a:pt x="15550" y="15156"/>
                    <a:pt x="16858" y="13797"/>
                    <a:pt x="18527" y="13797"/>
                  </a:cubicBezTo>
                  <a:close/>
                  <a:moveTo>
                    <a:pt x="7671" y="24739"/>
                  </a:moveTo>
                  <a:cubicBezTo>
                    <a:pt x="7740" y="24739"/>
                    <a:pt x="7810" y="24745"/>
                    <a:pt x="7879" y="24757"/>
                  </a:cubicBezTo>
                  <a:cubicBezTo>
                    <a:pt x="8362" y="24858"/>
                    <a:pt x="8744" y="25240"/>
                    <a:pt x="8871" y="25723"/>
                  </a:cubicBezTo>
                  <a:cubicBezTo>
                    <a:pt x="9156" y="25184"/>
                    <a:pt x="9670" y="24936"/>
                    <a:pt x="10194" y="24936"/>
                  </a:cubicBezTo>
                  <a:cubicBezTo>
                    <a:pt x="10882" y="24936"/>
                    <a:pt x="11588" y="25364"/>
                    <a:pt x="11819" y="26129"/>
                  </a:cubicBezTo>
                  <a:cubicBezTo>
                    <a:pt x="11851" y="26272"/>
                    <a:pt x="11723" y="26366"/>
                    <a:pt x="11611" y="26366"/>
                  </a:cubicBezTo>
                  <a:cubicBezTo>
                    <a:pt x="11544" y="26366"/>
                    <a:pt x="11482" y="26332"/>
                    <a:pt x="11463" y="26256"/>
                  </a:cubicBezTo>
                  <a:cubicBezTo>
                    <a:pt x="11232" y="25603"/>
                    <a:pt x="10708" y="25270"/>
                    <a:pt x="10163" y="25270"/>
                  </a:cubicBezTo>
                  <a:cubicBezTo>
                    <a:pt x="9690" y="25270"/>
                    <a:pt x="9201" y="25520"/>
                    <a:pt x="8871" y="26028"/>
                  </a:cubicBezTo>
                  <a:cubicBezTo>
                    <a:pt x="8871" y="26053"/>
                    <a:pt x="8871" y="26078"/>
                    <a:pt x="8871" y="26104"/>
                  </a:cubicBezTo>
                  <a:cubicBezTo>
                    <a:pt x="8858" y="26180"/>
                    <a:pt x="8801" y="26218"/>
                    <a:pt x="8744" y="26218"/>
                  </a:cubicBezTo>
                  <a:cubicBezTo>
                    <a:pt x="8686" y="26218"/>
                    <a:pt x="8629" y="26180"/>
                    <a:pt x="8616" y="26104"/>
                  </a:cubicBezTo>
                  <a:cubicBezTo>
                    <a:pt x="8566" y="25646"/>
                    <a:pt x="8388" y="25214"/>
                    <a:pt x="7930" y="25062"/>
                  </a:cubicBezTo>
                  <a:cubicBezTo>
                    <a:pt x="7826" y="25032"/>
                    <a:pt x="7723" y="25018"/>
                    <a:pt x="7621" y="25018"/>
                  </a:cubicBezTo>
                  <a:cubicBezTo>
                    <a:pt x="7201" y="25018"/>
                    <a:pt x="6823" y="25262"/>
                    <a:pt x="6659" y="25672"/>
                  </a:cubicBezTo>
                  <a:cubicBezTo>
                    <a:pt x="6641" y="25709"/>
                    <a:pt x="6605" y="25726"/>
                    <a:pt x="6568" y="25726"/>
                  </a:cubicBezTo>
                  <a:cubicBezTo>
                    <a:pt x="6505" y="25726"/>
                    <a:pt x="6440" y="25676"/>
                    <a:pt x="6456" y="25595"/>
                  </a:cubicBezTo>
                  <a:cubicBezTo>
                    <a:pt x="6636" y="25078"/>
                    <a:pt x="7135" y="24739"/>
                    <a:pt x="7671" y="24739"/>
                  </a:cubicBezTo>
                  <a:close/>
                  <a:moveTo>
                    <a:pt x="25323" y="26507"/>
                  </a:moveTo>
                  <a:cubicBezTo>
                    <a:pt x="26515" y="26507"/>
                    <a:pt x="27023" y="27712"/>
                    <a:pt x="27221" y="28772"/>
                  </a:cubicBezTo>
                  <a:cubicBezTo>
                    <a:pt x="27465" y="28580"/>
                    <a:pt x="27758" y="28484"/>
                    <a:pt x="28058" y="28484"/>
                  </a:cubicBezTo>
                  <a:cubicBezTo>
                    <a:pt x="28194" y="28484"/>
                    <a:pt x="28331" y="28504"/>
                    <a:pt x="28466" y="28544"/>
                  </a:cubicBezTo>
                  <a:cubicBezTo>
                    <a:pt x="28924" y="28696"/>
                    <a:pt x="29229" y="29128"/>
                    <a:pt x="29203" y="29611"/>
                  </a:cubicBezTo>
                  <a:cubicBezTo>
                    <a:pt x="29176" y="29722"/>
                    <a:pt x="29065" y="29787"/>
                    <a:pt x="28966" y="29787"/>
                  </a:cubicBezTo>
                  <a:cubicBezTo>
                    <a:pt x="28883" y="29787"/>
                    <a:pt x="28808" y="29741"/>
                    <a:pt x="28797" y="29637"/>
                  </a:cubicBezTo>
                  <a:cubicBezTo>
                    <a:pt x="28733" y="29079"/>
                    <a:pt x="28399" y="28891"/>
                    <a:pt x="28003" y="28891"/>
                  </a:cubicBezTo>
                  <a:cubicBezTo>
                    <a:pt x="27767" y="28891"/>
                    <a:pt x="27509" y="28957"/>
                    <a:pt x="27272" y="29052"/>
                  </a:cubicBezTo>
                  <a:lnTo>
                    <a:pt x="27272" y="29128"/>
                  </a:lnTo>
                  <a:cubicBezTo>
                    <a:pt x="27272" y="29272"/>
                    <a:pt x="27166" y="29351"/>
                    <a:pt x="27061" y="29351"/>
                  </a:cubicBezTo>
                  <a:cubicBezTo>
                    <a:pt x="26979" y="29351"/>
                    <a:pt x="26898" y="29304"/>
                    <a:pt x="26865" y="29204"/>
                  </a:cubicBezTo>
                  <a:cubicBezTo>
                    <a:pt x="26687" y="28340"/>
                    <a:pt x="26484" y="27019"/>
                    <a:pt x="25391" y="26942"/>
                  </a:cubicBezTo>
                  <a:cubicBezTo>
                    <a:pt x="25347" y="26939"/>
                    <a:pt x="25303" y="26937"/>
                    <a:pt x="25261" y="26937"/>
                  </a:cubicBezTo>
                  <a:cubicBezTo>
                    <a:pt x="24014" y="26937"/>
                    <a:pt x="23580" y="28349"/>
                    <a:pt x="23383" y="29357"/>
                  </a:cubicBezTo>
                  <a:cubicBezTo>
                    <a:pt x="23367" y="29420"/>
                    <a:pt x="23303" y="29463"/>
                    <a:pt x="23238" y="29463"/>
                  </a:cubicBezTo>
                  <a:cubicBezTo>
                    <a:pt x="23198" y="29463"/>
                    <a:pt x="23158" y="29447"/>
                    <a:pt x="23129" y="29408"/>
                  </a:cubicBezTo>
                  <a:cubicBezTo>
                    <a:pt x="23109" y="29427"/>
                    <a:pt x="23086" y="29436"/>
                    <a:pt x="23062" y="29436"/>
                  </a:cubicBezTo>
                  <a:cubicBezTo>
                    <a:pt x="23024" y="29436"/>
                    <a:pt x="22982" y="29414"/>
                    <a:pt x="22951" y="29382"/>
                  </a:cubicBezTo>
                  <a:cubicBezTo>
                    <a:pt x="22672" y="28940"/>
                    <a:pt x="22264" y="28455"/>
                    <a:pt x="21709" y="28455"/>
                  </a:cubicBezTo>
                  <a:cubicBezTo>
                    <a:pt x="21658" y="28455"/>
                    <a:pt x="21606" y="28459"/>
                    <a:pt x="21553" y="28467"/>
                  </a:cubicBezTo>
                  <a:cubicBezTo>
                    <a:pt x="20867" y="28544"/>
                    <a:pt x="20664" y="29433"/>
                    <a:pt x="21248" y="29789"/>
                  </a:cubicBezTo>
                  <a:cubicBezTo>
                    <a:pt x="21318" y="29859"/>
                    <a:pt x="21260" y="29970"/>
                    <a:pt x="21173" y="29970"/>
                  </a:cubicBezTo>
                  <a:cubicBezTo>
                    <a:pt x="21164" y="29970"/>
                    <a:pt x="21155" y="29969"/>
                    <a:pt x="21146" y="29967"/>
                  </a:cubicBezTo>
                  <a:cubicBezTo>
                    <a:pt x="20409" y="29738"/>
                    <a:pt x="20460" y="28696"/>
                    <a:pt x="21045" y="28315"/>
                  </a:cubicBezTo>
                  <a:cubicBezTo>
                    <a:pt x="21256" y="28169"/>
                    <a:pt x="21487" y="28105"/>
                    <a:pt x="21717" y="28105"/>
                  </a:cubicBezTo>
                  <a:cubicBezTo>
                    <a:pt x="22290" y="28105"/>
                    <a:pt x="22864" y="28501"/>
                    <a:pt x="23154" y="29027"/>
                  </a:cubicBezTo>
                  <a:cubicBezTo>
                    <a:pt x="23256" y="27857"/>
                    <a:pt x="23942" y="26587"/>
                    <a:pt x="25213" y="26510"/>
                  </a:cubicBezTo>
                  <a:cubicBezTo>
                    <a:pt x="25250" y="26508"/>
                    <a:pt x="25287" y="26507"/>
                    <a:pt x="25323" y="26507"/>
                  </a:cubicBezTo>
                  <a:close/>
                  <a:moveTo>
                    <a:pt x="13135" y="33497"/>
                  </a:moveTo>
                  <a:cubicBezTo>
                    <a:pt x="13983" y="33497"/>
                    <a:pt x="14692" y="34142"/>
                    <a:pt x="14716" y="34999"/>
                  </a:cubicBezTo>
                  <a:cubicBezTo>
                    <a:pt x="14943" y="34880"/>
                    <a:pt x="15182" y="34825"/>
                    <a:pt x="15417" y="34825"/>
                  </a:cubicBezTo>
                  <a:cubicBezTo>
                    <a:pt x="16183" y="34825"/>
                    <a:pt x="16900" y="35408"/>
                    <a:pt x="16978" y="36245"/>
                  </a:cubicBezTo>
                  <a:cubicBezTo>
                    <a:pt x="17339" y="35933"/>
                    <a:pt x="17779" y="35785"/>
                    <a:pt x="18213" y="35785"/>
                  </a:cubicBezTo>
                  <a:cubicBezTo>
                    <a:pt x="18911" y="35785"/>
                    <a:pt x="19598" y="36165"/>
                    <a:pt x="19927" y="36855"/>
                  </a:cubicBezTo>
                  <a:cubicBezTo>
                    <a:pt x="20010" y="37022"/>
                    <a:pt x="19885" y="37145"/>
                    <a:pt x="19754" y="37145"/>
                  </a:cubicBezTo>
                  <a:cubicBezTo>
                    <a:pt x="19685" y="37145"/>
                    <a:pt x="19614" y="37111"/>
                    <a:pt x="19571" y="37033"/>
                  </a:cubicBezTo>
                  <a:cubicBezTo>
                    <a:pt x="19237" y="36472"/>
                    <a:pt x="18742" y="36192"/>
                    <a:pt x="18241" y="36192"/>
                  </a:cubicBezTo>
                  <a:cubicBezTo>
                    <a:pt x="17787" y="36192"/>
                    <a:pt x="17328" y="36421"/>
                    <a:pt x="16978" y="36880"/>
                  </a:cubicBezTo>
                  <a:cubicBezTo>
                    <a:pt x="16932" y="36935"/>
                    <a:pt x="16866" y="36961"/>
                    <a:pt x="16802" y="36961"/>
                  </a:cubicBezTo>
                  <a:cubicBezTo>
                    <a:pt x="16689" y="36961"/>
                    <a:pt x="16581" y="36883"/>
                    <a:pt x="16597" y="36753"/>
                  </a:cubicBezTo>
                  <a:cubicBezTo>
                    <a:pt x="16817" y="35735"/>
                    <a:pt x="16158" y="35109"/>
                    <a:pt x="15373" y="35109"/>
                  </a:cubicBezTo>
                  <a:cubicBezTo>
                    <a:pt x="15158" y="35109"/>
                    <a:pt x="14934" y="35155"/>
                    <a:pt x="14716" y="35253"/>
                  </a:cubicBezTo>
                  <a:cubicBezTo>
                    <a:pt x="14716" y="35330"/>
                    <a:pt x="14716" y="35406"/>
                    <a:pt x="14691" y="35482"/>
                  </a:cubicBezTo>
                  <a:cubicBezTo>
                    <a:pt x="14672" y="35558"/>
                    <a:pt x="14614" y="35592"/>
                    <a:pt x="14551" y="35592"/>
                  </a:cubicBezTo>
                  <a:cubicBezTo>
                    <a:pt x="14446" y="35592"/>
                    <a:pt x="14329" y="35498"/>
                    <a:pt x="14360" y="35355"/>
                  </a:cubicBezTo>
                  <a:cubicBezTo>
                    <a:pt x="14360" y="35330"/>
                    <a:pt x="14360" y="35304"/>
                    <a:pt x="14360" y="35279"/>
                  </a:cubicBezTo>
                  <a:cubicBezTo>
                    <a:pt x="14360" y="35279"/>
                    <a:pt x="14360" y="35253"/>
                    <a:pt x="14360" y="35228"/>
                  </a:cubicBezTo>
                  <a:cubicBezTo>
                    <a:pt x="14527" y="34314"/>
                    <a:pt x="13856" y="33889"/>
                    <a:pt x="13138" y="33889"/>
                  </a:cubicBezTo>
                  <a:cubicBezTo>
                    <a:pt x="12757" y="33889"/>
                    <a:pt x="12363" y="34008"/>
                    <a:pt x="12073" y="34237"/>
                  </a:cubicBezTo>
                  <a:cubicBezTo>
                    <a:pt x="11438" y="34745"/>
                    <a:pt x="11234" y="35508"/>
                    <a:pt x="11107" y="36270"/>
                  </a:cubicBezTo>
                  <a:cubicBezTo>
                    <a:pt x="11107" y="36351"/>
                    <a:pt x="11036" y="36400"/>
                    <a:pt x="10964" y="36400"/>
                  </a:cubicBezTo>
                  <a:cubicBezTo>
                    <a:pt x="10923" y="36400"/>
                    <a:pt x="10881" y="36384"/>
                    <a:pt x="10853" y="36346"/>
                  </a:cubicBezTo>
                  <a:cubicBezTo>
                    <a:pt x="10650" y="35991"/>
                    <a:pt x="10402" y="35813"/>
                    <a:pt x="10113" y="35813"/>
                  </a:cubicBezTo>
                  <a:cubicBezTo>
                    <a:pt x="9824" y="35813"/>
                    <a:pt x="9493" y="35991"/>
                    <a:pt x="9125" y="36346"/>
                  </a:cubicBezTo>
                  <a:cubicBezTo>
                    <a:pt x="9125" y="36374"/>
                    <a:pt x="9087" y="36394"/>
                    <a:pt x="9052" y="36394"/>
                  </a:cubicBezTo>
                  <a:cubicBezTo>
                    <a:pt x="9024" y="36394"/>
                    <a:pt x="8998" y="36381"/>
                    <a:pt x="8998" y="36346"/>
                  </a:cubicBezTo>
                  <a:cubicBezTo>
                    <a:pt x="8947" y="35940"/>
                    <a:pt x="9176" y="35558"/>
                    <a:pt x="9582" y="35457"/>
                  </a:cubicBezTo>
                  <a:cubicBezTo>
                    <a:pt x="9676" y="35422"/>
                    <a:pt x="9769" y="35407"/>
                    <a:pt x="9859" y="35407"/>
                  </a:cubicBezTo>
                  <a:cubicBezTo>
                    <a:pt x="10231" y="35407"/>
                    <a:pt x="10567" y="35669"/>
                    <a:pt x="10853" y="35914"/>
                  </a:cubicBezTo>
                  <a:cubicBezTo>
                    <a:pt x="11031" y="34745"/>
                    <a:pt x="11743" y="33551"/>
                    <a:pt x="13039" y="33500"/>
                  </a:cubicBezTo>
                  <a:cubicBezTo>
                    <a:pt x="13071" y="33498"/>
                    <a:pt x="13103" y="33497"/>
                    <a:pt x="13135" y="33497"/>
                  </a:cubicBezTo>
                  <a:close/>
                  <a:moveTo>
                    <a:pt x="18147" y="1"/>
                  </a:moveTo>
                  <a:cubicBezTo>
                    <a:pt x="17967" y="1"/>
                    <a:pt x="17781" y="25"/>
                    <a:pt x="17588" y="78"/>
                  </a:cubicBezTo>
                  <a:cubicBezTo>
                    <a:pt x="16190" y="434"/>
                    <a:pt x="15835" y="2086"/>
                    <a:pt x="16826" y="3102"/>
                  </a:cubicBezTo>
                  <a:cubicBezTo>
                    <a:pt x="16877" y="3153"/>
                    <a:pt x="16826" y="3255"/>
                    <a:pt x="16750" y="3255"/>
                  </a:cubicBezTo>
                  <a:cubicBezTo>
                    <a:pt x="16837" y="3343"/>
                    <a:pt x="16755" y="3468"/>
                    <a:pt x="16632" y="3468"/>
                  </a:cubicBezTo>
                  <a:cubicBezTo>
                    <a:pt x="16613" y="3468"/>
                    <a:pt x="16592" y="3465"/>
                    <a:pt x="16572" y="3458"/>
                  </a:cubicBezTo>
                  <a:cubicBezTo>
                    <a:pt x="15989" y="3258"/>
                    <a:pt x="15399" y="3166"/>
                    <a:pt x="14817" y="3166"/>
                  </a:cubicBezTo>
                  <a:cubicBezTo>
                    <a:pt x="9482" y="3166"/>
                    <a:pt x="4703" y="10904"/>
                    <a:pt x="10294" y="14387"/>
                  </a:cubicBezTo>
                  <a:cubicBezTo>
                    <a:pt x="10446" y="14463"/>
                    <a:pt x="10345" y="14717"/>
                    <a:pt x="10218" y="14743"/>
                  </a:cubicBezTo>
                  <a:cubicBezTo>
                    <a:pt x="10192" y="14794"/>
                    <a:pt x="10141" y="14794"/>
                    <a:pt x="10116" y="14794"/>
                  </a:cubicBezTo>
                  <a:cubicBezTo>
                    <a:pt x="10045" y="14793"/>
                    <a:pt x="9974" y="14792"/>
                    <a:pt x="9903" y="14792"/>
                  </a:cubicBezTo>
                  <a:cubicBezTo>
                    <a:pt x="8192" y="14792"/>
                    <a:pt x="6454" y="15100"/>
                    <a:pt x="5185" y="16344"/>
                  </a:cubicBezTo>
                  <a:cubicBezTo>
                    <a:pt x="4245" y="17284"/>
                    <a:pt x="3940" y="18682"/>
                    <a:pt x="5033" y="19648"/>
                  </a:cubicBezTo>
                  <a:cubicBezTo>
                    <a:pt x="5617" y="20156"/>
                    <a:pt x="6380" y="20360"/>
                    <a:pt x="7066" y="20665"/>
                  </a:cubicBezTo>
                  <a:cubicBezTo>
                    <a:pt x="7142" y="20690"/>
                    <a:pt x="7193" y="20766"/>
                    <a:pt x="7193" y="20868"/>
                  </a:cubicBezTo>
                  <a:cubicBezTo>
                    <a:pt x="7320" y="20894"/>
                    <a:pt x="7320" y="21097"/>
                    <a:pt x="7193" y="21122"/>
                  </a:cubicBezTo>
                  <a:cubicBezTo>
                    <a:pt x="4092" y="21783"/>
                    <a:pt x="1525" y="23842"/>
                    <a:pt x="610" y="26917"/>
                  </a:cubicBezTo>
                  <a:cubicBezTo>
                    <a:pt x="1" y="28950"/>
                    <a:pt x="153" y="30933"/>
                    <a:pt x="2008" y="32178"/>
                  </a:cubicBezTo>
                  <a:cubicBezTo>
                    <a:pt x="3305" y="33028"/>
                    <a:pt x="4798" y="33366"/>
                    <a:pt x="6315" y="33366"/>
                  </a:cubicBezTo>
                  <a:cubicBezTo>
                    <a:pt x="6523" y="33366"/>
                    <a:pt x="6731" y="33360"/>
                    <a:pt x="6939" y="33347"/>
                  </a:cubicBezTo>
                  <a:cubicBezTo>
                    <a:pt x="6947" y="33347"/>
                    <a:pt x="6956" y="33346"/>
                    <a:pt x="6964" y="33346"/>
                  </a:cubicBezTo>
                  <a:cubicBezTo>
                    <a:pt x="7273" y="33346"/>
                    <a:pt x="7338" y="33806"/>
                    <a:pt x="7041" y="33856"/>
                  </a:cubicBezTo>
                  <a:lnTo>
                    <a:pt x="6939" y="33856"/>
                  </a:lnTo>
                  <a:cubicBezTo>
                    <a:pt x="6329" y="34796"/>
                    <a:pt x="5617" y="36067"/>
                    <a:pt x="5744" y="37261"/>
                  </a:cubicBezTo>
                  <a:cubicBezTo>
                    <a:pt x="5948" y="38939"/>
                    <a:pt x="7219" y="39727"/>
                    <a:pt x="8667" y="40260"/>
                  </a:cubicBezTo>
                  <a:cubicBezTo>
                    <a:pt x="9297" y="40486"/>
                    <a:pt x="9941" y="40596"/>
                    <a:pt x="10571" y="40596"/>
                  </a:cubicBezTo>
                  <a:cubicBezTo>
                    <a:pt x="12562" y="40596"/>
                    <a:pt x="14414" y="39498"/>
                    <a:pt x="15225" y="37490"/>
                  </a:cubicBezTo>
                  <a:cubicBezTo>
                    <a:pt x="15270" y="37391"/>
                    <a:pt x="15353" y="37349"/>
                    <a:pt x="15437" y="37349"/>
                  </a:cubicBezTo>
                  <a:cubicBezTo>
                    <a:pt x="15591" y="37349"/>
                    <a:pt x="15748" y="37487"/>
                    <a:pt x="15682" y="37668"/>
                  </a:cubicBezTo>
                  <a:cubicBezTo>
                    <a:pt x="15657" y="37719"/>
                    <a:pt x="15631" y="37770"/>
                    <a:pt x="15631" y="37820"/>
                  </a:cubicBezTo>
                  <a:cubicBezTo>
                    <a:pt x="16396" y="40857"/>
                    <a:pt x="19493" y="42198"/>
                    <a:pt x="22428" y="42198"/>
                  </a:cubicBezTo>
                  <a:cubicBezTo>
                    <a:pt x="23104" y="42198"/>
                    <a:pt x="23771" y="42127"/>
                    <a:pt x="24400" y="41989"/>
                  </a:cubicBezTo>
                  <a:cubicBezTo>
                    <a:pt x="26001" y="41633"/>
                    <a:pt x="27450" y="40870"/>
                    <a:pt x="28644" y="39752"/>
                  </a:cubicBezTo>
                  <a:cubicBezTo>
                    <a:pt x="30830" y="37643"/>
                    <a:pt x="30322" y="35076"/>
                    <a:pt x="28797" y="32763"/>
                  </a:cubicBezTo>
                  <a:cubicBezTo>
                    <a:pt x="28652" y="32577"/>
                    <a:pt x="28810" y="32340"/>
                    <a:pt x="28983" y="32340"/>
                  </a:cubicBezTo>
                  <a:cubicBezTo>
                    <a:pt x="29023" y="32340"/>
                    <a:pt x="29064" y="32353"/>
                    <a:pt x="29102" y="32381"/>
                  </a:cubicBezTo>
                  <a:cubicBezTo>
                    <a:pt x="29213" y="32390"/>
                    <a:pt x="29324" y="32394"/>
                    <a:pt x="29433" y="32394"/>
                  </a:cubicBezTo>
                  <a:cubicBezTo>
                    <a:pt x="32567" y="32394"/>
                    <a:pt x="34814" y="28947"/>
                    <a:pt x="33905" y="25951"/>
                  </a:cubicBezTo>
                  <a:cubicBezTo>
                    <a:pt x="33295" y="23893"/>
                    <a:pt x="31338" y="22088"/>
                    <a:pt x="29356" y="21453"/>
                  </a:cubicBezTo>
                  <a:cubicBezTo>
                    <a:pt x="29305" y="21427"/>
                    <a:pt x="29254" y="21402"/>
                    <a:pt x="29229" y="21376"/>
                  </a:cubicBezTo>
                  <a:cubicBezTo>
                    <a:pt x="29102" y="21275"/>
                    <a:pt x="29076" y="21071"/>
                    <a:pt x="29203" y="20970"/>
                  </a:cubicBezTo>
                  <a:cubicBezTo>
                    <a:pt x="31186" y="19165"/>
                    <a:pt x="32457" y="16903"/>
                    <a:pt x="32355" y="14158"/>
                  </a:cubicBezTo>
                  <a:cubicBezTo>
                    <a:pt x="32229" y="10971"/>
                    <a:pt x="30097" y="8032"/>
                    <a:pt x="26715" y="8032"/>
                  </a:cubicBezTo>
                  <a:cubicBezTo>
                    <a:pt x="26672" y="8032"/>
                    <a:pt x="26629" y="8032"/>
                    <a:pt x="26585" y="8033"/>
                  </a:cubicBezTo>
                  <a:lnTo>
                    <a:pt x="26535" y="8008"/>
                  </a:lnTo>
                  <a:cubicBezTo>
                    <a:pt x="26357" y="7982"/>
                    <a:pt x="26230" y="7804"/>
                    <a:pt x="26357" y="7626"/>
                  </a:cubicBezTo>
                  <a:cubicBezTo>
                    <a:pt x="27780" y="6000"/>
                    <a:pt x="28873" y="3458"/>
                    <a:pt x="27068" y="1654"/>
                  </a:cubicBezTo>
                  <a:cubicBezTo>
                    <a:pt x="26344" y="929"/>
                    <a:pt x="25147" y="677"/>
                    <a:pt x="24069" y="677"/>
                  </a:cubicBezTo>
                  <a:cubicBezTo>
                    <a:pt x="23823" y="677"/>
                    <a:pt x="23584" y="690"/>
                    <a:pt x="23358" y="713"/>
                  </a:cubicBezTo>
                  <a:cubicBezTo>
                    <a:pt x="22798" y="764"/>
                    <a:pt x="20892" y="1095"/>
                    <a:pt x="20867" y="1908"/>
                  </a:cubicBezTo>
                  <a:cubicBezTo>
                    <a:pt x="20899" y="2052"/>
                    <a:pt x="20770" y="2156"/>
                    <a:pt x="20651" y="2156"/>
                  </a:cubicBezTo>
                  <a:cubicBezTo>
                    <a:pt x="20581" y="2156"/>
                    <a:pt x="20514" y="2120"/>
                    <a:pt x="20486" y="2035"/>
                  </a:cubicBezTo>
                  <a:cubicBezTo>
                    <a:pt x="20113" y="961"/>
                    <a:pt x="19268" y="1"/>
                    <a:pt x="181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9"/>
            <p:cNvSpPr/>
            <p:nvPr/>
          </p:nvSpPr>
          <p:spPr>
            <a:xfrm>
              <a:off x="7609871" y="3254441"/>
              <a:ext cx="362480" cy="142362"/>
            </a:xfrm>
            <a:custGeom>
              <a:rect b="b" l="l" r="r" t="t"/>
              <a:pathLst>
                <a:path extrusionOk="0" h="3464" w="8820">
                  <a:moveTo>
                    <a:pt x="4916" y="0"/>
                  </a:moveTo>
                  <a:cubicBezTo>
                    <a:pt x="4879" y="0"/>
                    <a:pt x="4842" y="1"/>
                    <a:pt x="4804" y="3"/>
                  </a:cubicBezTo>
                  <a:cubicBezTo>
                    <a:pt x="3508" y="80"/>
                    <a:pt x="2847" y="1350"/>
                    <a:pt x="2745" y="2520"/>
                  </a:cubicBezTo>
                  <a:cubicBezTo>
                    <a:pt x="2455" y="1994"/>
                    <a:pt x="1894" y="1598"/>
                    <a:pt x="1320" y="1598"/>
                  </a:cubicBezTo>
                  <a:cubicBezTo>
                    <a:pt x="1088" y="1598"/>
                    <a:pt x="855" y="1662"/>
                    <a:pt x="636" y="1808"/>
                  </a:cubicBezTo>
                  <a:cubicBezTo>
                    <a:pt x="51" y="2189"/>
                    <a:pt x="0" y="3231"/>
                    <a:pt x="737" y="3460"/>
                  </a:cubicBezTo>
                  <a:cubicBezTo>
                    <a:pt x="746" y="3462"/>
                    <a:pt x="755" y="3463"/>
                    <a:pt x="764" y="3463"/>
                  </a:cubicBezTo>
                  <a:cubicBezTo>
                    <a:pt x="851" y="3463"/>
                    <a:pt x="909" y="3352"/>
                    <a:pt x="839" y="3282"/>
                  </a:cubicBezTo>
                  <a:cubicBezTo>
                    <a:pt x="255" y="2926"/>
                    <a:pt x="483" y="2037"/>
                    <a:pt x="1144" y="1960"/>
                  </a:cubicBezTo>
                  <a:cubicBezTo>
                    <a:pt x="1199" y="1952"/>
                    <a:pt x="1253" y="1948"/>
                    <a:pt x="1305" y="1948"/>
                  </a:cubicBezTo>
                  <a:cubicBezTo>
                    <a:pt x="1876" y="1948"/>
                    <a:pt x="2263" y="2433"/>
                    <a:pt x="2542" y="2875"/>
                  </a:cubicBezTo>
                  <a:cubicBezTo>
                    <a:pt x="2573" y="2907"/>
                    <a:pt x="2615" y="2929"/>
                    <a:pt x="2659" y="2929"/>
                  </a:cubicBezTo>
                  <a:cubicBezTo>
                    <a:pt x="2687" y="2929"/>
                    <a:pt x="2716" y="2920"/>
                    <a:pt x="2745" y="2901"/>
                  </a:cubicBezTo>
                  <a:cubicBezTo>
                    <a:pt x="2765" y="2940"/>
                    <a:pt x="2799" y="2956"/>
                    <a:pt x="2835" y="2956"/>
                  </a:cubicBezTo>
                  <a:cubicBezTo>
                    <a:pt x="2894" y="2956"/>
                    <a:pt x="2958" y="2913"/>
                    <a:pt x="2974" y="2850"/>
                  </a:cubicBezTo>
                  <a:cubicBezTo>
                    <a:pt x="3171" y="1842"/>
                    <a:pt x="3605" y="430"/>
                    <a:pt x="4852" y="430"/>
                  </a:cubicBezTo>
                  <a:cubicBezTo>
                    <a:pt x="4894" y="430"/>
                    <a:pt x="4938" y="432"/>
                    <a:pt x="4982" y="435"/>
                  </a:cubicBezTo>
                  <a:cubicBezTo>
                    <a:pt x="6075" y="512"/>
                    <a:pt x="6278" y="1833"/>
                    <a:pt x="6456" y="2697"/>
                  </a:cubicBezTo>
                  <a:cubicBezTo>
                    <a:pt x="6489" y="2797"/>
                    <a:pt x="6575" y="2844"/>
                    <a:pt x="6660" y="2844"/>
                  </a:cubicBezTo>
                  <a:cubicBezTo>
                    <a:pt x="6770" y="2844"/>
                    <a:pt x="6877" y="2765"/>
                    <a:pt x="6863" y="2621"/>
                  </a:cubicBezTo>
                  <a:lnTo>
                    <a:pt x="6863" y="2545"/>
                  </a:lnTo>
                  <a:cubicBezTo>
                    <a:pt x="7100" y="2450"/>
                    <a:pt x="7358" y="2384"/>
                    <a:pt x="7594" y="2384"/>
                  </a:cubicBezTo>
                  <a:cubicBezTo>
                    <a:pt x="7990" y="2384"/>
                    <a:pt x="8324" y="2572"/>
                    <a:pt x="8388" y="3130"/>
                  </a:cubicBezTo>
                  <a:cubicBezTo>
                    <a:pt x="8399" y="3234"/>
                    <a:pt x="8474" y="3280"/>
                    <a:pt x="8555" y="3280"/>
                  </a:cubicBezTo>
                  <a:cubicBezTo>
                    <a:pt x="8651" y="3280"/>
                    <a:pt x="8755" y="3215"/>
                    <a:pt x="8769" y="3104"/>
                  </a:cubicBezTo>
                  <a:cubicBezTo>
                    <a:pt x="8820" y="2621"/>
                    <a:pt x="8515" y="2189"/>
                    <a:pt x="8057" y="2037"/>
                  </a:cubicBezTo>
                  <a:cubicBezTo>
                    <a:pt x="7922" y="1997"/>
                    <a:pt x="7785" y="1977"/>
                    <a:pt x="7649" y="1977"/>
                  </a:cubicBezTo>
                  <a:cubicBezTo>
                    <a:pt x="7349" y="1977"/>
                    <a:pt x="7056" y="2073"/>
                    <a:pt x="6812" y="2265"/>
                  </a:cubicBezTo>
                  <a:cubicBezTo>
                    <a:pt x="6639" y="1205"/>
                    <a:pt x="6131" y="0"/>
                    <a:pt x="49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9"/>
            <p:cNvSpPr/>
            <p:nvPr/>
          </p:nvSpPr>
          <p:spPr>
            <a:xfrm>
              <a:off x="7321572" y="2731968"/>
              <a:ext cx="498266" cy="192953"/>
            </a:xfrm>
            <a:custGeom>
              <a:rect b="b" l="l" r="r" t="t"/>
              <a:pathLst>
                <a:path extrusionOk="0" h="4695" w="12124">
                  <a:moveTo>
                    <a:pt x="5120" y="1"/>
                  </a:moveTo>
                  <a:cubicBezTo>
                    <a:pt x="3470" y="1"/>
                    <a:pt x="2180" y="1374"/>
                    <a:pt x="2034" y="2957"/>
                  </a:cubicBezTo>
                  <a:cubicBezTo>
                    <a:pt x="1918" y="2448"/>
                    <a:pt x="1466" y="2108"/>
                    <a:pt x="965" y="2108"/>
                  </a:cubicBezTo>
                  <a:cubicBezTo>
                    <a:pt x="915" y="2108"/>
                    <a:pt x="864" y="2111"/>
                    <a:pt x="814" y="2118"/>
                  </a:cubicBezTo>
                  <a:cubicBezTo>
                    <a:pt x="229" y="2220"/>
                    <a:pt x="1" y="2906"/>
                    <a:pt x="407" y="3313"/>
                  </a:cubicBezTo>
                  <a:cubicBezTo>
                    <a:pt x="427" y="3339"/>
                    <a:pt x="452" y="3350"/>
                    <a:pt x="477" y="3350"/>
                  </a:cubicBezTo>
                  <a:cubicBezTo>
                    <a:pt x="547" y="3350"/>
                    <a:pt x="616" y="3261"/>
                    <a:pt x="560" y="3185"/>
                  </a:cubicBezTo>
                  <a:cubicBezTo>
                    <a:pt x="221" y="2824"/>
                    <a:pt x="525" y="2402"/>
                    <a:pt x="935" y="2402"/>
                  </a:cubicBezTo>
                  <a:cubicBezTo>
                    <a:pt x="987" y="2402"/>
                    <a:pt x="1040" y="2409"/>
                    <a:pt x="1094" y="2423"/>
                  </a:cubicBezTo>
                  <a:cubicBezTo>
                    <a:pt x="1551" y="2525"/>
                    <a:pt x="1703" y="2957"/>
                    <a:pt x="1831" y="3363"/>
                  </a:cubicBezTo>
                  <a:cubicBezTo>
                    <a:pt x="1845" y="3437"/>
                    <a:pt x="1903" y="3477"/>
                    <a:pt x="1964" y="3477"/>
                  </a:cubicBezTo>
                  <a:cubicBezTo>
                    <a:pt x="2008" y="3477"/>
                    <a:pt x="2053" y="3457"/>
                    <a:pt x="2085" y="3414"/>
                  </a:cubicBezTo>
                  <a:cubicBezTo>
                    <a:pt x="2103" y="3424"/>
                    <a:pt x="2125" y="3429"/>
                    <a:pt x="2146" y="3429"/>
                  </a:cubicBezTo>
                  <a:cubicBezTo>
                    <a:pt x="2181" y="3429"/>
                    <a:pt x="2212" y="3412"/>
                    <a:pt x="2212" y="3363"/>
                  </a:cubicBezTo>
                  <a:cubicBezTo>
                    <a:pt x="2542" y="2016"/>
                    <a:pt x="3254" y="746"/>
                    <a:pt x="4753" y="517"/>
                  </a:cubicBezTo>
                  <a:cubicBezTo>
                    <a:pt x="4903" y="494"/>
                    <a:pt x="5046" y="483"/>
                    <a:pt x="5183" y="483"/>
                  </a:cubicBezTo>
                  <a:cubicBezTo>
                    <a:pt x="6694" y="483"/>
                    <a:pt x="7412" y="1842"/>
                    <a:pt x="7295" y="3287"/>
                  </a:cubicBezTo>
                  <a:cubicBezTo>
                    <a:pt x="7295" y="3393"/>
                    <a:pt x="7376" y="3454"/>
                    <a:pt x="7463" y="3454"/>
                  </a:cubicBezTo>
                  <a:cubicBezTo>
                    <a:pt x="7522" y="3454"/>
                    <a:pt x="7584" y="3425"/>
                    <a:pt x="7625" y="3363"/>
                  </a:cubicBezTo>
                  <a:cubicBezTo>
                    <a:pt x="7676" y="3262"/>
                    <a:pt x="7702" y="3135"/>
                    <a:pt x="7752" y="3033"/>
                  </a:cubicBezTo>
                  <a:cubicBezTo>
                    <a:pt x="8006" y="2834"/>
                    <a:pt x="8312" y="2725"/>
                    <a:pt x="8632" y="2725"/>
                  </a:cubicBezTo>
                  <a:cubicBezTo>
                    <a:pt x="8761" y="2725"/>
                    <a:pt x="8892" y="2742"/>
                    <a:pt x="9023" y="2779"/>
                  </a:cubicBezTo>
                  <a:cubicBezTo>
                    <a:pt x="9659" y="2982"/>
                    <a:pt x="9887" y="3592"/>
                    <a:pt x="9887" y="4228"/>
                  </a:cubicBezTo>
                  <a:cubicBezTo>
                    <a:pt x="9887" y="4349"/>
                    <a:pt x="9996" y="4434"/>
                    <a:pt x="10095" y="4434"/>
                  </a:cubicBezTo>
                  <a:cubicBezTo>
                    <a:pt x="10161" y="4434"/>
                    <a:pt x="10223" y="4396"/>
                    <a:pt x="10243" y="4304"/>
                  </a:cubicBezTo>
                  <a:cubicBezTo>
                    <a:pt x="10269" y="4253"/>
                    <a:pt x="10269" y="4228"/>
                    <a:pt x="10269" y="4177"/>
                  </a:cubicBezTo>
                  <a:cubicBezTo>
                    <a:pt x="10281" y="4202"/>
                    <a:pt x="10307" y="4215"/>
                    <a:pt x="10335" y="4215"/>
                  </a:cubicBezTo>
                  <a:cubicBezTo>
                    <a:pt x="10364" y="4215"/>
                    <a:pt x="10396" y="4202"/>
                    <a:pt x="10421" y="4177"/>
                  </a:cubicBezTo>
                  <a:cubicBezTo>
                    <a:pt x="10558" y="3962"/>
                    <a:pt x="10785" y="3837"/>
                    <a:pt x="11033" y="3837"/>
                  </a:cubicBezTo>
                  <a:cubicBezTo>
                    <a:pt x="11107" y="3837"/>
                    <a:pt x="11183" y="3848"/>
                    <a:pt x="11260" y="3872"/>
                  </a:cubicBezTo>
                  <a:cubicBezTo>
                    <a:pt x="11539" y="3973"/>
                    <a:pt x="11717" y="4253"/>
                    <a:pt x="11743" y="4533"/>
                  </a:cubicBezTo>
                  <a:cubicBezTo>
                    <a:pt x="11755" y="4644"/>
                    <a:pt x="11839" y="4695"/>
                    <a:pt x="11923" y="4695"/>
                  </a:cubicBezTo>
                  <a:cubicBezTo>
                    <a:pt x="12011" y="4695"/>
                    <a:pt x="12099" y="4637"/>
                    <a:pt x="12099" y="4533"/>
                  </a:cubicBezTo>
                  <a:cubicBezTo>
                    <a:pt x="12124" y="4050"/>
                    <a:pt x="11768" y="3618"/>
                    <a:pt x="11311" y="3541"/>
                  </a:cubicBezTo>
                  <a:cubicBezTo>
                    <a:pt x="11258" y="3531"/>
                    <a:pt x="11205" y="3527"/>
                    <a:pt x="11153" y="3527"/>
                  </a:cubicBezTo>
                  <a:cubicBezTo>
                    <a:pt x="10802" y="3527"/>
                    <a:pt x="10474" y="3740"/>
                    <a:pt x="10319" y="4050"/>
                  </a:cubicBezTo>
                  <a:cubicBezTo>
                    <a:pt x="10431" y="3065"/>
                    <a:pt x="9578" y="2379"/>
                    <a:pt x="8724" y="2379"/>
                  </a:cubicBezTo>
                  <a:cubicBezTo>
                    <a:pt x="8410" y="2379"/>
                    <a:pt x="8095" y="2472"/>
                    <a:pt x="7829" y="2677"/>
                  </a:cubicBezTo>
                  <a:cubicBezTo>
                    <a:pt x="7981" y="1356"/>
                    <a:pt x="6660" y="85"/>
                    <a:pt x="5338" y="9"/>
                  </a:cubicBezTo>
                  <a:cubicBezTo>
                    <a:pt x="5265" y="3"/>
                    <a:pt x="5192" y="1"/>
                    <a:pt x="51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9"/>
            <p:cNvSpPr/>
            <p:nvPr/>
          </p:nvSpPr>
          <p:spPr>
            <a:xfrm>
              <a:off x="7447947" y="2458588"/>
              <a:ext cx="264997" cy="76770"/>
            </a:xfrm>
            <a:custGeom>
              <a:rect b="b" l="l" r="r" t="t"/>
              <a:pathLst>
                <a:path extrusionOk="0" h="1868" w="6448">
                  <a:moveTo>
                    <a:pt x="4325" y="1"/>
                  </a:moveTo>
                  <a:cubicBezTo>
                    <a:pt x="3684" y="1"/>
                    <a:pt x="3125" y="500"/>
                    <a:pt x="3051" y="1145"/>
                  </a:cubicBezTo>
                  <a:cubicBezTo>
                    <a:pt x="2619" y="692"/>
                    <a:pt x="1985" y="293"/>
                    <a:pt x="1367" y="293"/>
                  </a:cubicBezTo>
                  <a:cubicBezTo>
                    <a:pt x="1258" y="293"/>
                    <a:pt x="1150" y="305"/>
                    <a:pt x="1043" y="332"/>
                  </a:cubicBezTo>
                  <a:cubicBezTo>
                    <a:pt x="535" y="434"/>
                    <a:pt x="1" y="1120"/>
                    <a:pt x="484" y="1552"/>
                  </a:cubicBezTo>
                  <a:cubicBezTo>
                    <a:pt x="505" y="1574"/>
                    <a:pt x="535" y="1583"/>
                    <a:pt x="565" y="1583"/>
                  </a:cubicBezTo>
                  <a:cubicBezTo>
                    <a:pt x="641" y="1583"/>
                    <a:pt x="716" y="1523"/>
                    <a:pt x="662" y="1450"/>
                  </a:cubicBezTo>
                  <a:cubicBezTo>
                    <a:pt x="458" y="1094"/>
                    <a:pt x="763" y="764"/>
                    <a:pt x="1119" y="662"/>
                  </a:cubicBezTo>
                  <a:cubicBezTo>
                    <a:pt x="1189" y="650"/>
                    <a:pt x="1261" y="643"/>
                    <a:pt x="1333" y="643"/>
                  </a:cubicBezTo>
                  <a:cubicBezTo>
                    <a:pt x="1548" y="643"/>
                    <a:pt x="1767" y="701"/>
                    <a:pt x="1958" y="815"/>
                  </a:cubicBezTo>
                  <a:cubicBezTo>
                    <a:pt x="2365" y="1069"/>
                    <a:pt x="2771" y="1374"/>
                    <a:pt x="3127" y="1704"/>
                  </a:cubicBezTo>
                  <a:cubicBezTo>
                    <a:pt x="3161" y="1732"/>
                    <a:pt x="3194" y="1744"/>
                    <a:pt x="3225" y="1744"/>
                  </a:cubicBezTo>
                  <a:cubicBezTo>
                    <a:pt x="3334" y="1744"/>
                    <a:pt x="3410" y="1595"/>
                    <a:pt x="3330" y="1476"/>
                  </a:cubicBezTo>
                  <a:lnTo>
                    <a:pt x="3280" y="1399"/>
                  </a:lnTo>
                  <a:cubicBezTo>
                    <a:pt x="3260" y="780"/>
                    <a:pt x="3821" y="396"/>
                    <a:pt x="4383" y="396"/>
                  </a:cubicBezTo>
                  <a:cubicBezTo>
                    <a:pt x="4536" y="396"/>
                    <a:pt x="4689" y="425"/>
                    <a:pt x="4830" y="484"/>
                  </a:cubicBezTo>
                  <a:cubicBezTo>
                    <a:pt x="5389" y="739"/>
                    <a:pt x="5694" y="1272"/>
                    <a:pt x="6025" y="1755"/>
                  </a:cubicBezTo>
                  <a:cubicBezTo>
                    <a:pt x="6068" y="1834"/>
                    <a:pt x="6136" y="1867"/>
                    <a:pt x="6201" y="1867"/>
                  </a:cubicBezTo>
                  <a:cubicBezTo>
                    <a:pt x="6327" y="1867"/>
                    <a:pt x="6447" y="1744"/>
                    <a:pt x="6380" y="1577"/>
                  </a:cubicBezTo>
                  <a:cubicBezTo>
                    <a:pt x="6025" y="840"/>
                    <a:pt x="5313" y="2"/>
                    <a:pt x="4372" y="2"/>
                  </a:cubicBezTo>
                  <a:cubicBezTo>
                    <a:pt x="4357" y="1"/>
                    <a:pt x="4341" y="1"/>
                    <a:pt x="43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9"/>
            <p:cNvSpPr/>
            <p:nvPr/>
          </p:nvSpPr>
          <p:spPr>
            <a:xfrm>
              <a:off x="7415603" y="3831121"/>
              <a:ext cx="144170" cy="1107537"/>
            </a:xfrm>
            <a:custGeom>
              <a:rect b="b" l="l" r="r" t="t"/>
              <a:pathLst>
                <a:path extrusionOk="0" h="26949" w="3508">
                  <a:moveTo>
                    <a:pt x="1617" y="864"/>
                  </a:moveTo>
                  <a:cubicBezTo>
                    <a:pt x="1675" y="864"/>
                    <a:pt x="1728" y="897"/>
                    <a:pt x="1728" y="967"/>
                  </a:cubicBezTo>
                  <a:cubicBezTo>
                    <a:pt x="1855" y="2110"/>
                    <a:pt x="1830" y="3254"/>
                    <a:pt x="1678" y="4398"/>
                  </a:cubicBezTo>
                  <a:cubicBezTo>
                    <a:pt x="1665" y="4436"/>
                    <a:pt x="1633" y="4455"/>
                    <a:pt x="1604" y="4455"/>
                  </a:cubicBezTo>
                  <a:cubicBezTo>
                    <a:pt x="1576" y="4455"/>
                    <a:pt x="1550" y="4436"/>
                    <a:pt x="1550" y="4398"/>
                  </a:cubicBezTo>
                  <a:cubicBezTo>
                    <a:pt x="1627" y="3254"/>
                    <a:pt x="1601" y="2136"/>
                    <a:pt x="1474" y="992"/>
                  </a:cubicBezTo>
                  <a:cubicBezTo>
                    <a:pt x="1474" y="910"/>
                    <a:pt x="1549" y="864"/>
                    <a:pt x="1617" y="864"/>
                  </a:cubicBezTo>
                  <a:close/>
                  <a:moveTo>
                    <a:pt x="2482" y="1385"/>
                  </a:moveTo>
                  <a:cubicBezTo>
                    <a:pt x="2512" y="1385"/>
                    <a:pt x="2542" y="1405"/>
                    <a:pt x="2542" y="1450"/>
                  </a:cubicBezTo>
                  <a:cubicBezTo>
                    <a:pt x="2745" y="2771"/>
                    <a:pt x="2796" y="4144"/>
                    <a:pt x="2745" y="5491"/>
                  </a:cubicBezTo>
                  <a:cubicBezTo>
                    <a:pt x="2618" y="6990"/>
                    <a:pt x="1779" y="8490"/>
                    <a:pt x="2135" y="9989"/>
                  </a:cubicBezTo>
                  <a:cubicBezTo>
                    <a:pt x="2150" y="10078"/>
                    <a:pt x="2070" y="10132"/>
                    <a:pt x="1996" y="10132"/>
                  </a:cubicBezTo>
                  <a:cubicBezTo>
                    <a:pt x="1942" y="10132"/>
                    <a:pt x="1891" y="10104"/>
                    <a:pt x="1881" y="10040"/>
                  </a:cubicBezTo>
                  <a:cubicBezTo>
                    <a:pt x="1652" y="9024"/>
                    <a:pt x="1932" y="8210"/>
                    <a:pt x="2211" y="7244"/>
                  </a:cubicBezTo>
                  <a:cubicBezTo>
                    <a:pt x="2720" y="5313"/>
                    <a:pt x="2592" y="3432"/>
                    <a:pt x="2415" y="1475"/>
                  </a:cubicBezTo>
                  <a:cubicBezTo>
                    <a:pt x="2400" y="1418"/>
                    <a:pt x="2442" y="1385"/>
                    <a:pt x="2482" y="1385"/>
                  </a:cubicBezTo>
                  <a:close/>
                  <a:moveTo>
                    <a:pt x="1894" y="14964"/>
                  </a:moveTo>
                  <a:cubicBezTo>
                    <a:pt x="1925" y="14964"/>
                    <a:pt x="1957" y="14984"/>
                    <a:pt x="1957" y="15022"/>
                  </a:cubicBezTo>
                  <a:cubicBezTo>
                    <a:pt x="2135" y="18605"/>
                    <a:pt x="2084" y="22418"/>
                    <a:pt x="1474" y="25950"/>
                  </a:cubicBezTo>
                  <a:cubicBezTo>
                    <a:pt x="1474" y="25959"/>
                    <a:pt x="1471" y="25962"/>
                    <a:pt x="1469" y="25962"/>
                  </a:cubicBezTo>
                  <a:cubicBezTo>
                    <a:pt x="1463" y="25962"/>
                    <a:pt x="1457" y="25950"/>
                    <a:pt x="1474" y="25950"/>
                  </a:cubicBezTo>
                  <a:cubicBezTo>
                    <a:pt x="1576" y="22291"/>
                    <a:pt x="1805" y="18656"/>
                    <a:pt x="1830" y="15022"/>
                  </a:cubicBezTo>
                  <a:cubicBezTo>
                    <a:pt x="1830" y="14984"/>
                    <a:pt x="1862" y="14964"/>
                    <a:pt x="1894" y="14964"/>
                  </a:cubicBezTo>
                  <a:close/>
                  <a:moveTo>
                    <a:pt x="1036" y="14999"/>
                  </a:moveTo>
                  <a:cubicBezTo>
                    <a:pt x="1076" y="14999"/>
                    <a:pt x="1118" y="15031"/>
                    <a:pt x="1118" y="15098"/>
                  </a:cubicBezTo>
                  <a:cubicBezTo>
                    <a:pt x="1245" y="18758"/>
                    <a:pt x="1576" y="22748"/>
                    <a:pt x="966" y="26383"/>
                  </a:cubicBezTo>
                  <a:cubicBezTo>
                    <a:pt x="966" y="26417"/>
                    <a:pt x="950" y="26431"/>
                    <a:pt x="933" y="26431"/>
                  </a:cubicBezTo>
                  <a:cubicBezTo>
                    <a:pt x="913" y="26431"/>
                    <a:pt x="890" y="26410"/>
                    <a:pt x="890" y="26383"/>
                  </a:cubicBezTo>
                  <a:cubicBezTo>
                    <a:pt x="1347" y="22646"/>
                    <a:pt x="915" y="18834"/>
                    <a:pt x="966" y="15073"/>
                  </a:cubicBezTo>
                  <a:cubicBezTo>
                    <a:pt x="966" y="15025"/>
                    <a:pt x="1000" y="14999"/>
                    <a:pt x="1036" y="14999"/>
                  </a:cubicBezTo>
                  <a:close/>
                  <a:moveTo>
                    <a:pt x="839" y="1"/>
                  </a:moveTo>
                  <a:lnTo>
                    <a:pt x="839" y="1"/>
                  </a:lnTo>
                  <a:cubicBezTo>
                    <a:pt x="1220" y="1805"/>
                    <a:pt x="1322" y="3661"/>
                    <a:pt x="1144" y="5491"/>
                  </a:cubicBezTo>
                  <a:cubicBezTo>
                    <a:pt x="1118" y="5567"/>
                    <a:pt x="1118" y="5643"/>
                    <a:pt x="1118" y="5719"/>
                  </a:cubicBezTo>
                  <a:lnTo>
                    <a:pt x="1169" y="5719"/>
                  </a:lnTo>
                  <a:cubicBezTo>
                    <a:pt x="1169" y="5669"/>
                    <a:pt x="1214" y="5643"/>
                    <a:pt x="1258" y="5643"/>
                  </a:cubicBezTo>
                  <a:cubicBezTo>
                    <a:pt x="1303" y="5643"/>
                    <a:pt x="1347" y="5669"/>
                    <a:pt x="1347" y="5719"/>
                  </a:cubicBezTo>
                  <a:cubicBezTo>
                    <a:pt x="1474" y="7422"/>
                    <a:pt x="1245" y="9329"/>
                    <a:pt x="1703" y="10955"/>
                  </a:cubicBezTo>
                  <a:cubicBezTo>
                    <a:pt x="2110" y="12302"/>
                    <a:pt x="2440" y="12811"/>
                    <a:pt x="1932" y="14158"/>
                  </a:cubicBezTo>
                  <a:cubicBezTo>
                    <a:pt x="1922" y="14177"/>
                    <a:pt x="1905" y="14185"/>
                    <a:pt x="1887" y="14185"/>
                  </a:cubicBezTo>
                  <a:cubicBezTo>
                    <a:pt x="1859" y="14185"/>
                    <a:pt x="1830" y="14164"/>
                    <a:pt x="1830" y="14132"/>
                  </a:cubicBezTo>
                  <a:cubicBezTo>
                    <a:pt x="1881" y="13929"/>
                    <a:pt x="1932" y="13725"/>
                    <a:pt x="1932" y="13522"/>
                  </a:cubicBezTo>
                  <a:lnTo>
                    <a:pt x="1805" y="13522"/>
                  </a:lnTo>
                  <a:cubicBezTo>
                    <a:pt x="1774" y="13934"/>
                    <a:pt x="1432" y="14181"/>
                    <a:pt x="1082" y="14181"/>
                  </a:cubicBezTo>
                  <a:cubicBezTo>
                    <a:pt x="848" y="14181"/>
                    <a:pt x="610" y="14071"/>
                    <a:pt x="458" y="13827"/>
                  </a:cubicBezTo>
                  <a:cubicBezTo>
                    <a:pt x="407" y="13725"/>
                    <a:pt x="381" y="13624"/>
                    <a:pt x="381" y="13522"/>
                  </a:cubicBezTo>
                  <a:lnTo>
                    <a:pt x="330" y="13522"/>
                  </a:lnTo>
                  <a:cubicBezTo>
                    <a:pt x="330" y="13649"/>
                    <a:pt x="330" y="13776"/>
                    <a:pt x="356" y="13903"/>
                  </a:cubicBezTo>
                  <a:cubicBezTo>
                    <a:pt x="559" y="15149"/>
                    <a:pt x="737" y="15810"/>
                    <a:pt x="585" y="17131"/>
                  </a:cubicBezTo>
                  <a:cubicBezTo>
                    <a:pt x="254" y="20054"/>
                    <a:pt x="229" y="23028"/>
                    <a:pt x="483" y="25976"/>
                  </a:cubicBezTo>
                  <a:cubicBezTo>
                    <a:pt x="483" y="26048"/>
                    <a:pt x="410" y="26095"/>
                    <a:pt x="346" y="26095"/>
                  </a:cubicBezTo>
                  <a:cubicBezTo>
                    <a:pt x="297" y="26095"/>
                    <a:pt x="254" y="26067"/>
                    <a:pt x="254" y="26001"/>
                  </a:cubicBezTo>
                  <a:cubicBezTo>
                    <a:pt x="127" y="24502"/>
                    <a:pt x="76" y="22977"/>
                    <a:pt x="102" y="21452"/>
                  </a:cubicBezTo>
                  <a:lnTo>
                    <a:pt x="76" y="21452"/>
                  </a:lnTo>
                  <a:cubicBezTo>
                    <a:pt x="76" y="23206"/>
                    <a:pt x="51" y="24934"/>
                    <a:pt x="0" y="26662"/>
                  </a:cubicBezTo>
                  <a:cubicBezTo>
                    <a:pt x="25" y="26688"/>
                    <a:pt x="25" y="26738"/>
                    <a:pt x="0" y="26764"/>
                  </a:cubicBezTo>
                  <a:cubicBezTo>
                    <a:pt x="291" y="26885"/>
                    <a:pt x="605" y="26948"/>
                    <a:pt x="918" y="26948"/>
                  </a:cubicBezTo>
                  <a:cubicBezTo>
                    <a:pt x="1260" y="26948"/>
                    <a:pt x="1601" y="26872"/>
                    <a:pt x="1906" y="26713"/>
                  </a:cubicBezTo>
                  <a:cubicBezTo>
                    <a:pt x="2059" y="22494"/>
                    <a:pt x="2262" y="18249"/>
                    <a:pt x="2491" y="14005"/>
                  </a:cubicBezTo>
                  <a:cubicBezTo>
                    <a:pt x="2745" y="9939"/>
                    <a:pt x="2821" y="5694"/>
                    <a:pt x="3507" y="1628"/>
                  </a:cubicBezTo>
                  <a:cubicBezTo>
                    <a:pt x="2491" y="1323"/>
                    <a:pt x="1601" y="763"/>
                    <a:pt x="839" y="1"/>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9"/>
            <p:cNvSpPr/>
            <p:nvPr/>
          </p:nvSpPr>
          <p:spPr>
            <a:xfrm>
              <a:off x="7137743" y="3541548"/>
              <a:ext cx="455730" cy="150088"/>
            </a:xfrm>
            <a:custGeom>
              <a:rect b="b" l="l" r="r" t="t"/>
              <a:pathLst>
                <a:path extrusionOk="0" h="3652" w="11089">
                  <a:moveTo>
                    <a:pt x="4227" y="1"/>
                  </a:moveTo>
                  <a:cubicBezTo>
                    <a:pt x="4183" y="1"/>
                    <a:pt x="4138" y="3"/>
                    <a:pt x="4092" y="7"/>
                  </a:cubicBezTo>
                  <a:cubicBezTo>
                    <a:pt x="2771" y="58"/>
                    <a:pt x="2085" y="1252"/>
                    <a:pt x="1907" y="2421"/>
                  </a:cubicBezTo>
                  <a:cubicBezTo>
                    <a:pt x="1623" y="2158"/>
                    <a:pt x="1292" y="1911"/>
                    <a:pt x="925" y="1911"/>
                  </a:cubicBezTo>
                  <a:cubicBezTo>
                    <a:pt x="831" y="1911"/>
                    <a:pt x="734" y="1928"/>
                    <a:pt x="636" y="1964"/>
                  </a:cubicBezTo>
                  <a:cubicBezTo>
                    <a:pt x="229" y="2065"/>
                    <a:pt x="0" y="2447"/>
                    <a:pt x="51" y="2853"/>
                  </a:cubicBezTo>
                  <a:cubicBezTo>
                    <a:pt x="51" y="2891"/>
                    <a:pt x="83" y="2911"/>
                    <a:pt x="115" y="2911"/>
                  </a:cubicBezTo>
                  <a:cubicBezTo>
                    <a:pt x="147" y="2911"/>
                    <a:pt x="178" y="2891"/>
                    <a:pt x="178" y="2853"/>
                  </a:cubicBezTo>
                  <a:cubicBezTo>
                    <a:pt x="547" y="2498"/>
                    <a:pt x="877" y="2320"/>
                    <a:pt x="1166" y="2320"/>
                  </a:cubicBezTo>
                  <a:cubicBezTo>
                    <a:pt x="1456" y="2320"/>
                    <a:pt x="1703" y="2498"/>
                    <a:pt x="1907" y="2853"/>
                  </a:cubicBezTo>
                  <a:cubicBezTo>
                    <a:pt x="1931" y="2878"/>
                    <a:pt x="1963" y="2889"/>
                    <a:pt x="1997" y="2889"/>
                  </a:cubicBezTo>
                  <a:cubicBezTo>
                    <a:pt x="2068" y="2889"/>
                    <a:pt x="2144" y="2838"/>
                    <a:pt x="2161" y="2752"/>
                  </a:cubicBezTo>
                  <a:cubicBezTo>
                    <a:pt x="2288" y="2015"/>
                    <a:pt x="2491" y="1252"/>
                    <a:pt x="3127" y="744"/>
                  </a:cubicBezTo>
                  <a:cubicBezTo>
                    <a:pt x="3412" y="512"/>
                    <a:pt x="3809" y="390"/>
                    <a:pt x="4194" y="390"/>
                  </a:cubicBezTo>
                  <a:cubicBezTo>
                    <a:pt x="4908" y="390"/>
                    <a:pt x="5579" y="810"/>
                    <a:pt x="5414" y="1735"/>
                  </a:cubicBezTo>
                  <a:cubicBezTo>
                    <a:pt x="5414" y="1735"/>
                    <a:pt x="5414" y="1760"/>
                    <a:pt x="5414" y="1786"/>
                  </a:cubicBezTo>
                  <a:cubicBezTo>
                    <a:pt x="5414" y="1811"/>
                    <a:pt x="5414" y="1837"/>
                    <a:pt x="5414" y="1862"/>
                  </a:cubicBezTo>
                  <a:cubicBezTo>
                    <a:pt x="5381" y="1993"/>
                    <a:pt x="5506" y="2092"/>
                    <a:pt x="5613" y="2092"/>
                  </a:cubicBezTo>
                  <a:cubicBezTo>
                    <a:pt x="5673" y="2092"/>
                    <a:pt x="5726" y="2062"/>
                    <a:pt x="5744" y="1989"/>
                  </a:cubicBezTo>
                  <a:cubicBezTo>
                    <a:pt x="5744" y="1913"/>
                    <a:pt x="5770" y="1837"/>
                    <a:pt x="5770" y="1760"/>
                  </a:cubicBezTo>
                  <a:cubicBezTo>
                    <a:pt x="5988" y="1662"/>
                    <a:pt x="6212" y="1616"/>
                    <a:pt x="6426" y="1616"/>
                  </a:cubicBezTo>
                  <a:cubicBezTo>
                    <a:pt x="7212" y="1616"/>
                    <a:pt x="7870" y="2242"/>
                    <a:pt x="7651" y="3260"/>
                  </a:cubicBezTo>
                  <a:cubicBezTo>
                    <a:pt x="7634" y="3390"/>
                    <a:pt x="7742" y="3468"/>
                    <a:pt x="7849" y="3468"/>
                  </a:cubicBezTo>
                  <a:cubicBezTo>
                    <a:pt x="7909" y="3468"/>
                    <a:pt x="7970" y="3442"/>
                    <a:pt x="8006" y="3387"/>
                  </a:cubicBezTo>
                  <a:cubicBezTo>
                    <a:pt x="8381" y="2928"/>
                    <a:pt x="8852" y="2699"/>
                    <a:pt x="9313" y="2699"/>
                  </a:cubicBezTo>
                  <a:cubicBezTo>
                    <a:pt x="9821" y="2699"/>
                    <a:pt x="10316" y="2979"/>
                    <a:pt x="10650" y="3540"/>
                  </a:cubicBezTo>
                  <a:cubicBezTo>
                    <a:pt x="10693" y="3618"/>
                    <a:pt x="10764" y="3652"/>
                    <a:pt x="10833" y="3652"/>
                  </a:cubicBezTo>
                  <a:cubicBezTo>
                    <a:pt x="10964" y="3652"/>
                    <a:pt x="11089" y="3529"/>
                    <a:pt x="11006" y="3362"/>
                  </a:cubicBezTo>
                  <a:cubicBezTo>
                    <a:pt x="10678" y="2660"/>
                    <a:pt x="9987" y="2274"/>
                    <a:pt x="9285" y="2274"/>
                  </a:cubicBezTo>
                  <a:cubicBezTo>
                    <a:pt x="8843" y="2274"/>
                    <a:pt x="8395" y="2427"/>
                    <a:pt x="8032" y="2752"/>
                  </a:cubicBezTo>
                  <a:cubicBezTo>
                    <a:pt x="7954" y="1915"/>
                    <a:pt x="7236" y="1332"/>
                    <a:pt x="6459" y="1332"/>
                  </a:cubicBezTo>
                  <a:cubicBezTo>
                    <a:pt x="6221" y="1332"/>
                    <a:pt x="5977" y="1387"/>
                    <a:pt x="5744" y="1506"/>
                  </a:cubicBezTo>
                  <a:cubicBezTo>
                    <a:pt x="5720" y="662"/>
                    <a:pt x="5055"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9"/>
            <p:cNvSpPr/>
            <p:nvPr/>
          </p:nvSpPr>
          <p:spPr>
            <a:xfrm>
              <a:off x="7477208" y="4446104"/>
              <a:ext cx="27207" cy="451538"/>
            </a:xfrm>
            <a:custGeom>
              <a:rect b="b" l="l" r="r" t="t"/>
              <a:pathLst>
                <a:path extrusionOk="0" h="10987" w="662">
                  <a:moveTo>
                    <a:pt x="375" y="0"/>
                  </a:moveTo>
                  <a:cubicBezTo>
                    <a:pt x="344" y="0"/>
                    <a:pt x="318" y="20"/>
                    <a:pt x="331" y="58"/>
                  </a:cubicBezTo>
                  <a:cubicBezTo>
                    <a:pt x="306" y="3718"/>
                    <a:pt x="77" y="7327"/>
                    <a:pt x="1" y="10986"/>
                  </a:cubicBezTo>
                  <a:cubicBezTo>
                    <a:pt x="611" y="7428"/>
                    <a:pt x="661" y="3641"/>
                    <a:pt x="458" y="58"/>
                  </a:cubicBezTo>
                  <a:cubicBezTo>
                    <a:pt x="445" y="20"/>
                    <a:pt x="407" y="0"/>
                    <a:pt x="375"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9"/>
            <p:cNvSpPr/>
            <p:nvPr/>
          </p:nvSpPr>
          <p:spPr>
            <a:xfrm>
              <a:off x="7461550" y="4063034"/>
              <a:ext cx="55399" cy="351096"/>
            </a:xfrm>
            <a:custGeom>
              <a:rect b="b" l="l" r="r" t="t"/>
              <a:pathLst>
                <a:path extrusionOk="0" h="8543" w="1348">
                  <a:moveTo>
                    <a:pt x="140" y="0"/>
                  </a:moveTo>
                  <a:cubicBezTo>
                    <a:pt x="96" y="0"/>
                    <a:pt x="51" y="26"/>
                    <a:pt x="51" y="76"/>
                  </a:cubicBezTo>
                  <a:cubicBezTo>
                    <a:pt x="0" y="1500"/>
                    <a:pt x="51" y="2948"/>
                    <a:pt x="153" y="4372"/>
                  </a:cubicBezTo>
                  <a:cubicBezTo>
                    <a:pt x="280" y="5617"/>
                    <a:pt x="890" y="6634"/>
                    <a:pt x="814" y="7879"/>
                  </a:cubicBezTo>
                  <a:cubicBezTo>
                    <a:pt x="814" y="8082"/>
                    <a:pt x="788" y="8286"/>
                    <a:pt x="737" y="8489"/>
                  </a:cubicBezTo>
                  <a:cubicBezTo>
                    <a:pt x="722" y="8521"/>
                    <a:pt x="745" y="8542"/>
                    <a:pt x="771" y="8542"/>
                  </a:cubicBezTo>
                  <a:cubicBezTo>
                    <a:pt x="787" y="8542"/>
                    <a:pt x="804" y="8534"/>
                    <a:pt x="814" y="8515"/>
                  </a:cubicBezTo>
                  <a:cubicBezTo>
                    <a:pt x="1347" y="7168"/>
                    <a:pt x="992" y="6659"/>
                    <a:pt x="610" y="5338"/>
                  </a:cubicBezTo>
                  <a:cubicBezTo>
                    <a:pt x="127" y="3686"/>
                    <a:pt x="356" y="1779"/>
                    <a:pt x="229" y="76"/>
                  </a:cubicBezTo>
                  <a:cubicBezTo>
                    <a:pt x="229" y="26"/>
                    <a:pt x="185" y="0"/>
                    <a:pt x="140"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9"/>
            <p:cNvSpPr/>
            <p:nvPr/>
          </p:nvSpPr>
          <p:spPr>
            <a:xfrm>
              <a:off x="7452139" y="4447666"/>
              <a:ext cx="28234" cy="470361"/>
            </a:xfrm>
            <a:custGeom>
              <a:rect b="b" l="l" r="r" t="t"/>
              <a:pathLst>
                <a:path extrusionOk="0" h="11445" w="687">
                  <a:moveTo>
                    <a:pt x="153" y="1"/>
                  </a:moveTo>
                  <a:cubicBezTo>
                    <a:pt x="115" y="1"/>
                    <a:pt x="77" y="32"/>
                    <a:pt x="77" y="96"/>
                  </a:cubicBezTo>
                  <a:cubicBezTo>
                    <a:pt x="26" y="3832"/>
                    <a:pt x="458" y="7670"/>
                    <a:pt x="1" y="11406"/>
                  </a:cubicBezTo>
                  <a:cubicBezTo>
                    <a:pt x="1" y="11431"/>
                    <a:pt x="20" y="11444"/>
                    <a:pt x="39" y="11444"/>
                  </a:cubicBezTo>
                  <a:cubicBezTo>
                    <a:pt x="58" y="11444"/>
                    <a:pt x="77" y="11431"/>
                    <a:pt x="77" y="11406"/>
                  </a:cubicBezTo>
                  <a:cubicBezTo>
                    <a:pt x="687" y="7746"/>
                    <a:pt x="356" y="3781"/>
                    <a:pt x="229" y="96"/>
                  </a:cubicBezTo>
                  <a:cubicBezTo>
                    <a:pt x="229" y="32"/>
                    <a:pt x="191" y="1"/>
                    <a:pt x="153"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9"/>
            <p:cNvSpPr/>
            <p:nvPr/>
          </p:nvSpPr>
          <p:spPr>
            <a:xfrm>
              <a:off x="7353957" y="3738158"/>
              <a:ext cx="144170" cy="974586"/>
            </a:xfrm>
            <a:custGeom>
              <a:rect b="b" l="l" r="r" t="t"/>
              <a:pathLst>
                <a:path extrusionOk="0" h="23714" w="3508">
                  <a:moveTo>
                    <a:pt x="1096" y="222"/>
                  </a:moveTo>
                  <a:lnTo>
                    <a:pt x="1096" y="222"/>
                  </a:lnTo>
                  <a:cubicBezTo>
                    <a:pt x="1094" y="224"/>
                    <a:pt x="1093" y="227"/>
                    <a:pt x="1093" y="230"/>
                  </a:cubicBezTo>
                  <a:cubicBezTo>
                    <a:pt x="1094" y="227"/>
                    <a:pt x="1095" y="225"/>
                    <a:pt x="1096" y="222"/>
                  </a:cubicBezTo>
                  <a:close/>
                  <a:moveTo>
                    <a:pt x="1220" y="1"/>
                  </a:moveTo>
                  <a:cubicBezTo>
                    <a:pt x="1171" y="75"/>
                    <a:pt x="1122" y="148"/>
                    <a:pt x="1096" y="222"/>
                  </a:cubicBezTo>
                  <a:lnTo>
                    <a:pt x="1096" y="222"/>
                  </a:lnTo>
                  <a:cubicBezTo>
                    <a:pt x="1100" y="216"/>
                    <a:pt x="1111" y="213"/>
                    <a:pt x="1122" y="213"/>
                  </a:cubicBezTo>
                  <a:cubicBezTo>
                    <a:pt x="1143" y="213"/>
                    <a:pt x="1170" y="225"/>
                    <a:pt x="1170" y="255"/>
                  </a:cubicBezTo>
                  <a:cubicBezTo>
                    <a:pt x="1525" y="3610"/>
                    <a:pt x="1653" y="7016"/>
                    <a:pt x="1576" y="10421"/>
                  </a:cubicBezTo>
                  <a:cubicBezTo>
                    <a:pt x="1576" y="10479"/>
                    <a:pt x="1535" y="10505"/>
                    <a:pt x="1490" y="10505"/>
                  </a:cubicBezTo>
                  <a:cubicBezTo>
                    <a:pt x="1434" y="10505"/>
                    <a:pt x="1373" y="10466"/>
                    <a:pt x="1373" y="10396"/>
                  </a:cubicBezTo>
                  <a:cubicBezTo>
                    <a:pt x="1322" y="7016"/>
                    <a:pt x="1195" y="3635"/>
                    <a:pt x="1068" y="255"/>
                  </a:cubicBezTo>
                  <a:lnTo>
                    <a:pt x="1068" y="230"/>
                  </a:lnTo>
                  <a:cubicBezTo>
                    <a:pt x="788" y="713"/>
                    <a:pt x="433" y="1145"/>
                    <a:pt x="1" y="1500"/>
                  </a:cubicBezTo>
                  <a:cubicBezTo>
                    <a:pt x="1246" y="8769"/>
                    <a:pt x="1576" y="16292"/>
                    <a:pt x="1576" y="23714"/>
                  </a:cubicBezTo>
                  <a:lnTo>
                    <a:pt x="1602" y="23714"/>
                  </a:lnTo>
                  <a:cubicBezTo>
                    <a:pt x="1602" y="22723"/>
                    <a:pt x="1653" y="21706"/>
                    <a:pt x="1754" y="20715"/>
                  </a:cubicBezTo>
                  <a:cubicBezTo>
                    <a:pt x="1805" y="20029"/>
                    <a:pt x="1932" y="19342"/>
                    <a:pt x="1983" y="18682"/>
                  </a:cubicBezTo>
                  <a:cubicBezTo>
                    <a:pt x="2034" y="17767"/>
                    <a:pt x="1805" y="17080"/>
                    <a:pt x="1678" y="16191"/>
                  </a:cubicBezTo>
                  <a:cubicBezTo>
                    <a:pt x="1525" y="14945"/>
                    <a:pt x="1907" y="13751"/>
                    <a:pt x="1653" y="12506"/>
                  </a:cubicBezTo>
                  <a:cubicBezTo>
                    <a:pt x="1637" y="12474"/>
                    <a:pt x="1670" y="12452"/>
                    <a:pt x="1697" y="12452"/>
                  </a:cubicBezTo>
                  <a:cubicBezTo>
                    <a:pt x="1714" y="12452"/>
                    <a:pt x="1729" y="12461"/>
                    <a:pt x="1729" y="12480"/>
                  </a:cubicBezTo>
                  <a:cubicBezTo>
                    <a:pt x="2008" y="13598"/>
                    <a:pt x="1754" y="14666"/>
                    <a:pt x="1830" y="15759"/>
                  </a:cubicBezTo>
                  <a:lnTo>
                    <a:pt x="1881" y="15759"/>
                  </a:lnTo>
                  <a:cubicBezTo>
                    <a:pt x="1856" y="15479"/>
                    <a:pt x="2008" y="15225"/>
                    <a:pt x="2263" y="15073"/>
                  </a:cubicBezTo>
                  <a:cubicBezTo>
                    <a:pt x="2271" y="15070"/>
                    <a:pt x="2279" y="15068"/>
                    <a:pt x="2287" y="15068"/>
                  </a:cubicBezTo>
                  <a:cubicBezTo>
                    <a:pt x="2349" y="15068"/>
                    <a:pt x="2384" y="15152"/>
                    <a:pt x="2339" y="15174"/>
                  </a:cubicBezTo>
                  <a:cubicBezTo>
                    <a:pt x="1958" y="15428"/>
                    <a:pt x="1958" y="16115"/>
                    <a:pt x="2466" y="16216"/>
                  </a:cubicBezTo>
                  <a:cubicBezTo>
                    <a:pt x="2494" y="16219"/>
                    <a:pt x="2523" y="16221"/>
                    <a:pt x="2551" y="16221"/>
                  </a:cubicBezTo>
                  <a:cubicBezTo>
                    <a:pt x="2750" y="16221"/>
                    <a:pt x="2939" y="16143"/>
                    <a:pt x="3050" y="15987"/>
                  </a:cubicBezTo>
                  <a:cubicBezTo>
                    <a:pt x="3101" y="15886"/>
                    <a:pt x="3127" y="15759"/>
                    <a:pt x="3076" y="15657"/>
                  </a:cubicBezTo>
                  <a:cubicBezTo>
                    <a:pt x="3047" y="15614"/>
                    <a:pt x="3016" y="15597"/>
                    <a:pt x="2988" y="15597"/>
                  </a:cubicBezTo>
                  <a:cubicBezTo>
                    <a:pt x="2916" y="15597"/>
                    <a:pt x="2861" y="15704"/>
                    <a:pt x="2898" y="15759"/>
                  </a:cubicBezTo>
                  <a:cubicBezTo>
                    <a:pt x="2974" y="15810"/>
                    <a:pt x="2873" y="15911"/>
                    <a:pt x="2796" y="15911"/>
                  </a:cubicBezTo>
                  <a:cubicBezTo>
                    <a:pt x="2496" y="15796"/>
                    <a:pt x="2721" y="15364"/>
                    <a:pt x="2994" y="15364"/>
                  </a:cubicBezTo>
                  <a:cubicBezTo>
                    <a:pt x="3021" y="15364"/>
                    <a:pt x="3048" y="15368"/>
                    <a:pt x="3076" y="15377"/>
                  </a:cubicBezTo>
                  <a:cubicBezTo>
                    <a:pt x="3228" y="15428"/>
                    <a:pt x="3330" y="15606"/>
                    <a:pt x="3305" y="15784"/>
                  </a:cubicBezTo>
                  <a:lnTo>
                    <a:pt x="3432" y="15784"/>
                  </a:lnTo>
                  <a:cubicBezTo>
                    <a:pt x="3508" y="14539"/>
                    <a:pt x="2898" y="13522"/>
                    <a:pt x="2796" y="12226"/>
                  </a:cubicBezTo>
                  <a:cubicBezTo>
                    <a:pt x="2669" y="10803"/>
                    <a:pt x="2644" y="9379"/>
                    <a:pt x="2695" y="7956"/>
                  </a:cubicBezTo>
                  <a:lnTo>
                    <a:pt x="2618" y="7956"/>
                  </a:lnTo>
                  <a:cubicBezTo>
                    <a:pt x="2491" y="9100"/>
                    <a:pt x="2263" y="10167"/>
                    <a:pt x="2339" y="11311"/>
                  </a:cubicBezTo>
                  <a:cubicBezTo>
                    <a:pt x="2415" y="12353"/>
                    <a:pt x="2568" y="13370"/>
                    <a:pt x="2796" y="14386"/>
                  </a:cubicBezTo>
                  <a:cubicBezTo>
                    <a:pt x="2796" y="14418"/>
                    <a:pt x="2767" y="14439"/>
                    <a:pt x="2739" y="14439"/>
                  </a:cubicBezTo>
                  <a:cubicBezTo>
                    <a:pt x="2721" y="14439"/>
                    <a:pt x="2704" y="14431"/>
                    <a:pt x="2695" y="14412"/>
                  </a:cubicBezTo>
                  <a:cubicBezTo>
                    <a:pt x="1475" y="10371"/>
                    <a:pt x="2822" y="6355"/>
                    <a:pt x="2059" y="2238"/>
                  </a:cubicBezTo>
                  <a:cubicBezTo>
                    <a:pt x="2034" y="2136"/>
                    <a:pt x="2110" y="2060"/>
                    <a:pt x="2186" y="2060"/>
                  </a:cubicBezTo>
                  <a:cubicBezTo>
                    <a:pt x="1703" y="1475"/>
                    <a:pt x="1348" y="763"/>
                    <a:pt x="12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9"/>
            <p:cNvSpPr/>
            <p:nvPr/>
          </p:nvSpPr>
          <p:spPr>
            <a:xfrm>
              <a:off x="7482428" y="3887753"/>
              <a:ext cx="48084" cy="359809"/>
            </a:xfrm>
            <a:custGeom>
              <a:rect b="b" l="l" r="r" t="t"/>
              <a:pathLst>
                <a:path extrusionOk="0" h="8755" w="1170">
                  <a:moveTo>
                    <a:pt x="842" y="0"/>
                  </a:moveTo>
                  <a:cubicBezTo>
                    <a:pt x="806" y="0"/>
                    <a:pt x="763" y="27"/>
                    <a:pt x="763" y="72"/>
                  </a:cubicBezTo>
                  <a:cubicBezTo>
                    <a:pt x="966" y="2029"/>
                    <a:pt x="1094" y="3935"/>
                    <a:pt x="560" y="5841"/>
                  </a:cubicBezTo>
                  <a:cubicBezTo>
                    <a:pt x="306" y="6832"/>
                    <a:pt x="1" y="7646"/>
                    <a:pt x="255" y="8662"/>
                  </a:cubicBezTo>
                  <a:cubicBezTo>
                    <a:pt x="265" y="8726"/>
                    <a:pt x="316" y="8754"/>
                    <a:pt x="370" y="8754"/>
                  </a:cubicBezTo>
                  <a:cubicBezTo>
                    <a:pt x="444" y="8754"/>
                    <a:pt x="524" y="8700"/>
                    <a:pt x="509" y="8611"/>
                  </a:cubicBezTo>
                  <a:cubicBezTo>
                    <a:pt x="153" y="7137"/>
                    <a:pt x="992" y="5612"/>
                    <a:pt x="1094" y="4113"/>
                  </a:cubicBezTo>
                  <a:cubicBezTo>
                    <a:pt x="1170" y="2766"/>
                    <a:pt x="1094" y="1393"/>
                    <a:pt x="890" y="46"/>
                  </a:cubicBezTo>
                  <a:cubicBezTo>
                    <a:pt x="890" y="14"/>
                    <a:pt x="868" y="0"/>
                    <a:pt x="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9"/>
            <p:cNvSpPr/>
            <p:nvPr/>
          </p:nvSpPr>
          <p:spPr>
            <a:xfrm>
              <a:off x="7430193" y="4358073"/>
              <a:ext cx="60619" cy="55852"/>
            </a:xfrm>
            <a:custGeom>
              <a:rect b="b" l="l" r="r" t="t"/>
              <a:pathLst>
                <a:path extrusionOk="0" h="1359" w="1475">
                  <a:moveTo>
                    <a:pt x="438" y="0"/>
                  </a:moveTo>
                  <a:cubicBezTo>
                    <a:pt x="428" y="0"/>
                    <a:pt x="417" y="4"/>
                    <a:pt x="408" y="14"/>
                  </a:cubicBezTo>
                  <a:cubicBezTo>
                    <a:pt x="153" y="141"/>
                    <a:pt x="1" y="395"/>
                    <a:pt x="26" y="700"/>
                  </a:cubicBezTo>
                  <a:cubicBezTo>
                    <a:pt x="26" y="802"/>
                    <a:pt x="52" y="903"/>
                    <a:pt x="103" y="1005"/>
                  </a:cubicBezTo>
                  <a:cubicBezTo>
                    <a:pt x="255" y="1249"/>
                    <a:pt x="493" y="1359"/>
                    <a:pt x="727" y="1359"/>
                  </a:cubicBezTo>
                  <a:cubicBezTo>
                    <a:pt x="1077" y="1359"/>
                    <a:pt x="1419" y="1112"/>
                    <a:pt x="1450" y="700"/>
                  </a:cubicBezTo>
                  <a:cubicBezTo>
                    <a:pt x="1475" y="522"/>
                    <a:pt x="1373" y="344"/>
                    <a:pt x="1221" y="293"/>
                  </a:cubicBezTo>
                  <a:cubicBezTo>
                    <a:pt x="1193" y="284"/>
                    <a:pt x="1166" y="280"/>
                    <a:pt x="1139" y="280"/>
                  </a:cubicBezTo>
                  <a:cubicBezTo>
                    <a:pt x="866" y="280"/>
                    <a:pt x="641" y="712"/>
                    <a:pt x="941" y="827"/>
                  </a:cubicBezTo>
                  <a:cubicBezTo>
                    <a:pt x="951" y="831"/>
                    <a:pt x="962" y="832"/>
                    <a:pt x="973" y="832"/>
                  </a:cubicBezTo>
                  <a:cubicBezTo>
                    <a:pt x="1047" y="832"/>
                    <a:pt x="1131" y="763"/>
                    <a:pt x="1043" y="675"/>
                  </a:cubicBezTo>
                  <a:cubicBezTo>
                    <a:pt x="972" y="604"/>
                    <a:pt x="1037" y="509"/>
                    <a:pt x="1117" y="509"/>
                  </a:cubicBezTo>
                  <a:cubicBezTo>
                    <a:pt x="1152" y="509"/>
                    <a:pt x="1190" y="527"/>
                    <a:pt x="1221" y="573"/>
                  </a:cubicBezTo>
                  <a:cubicBezTo>
                    <a:pt x="1272" y="675"/>
                    <a:pt x="1246" y="802"/>
                    <a:pt x="1195" y="903"/>
                  </a:cubicBezTo>
                  <a:cubicBezTo>
                    <a:pt x="1090" y="1050"/>
                    <a:pt x="916" y="1145"/>
                    <a:pt x="730" y="1145"/>
                  </a:cubicBezTo>
                  <a:cubicBezTo>
                    <a:pt x="691" y="1145"/>
                    <a:pt x="651" y="1141"/>
                    <a:pt x="611" y="1132"/>
                  </a:cubicBezTo>
                  <a:cubicBezTo>
                    <a:pt x="103" y="1031"/>
                    <a:pt x="103" y="370"/>
                    <a:pt x="484" y="116"/>
                  </a:cubicBezTo>
                  <a:cubicBezTo>
                    <a:pt x="525" y="74"/>
                    <a:pt x="483" y="0"/>
                    <a:pt x="438"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9"/>
            <p:cNvSpPr/>
            <p:nvPr/>
          </p:nvSpPr>
          <p:spPr>
            <a:xfrm>
              <a:off x="7416631" y="4250932"/>
              <a:ext cx="29303" cy="653204"/>
            </a:xfrm>
            <a:custGeom>
              <a:rect b="b" l="l" r="r" t="t"/>
              <a:pathLst>
                <a:path extrusionOk="0" h="15894" w="713">
                  <a:moveTo>
                    <a:pt x="178" y="1"/>
                  </a:moveTo>
                  <a:cubicBezTo>
                    <a:pt x="145" y="1"/>
                    <a:pt x="112" y="23"/>
                    <a:pt x="128" y="54"/>
                  </a:cubicBezTo>
                  <a:cubicBezTo>
                    <a:pt x="382" y="1299"/>
                    <a:pt x="0" y="2494"/>
                    <a:pt x="153" y="3739"/>
                  </a:cubicBezTo>
                  <a:cubicBezTo>
                    <a:pt x="280" y="4629"/>
                    <a:pt x="509" y="5315"/>
                    <a:pt x="458" y="6230"/>
                  </a:cubicBezTo>
                  <a:cubicBezTo>
                    <a:pt x="407" y="6891"/>
                    <a:pt x="280" y="7577"/>
                    <a:pt x="229" y="8263"/>
                  </a:cubicBezTo>
                  <a:cubicBezTo>
                    <a:pt x="128" y="9254"/>
                    <a:pt x="77" y="10271"/>
                    <a:pt x="77" y="11262"/>
                  </a:cubicBezTo>
                  <a:cubicBezTo>
                    <a:pt x="51" y="12762"/>
                    <a:pt x="102" y="14287"/>
                    <a:pt x="229" y="15812"/>
                  </a:cubicBezTo>
                  <a:cubicBezTo>
                    <a:pt x="240" y="15867"/>
                    <a:pt x="284" y="15893"/>
                    <a:pt x="331" y="15893"/>
                  </a:cubicBezTo>
                  <a:cubicBezTo>
                    <a:pt x="392" y="15893"/>
                    <a:pt x="458" y="15847"/>
                    <a:pt x="458" y="15761"/>
                  </a:cubicBezTo>
                  <a:cubicBezTo>
                    <a:pt x="204" y="12813"/>
                    <a:pt x="229" y="9839"/>
                    <a:pt x="560" y="6916"/>
                  </a:cubicBezTo>
                  <a:cubicBezTo>
                    <a:pt x="712" y="5620"/>
                    <a:pt x="560" y="4934"/>
                    <a:pt x="356" y="3714"/>
                  </a:cubicBezTo>
                  <a:cubicBezTo>
                    <a:pt x="331" y="3561"/>
                    <a:pt x="305" y="3434"/>
                    <a:pt x="305" y="3307"/>
                  </a:cubicBezTo>
                  <a:cubicBezTo>
                    <a:pt x="229" y="2214"/>
                    <a:pt x="483" y="1147"/>
                    <a:pt x="229" y="29"/>
                  </a:cubicBezTo>
                  <a:cubicBezTo>
                    <a:pt x="220" y="9"/>
                    <a:pt x="199" y="1"/>
                    <a:pt x="178"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9"/>
            <p:cNvSpPr/>
            <p:nvPr/>
          </p:nvSpPr>
          <p:spPr>
            <a:xfrm>
              <a:off x="7476181" y="3866711"/>
              <a:ext cx="15699" cy="147540"/>
            </a:xfrm>
            <a:custGeom>
              <a:rect b="b" l="l" r="r" t="t"/>
              <a:pathLst>
                <a:path extrusionOk="0" h="3590" w="382">
                  <a:moveTo>
                    <a:pt x="139" y="1"/>
                  </a:moveTo>
                  <a:cubicBezTo>
                    <a:pt x="71" y="1"/>
                    <a:pt x="0" y="52"/>
                    <a:pt x="0" y="152"/>
                  </a:cubicBezTo>
                  <a:cubicBezTo>
                    <a:pt x="127" y="1270"/>
                    <a:pt x="153" y="2414"/>
                    <a:pt x="76" y="3532"/>
                  </a:cubicBezTo>
                  <a:cubicBezTo>
                    <a:pt x="76" y="3570"/>
                    <a:pt x="102" y="3589"/>
                    <a:pt x="130" y="3589"/>
                  </a:cubicBezTo>
                  <a:cubicBezTo>
                    <a:pt x="159" y="3589"/>
                    <a:pt x="191" y="3570"/>
                    <a:pt x="204" y="3532"/>
                  </a:cubicBezTo>
                  <a:cubicBezTo>
                    <a:pt x="356" y="2388"/>
                    <a:pt x="381" y="1244"/>
                    <a:pt x="254" y="101"/>
                  </a:cubicBezTo>
                  <a:cubicBezTo>
                    <a:pt x="243" y="33"/>
                    <a:pt x="192" y="1"/>
                    <a:pt x="1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9"/>
            <p:cNvSpPr/>
            <p:nvPr/>
          </p:nvSpPr>
          <p:spPr>
            <a:xfrm>
              <a:off x="7397808" y="3748350"/>
              <a:ext cx="24083" cy="422606"/>
            </a:xfrm>
            <a:custGeom>
              <a:rect b="b" l="l" r="r" t="t"/>
              <a:pathLst>
                <a:path extrusionOk="0" h="10283" w="586">
                  <a:moveTo>
                    <a:pt x="52" y="1"/>
                  </a:moveTo>
                  <a:cubicBezTo>
                    <a:pt x="26" y="1"/>
                    <a:pt x="1" y="7"/>
                    <a:pt x="1" y="7"/>
                  </a:cubicBezTo>
                  <a:lnTo>
                    <a:pt x="1" y="33"/>
                  </a:lnTo>
                  <a:cubicBezTo>
                    <a:pt x="128" y="3413"/>
                    <a:pt x="255" y="6793"/>
                    <a:pt x="306" y="10173"/>
                  </a:cubicBezTo>
                  <a:cubicBezTo>
                    <a:pt x="306" y="10243"/>
                    <a:pt x="367" y="10282"/>
                    <a:pt x="423" y="10282"/>
                  </a:cubicBezTo>
                  <a:cubicBezTo>
                    <a:pt x="468" y="10282"/>
                    <a:pt x="509" y="10256"/>
                    <a:pt x="509" y="10199"/>
                  </a:cubicBezTo>
                  <a:cubicBezTo>
                    <a:pt x="586" y="6793"/>
                    <a:pt x="433" y="3387"/>
                    <a:pt x="103" y="33"/>
                  </a:cubicBezTo>
                  <a:cubicBezTo>
                    <a:pt x="103" y="7"/>
                    <a:pt x="77" y="1"/>
                    <a:pt x="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9"/>
            <p:cNvSpPr/>
            <p:nvPr/>
          </p:nvSpPr>
          <p:spPr>
            <a:xfrm>
              <a:off x="7036807" y="3180753"/>
              <a:ext cx="221351" cy="67975"/>
            </a:xfrm>
            <a:custGeom>
              <a:rect b="b" l="l" r="r" t="t"/>
              <a:pathLst>
                <a:path extrusionOk="0" h="1654" w="5386">
                  <a:moveTo>
                    <a:pt x="1224" y="0"/>
                  </a:moveTo>
                  <a:cubicBezTo>
                    <a:pt x="676" y="0"/>
                    <a:pt x="197" y="338"/>
                    <a:pt x="17" y="856"/>
                  </a:cubicBezTo>
                  <a:cubicBezTo>
                    <a:pt x="0" y="936"/>
                    <a:pt x="56" y="986"/>
                    <a:pt x="111" y="986"/>
                  </a:cubicBezTo>
                  <a:cubicBezTo>
                    <a:pt x="143" y="986"/>
                    <a:pt x="176" y="970"/>
                    <a:pt x="194" y="932"/>
                  </a:cubicBezTo>
                  <a:cubicBezTo>
                    <a:pt x="379" y="523"/>
                    <a:pt x="761" y="278"/>
                    <a:pt x="1168" y="278"/>
                  </a:cubicBezTo>
                  <a:cubicBezTo>
                    <a:pt x="1266" y="278"/>
                    <a:pt x="1366" y="293"/>
                    <a:pt x="1465" y="322"/>
                  </a:cubicBezTo>
                  <a:cubicBezTo>
                    <a:pt x="1948" y="475"/>
                    <a:pt x="2101" y="907"/>
                    <a:pt x="2177" y="1364"/>
                  </a:cubicBezTo>
                  <a:cubicBezTo>
                    <a:pt x="2190" y="1441"/>
                    <a:pt x="2247" y="1479"/>
                    <a:pt x="2304" y="1479"/>
                  </a:cubicBezTo>
                  <a:cubicBezTo>
                    <a:pt x="2361" y="1479"/>
                    <a:pt x="2418" y="1441"/>
                    <a:pt x="2431" y="1364"/>
                  </a:cubicBezTo>
                  <a:cubicBezTo>
                    <a:pt x="2431" y="1339"/>
                    <a:pt x="2431" y="1314"/>
                    <a:pt x="2431" y="1314"/>
                  </a:cubicBezTo>
                  <a:cubicBezTo>
                    <a:pt x="2751" y="815"/>
                    <a:pt x="3238" y="566"/>
                    <a:pt x="3709" y="566"/>
                  </a:cubicBezTo>
                  <a:cubicBezTo>
                    <a:pt x="4248" y="566"/>
                    <a:pt x="4768" y="892"/>
                    <a:pt x="4998" y="1542"/>
                  </a:cubicBezTo>
                  <a:cubicBezTo>
                    <a:pt x="5017" y="1620"/>
                    <a:pt x="5081" y="1653"/>
                    <a:pt x="5150" y="1653"/>
                  </a:cubicBezTo>
                  <a:cubicBezTo>
                    <a:pt x="5261" y="1653"/>
                    <a:pt x="5385" y="1566"/>
                    <a:pt x="5354" y="1441"/>
                  </a:cubicBezTo>
                  <a:cubicBezTo>
                    <a:pt x="5121" y="655"/>
                    <a:pt x="4405" y="219"/>
                    <a:pt x="3711" y="219"/>
                  </a:cubicBezTo>
                  <a:cubicBezTo>
                    <a:pt x="3193" y="219"/>
                    <a:pt x="2688" y="462"/>
                    <a:pt x="2406" y="983"/>
                  </a:cubicBezTo>
                  <a:cubicBezTo>
                    <a:pt x="2304" y="500"/>
                    <a:pt x="1923" y="119"/>
                    <a:pt x="1440" y="17"/>
                  </a:cubicBezTo>
                  <a:cubicBezTo>
                    <a:pt x="1367" y="6"/>
                    <a:pt x="1295" y="0"/>
                    <a:pt x="12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9"/>
            <p:cNvSpPr/>
            <p:nvPr/>
          </p:nvSpPr>
          <p:spPr>
            <a:xfrm>
              <a:off x="7393657" y="4252863"/>
              <a:ext cx="56427" cy="634093"/>
            </a:xfrm>
            <a:custGeom>
              <a:rect b="b" l="l" r="r" t="t"/>
              <a:pathLst>
                <a:path extrusionOk="0" h="15429" w="1373">
                  <a:moveTo>
                    <a:pt x="724" y="1"/>
                  </a:moveTo>
                  <a:cubicBezTo>
                    <a:pt x="698" y="1"/>
                    <a:pt x="671" y="17"/>
                    <a:pt x="661" y="58"/>
                  </a:cubicBezTo>
                  <a:cubicBezTo>
                    <a:pt x="356" y="820"/>
                    <a:pt x="280" y="1684"/>
                    <a:pt x="483" y="2498"/>
                  </a:cubicBezTo>
                  <a:cubicBezTo>
                    <a:pt x="737" y="3896"/>
                    <a:pt x="712" y="5344"/>
                    <a:pt x="458" y="6742"/>
                  </a:cubicBezTo>
                  <a:cubicBezTo>
                    <a:pt x="0" y="9487"/>
                    <a:pt x="280" y="12461"/>
                    <a:pt x="483" y="15231"/>
                  </a:cubicBezTo>
                  <a:cubicBezTo>
                    <a:pt x="483" y="15364"/>
                    <a:pt x="587" y="15428"/>
                    <a:pt x="696" y="15428"/>
                  </a:cubicBezTo>
                  <a:cubicBezTo>
                    <a:pt x="816" y="15428"/>
                    <a:pt x="941" y="15352"/>
                    <a:pt x="941" y="15206"/>
                  </a:cubicBezTo>
                  <a:cubicBezTo>
                    <a:pt x="941" y="12537"/>
                    <a:pt x="534" y="9792"/>
                    <a:pt x="966" y="7123"/>
                  </a:cubicBezTo>
                  <a:cubicBezTo>
                    <a:pt x="1119" y="6183"/>
                    <a:pt x="1373" y="5319"/>
                    <a:pt x="1271" y="4353"/>
                  </a:cubicBezTo>
                  <a:cubicBezTo>
                    <a:pt x="1119" y="2853"/>
                    <a:pt x="407" y="1659"/>
                    <a:pt x="788" y="83"/>
                  </a:cubicBezTo>
                  <a:cubicBezTo>
                    <a:pt x="803" y="37"/>
                    <a:pt x="764" y="1"/>
                    <a:pt x="724" y="1"/>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9"/>
            <p:cNvSpPr/>
            <p:nvPr/>
          </p:nvSpPr>
          <p:spPr>
            <a:xfrm>
              <a:off x="7664202" y="3639237"/>
              <a:ext cx="223529" cy="147910"/>
            </a:xfrm>
            <a:custGeom>
              <a:rect b="b" l="l" r="r" t="t"/>
              <a:pathLst>
                <a:path extrusionOk="0" h="3599" w="5439">
                  <a:moveTo>
                    <a:pt x="3824" y="0"/>
                  </a:moveTo>
                  <a:cubicBezTo>
                    <a:pt x="3710" y="0"/>
                    <a:pt x="3595" y="15"/>
                    <a:pt x="3482" y="44"/>
                  </a:cubicBezTo>
                  <a:cubicBezTo>
                    <a:pt x="2415" y="426"/>
                    <a:pt x="1779" y="1493"/>
                    <a:pt x="1932" y="2586"/>
                  </a:cubicBezTo>
                  <a:cubicBezTo>
                    <a:pt x="1691" y="2285"/>
                    <a:pt x="1388" y="2048"/>
                    <a:pt x="1021" y="2048"/>
                  </a:cubicBezTo>
                  <a:cubicBezTo>
                    <a:pt x="923" y="2048"/>
                    <a:pt x="819" y="2065"/>
                    <a:pt x="712" y="2103"/>
                  </a:cubicBezTo>
                  <a:cubicBezTo>
                    <a:pt x="0" y="2306"/>
                    <a:pt x="178" y="3145"/>
                    <a:pt x="559" y="3577"/>
                  </a:cubicBezTo>
                  <a:cubicBezTo>
                    <a:pt x="567" y="3592"/>
                    <a:pt x="578" y="3598"/>
                    <a:pt x="591" y="3598"/>
                  </a:cubicBezTo>
                  <a:cubicBezTo>
                    <a:pt x="621" y="3598"/>
                    <a:pt x="653" y="3562"/>
                    <a:pt x="635" y="3526"/>
                  </a:cubicBezTo>
                  <a:cubicBezTo>
                    <a:pt x="463" y="3132"/>
                    <a:pt x="338" y="2355"/>
                    <a:pt x="957" y="2355"/>
                  </a:cubicBezTo>
                  <a:cubicBezTo>
                    <a:pt x="976" y="2355"/>
                    <a:pt x="996" y="2356"/>
                    <a:pt x="1017" y="2357"/>
                  </a:cubicBezTo>
                  <a:cubicBezTo>
                    <a:pt x="1500" y="2383"/>
                    <a:pt x="1779" y="2865"/>
                    <a:pt x="1982" y="3247"/>
                  </a:cubicBezTo>
                  <a:cubicBezTo>
                    <a:pt x="2017" y="3307"/>
                    <a:pt x="2072" y="3332"/>
                    <a:pt x="2126" y="3332"/>
                  </a:cubicBezTo>
                  <a:cubicBezTo>
                    <a:pt x="2230" y="3332"/>
                    <a:pt x="2329" y="3237"/>
                    <a:pt x="2262" y="3120"/>
                  </a:cubicBezTo>
                  <a:cubicBezTo>
                    <a:pt x="2262" y="3094"/>
                    <a:pt x="2262" y="3069"/>
                    <a:pt x="2262" y="3069"/>
                  </a:cubicBezTo>
                  <a:cubicBezTo>
                    <a:pt x="2186" y="2154"/>
                    <a:pt x="2364" y="1188"/>
                    <a:pt x="3228" y="680"/>
                  </a:cubicBezTo>
                  <a:cubicBezTo>
                    <a:pt x="3397" y="570"/>
                    <a:pt x="3584" y="519"/>
                    <a:pt x="3769" y="519"/>
                  </a:cubicBezTo>
                  <a:cubicBezTo>
                    <a:pt x="4225" y="519"/>
                    <a:pt x="4662" y="827"/>
                    <a:pt x="4753" y="1315"/>
                  </a:cubicBezTo>
                  <a:cubicBezTo>
                    <a:pt x="4880" y="1798"/>
                    <a:pt x="4778" y="2332"/>
                    <a:pt x="4753" y="2789"/>
                  </a:cubicBezTo>
                  <a:cubicBezTo>
                    <a:pt x="4738" y="2954"/>
                    <a:pt x="4881" y="3056"/>
                    <a:pt x="5012" y="3056"/>
                  </a:cubicBezTo>
                  <a:cubicBezTo>
                    <a:pt x="5104" y="3056"/>
                    <a:pt x="5189" y="3006"/>
                    <a:pt x="5210" y="2891"/>
                  </a:cubicBezTo>
                  <a:cubicBezTo>
                    <a:pt x="5388" y="2154"/>
                    <a:pt x="5439" y="1340"/>
                    <a:pt x="5032" y="680"/>
                  </a:cubicBezTo>
                  <a:cubicBezTo>
                    <a:pt x="4766" y="249"/>
                    <a:pt x="4301" y="0"/>
                    <a:pt x="38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9"/>
            <p:cNvSpPr/>
            <p:nvPr/>
          </p:nvSpPr>
          <p:spPr>
            <a:xfrm>
              <a:off x="6974791" y="3342307"/>
              <a:ext cx="234954" cy="119840"/>
            </a:xfrm>
            <a:custGeom>
              <a:rect b="b" l="l" r="r" t="t"/>
              <a:pathLst>
                <a:path extrusionOk="0" h="2916" w="5717">
                  <a:moveTo>
                    <a:pt x="3998" y="0"/>
                  </a:moveTo>
                  <a:cubicBezTo>
                    <a:pt x="3987" y="0"/>
                    <a:pt x="3976" y="0"/>
                    <a:pt x="3965" y="0"/>
                  </a:cubicBezTo>
                  <a:cubicBezTo>
                    <a:pt x="2974" y="0"/>
                    <a:pt x="2136" y="915"/>
                    <a:pt x="2034" y="1881"/>
                  </a:cubicBezTo>
                  <a:cubicBezTo>
                    <a:pt x="1805" y="1525"/>
                    <a:pt x="1449" y="1297"/>
                    <a:pt x="1043" y="1271"/>
                  </a:cubicBezTo>
                  <a:cubicBezTo>
                    <a:pt x="534" y="1271"/>
                    <a:pt x="1" y="1805"/>
                    <a:pt x="382" y="2262"/>
                  </a:cubicBezTo>
                  <a:cubicBezTo>
                    <a:pt x="382" y="2270"/>
                    <a:pt x="388" y="2273"/>
                    <a:pt x="398" y="2273"/>
                  </a:cubicBezTo>
                  <a:cubicBezTo>
                    <a:pt x="420" y="2273"/>
                    <a:pt x="458" y="2255"/>
                    <a:pt x="458" y="2237"/>
                  </a:cubicBezTo>
                  <a:cubicBezTo>
                    <a:pt x="401" y="1857"/>
                    <a:pt x="700" y="1576"/>
                    <a:pt x="1035" y="1576"/>
                  </a:cubicBezTo>
                  <a:cubicBezTo>
                    <a:pt x="1148" y="1576"/>
                    <a:pt x="1264" y="1607"/>
                    <a:pt x="1373" y="1678"/>
                  </a:cubicBezTo>
                  <a:cubicBezTo>
                    <a:pt x="1754" y="1881"/>
                    <a:pt x="1831" y="2313"/>
                    <a:pt x="2059" y="2644"/>
                  </a:cubicBezTo>
                  <a:cubicBezTo>
                    <a:pt x="2077" y="2662"/>
                    <a:pt x="2102" y="2670"/>
                    <a:pt x="2127" y="2670"/>
                  </a:cubicBezTo>
                  <a:cubicBezTo>
                    <a:pt x="2173" y="2670"/>
                    <a:pt x="2221" y="2642"/>
                    <a:pt x="2237" y="2593"/>
                  </a:cubicBezTo>
                  <a:cubicBezTo>
                    <a:pt x="2237" y="2542"/>
                    <a:pt x="2237" y="2491"/>
                    <a:pt x="2237" y="2440"/>
                  </a:cubicBezTo>
                  <a:lnTo>
                    <a:pt x="2237" y="2415"/>
                  </a:lnTo>
                  <a:cubicBezTo>
                    <a:pt x="2339" y="1500"/>
                    <a:pt x="2771" y="509"/>
                    <a:pt x="3813" y="356"/>
                  </a:cubicBezTo>
                  <a:cubicBezTo>
                    <a:pt x="3885" y="347"/>
                    <a:pt x="3953" y="343"/>
                    <a:pt x="4017" y="343"/>
                  </a:cubicBezTo>
                  <a:cubicBezTo>
                    <a:pt x="5226" y="343"/>
                    <a:pt x="5127" y="1875"/>
                    <a:pt x="4982" y="2720"/>
                  </a:cubicBezTo>
                  <a:cubicBezTo>
                    <a:pt x="4952" y="2840"/>
                    <a:pt x="5055" y="2916"/>
                    <a:pt x="5160" y="2916"/>
                  </a:cubicBezTo>
                  <a:cubicBezTo>
                    <a:pt x="5233" y="2916"/>
                    <a:pt x="5307" y="2879"/>
                    <a:pt x="5338" y="2796"/>
                  </a:cubicBezTo>
                  <a:cubicBezTo>
                    <a:pt x="5716" y="1711"/>
                    <a:pt x="5469" y="0"/>
                    <a:pt x="39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9"/>
            <p:cNvSpPr/>
            <p:nvPr/>
          </p:nvSpPr>
          <p:spPr>
            <a:xfrm>
              <a:off x="7195567" y="3393309"/>
              <a:ext cx="222132" cy="91236"/>
            </a:xfrm>
            <a:custGeom>
              <a:rect b="b" l="l" r="r" t="t"/>
              <a:pathLst>
                <a:path extrusionOk="0" h="2220" w="5405">
                  <a:moveTo>
                    <a:pt x="3967" y="1"/>
                  </a:moveTo>
                  <a:cubicBezTo>
                    <a:pt x="3258" y="1"/>
                    <a:pt x="2267" y="426"/>
                    <a:pt x="2050" y="1148"/>
                  </a:cubicBezTo>
                  <a:cubicBezTo>
                    <a:pt x="1747" y="892"/>
                    <a:pt x="1337" y="764"/>
                    <a:pt x="939" y="764"/>
                  </a:cubicBezTo>
                  <a:cubicBezTo>
                    <a:pt x="902" y="764"/>
                    <a:pt x="866" y="765"/>
                    <a:pt x="830" y="767"/>
                  </a:cubicBezTo>
                  <a:cubicBezTo>
                    <a:pt x="449" y="793"/>
                    <a:pt x="118" y="1047"/>
                    <a:pt x="17" y="1428"/>
                  </a:cubicBezTo>
                  <a:cubicBezTo>
                    <a:pt x="1" y="1492"/>
                    <a:pt x="55" y="1545"/>
                    <a:pt x="110" y="1545"/>
                  </a:cubicBezTo>
                  <a:cubicBezTo>
                    <a:pt x="142" y="1545"/>
                    <a:pt x="176" y="1526"/>
                    <a:pt x="195" y="1479"/>
                  </a:cubicBezTo>
                  <a:cubicBezTo>
                    <a:pt x="322" y="1145"/>
                    <a:pt x="548" y="1024"/>
                    <a:pt x="803" y="1024"/>
                  </a:cubicBezTo>
                  <a:cubicBezTo>
                    <a:pt x="1207" y="1024"/>
                    <a:pt x="1683" y="1331"/>
                    <a:pt x="1948" y="1580"/>
                  </a:cubicBezTo>
                  <a:cubicBezTo>
                    <a:pt x="1991" y="1623"/>
                    <a:pt x="2043" y="1642"/>
                    <a:pt x="2095" y="1642"/>
                  </a:cubicBezTo>
                  <a:cubicBezTo>
                    <a:pt x="2229" y="1642"/>
                    <a:pt x="2359" y="1517"/>
                    <a:pt x="2304" y="1352"/>
                  </a:cubicBezTo>
                  <a:cubicBezTo>
                    <a:pt x="2635" y="869"/>
                    <a:pt x="3143" y="538"/>
                    <a:pt x="3753" y="462"/>
                  </a:cubicBezTo>
                  <a:cubicBezTo>
                    <a:pt x="3820" y="454"/>
                    <a:pt x="3884" y="450"/>
                    <a:pt x="3943" y="450"/>
                  </a:cubicBezTo>
                  <a:cubicBezTo>
                    <a:pt x="4779" y="450"/>
                    <a:pt x="4847" y="1252"/>
                    <a:pt x="4871" y="1987"/>
                  </a:cubicBezTo>
                  <a:cubicBezTo>
                    <a:pt x="4871" y="2136"/>
                    <a:pt x="4994" y="2220"/>
                    <a:pt x="5112" y="2220"/>
                  </a:cubicBezTo>
                  <a:cubicBezTo>
                    <a:pt x="5216" y="2220"/>
                    <a:pt x="5317" y="2155"/>
                    <a:pt x="5329" y="2013"/>
                  </a:cubicBezTo>
                  <a:cubicBezTo>
                    <a:pt x="5405" y="1148"/>
                    <a:pt x="5151" y="56"/>
                    <a:pt x="4083" y="5"/>
                  </a:cubicBezTo>
                  <a:cubicBezTo>
                    <a:pt x="4046" y="2"/>
                    <a:pt x="4007" y="1"/>
                    <a:pt x="39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9"/>
            <p:cNvSpPr/>
            <p:nvPr/>
          </p:nvSpPr>
          <p:spPr>
            <a:xfrm>
              <a:off x="7451111" y="3028774"/>
              <a:ext cx="329068" cy="160856"/>
            </a:xfrm>
            <a:custGeom>
              <a:rect b="b" l="l" r="r" t="t"/>
              <a:pathLst>
                <a:path extrusionOk="0" h="3914" w="8007">
                  <a:moveTo>
                    <a:pt x="4608" y="0"/>
                  </a:moveTo>
                  <a:cubicBezTo>
                    <a:pt x="3365" y="0"/>
                    <a:pt x="2288" y="1304"/>
                    <a:pt x="2288" y="2521"/>
                  </a:cubicBezTo>
                  <a:cubicBezTo>
                    <a:pt x="2053" y="2099"/>
                    <a:pt x="1603" y="1829"/>
                    <a:pt x="1116" y="1829"/>
                  </a:cubicBezTo>
                  <a:cubicBezTo>
                    <a:pt x="1075" y="1829"/>
                    <a:pt x="1033" y="1831"/>
                    <a:pt x="991" y="1835"/>
                  </a:cubicBezTo>
                  <a:cubicBezTo>
                    <a:pt x="407" y="1936"/>
                    <a:pt x="0" y="2648"/>
                    <a:pt x="458" y="3105"/>
                  </a:cubicBezTo>
                  <a:cubicBezTo>
                    <a:pt x="480" y="3128"/>
                    <a:pt x="507" y="3137"/>
                    <a:pt x="532" y="3137"/>
                  </a:cubicBezTo>
                  <a:cubicBezTo>
                    <a:pt x="593" y="3137"/>
                    <a:pt x="646" y="3083"/>
                    <a:pt x="610" y="3029"/>
                  </a:cubicBezTo>
                  <a:cubicBezTo>
                    <a:pt x="413" y="2614"/>
                    <a:pt x="724" y="2179"/>
                    <a:pt x="1139" y="2179"/>
                  </a:cubicBezTo>
                  <a:cubicBezTo>
                    <a:pt x="1206" y="2179"/>
                    <a:pt x="1276" y="2191"/>
                    <a:pt x="1347" y="2216"/>
                  </a:cubicBezTo>
                  <a:cubicBezTo>
                    <a:pt x="1805" y="2343"/>
                    <a:pt x="1906" y="2750"/>
                    <a:pt x="2186" y="3055"/>
                  </a:cubicBezTo>
                  <a:cubicBezTo>
                    <a:pt x="2215" y="3083"/>
                    <a:pt x="2254" y="3097"/>
                    <a:pt x="2292" y="3097"/>
                  </a:cubicBezTo>
                  <a:cubicBezTo>
                    <a:pt x="2355" y="3097"/>
                    <a:pt x="2415" y="3058"/>
                    <a:pt x="2415" y="2978"/>
                  </a:cubicBezTo>
                  <a:cubicBezTo>
                    <a:pt x="2415" y="2978"/>
                    <a:pt x="2415" y="2953"/>
                    <a:pt x="2415" y="2953"/>
                  </a:cubicBezTo>
                  <a:cubicBezTo>
                    <a:pt x="2428" y="2957"/>
                    <a:pt x="2442" y="2959"/>
                    <a:pt x="2456" y="2959"/>
                  </a:cubicBezTo>
                  <a:cubicBezTo>
                    <a:pt x="2523" y="2959"/>
                    <a:pt x="2593" y="2910"/>
                    <a:pt x="2593" y="2826"/>
                  </a:cubicBezTo>
                  <a:cubicBezTo>
                    <a:pt x="2662" y="1833"/>
                    <a:pt x="3381" y="443"/>
                    <a:pt x="4521" y="443"/>
                  </a:cubicBezTo>
                  <a:cubicBezTo>
                    <a:pt x="4636" y="443"/>
                    <a:pt x="4756" y="457"/>
                    <a:pt x="4880" y="488"/>
                  </a:cubicBezTo>
                  <a:cubicBezTo>
                    <a:pt x="6151" y="792"/>
                    <a:pt x="5922" y="2063"/>
                    <a:pt x="5693" y="3055"/>
                  </a:cubicBezTo>
                  <a:cubicBezTo>
                    <a:pt x="5668" y="3080"/>
                    <a:pt x="5643" y="3156"/>
                    <a:pt x="5668" y="3207"/>
                  </a:cubicBezTo>
                  <a:cubicBezTo>
                    <a:pt x="5668" y="3232"/>
                    <a:pt x="5668" y="3258"/>
                    <a:pt x="5668" y="3283"/>
                  </a:cubicBezTo>
                  <a:cubicBezTo>
                    <a:pt x="5651" y="3400"/>
                    <a:pt x="5756" y="3473"/>
                    <a:pt x="5858" y="3473"/>
                  </a:cubicBezTo>
                  <a:cubicBezTo>
                    <a:pt x="5911" y="3473"/>
                    <a:pt x="5964" y="3454"/>
                    <a:pt x="5998" y="3410"/>
                  </a:cubicBezTo>
                  <a:cubicBezTo>
                    <a:pt x="6075" y="3309"/>
                    <a:pt x="6125" y="3207"/>
                    <a:pt x="6176" y="3080"/>
                  </a:cubicBezTo>
                  <a:cubicBezTo>
                    <a:pt x="6405" y="2927"/>
                    <a:pt x="6659" y="2826"/>
                    <a:pt x="6913" y="2826"/>
                  </a:cubicBezTo>
                  <a:cubicBezTo>
                    <a:pt x="7447" y="2826"/>
                    <a:pt x="7523" y="3232"/>
                    <a:pt x="7422" y="3664"/>
                  </a:cubicBezTo>
                  <a:cubicBezTo>
                    <a:pt x="7391" y="3816"/>
                    <a:pt x="7533" y="3913"/>
                    <a:pt x="7668" y="3913"/>
                  </a:cubicBezTo>
                  <a:cubicBezTo>
                    <a:pt x="7760" y="3913"/>
                    <a:pt x="7848" y="3869"/>
                    <a:pt x="7879" y="3766"/>
                  </a:cubicBezTo>
                  <a:cubicBezTo>
                    <a:pt x="8006" y="3232"/>
                    <a:pt x="7879" y="2622"/>
                    <a:pt x="7295" y="2445"/>
                  </a:cubicBezTo>
                  <a:cubicBezTo>
                    <a:pt x="7172" y="2407"/>
                    <a:pt x="7045" y="2386"/>
                    <a:pt x="6919" y="2386"/>
                  </a:cubicBezTo>
                  <a:cubicBezTo>
                    <a:pt x="6706" y="2386"/>
                    <a:pt x="6495" y="2444"/>
                    <a:pt x="6303" y="2572"/>
                  </a:cubicBezTo>
                  <a:cubicBezTo>
                    <a:pt x="6507" y="1504"/>
                    <a:pt x="6075" y="259"/>
                    <a:pt x="4931" y="30"/>
                  </a:cubicBezTo>
                  <a:cubicBezTo>
                    <a:pt x="4822" y="10"/>
                    <a:pt x="4714" y="0"/>
                    <a:pt x="46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9"/>
            <p:cNvSpPr/>
            <p:nvPr/>
          </p:nvSpPr>
          <p:spPr>
            <a:xfrm>
              <a:off x="7098043" y="2895701"/>
              <a:ext cx="210049" cy="125471"/>
            </a:xfrm>
            <a:custGeom>
              <a:rect b="b" l="l" r="r" t="t"/>
              <a:pathLst>
                <a:path extrusionOk="0" h="3053" w="5111">
                  <a:moveTo>
                    <a:pt x="623" y="0"/>
                  </a:moveTo>
                  <a:cubicBezTo>
                    <a:pt x="310" y="0"/>
                    <a:pt x="19" y="229"/>
                    <a:pt x="1" y="574"/>
                  </a:cubicBezTo>
                  <a:cubicBezTo>
                    <a:pt x="1" y="650"/>
                    <a:pt x="64" y="698"/>
                    <a:pt x="120" y="698"/>
                  </a:cubicBezTo>
                  <a:cubicBezTo>
                    <a:pt x="159" y="698"/>
                    <a:pt x="194" y="676"/>
                    <a:pt x="204" y="625"/>
                  </a:cubicBezTo>
                  <a:cubicBezTo>
                    <a:pt x="225" y="415"/>
                    <a:pt x="384" y="275"/>
                    <a:pt x="568" y="275"/>
                  </a:cubicBezTo>
                  <a:cubicBezTo>
                    <a:pt x="607" y="275"/>
                    <a:pt x="647" y="281"/>
                    <a:pt x="687" y="294"/>
                  </a:cubicBezTo>
                  <a:cubicBezTo>
                    <a:pt x="865" y="345"/>
                    <a:pt x="992" y="498"/>
                    <a:pt x="1017" y="676"/>
                  </a:cubicBezTo>
                  <a:cubicBezTo>
                    <a:pt x="1119" y="1006"/>
                    <a:pt x="1094" y="1336"/>
                    <a:pt x="1170" y="1667"/>
                  </a:cubicBezTo>
                  <a:cubicBezTo>
                    <a:pt x="1182" y="1743"/>
                    <a:pt x="1252" y="1781"/>
                    <a:pt x="1319" y="1781"/>
                  </a:cubicBezTo>
                  <a:cubicBezTo>
                    <a:pt x="1386" y="1781"/>
                    <a:pt x="1449" y="1743"/>
                    <a:pt x="1449" y="1667"/>
                  </a:cubicBezTo>
                  <a:lnTo>
                    <a:pt x="1449" y="1591"/>
                  </a:lnTo>
                  <a:cubicBezTo>
                    <a:pt x="1475" y="1591"/>
                    <a:pt x="1500" y="1565"/>
                    <a:pt x="1526" y="1540"/>
                  </a:cubicBezTo>
                  <a:cubicBezTo>
                    <a:pt x="1761" y="967"/>
                    <a:pt x="2310" y="640"/>
                    <a:pt x="2875" y="640"/>
                  </a:cubicBezTo>
                  <a:cubicBezTo>
                    <a:pt x="3163" y="640"/>
                    <a:pt x="3454" y="724"/>
                    <a:pt x="3711" y="904"/>
                  </a:cubicBezTo>
                  <a:cubicBezTo>
                    <a:pt x="4347" y="1336"/>
                    <a:pt x="4703" y="2073"/>
                    <a:pt x="4677" y="2836"/>
                  </a:cubicBezTo>
                  <a:cubicBezTo>
                    <a:pt x="4665" y="2982"/>
                    <a:pt x="4770" y="3052"/>
                    <a:pt x="4876" y="3052"/>
                  </a:cubicBezTo>
                  <a:cubicBezTo>
                    <a:pt x="4992" y="3052"/>
                    <a:pt x="5110" y="2969"/>
                    <a:pt x="5084" y="2811"/>
                  </a:cubicBezTo>
                  <a:cubicBezTo>
                    <a:pt x="5008" y="1743"/>
                    <a:pt x="4448" y="676"/>
                    <a:pt x="3356" y="371"/>
                  </a:cubicBezTo>
                  <a:cubicBezTo>
                    <a:pt x="3205" y="331"/>
                    <a:pt x="3053" y="311"/>
                    <a:pt x="2903" y="311"/>
                  </a:cubicBezTo>
                  <a:cubicBezTo>
                    <a:pt x="2289" y="311"/>
                    <a:pt x="1705" y="633"/>
                    <a:pt x="1399" y="1184"/>
                  </a:cubicBezTo>
                  <a:cubicBezTo>
                    <a:pt x="1424" y="777"/>
                    <a:pt x="1271" y="396"/>
                    <a:pt x="992" y="116"/>
                  </a:cubicBezTo>
                  <a:cubicBezTo>
                    <a:pt x="876" y="37"/>
                    <a:pt x="748" y="0"/>
                    <a:pt x="6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9"/>
            <p:cNvSpPr/>
            <p:nvPr/>
          </p:nvSpPr>
          <p:spPr>
            <a:xfrm>
              <a:off x="7221294" y="2568277"/>
              <a:ext cx="240831" cy="96702"/>
            </a:xfrm>
            <a:custGeom>
              <a:rect b="b" l="l" r="r" t="t"/>
              <a:pathLst>
                <a:path extrusionOk="0" h="2353" w="5860">
                  <a:moveTo>
                    <a:pt x="3748" y="1"/>
                  </a:moveTo>
                  <a:cubicBezTo>
                    <a:pt x="3736" y="1"/>
                    <a:pt x="3724" y="1"/>
                    <a:pt x="3711" y="1"/>
                  </a:cubicBezTo>
                  <a:cubicBezTo>
                    <a:pt x="2924" y="1"/>
                    <a:pt x="2364" y="865"/>
                    <a:pt x="2212" y="1552"/>
                  </a:cubicBezTo>
                  <a:cubicBezTo>
                    <a:pt x="1967" y="1013"/>
                    <a:pt x="1581" y="380"/>
                    <a:pt x="916" y="380"/>
                  </a:cubicBezTo>
                  <a:cubicBezTo>
                    <a:pt x="891" y="380"/>
                    <a:pt x="865" y="381"/>
                    <a:pt x="839" y="382"/>
                  </a:cubicBezTo>
                  <a:cubicBezTo>
                    <a:pt x="382" y="433"/>
                    <a:pt x="1" y="967"/>
                    <a:pt x="306" y="1374"/>
                  </a:cubicBezTo>
                  <a:cubicBezTo>
                    <a:pt x="313" y="1389"/>
                    <a:pt x="327" y="1395"/>
                    <a:pt x="343" y="1395"/>
                  </a:cubicBezTo>
                  <a:cubicBezTo>
                    <a:pt x="380" y="1395"/>
                    <a:pt x="425" y="1359"/>
                    <a:pt x="407" y="1323"/>
                  </a:cubicBezTo>
                  <a:cubicBezTo>
                    <a:pt x="319" y="883"/>
                    <a:pt x="608" y="639"/>
                    <a:pt x="946" y="639"/>
                  </a:cubicBezTo>
                  <a:cubicBezTo>
                    <a:pt x="1097" y="639"/>
                    <a:pt x="1257" y="687"/>
                    <a:pt x="1399" y="789"/>
                  </a:cubicBezTo>
                  <a:cubicBezTo>
                    <a:pt x="1678" y="1043"/>
                    <a:pt x="1881" y="1399"/>
                    <a:pt x="1983" y="1780"/>
                  </a:cubicBezTo>
                  <a:cubicBezTo>
                    <a:pt x="2012" y="1847"/>
                    <a:pt x="2062" y="1875"/>
                    <a:pt x="2114" y="1875"/>
                  </a:cubicBezTo>
                  <a:cubicBezTo>
                    <a:pt x="2199" y="1875"/>
                    <a:pt x="2288" y="1799"/>
                    <a:pt x="2288" y="1704"/>
                  </a:cubicBezTo>
                  <a:cubicBezTo>
                    <a:pt x="2314" y="1704"/>
                    <a:pt x="2364" y="1679"/>
                    <a:pt x="2390" y="1653"/>
                  </a:cubicBezTo>
                  <a:cubicBezTo>
                    <a:pt x="2542" y="1069"/>
                    <a:pt x="2924" y="611"/>
                    <a:pt x="3483" y="382"/>
                  </a:cubicBezTo>
                  <a:cubicBezTo>
                    <a:pt x="3545" y="360"/>
                    <a:pt x="3609" y="350"/>
                    <a:pt x="3673" y="350"/>
                  </a:cubicBezTo>
                  <a:cubicBezTo>
                    <a:pt x="3970" y="350"/>
                    <a:pt x="4250" y="581"/>
                    <a:pt x="4271" y="916"/>
                  </a:cubicBezTo>
                  <a:cubicBezTo>
                    <a:pt x="4296" y="1247"/>
                    <a:pt x="4271" y="1577"/>
                    <a:pt x="4169" y="1907"/>
                  </a:cubicBezTo>
                  <a:cubicBezTo>
                    <a:pt x="4154" y="2038"/>
                    <a:pt x="4248" y="2111"/>
                    <a:pt x="4345" y="2111"/>
                  </a:cubicBezTo>
                  <a:cubicBezTo>
                    <a:pt x="4418" y="2111"/>
                    <a:pt x="4492" y="2071"/>
                    <a:pt x="4525" y="1984"/>
                  </a:cubicBezTo>
                  <a:cubicBezTo>
                    <a:pt x="4550" y="1907"/>
                    <a:pt x="4550" y="1857"/>
                    <a:pt x="4576" y="1780"/>
                  </a:cubicBezTo>
                  <a:cubicBezTo>
                    <a:pt x="4687" y="1669"/>
                    <a:pt x="4821" y="1620"/>
                    <a:pt x="4952" y="1620"/>
                  </a:cubicBezTo>
                  <a:cubicBezTo>
                    <a:pt x="5238" y="1620"/>
                    <a:pt x="5508" y="1855"/>
                    <a:pt x="5491" y="2187"/>
                  </a:cubicBezTo>
                  <a:cubicBezTo>
                    <a:pt x="5491" y="2295"/>
                    <a:pt x="5577" y="2353"/>
                    <a:pt x="5661" y="2353"/>
                  </a:cubicBezTo>
                  <a:cubicBezTo>
                    <a:pt x="5736" y="2353"/>
                    <a:pt x="5809" y="2308"/>
                    <a:pt x="5821" y="2212"/>
                  </a:cubicBezTo>
                  <a:cubicBezTo>
                    <a:pt x="5860" y="1728"/>
                    <a:pt x="5470" y="1361"/>
                    <a:pt x="5034" y="1361"/>
                  </a:cubicBezTo>
                  <a:cubicBezTo>
                    <a:pt x="4899" y="1361"/>
                    <a:pt x="4759" y="1397"/>
                    <a:pt x="4626" y="1475"/>
                  </a:cubicBezTo>
                  <a:cubicBezTo>
                    <a:pt x="4701" y="800"/>
                    <a:pt x="4530" y="1"/>
                    <a:pt x="37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9"/>
            <p:cNvSpPr/>
            <p:nvPr/>
          </p:nvSpPr>
          <p:spPr>
            <a:xfrm>
              <a:off x="7587925" y="2297937"/>
              <a:ext cx="190158" cy="108580"/>
            </a:xfrm>
            <a:custGeom>
              <a:rect b="b" l="l" r="r" t="t"/>
              <a:pathLst>
                <a:path extrusionOk="0" h="2642" w="4627">
                  <a:moveTo>
                    <a:pt x="3280" y="1"/>
                  </a:moveTo>
                  <a:cubicBezTo>
                    <a:pt x="2656" y="1"/>
                    <a:pt x="2064" y="647"/>
                    <a:pt x="1729" y="1191"/>
                  </a:cubicBezTo>
                  <a:cubicBezTo>
                    <a:pt x="1602" y="912"/>
                    <a:pt x="1348" y="683"/>
                    <a:pt x="1043" y="632"/>
                  </a:cubicBezTo>
                  <a:cubicBezTo>
                    <a:pt x="1026" y="631"/>
                    <a:pt x="1009" y="631"/>
                    <a:pt x="992" y="631"/>
                  </a:cubicBezTo>
                  <a:cubicBezTo>
                    <a:pt x="481" y="631"/>
                    <a:pt x="50" y="1005"/>
                    <a:pt x="1" y="1521"/>
                  </a:cubicBezTo>
                  <a:cubicBezTo>
                    <a:pt x="1" y="1607"/>
                    <a:pt x="82" y="1682"/>
                    <a:pt x="158" y="1682"/>
                  </a:cubicBezTo>
                  <a:cubicBezTo>
                    <a:pt x="195" y="1682"/>
                    <a:pt x="230" y="1664"/>
                    <a:pt x="255" y="1623"/>
                  </a:cubicBezTo>
                  <a:cubicBezTo>
                    <a:pt x="382" y="1369"/>
                    <a:pt x="534" y="1089"/>
                    <a:pt x="865" y="1039"/>
                  </a:cubicBezTo>
                  <a:cubicBezTo>
                    <a:pt x="886" y="1034"/>
                    <a:pt x="908" y="1032"/>
                    <a:pt x="930" y="1032"/>
                  </a:cubicBezTo>
                  <a:cubicBezTo>
                    <a:pt x="1041" y="1032"/>
                    <a:pt x="1161" y="1085"/>
                    <a:pt x="1246" y="1191"/>
                  </a:cubicBezTo>
                  <a:cubicBezTo>
                    <a:pt x="1348" y="1318"/>
                    <a:pt x="1373" y="1471"/>
                    <a:pt x="1322" y="1623"/>
                  </a:cubicBezTo>
                  <a:cubicBezTo>
                    <a:pt x="1322" y="1753"/>
                    <a:pt x="1415" y="1831"/>
                    <a:pt x="1516" y="1831"/>
                  </a:cubicBezTo>
                  <a:cubicBezTo>
                    <a:pt x="1573" y="1831"/>
                    <a:pt x="1632" y="1806"/>
                    <a:pt x="1678" y="1750"/>
                  </a:cubicBezTo>
                  <a:cubicBezTo>
                    <a:pt x="1704" y="1750"/>
                    <a:pt x="1754" y="1750"/>
                    <a:pt x="1780" y="1699"/>
                  </a:cubicBezTo>
                  <a:cubicBezTo>
                    <a:pt x="2110" y="1267"/>
                    <a:pt x="2644" y="505"/>
                    <a:pt x="3228" y="429"/>
                  </a:cubicBezTo>
                  <a:cubicBezTo>
                    <a:pt x="3252" y="426"/>
                    <a:pt x="3276" y="425"/>
                    <a:pt x="3298" y="425"/>
                  </a:cubicBezTo>
                  <a:cubicBezTo>
                    <a:pt x="3765" y="425"/>
                    <a:pt x="4042" y="906"/>
                    <a:pt x="4042" y="1318"/>
                  </a:cubicBezTo>
                  <a:cubicBezTo>
                    <a:pt x="3991" y="1725"/>
                    <a:pt x="3889" y="2106"/>
                    <a:pt x="3737" y="2462"/>
                  </a:cubicBezTo>
                  <a:cubicBezTo>
                    <a:pt x="3701" y="2552"/>
                    <a:pt x="3792" y="2642"/>
                    <a:pt x="3875" y="2642"/>
                  </a:cubicBezTo>
                  <a:cubicBezTo>
                    <a:pt x="3910" y="2642"/>
                    <a:pt x="3943" y="2626"/>
                    <a:pt x="3966" y="2589"/>
                  </a:cubicBezTo>
                  <a:cubicBezTo>
                    <a:pt x="4347" y="1852"/>
                    <a:pt x="4626" y="530"/>
                    <a:pt x="3686" y="98"/>
                  </a:cubicBezTo>
                  <a:cubicBezTo>
                    <a:pt x="3551" y="31"/>
                    <a:pt x="3415" y="1"/>
                    <a:pt x="3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9"/>
            <p:cNvSpPr/>
            <p:nvPr/>
          </p:nvSpPr>
          <p:spPr>
            <a:xfrm>
              <a:off x="7782111" y="2663048"/>
              <a:ext cx="173719" cy="76030"/>
            </a:xfrm>
            <a:custGeom>
              <a:rect b="b" l="l" r="r" t="t"/>
              <a:pathLst>
                <a:path extrusionOk="0" h="1850" w="4227">
                  <a:moveTo>
                    <a:pt x="2779" y="0"/>
                  </a:moveTo>
                  <a:cubicBezTo>
                    <a:pt x="2144" y="0"/>
                    <a:pt x="1690" y="456"/>
                    <a:pt x="1477" y="999"/>
                  </a:cubicBezTo>
                  <a:cubicBezTo>
                    <a:pt x="1350" y="847"/>
                    <a:pt x="1172" y="745"/>
                    <a:pt x="969" y="694"/>
                  </a:cubicBezTo>
                  <a:cubicBezTo>
                    <a:pt x="896" y="664"/>
                    <a:pt x="823" y="650"/>
                    <a:pt x="752" y="650"/>
                  </a:cubicBezTo>
                  <a:cubicBezTo>
                    <a:pt x="348" y="650"/>
                    <a:pt x="0" y="1097"/>
                    <a:pt x="130" y="1508"/>
                  </a:cubicBezTo>
                  <a:cubicBezTo>
                    <a:pt x="130" y="1552"/>
                    <a:pt x="159" y="1572"/>
                    <a:pt x="192" y="1572"/>
                  </a:cubicBezTo>
                  <a:cubicBezTo>
                    <a:pt x="234" y="1572"/>
                    <a:pt x="283" y="1539"/>
                    <a:pt x="283" y="1482"/>
                  </a:cubicBezTo>
                  <a:cubicBezTo>
                    <a:pt x="258" y="1190"/>
                    <a:pt x="490" y="921"/>
                    <a:pt x="778" y="921"/>
                  </a:cubicBezTo>
                  <a:cubicBezTo>
                    <a:pt x="790" y="921"/>
                    <a:pt x="803" y="922"/>
                    <a:pt x="816" y="923"/>
                  </a:cubicBezTo>
                  <a:cubicBezTo>
                    <a:pt x="1020" y="999"/>
                    <a:pt x="1198" y="1126"/>
                    <a:pt x="1299" y="1330"/>
                  </a:cubicBezTo>
                  <a:cubicBezTo>
                    <a:pt x="1274" y="1355"/>
                    <a:pt x="1299" y="1431"/>
                    <a:pt x="1350" y="1431"/>
                  </a:cubicBezTo>
                  <a:lnTo>
                    <a:pt x="1375" y="1482"/>
                  </a:lnTo>
                  <a:cubicBezTo>
                    <a:pt x="1399" y="1530"/>
                    <a:pt x="1452" y="1556"/>
                    <a:pt x="1506" y="1556"/>
                  </a:cubicBezTo>
                  <a:cubicBezTo>
                    <a:pt x="1566" y="1556"/>
                    <a:pt x="1628" y="1524"/>
                    <a:pt x="1655" y="1457"/>
                  </a:cubicBezTo>
                  <a:cubicBezTo>
                    <a:pt x="1792" y="1023"/>
                    <a:pt x="2176" y="363"/>
                    <a:pt x="2713" y="363"/>
                  </a:cubicBezTo>
                  <a:cubicBezTo>
                    <a:pt x="2774" y="363"/>
                    <a:pt x="2836" y="371"/>
                    <a:pt x="2900" y="389"/>
                  </a:cubicBezTo>
                  <a:cubicBezTo>
                    <a:pt x="3536" y="567"/>
                    <a:pt x="3688" y="1126"/>
                    <a:pt x="3815" y="1711"/>
                  </a:cubicBezTo>
                  <a:cubicBezTo>
                    <a:pt x="3837" y="1807"/>
                    <a:pt x="3916" y="1849"/>
                    <a:pt x="3997" y="1849"/>
                  </a:cubicBezTo>
                  <a:cubicBezTo>
                    <a:pt x="4110" y="1849"/>
                    <a:pt x="4226" y="1768"/>
                    <a:pt x="4197" y="1635"/>
                  </a:cubicBezTo>
                  <a:cubicBezTo>
                    <a:pt x="4044" y="923"/>
                    <a:pt x="3765" y="84"/>
                    <a:pt x="2926" y="8"/>
                  </a:cubicBezTo>
                  <a:cubicBezTo>
                    <a:pt x="2876" y="3"/>
                    <a:pt x="2827" y="0"/>
                    <a:pt x="2779"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9"/>
            <p:cNvSpPr/>
            <p:nvPr/>
          </p:nvSpPr>
          <p:spPr>
            <a:xfrm>
              <a:off x="7402699" y="839387"/>
              <a:ext cx="1719684" cy="3559085"/>
            </a:xfrm>
            <a:custGeom>
              <a:rect b="b" l="l" r="r" t="t"/>
              <a:pathLst>
                <a:path extrusionOk="0" h="86601" w="41844">
                  <a:moveTo>
                    <a:pt x="21793" y="436"/>
                  </a:moveTo>
                  <a:cubicBezTo>
                    <a:pt x="22056" y="436"/>
                    <a:pt x="22336" y="492"/>
                    <a:pt x="22629" y="616"/>
                  </a:cubicBezTo>
                  <a:cubicBezTo>
                    <a:pt x="23951" y="1150"/>
                    <a:pt x="24027" y="2751"/>
                    <a:pt x="23875" y="3971"/>
                  </a:cubicBezTo>
                  <a:cubicBezTo>
                    <a:pt x="23862" y="4111"/>
                    <a:pt x="23970" y="4181"/>
                    <a:pt x="24084" y="4181"/>
                  </a:cubicBezTo>
                  <a:cubicBezTo>
                    <a:pt x="24199" y="4181"/>
                    <a:pt x="24319" y="4111"/>
                    <a:pt x="24332" y="3971"/>
                  </a:cubicBezTo>
                  <a:cubicBezTo>
                    <a:pt x="24357" y="3920"/>
                    <a:pt x="24357" y="3895"/>
                    <a:pt x="24332" y="3869"/>
                  </a:cubicBezTo>
                  <a:cubicBezTo>
                    <a:pt x="25306" y="3055"/>
                    <a:pt x="26575" y="2352"/>
                    <a:pt x="27848" y="2352"/>
                  </a:cubicBezTo>
                  <a:cubicBezTo>
                    <a:pt x="28403" y="2352"/>
                    <a:pt x="28959" y="2485"/>
                    <a:pt x="29491" y="2802"/>
                  </a:cubicBezTo>
                  <a:cubicBezTo>
                    <a:pt x="31271" y="3869"/>
                    <a:pt x="31499" y="5826"/>
                    <a:pt x="30610" y="7555"/>
                  </a:cubicBezTo>
                  <a:cubicBezTo>
                    <a:pt x="30533" y="7656"/>
                    <a:pt x="30559" y="7783"/>
                    <a:pt x="30661" y="7860"/>
                  </a:cubicBezTo>
                  <a:lnTo>
                    <a:pt x="30661" y="7885"/>
                  </a:lnTo>
                  <a:cubicBezTo>
                    <a:pt x="30600" y="7985"/>
                    <a:pt x="30667" y="8086"/>
                    <a:pt x="30748" y="8086"/>
                  </a:cubicBezTo>
                  <a:cubicBezTo>
                    <a:pt x="30769" y="8086"/>
                    <a:pt x="30792" y="8079"/>
                    <a:pt x="30813" y="8063"/>
                  </a:cubicBezTo>
                  <a:cubicBezTo>
                    <a:pt x="31203" y="7832"/>
                    <a:pt x="31609" y="7625"/>
                    <a:pt x="32004" y="7625"/>
                  </a:cubicBezTo>
                  <a:cubicBezTo>
                    <a:pt x="32304" y="7625"/>
                    <a:pt x="32597" y="7745"/>
                    <a:pt x="32872" y="8063"/>
                  </a:cubicBezTo>
                  <a:cubicBezTo>
                    <a:pt x="33507" y="8800"/>
                    <a:pt x="33024" y="9690"/>
                    <a:pt x="32541" y="10350"/>
                  </a:cubicBezTo>
                  <a:cubicBezTo>
                    <a:pt x="32490" y="10452"/>
                    <a:pt x="32490" y="10579"/>
                    <a:pt x="32592" y="10655"/>
                  </a:cubicBezTo>
                  <a:cubicBezTo>
                    <a:pt x="32668" y="10706"/>
                    <a:pt x="32745" y="10706"/>
                    <a:pt x="32821" y="10706"/>
                  </a:cubicBezTo>
                  <a:cubicBezTo>
                    <a:pt x="37142" y="11392"/>
                    <a:pt x="38921" y="15815"/>
                    <a:pt x="38870" y="19780"/>
                  </a:cubicBezTo>
                  <a:cubicBezTo>
                    <a:pt x="38819" y="21482"/>
                    <a:pt x="38514" y="23262"/>
                    <a:pt x="37599" y="24685"/>
                  </a:cubicBezTo>
                  <a:cubicBezTo>
                    <a:pt x="36557" y="26286"/>
                    <a:pt x="34702" y="26820"/>
                    <a:pt x="33329" y="27989"/>
                  </a:cubicBezTo>
                  <a:cubicBezTo>
                    <a:pt x="33278" y="28014"/>
                    <a:pt x="33278" y="28040"/>
                    <a:pt x="33253" y="28065"/>
                  </a:cubicBezTo>
                  <a:cubicBezTo>
                    <a:pt x="33127" y="28253"/>
                    <a:pt x="33295" y="28511"/>
                    <a:pt x="33500" y="28511"/>
                  </a:cubicBezTo>
                  <a:cubicBezTo>
                    <a:pt x="33544" y="28511"/>
                    <a:pt x="33589" y="28499"/>
                    <a:pt x="33634" y="28472"/>
                  </a:cubicBezTo>
                  <a:cubicBezTo>
                    <a:pt x="33660" y="28446"/>
                    <a:pt x="33710" y="28421"/>
                    <a:pt x="33736" y="28396"/>
                  </a:cubicBezTo>
                  <a:cubicBezTo>
                    <a:pt x="36964" y="29209"/>
                    <a:pt x="40141" y="31750"/>
                    <a:pt x="40471" y="35283"/>
                  </a:cubicBezTo>
                  <a:cubicBezTo>
                    <a:pt x="40827" y="39578"/>
                    <a:pt x="36862" y="41663"/>
                    <a:pt x="33355" y="42552"/>
                  </a:cubicBezTo>
                  <a:cubicBezTo>
                    <a:pt x="33278" y="42552"/>
                    <a:pt x="33177" y="42527"/>
                    <a:pt x="33151" y="42527"/>
                  </a:cubicBezTo>
                  <a:cubicBezTo>
                    <a:pt x="33134" y="42524"/>
                    <a:pt x="33117" y="42523"/>
                    <a:pt x="33101" y="42523"/>
                  </a:cubicBezTo>
                  <a:cubicBezTo>
                    <a:pt x="32806" y="42523"/>
                    <a:pt x="32683" y="42939"/>
                    <a:pt x="32948" y="43035"/>
                  </a:cubicBezTo>
                  <a:cubicBezTo>
                    <a:pt x="32999" y="43137"/>
                    <a:pt x="33100" y="43188"/>
                    <a:pt x="33202" y="43188"/>
                  </a:cubicBezTo>
                  <a:cubicBezTo>
                    <a:pt x="33304" y="43188"/>
                    <a:pt x="33405" y="43162"/>
                    <a:pt x="33507" y="43162"/>
                  </a:cubicBezTo>
                  <a:cubicBezTo>
                    <a:pt x="36023" y="43620"/>
                    <a:pt x="38387" y="44763"/>
                    <a:pt x="39785" y="47000"/>
                  </a:cubicBezTo>
                  <a:cubicBezTo>
                    <a:pt x="41437" y="49669"/>
                    <a:pt x="40776" y="52744"/>
                    <a:pt x="39149" y="55260"/>
                  </a:cubicBezTo>
                  <a:cubicBezTo>
                    <a:pt x="37199" y="58244"/>
                    <a:pt x="33925" y="60113"/>
                    <a:pt x="30590" y="60113"/>
                  </a:cubicBezTo>
                  <a:cubicBezTo>
                    <a:pt x="28841" y="60113"/>
                    <a:pt x="27076" y="59599"/>
                    <a:pt x="25476" y="58462"/>
                  </a:cubicBezTo>
                  <a:cubicBezTo>
                    <a:pt x="25431" y="58435"/>
                    <a:pt x="25387" y="58423"/>
                    <a:pt x="25345" y="58423"/>
                  </a:cubicBezTo>
                  <a:cubicBezTo>
                    <a:pt x="25192" y="58423"/>
                    <a:pt x="25064" y="58577"/>
                    <a:pt x="25044" y="58717"/>
                  </a:cubicBezTo>
                  <a:cubicBezTo>
                    <a:pt x="24655" y="61793"/>
                    <a:pt x="21978" y="63111"/>
                    <a:pt x="19053" y="63111"/>
                  </a:cubicBezTo>
                  <a:cubicBezTo>
                    <a:pt x="14512" y="63111"/>
                    <a:pt x="9377" y="59934"/>
                    <a:pt x="11294" y="55235"/>
                  </a:cubicBezTo>
                  <a:cubicBezTo>
                    <a:pt x="11361" y="55033"/>
                    <a:pt x="11170" y="54870"/>
                    <a:pt x="11002" y="54870"/>
                  </a:cubicBezTo>
                  <a:cubicBezTo>
                    <a:pt x="10980" y="54870"/>
                    <a:pt x="10959" y="54873"/>
                    <a:pt x="10938" y="54879"/>
                  </a:cubicBezTo>
                  <a:cubicBezTo>
                    <a:pt x="10020" y="55070"/>
                    <a:pt x="9070" y="55189"/>
                    <a:pt x="8126" y="55189"/>
                  </a:cubicBezTo>
                  <a:cubicBezTo>
                    <a:pt x="6562" y="55189"/>
                    <a:pt x="5017" y="54861"/>
                    <a:pt x="3669" y="53989"/>
                  </a:cubicBezTo>
                  <a:cubicBezTo>
                    <a:pt x="1305" y="52490"/>
                    <a:pt x="416" y="49440"/>
                    <a:pt x="1636" y="46924"/>
                  </a:cubicBezTo>
                  <a:cubicBezTo>
                    <a:pt x="3364" y="43060"/>
                    <a:pt x="7176" y="40493"/>
                    <a:pt x="11167" y="39401"/>
                  </a:cubicBezTo>
                  <a:cubicBezTo>
                    <a:pt x="11472" y="39451"/>
                    <a:pt x="11751" y="39477"/>
                    <a:pt x="12056" y="39477"/>
                  </a:cubicBezTo>
                  <a:cubicBezTo>
                    <a:pt x="12412" y="39477"/>
                    <a:pt x="12412" y="38969"/>
                    <a:pt x="12056" y="38969"/>
                  </a:cubicBezTo>
                  <a:cubicBezTo>
                    <a:pt x="7710" y="38714"/>
                    <a:pt x="4330" y="35029"/>
                    <a:pt x="4508" y="30683"/>
                  </a:cubicBezTo>
                  <a:cubicBezTo>
                    <a:pt x="4635" y="26439"/>
                    <a:pt x="7456" y="23134"/>
                    <a:pt x="11192" y="21406"/>
                  </a:cubicBezTo>
                  <a:cubicBezTo>
                    <a:pt x="11370" y="21279"/>
                    <a:pt x="11345" y="21000"/>
                    <a:pt x="11116" y="20949"/>
                  </a:cubicBezTo>
                  <a:cubicBezTo>
                    <a:pt x="8040" y="20135"/>
                    <a:pt x="5778" y="16933"/>
                    <a:pt x="6541" y="13705"/>
                  </a:cubicBezTo>
                  <a:cubicBezTo>
                    <a:pt x="7259" y="10785"/>
                    <a:pt x="10096" y="9060"/>
                    <a:pt x="12971" y="9060"/>
                  </a:cubicBezTo>
                  <a:cubicBezTo>
                    <a:pt x="13149" y="9060"/>
                    <a:pt x="13327" y="9066"/>
                    <a:pt x="13505" y="9080"/>
                  </a:cubicBezTo>
                  <a:cubicBezTo>
                    <a:pt x="13512" y="9086"/>
                    <a:pt x="13520" y="9089"/>
                    <a:pt x="13530" y="9089"/>
                  </a:cubicBezTo>
                  <a:cubicBezTo>
                    <a:pt x="13556" y="9089"/>
                    <a:pt x="13588" y="9066"/>
                    <a:pt x="13607" y="9029"/>
                  </a:cubicBezTo>
                  <a:cubicBezTo>
                    <a:pt x="13626" y="9036"/>
                    <a:pt x="13645" y="9039"/>
                    <a:pt x="13663" y="9039"/>
                  </a:cubicBezTo>
                  <a:cubicBezTo>
                    <a:pt x="13836" y="9039"/>
                    <a:pt x="13943" y="8737"/>
                    <a:pt x="13759" y="8622"/>
                  </a:cubicBezTo>
                  <a:cubicBezTo>
                    <a:pt x="11599" y="7377"/>
                    <a:pt x="11395" y="4810"/>
                    <a:pt x="13352" y="3259"/>
                  </a:cubicBezTo>
                  <a:cubicBezTo>
                    <a:pt x="14176" y="2603"/>
                    <a:pt x="15089" y="2367"/>
                    <a:pt x="16026" y="2367"/>
                  </a:cubicBezTo>
                  <a:cubicBezTo>
                    <a:pt x="17084" y="2367"/>
                    <a:pt x="18173" y="2668"/>
                    <a:pt x="19198" y="3005"/>
                  </a:cubicBezTo>
                  <a:cubicBezTo>
                    <a:pt x="19249" y="3005"/>
                    <a:pt x="19274" y="3005"/>
                    <a:pt x="19325" y="2954"/>
                  </a:cubicBezTo>
                  <a:cubicBezTo>
                    <a:pt x="19334" y="2959"/>
                    <a:pt x="19343" y="2961"/>
                    <a:pt x="19351" y="2961"/>
                  </a:cubicBezTo>
                  <a:cubicBezTo>
                    <a:pt x="19385" y="2961"/>
                    <a:pt x="19406" y="2920"/>
                    <a:pt x="19427" y="2878"/>
                  </a:cubicBezTo>
                  <a:cubicBezTo>
                    <a:pt x="19678" y="1683"/>
                    <a:pt x="20553" y="436"/>
                    <a:pt x="21793" y="436"/>
                  </a:cubicBezTo>
                  <a:close/>
                  <a:moveTo>
                    <a:pt x="22756" y="62783"/>
                  </a:moveTo>
                  <a:lnTo>
                    <a:pt x="22756" y="62783"/>
                  </a:lnTo>
                  <a:cubicBezTo>
                    <a:pt x="22197" y="64359"/>
                    <a:pt x="22527" y="66062"/>
                    <a:pt x="22172" y="67663"/>
                  </a:cubicBezTo>
                  <a:cubicBezTo>
                    <a:pt x="21663" y="66138"/>
                    <a:pt x="21028" y="64638"/>
                    <a:pt x="19732" y="63622"/>
                  </a:cubicBezTo>
                  <a:cubicBezTo>
                    <a:pt x="20774" y="63546"/>
                    <a:pt x="21816" y="63266"/>
                    <a:pt x="22756" y="62783"/>
                  </a:cubicBezTo>
                  <a:close/>
                  <a:moveTo>
                    <a:pt x="25476" y="59199"/>
                  </a:moveTo>
                  <a:cubicBezTo>
                    <a:pt x="26137" y="59632"/>
                    <a:pt x="26874" y="59962"/>
                    <a:pt x="27636" y="60216"/>
                  </a:cubicBezTo>
                  <a:lnTo>
                    <a:pt x="27661" y="60216"/>
                  </a:lnTo>
                  <a:cubicBezTo>
                    <a:pt x="24535" y="62097"/>
                    <a:pt x="24281" y="67307"/>
                    <a:pt x="23798" y="70459"/>
                  </a:cubicBezTo>
                  <a:cubicBezTo>
                    <a:pt x="22985" y="75644"/>
                    <a:pt x="22756" y="80905"/>
                    <a:pt x="23112" y="86140"/>
                  </a:cubicBezTo>
                  <a:cubicBezTo>
                    <a:pt x="23112" y="86166"/>
                    <a:pt x="23112" y="86216"/>
                    <a:pt x="23137" y="86242"/>
                  </a:cubicBezTo>
                  <a:cubicBezTo>
                    <a:pt x="22426" y="86140"/>
                    <a:pt x="21714" y="86166"/>
                    <a:pt x="21003" y="86039"/>
                  </a:cubicBezTo>
                  <a:cubicBezTo>
                    <a:pt x="20977" y="86039"/>
                    <a:pt x="20952" y="86039"/>
                    <a:pt x="20926" y="86064"/>
                  </a:cubicBezTo>
                  <a:cubicBezTo>
                    <a:pt x="21613" y="81362"/>
                    <a:pt x="21689" y="76431"/>
                    <a:pt x="21714" y="71679"/>
                  </a:cubicBezTo>
                  <a:cubicBezTo>
                    <a:pt x="21740" y="68603"/>
                    <a:pt x="21231" y="64816"/>
                    <a:pt x="17978" y="63596"/>
                  </a:cubicBezTo>
                  <a:lnTo>
                    <a:pt x="17978" y="63596"/>
                  </a:lnTo>
                  <a:cubicBezTo>
                    <a:pt x="18246" y="63626"/>
                    <a:pt x="18514" y="63639"/>
                    <a:pt x="18782" y="63639"/>
                  </a:cubicBezTo>
                  <a:cubicBezTo>
                    <a:pt x="18972" y="63639"/>
                    <a:pt x="19161" y="63632"/>
                    <a:pt x="19351" y="63622"/>
                  </a:cubicBezTo>
                  <a:cubicBezTo>
                    <a:pt x="20825" y="64867"/>
                    <a:pt x="21435" y="66621"/>
                    <a:pt x="21968" y="68400"/>
                  </a:cubicBezTo>
                  <a:cubicBezTo>
                    <a:pt x="22006" y="68502"/>
                    <a:pt x="22095" y="68553"/>
                    <a:pt x="22181" y="68553"/>
                  </a:cubicBezTo>
                  <a:cubicBezTo>
                    <a:pt x="22267" y="68553"/>
                    <a:pt x="22350" y="68502"/>
                    <a:pt x="22375" y="68400"/>
                  </a:cubicBezTo>
                  <a:cubicBezTo>
                    <a:pt x="23036" y="66545"/>
                    <a:pt x="22477" y="64537"/>
                    <a:pt x="23214" y="62707"/>
                  </a:cubicBezTo>
                  <a:cubicBezTo>
                    <a:pt x="23239" y="62656"/>
                    <a:pt x="23239" y="62580"/>
                    <a:pt x="23214" y="62529"/>
                  </a:cubicBezTo>
                  <a:cubicBezTo>
                    <a:pt x="24383" y="61792"/>
                    <a:pt x="25222" y="60572"/>
                    <a:pt x="25476" y="59199"/>
                  </a:cubicBezTo>
                  <a:close/>
                  <a:moveTo>
                    <a:pt x="21828" y="1"/>
                  </a:moveTo>
                  <a:cubicBezTo>
                    <a:pt x="20368" y="1"/>
                    <a:pt x="19266" y="1275"/>
                    <a:pt x="19173" y="2700"/>
                  </a:cubicBezTo>
                  <a:cubicBezTo>
                    <a:pt x="18222" y="2181"/>
                    <a:pt x="17114" y="1888"/>
                    <a:pt x="16029" y="1888"/>
                  </a:cubicBezTo>
                  <a:cubicBezTo>
                    <a:pt x="14561" y="1888"/>
                    <a:pt x="13133" y="2424"/>
                    <a:pt x="12183" y="3666"/>
                  </a:cubicBezTo>
                  <a:cubicBezTo>
                    <a:pt x="10912" y="5369"/>
                    <a:pt x="11268" y="7732"/>
                    <a:pt x="13073" y="8800"/>
                  </a:cubicBezTo>
                  <a:cubicBezTo>
                    <a:pt x="12806" y="8764"/>
                    <a:pt x="12540" y="8747"/>
                    <a:pt x="12274" y="8747"/>
                  </a:cubicBezTo>
                  <a:cubicBezTo>
                    <a:pt x="9343" y="8747"/>
                    <a:pt x="6537" y="10871"/>
                    <a:pt x="5931" y="13807"/>
                  </a:cubicBezTo>
                  <a:cubicBezTo>
                    <a:pt x="5270" y="16984"/>
                    <a:pt x="7354" y="20135"/>
                    <a:pt x="10302" y="21228"/>
                  </a:cubicBezTo>
                  <a:cubicBezTo>
                    <a:pt x="6338" y="23287"/>
                    <a:pt x="3491" y="27252"/>
                    <a:pt x="3974" y="31877"/>
                  </a:cubicBezTo>
                  <a:cubicBezTo>
                    <a:pt x="4330" y="35436"/>
                    <a:pt x="6897" y="38486"/>
                    <a:pt x="10328" y="39273"/>
                  </a:cubicBezTo>
                  <a:cubicBezTo>
                    <a:pt x="5855" y="40443"/>
                    <a:pt x="848" y="44128"/>
                    <a:pt x="416" y="48932"/>
                  </a:cubicBezTo>
                  <a:cubicBezTo>
                    <a:pt x="1" y="53717"/>
                    <a:pt x="4527" y="55666"/>
                    <a:pt x="8583" y="55666"/>
                  </a:cubicBezTo>
                  <a:cubicBezTo>
                    <a:pt x="9244" y="55666"/>
                    <a:pt x="9893" y="55614"/>
                    <a:pt x="10506" y="55514"/>
                  </a:cubicBezTo>
                  <a:lnTo>
                    <a:pt x="10506" y="55514"/>
                  </a:lnTo>
                  <a:cubicBezTo>
                    <a:pt x="9083" y="59911"/>
                    <a:pt x="13276" y="63012"/>
                    <a:pt x="17622" y="63571"/>
                  </a:cubicBezTo>
                  <a:cubicBezTo>
                    <a:pt x="17622" y="63596"/>
                    <a:pt x="17622" y="63622"/>
                    <a:pt x="17648" y="63622"/>
                  </a:cubicBezTo>
                  <a:cubicBezTo>
                    <a:pt x="21790" y="65579"/>
                    <a:pt x="21333" y="70586"/>
                    <a:pt x="21206" y="74424"/>
                  </a:cubicBezTo>
                  <a:cubicBezTo>
                    <a:pt x="21053" y="78338"/>
                    <a:pt x="20596" y="82252"/>
                    <a:pt x="20443" y="86191"/>
                  </a:cubicBezTo>
                  <a:cubicBezTo>
                    <a:pt x="20459" y="86316"/>
                    <a:pt x="20570" y="86392"/>
                    <a:pt x="20683" y="86392"/>
                  </a:cubicBezTo>
                  <a:cubicBezTo>
                    <a:pt x="20754" y="86392"/>
                    <a:pt x="20826" y="86362"/>
                    <a:pt x="20875" y="86293"/>
                  </a:cubicBezTo>
                  <a:cubicBezTo>
                    <a:pt x="20901" y="86318"/>
                    <a:pt x="20926" y="86318"/>
                    <a:pt x="20952" y="86344"/>
                  </a:cubicBezTo>
                  <a:cubicBezTo>
                    <a:pt x="21504" y="86515"/>
                    <a:pt x="22072" y="86601"/>
                    <a:pt x="22642" y="86601"/>
                  </a:cubicBezTo>
                  <a:cubicBezTo>
                    <a:pt x="22832" y="86601"/>
                    <a:pt x="23023" y="86591"/>
                    <a:pt x="23214" y="86572"/>
                  </a:cubicBezTo>
                  <a:cubicBezTo>
                    <a:pt x="23315" y="86547"/>
                    <a:pt x="23366" y="86471"/>
                    <a:pt x="23315" y="86369"/>
                  </a:cubicBezTo>
                  <a:lnTo>
                    <a:pt x="23315" y="86369"/>
                  </a:lnTo>
                  <a:cubicBezTo>
                    <a:pt x="23351" y="86384"/>
                    <a:pt x="23387" y="86392"/>
                    <a:pt x="23419" y="86392"/>
                  </a:cubicBezTo>
                  <a:cubicBezTo>
                    <a:pt x="23549" y="86392"/>
                    <a:pt x="23646" y="86282"/>
                    <a:pt x="23646" y="86140"/>
                  </a:cubicBezTo>
                  <a:cubicBezTo>
                    <a:pt x="23442" y="81616"/>
                    <a:pt x="23570" y="77092"/>
                    <a:pt x="24052" y="72594"/>
                  </a:cubicBezTo>
                  <a:cubicBezTo>
                    <a:pt x="24332" y="70230"/>
                    <a:pt x="24688" y="67815"/>
                    <a:pt x="25196" y="65452"/>
                  </a:cubicBezTo>
                  <a:cubicBezTo>
                    <a:pt x="25603" y="63469"/>
                    <a:pt x="26213" y="61487"/>
                    <a:pt x="27966" y="60318"/>
                  </a:cubicBezTo>
                  <a:cubicBezTo>
                    <a:pt x="28802" y="60558"/>
                    <a:pt x="29652" y="60673"/>
                    <a:pt x="30499" y="60673"/>
                  </a:cubicBezTo>
                  <a:cubicBezTo>
                    <a:pt x="34211" y="60673"/>
                    <a:pt x="37854" y="58472"/>
                    <a:pt x="39861" y="55057"/>
                  </a:cubicBezTo>
                  <a:cubicBezTo>
                    <a:pt x="41310" y="52642"/>
                    <a:pt x="41844" y="49770"/>
                    <a:pt x="40496" y="47203"/>
                  </a:cubicBezTo>
                  <a:cubicBezTo>
                    <a:pt x="39302" y="44916"/>
                    <a:pt x="37142" y="43543"/>
                    <a:pt x="34752" y="42883"/>
                  </a:cubicBezTo>
                  <a:cubicBezTo>
                    <a:pt x="38209" y="41942"/>
                    <a:pt x="41386" y="39121"/>
                    <a:pt x="41056" y="35283"/>
                  </a:cubicBezTo>
                  <a:cubicBezTo>
                    <a:pt x="40776" y="31674"/>
                    <a:pt x="37574" y="28878"/>
                    <a:pt x="34168" y="28141"/>
                  </a:cubicBezTo>
                  <a:cubicBezTo>
                    <a:pt x="35769" y="27099"/>
                    <a:pt x="37447" y="26311"/>
                    <a:pt x="38387" y="24558"/>
                  </a:cubicBezTo>
                  <a:cubicBezTo>
                    <a:pt x="39353" y="22753"/>
                    <a:pt x="39531" y="20542"/>
                    <a:pt x="39378" y="18534"/>
                  </a:cubicBezTo>
                  <a:cubicBezTo>
                    <a:pt x="39099" y="14773"/>
                    <a:pt x="37065" y="10935"/>
                    <a:pt x="33100" y="10401"/>
                  </a:cubicBezTo>
                  <a:cubicBezTo>
                    <a:pt x="33660" y="9486"/>
                    <a:pt x="33939" y="8368"/>
                    <a:pt x="33024" y="7580"/>
                  </a:cubicBezTo>
                  <a:cubicBezTo>
                    <a:pt x="32688" y="7328"/>
                    <a:pt x="32284" y="7186"/>
                    <a:pt x="31880" y="7186"/>
                  </a:cubicBezTo>
                  <a:cubicBezTo>
                    <a:pt x="31674" y="7186"/>
                    <a:pt x="31468" y="7223"/>
                    <a:pt x="31271" y="7300"/>
                  </a:cubicBezTo>
                  <a:cubicBezTo>
                    <a:pt x="32058" y="5648"/>
                    <a:pt x="31550" y="3666"/>
                    <a:pt x="30051" y="2598"/>
                  </a:cubicBezTo>
                  <a:cubicBezTo>
                    <a:pt x="29376" y="2124"/>
                    <a:pt x="28610" y="1911"/>
                    <a:pt x="27838" y="1911"/>
                  </a:cubicBezTo>
                  <a:cubicBezTo>
                    <a:pt x="26545" y="1911"/>
                    <a:pt x="25239" y="2508"/>
                    <a:pt x="24332" y="3463"/>
                  </a:cubicBezTo>
                  <a:cubicBezTo>
                    <a:pt x="24383" y="1963"/>
                    <a:pt x="23925" y="286"/>
                    <a:pt x="22222" y="31"/>
                  </a:cubicBezTo>
                  <a:cubicBezTo>
                    <a:pt x="22089" y="11"/>
                    <a:pt x="21957" y="1"/>
                    <a:pt x="21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9"/>
            <p:cNvSpPr/>
            <p:nvPr/>
          </p:nvSpPr>
          <p:spPr>
            <a:xfrm>
              <a:off x="7417658" y="856607"/>
              <a:ext cx="1685943" cy="2576443"/>
            </a:xfrm>
            <a:custGeom>
              <a:rect b="b" l="l" r="r" t="t"/>
              <a:pathLst>
                <a:path extrusionOk="0" h="62691" w="41023">
                  <a:moveTo>
                    <a:pt x="20909" y="8481"/>
                  </a:moveTo>
                  <a:cubicBezTo>
                    <a:pt x="21442" y="8481"/>
                    <a:pt x="21972" y="8747"/>
                    <a:pt x="22240" y="9347"/>
                  </a:cubicBezTo>
                  <a:cubicBezTo>
                    <a:pt x="22292" y="9487"/>
                    <a:pt x="22176" y="9614"/>
                    <a:pt x="22066" y="9614"/>
                  </a:cubicBezTo>
                  <a:cubicBezTo>
                    <a:pt x="22016" y="9614"/>
                    <a:pt x="21966" y="9588"/>
                    <a:pt x="21935" y="9525"/>
                  </a:cubicBezTo>
                  <a:cubicBezTo>
                    <a:pt x="21685" y="9088"/>
                    <a:pt x="21269" y="8889"/>
                    <a:pt x="20858" y="8889"/>
                  </a:cubicBezTo>
                  <a:cubicBezTo>
                    <a:pt x="20265" y="8889"/>
                    <a:pt x="19682" y="9302"/>
                    <a:pt x="19622" y="10008"/>
                  </a:cubicBezTo>
                  <a:cubicBezTo>
                    <a:pt x="19647" y="10033"/>
                    <a:pt x="19673" y="10058"/>
                    <a:pt x="19698" y="10084"/>
                  </a:cubicBezTo>
                  <a:cubicBezTo>
                    <a:pt x="19815" y="10201"/>
                    <a:pt x="19723" y="10363"/>
                    <a:pt x="19604" y="10363"/>
                  </a:cubicBezTo>
                  <a:cubicBezTo>
                    <a:pt x="19568" y="10363"/>
                    <a:pt x="19530" y="10348"/>
                    <a:pt x="19495" y="10313"/>
                  </a:cubicBezTo>
                  <a:cubicBezTo>
                    <a:pt x="19164" y="9982"/>
                    <a:pt x="18732" y="9753"/>
                    <a:pt x="18249" y="9677"/>
                  </a:cubicBezTo>
                  <a:cubicBezTo>
                    <a:pt x="18221" y="9674"/>
                    <a:pt x="18192" y="9673"/>
                    <a:pt x="18164" y="9673"/>
                  </a:cubicBezTo>
                  <a:cubicBezTo>
                    <a:pt x="17663" y="9673"/>
                    <a:pt x="17207" y="10088"/>
                    <a:pt x="17207" y="10618"/>
                  </a:cubicBezTo>
                  <a:cubicBezTo>
                    <a:pt x="17207" y="10694"/>
                    <a:pt x="17150" y="10732"/>
                    <a:pt x="17093" y="10732"/>
                  </a:cubicBezTo>
                  <a:cubicBezTo>
                    <a:pt x="17036" y="10732"/>
                    <a:pt x="16979" y="10694"/>
                    <a:pt x="16979" y="10618"/>
                  </a:cubicBezTo>
                  <a:cubicBezTo>
                    <a:pt x="16928" y="10033"/>
                    <a:pt x="17334" y="9499"/>
                    <a:pt x="17919" y="9398"/>
                  </a:cubicBezTo>
                  <a:cubicBezTo>
                    <a:pt x="18005" y="9385"/>
                    <a:pt x="18092" y="9378"/>
                    <a:pt x="18180" y="9378"/>
                  </a:cubicBezTo>
                  <a:cubicBezTo>
                    <a:pt x="18605" y="9378"/>
                    <a:pt x="19030" y="9530"/>
                    <a:pt x="19368" y="9804"/>
                  </a:cubicBezTo>
                  <a:cubicBezTo>
                    <a:pt x="19441" y="8981"/>
                    <a:pt x="20178" y="8481"/>
                    <a:pt x="20909" y="8481"/>
                  </a:cubicBezTo>
                  <a:close/>
                  <a:moveTo>
                    <a:pt x="29687" y="14557"/>
                  </a:moveTo>
                  <a:cubicBezTo>
                    <a:pt x="31389" y="14557"/>
                    <a:pt x="31872" y="16362"/>
                    <a:pt x="31821" y="17759"/>
                  </a:cubicBezTo>
                  <a:lnTo>
                    <a:pt x="31796" y="17734"/>
                  </a:lnTo>
                  <a:cubicBezTo>
                    <a:pt x="31770" y="17852"/>
                    <a:pt x="31676" y="17909"/>
                    <a:pt x="31581" y="17909"/>
                  </a:cubicBezTo>
                  <a:cubicBezTo>
                    <a:pt x="31492" y="17909"/>
                    <a:pt x="31401" y="17858"/>
                    <a:pt x="31364" y="17759"/>
                  </a:cubicBezTo>
                  <a:cubicBezTo>
                    <a:pt x="31315" y="16585"/>
                    <a:pt x="31101" y="15033"/>
                    <a:pt x="29656" y="15033"/>
                  </a:cubicBezTo>
                  <a:cubicBezTo>
                    <a:pt x="29600" y="15033"/>
                    <a:pt x="29543" y="15035"/>
                    <a:pt x="29483" y="15040"/>
                  </a:cubicBezTo>
                  <a:cubicBezTo>
                    <a:pt x="28289" y="15116"/>
                    <a:pt x="27577" y="16133"/>
                    <a:pt x="27272" y="17200"/>
                  </a:cubicBezTo>
                  <a:cubicBezTo>
                    <a:pt x="27272" y="17251"/>
                    <a:pt x="27323" y="17302"/>
                    <a:pt x="27323" y="17378"/>
                  </a:cubicBezTo>
                  <a:cubicBezTo>
                    <a:pt x="27377" y="17468"/>
                    <a:pt x="27278" y="17558"/>
                    <a:pt x="27180" y="17558"/>
                  </a:cubicBezTo>
                  <a:cubicBezTo>
                    <a:pt x="27139" y="17558"/>
                    <a:pt x="27099" y="17542"/>
                    <a:pt x="27069" y="17505"/>
                  </a:cubicBezTo>
                  <a:cubicBezTo>
                    <a:pt x="26687" y="17048"/>
                    <a:pt x="26357" y="16641"/>
                    <a:pt x="25722" y="16539"/>
                  </a:cubicBezTo>
                  <a:cubicBezTo>
                    <a:pt x="25652" y="16529"/>
                    <a:pt x="25581" y="16524"/>
                    <a:pt x="25511" y="16524"/>
                  </a:cubicBezTo>
                  <a:cubicBezTo>
                    <a:pt x="24728" y="16524"/>
                    <a:pt x="23928" y="17149"/>
                    <a:pt x="24324" y="17988"/>
                  </a:cubicBezTo>
                  <a:cubicBezTo>
                    <a:pt x="24375" y="18074"/>
                    <a:pt x="24311" y="18137"/>
                    <a:pt x="24248" y="18137"/>
                  </a:cubicBezTo>
                  <a:cubicBezTo>
                    <a:pt x="24217" y="18137"/>
                    <a:pt x="24188" y="18123"/>
                    <a:pt x="24171" y="18090"/>
                  </a:cubicBezTo>
                  <a:cubicBezTo>
                    <a:pt x="23612" y="17302"/>
                    <a:pt x="24273" y="16387"/>
                    <a:pt x="25112" y="16209"/>
                  </a:cubicBezTo>
                  <a:cubicBezTo>
                    <a:pt x="25233" y="16187"/>
                    <a:pt x="25355" y="16177"/>
                    <a:pt x="25477" y="16177"/>
                  </a:cubicBezTo>
                  <a:cubicBezTo>
                    <a:pt x="26067" y="16177"/>
                    <a:pt x="26643" y="16427"/>
                    <a:pt x="27043" y="16870"/>
                  </a:cubicBezTo>
                  <a:cubicBezTo>
                    <a:pt x="27272" y="15624"/>
                    <a:pt x="28365" y="14557"/>
                    <a:pt x="29687" y="14557"/>
                  </a:cubicBezTo>
                  <a:close/>
                  <a:moveTo>
                    <a:pt x="33369" y="16915"/>
                  </a:moveTo>
                  <a:cubicBezTo>
                    <a:pt x="33994" y="16915"/>
                    <a:pt x="34614" y="17234"/>
                    <a:pt x="34948" y="17861"/>
                  </a:cubicBezTo>
                  <a:cubicBezTo>
                    <a:pt x="35035" y="18019"/>
                    <a:pt x="34893" y="18165"/>
                    <a:pt x="34755" y="18165"/>
                  </a:cubicBezTo>
                  <a:cubicBezTo>
                    <a:pt x="34693" y="18165"/>
                    <a:pt x="34631" y="18135"/>
                    <a:pt x="34592" y="18064"/>
                  </a:cubicBezTo>
                  <a:cubicBezTo>
                    <a:pt x="34302" y="17554"/>
                    <a:pt x="33788" y="17291"/>
                    <a:pt x="33272" y="17291"/>
                  </a:cubicBezTo>
                  <a:cubicBezTo>
                    <a:pt x="32838" y="17291"/>
                    <a:pt x="32403" y="17478"/>
                    <a:pt x="32101" y="17861"/>
                  </a:cubicBezTo>
                  <a:cubicBezTo>
                    <a:pt x="32074" y="17895"/>
                    <a:pt x="32040" y="17909"/>
                    <a:pt x="32006" y="17909"/>
                  </a:cubicBezTo>
                  <a:cubicBezTo>
                    <a:pt x="31911" y="17909"/>
                    <a:pt x="31816" y="17802"/>
                    <a:pt x="31872" y="17709"/>
                  </a:cubicBezTo>
                  <a:cubicBezTo>
                    <a:pt x="32235" y="17177"/>
                    <a:pt x="32804" y="16915"/>
                    <a:pt x="33369" y="16915"/>
                  </a:cubicBezTo>
                  <a:close/>
                  <a:moveTo>
                    <a:pt x="12741" y="25022"/>
                  </a:moveTo>
                  <a:cubicBezTo>
                    <a:pt x="12907" y="25022"/>
                    <a:pt x="13077" y="25049"/>
                    <a:pt x="13243" y="25105"/>
                  </a:cubicBezTo>
                  <a:cubicBezTo>
                    <a:pt x="13725" y="25308"/>
                    <a:pt x="14056" y="25740"/>
                    <a:pt x="14158" y="26274"/>
                  </a:cubicBezTo>
                  <a:cubicBezTo>
                    <a:pt x="14914" y="25471"/>
                    <a:pt x="15828" y="25124"/>
                    <a:pt x="16731" y="25124"/>
                  </a:cubicBezTo>
                  <a:cubicBezTo>
                    <a:pt x="18832" y="25124"/>
                    <a:pt x="20880" y="27001"/>
                    <a:pt x="20791" y="29400"/>
                  </a:cubicBezTo>
                  <a:cubicBezTo>
                    <a:pt x="20778" y="29568"/>
                    <a:pt x="20640" y="29651"/>
                    <a:pt x="20510" y="29651"/>
                  </a:cubicBezTo>
                  <a:cubicBezTo>
                    <a:pt x="20386" y="29651"/>
                    <a:pt x="20270" y="29575"/>
                    <a:pt x="20283" y="29425"/>
                  </a:cubicBezTo>
                  <a:cubicBezTo>
                    <a:pt x="20388" y="27027"/>
                    <a:pt x="18672" y="25654"/>
                    <a:pt x="16764" y="25654"/>
                  </a:cubicBezTo>
                  <a:cubicBezTo>
                    <a:pt x="15902" y="25654"/>
                    <a:pt x="15000" y="25934"/>
                    <a:pt x="14208" y="26528"/>
                  </a:cubicBezTo>
                  <a:cubicBezTo>
                    <a:pt x="14183" y="26553"/>
                    <a:pt x="14132" y="26553"/>
                    <a:pt x="14107" y="26553"/>
                  </a:cubicBezTo>
                  <a:cubicBezTo>
                    <a:pt x="14081" y="26591"/>
                    <a:pt x="14030" y="26617"/>
                    <a:pt x="13986" y="26617"/>
                  </a:cubicBezTo>
                  <a:cubicBezTo>
                    <a:pt x="13941" y="26617"/>
                    <a:pt x="13903" y="26591"/>
                    <a:pt x="13903" y="26528"/>
                  </a:cubicBezTo>
                  <a:cubicBezTo>
                    <a:pt x="13827" y="26020"/>
                    <a:pt x="13700" y="25587"/>
                    <a:pt x="13217" y="25333"/>
                  </a:cubicBezTo>
                  <a:cubicBezTo>
                    <a:pt x="13041" y="25250"/>
                    <a:pt x="12854" y="25210"/>
                    <a:pt x="12669" y="25210"/>
                  </a:cubicBezTo>
                  <a:cubicBezTo>
                    <a:pt x="12292" y="25210"/>
                    <a:pt x="11922" y="25374"/>
                    <a:pt x="11667" y="25664"/>
                  </a:cubicBezTo>
                  <a:cubicBezTo>
                    <a:pt x="11652" y="25686"/>
                    <a:pt x="11637" y="25695"/>
                    <a:pt x="11624" y="25695"/>
                  </a:cubicBezTo>
                  <a:cubicBezTo>
                    <a:pt x="11593" y="25695"/>
                    <a:pt x="11573" y="25641"/>
                    <a:pt x="11591" y="25587"/>
                  </a:cubicBezTo>
                  <a:cubicBezTo>
                    <a:pt x="11868" y="25217"/>
                    <a:pt x="12294" y="25022"/>
                    <a:pt x="12741" y="25022"/>
                  </a:cubicBezTo>
                  <a:close/>
                  <a:moveTo>
                    <a:pt x="30083" y="34430"/>
                  </a:moveTo>
                  <a:cubicBezTo>
                    <a:pt x="31860" y="34430"/>
                    <a:pt x="32809" y="36176"/>
                    <a:pt x="33118" y="37812"/>
                  </a:cubicBezTo>
                  <a:cubicBezTo>
                    <a:pt x="33373" y="37462"/>
                    <a:pt x="33747" y="37298"/>
                    <a:pt x="34119" y="37298"/>
                  </a:cubicBezTo>
                  <a:cubicBezTo>
                    <a:pt x="34638" y="37298"/>
                    <a:pt x="35151" y="37617"/>
                    <a:pt x="35329" y="38194"/>
                  </a:cubicBezTo>
                  <a:cubicBezTo>
                    <a:pt x="35390" y="38362"/>
                    <a:pt x="35266" y="38466"/>
                    <a:pt x="35136" y="38466"/>
                  </a:cubicBezTo>
                  <a:cubicBezTo>
                    <a:pt x="35051" y="38466"/>
                    <a:pt x="34963" y="38422"/>
                    <a:pt x="34922" y="38321"/>
                  </a:cubicBezTo>
                  <a:cubicBezTo>
                    <a:pt x="34746" y="37892"/>
                    <a:pt x="34413" y="37695"/>
                    <a:pt x="34079" y="37695"/>
                  </a:cubicBezTo>
                  <a:cubicBezTo>
                    <a:pt x="33739" y="37695"/>
                    <a:pt x="33399" y="37898"/>
                    <a:pt x="33219" y="38270"/>
                  </a:cubicBezTo>
                  <a:lnTo>
                    <a:pt x="33219" y="38397"/>
                  </a:lnTo>
                  <a:cubicBezTo>
                    <a:pt x="33233" y="38552"/>
                    <a:pt x="33092" y="38644"/>
                    <a:pt x="32954" y="38644"/>
                  </a:cubicBezTo>
                  <a:cubicBezTo>
                    <a:pt x="32843" y="38644"/>
                    <a:pt x="32734" y="38584"/>
                    <a:pt x="32711" y="38448"/>
                  </a:cubicBezTo>
                  <a:cubicBezTo>
                    <a:pt x="32494" y="36927"/>
                    <a:pt x="31864" y="34949"/>
                    <a:pt x="30060" y="34949"/>
                  </a:cubicBezTo>
                  <a:cubicBezTo>
                    <a:pt x="29965" y="34949"/>
                    <a:pt x="29865" y="34954"/>
                    <a:pt x="29763" y="34966"/>
                  </a:cubicBezTo>
                  <a:cubicBezTo>
                    <a:pt x="27501" y="35220"/>
                    <a:pt x="27043" y="37558"/>
                    <a:pt x="27221" y="39414"/>
                  </a:cubicBezTo>
                  <a:cubicBezTo>
                    <a:pt x="27247" y="39464"/>
                    <a:pt x="27247" y="39490"/>
                    <a:pt x="27221" y="39515"/>
                  </a:cubicBezTo>
                  <a:lnTo>
                    <a:pt x="27221" y="39592"/>
                  </a:lnTo>
                  <a:cubicBezTo>
                    <a:pt x="27235" y="39676"/>
                    <a:pt x="27180" y="39713"/>
                    <a:pt x="27119" y="39713"/>
                  </a:cubicBezTo>
                  <a:cubicBezTo>
                    <a:pt x="27069" y="39713"/>
                    <a:pt x="27015" y="39688"/>
                    <a:pt x="26992" y="39642"/>
                  </a:cubicBezTo>
                  <a:lnTo>
                    <a:pt x="26942" y="39592"/>
                  </a:lnTo>
                  <a:cubicBezTo>
                    <a:pt x="26535" y="39236"/>
                    <a:pt x="26205" y="38804"/>
                    <a:pt x="25645" y="38702"/>
                  </a:cubicBezTo>
                  <a:cubicBezTo>
                    <a:pt x="25595" y="38694"/>
                    <a:pt x="25544" y="38690"/>
                    <a:pt x="25494" y="38690"/>
                  </a:cubicBezTo>
                  <a:cubicBezTo>
                    <a:pt x="24911" y="38690"/>
                    <a:pt x="24380" y="39210"/>
                    <a:pt x="24730" y="39795"/>
                  </a:cubicBezTo>
                  <a:cubicBezTo>
                    <a:pt x="24769" y="39852"/>
                    <a:pt x="24707" y="39924"/>
                    <a:pt x="24652" y="39924"/>
                  </a:cubicBezTo>
                  <a:cubicBezTo>
                    <a:pt x="24634" y="39924"/>
                    <a:pt x="24616" y="39916"/>
                    <a:pt x="24603" y="39897"/>
                  </a:cubicBezTo>
                  <a:cubicBezTo>
                    <a:pt x="24171" y="39388"/>
                    <a:pt x="24400" y="38600"/>
                    <a:pt x="25035" y="38422"/>
                  </a:cubicBezTo>
                  <a:cubicBezTo>
                    <a:pt x="25193" y="38362"/>
                    <a:pt x="25351" y="38334"/>
                    <a:pt x="25506" y="38334"/>
                  </a:cubicBezTo>
                  <a:cubicBezTo>
                    <a:pt x="26001" y="38334"/>
                    <a:pt x="26472" y="38614"/>
                    <a:pt x="26840" y="38982"/>
                  </a:cubicBezTo>
                  <a:cubicBezTo>
                    <a:pt x="26535" y="36999"/>
                    <a:pt x="27450" y="34737"/>
                    <a:pt x="29687" y="34458"/>
                  </a:cubicBezTo>
                  <a:cubicBezTo>
                    <a:pt x="29823" y="34439"/>
                    <a:pt x="29955" y="34430"/>
                    <a:pt x="30083" y="34430"/>
                  </a:cubicBezTo>
                  <a:close/>
                  <a:moveTo>
                    <a:pt x="14732" y="45804"/>
                  </a:moveTo>
                  <a:cubicBezTo>
                    <a:pt x="14828" y="45804"/>
                    <a:pt x="14924" y="45809"/>
                    <a:pt x="15022" y="45818"/>
                  </a:cubicBezTo>
                  <a:cubicBezTo>
                    <a:pt x="16826" y="46047"/>
                    <a:pt x="16953" y="47928"/>
                    <a:pt x="16725" y="49402"/>
                  </a:cubicBezTo>
                  <a:cubicBezTo>
                    <a:pt x="16969" y="49291"/>
                    <a:pt x="17233" y="49233"/>
                    <a:pt x="17495" y="49233"/>
                  </a:cubicBezTo>
                  <a:cubicBezTo>
                    <a:pt x="17832" y="49233"/>
                    <a:pt x="18167" y="49329"/>
                    <a:pt x="18453" y="49529"/>
                  </a:cubicBezTo>
                  <a:cubicBezTo>
                    <a:pt x="18707" y="49707"/>
                    <a:pt x="18885" y="49987"/>
                    <a:pt x="18961" y="50317"/>
                  </a:cubicBezTo>
                  <a:cubicBezTo>
                    <a:pt x="19505" y="49252"/>
                    <a:pt x="20595" y="48611"/>
                    <a:pt x="21762" y="48611"/>
                  </a:cubicBezTo>
                  <a:cubicBezTo>
                    <a:pt x="21903" y="48611"/>
                    <a:pt x="22046" y="48620"/>
                    <a:pt x="22189" y="48640"/>
                  </a:cubicBezTo>
                  <a:cubicBezTo>
                    <a:pt x="23638" y="48868"/>
                    <a:pt x="24832" y="50317"/>
                    <a:pt x="24629" y="51791"/>
                  </a:cubicBezTo>
                  <a:cubicBezTo>
                    <a:pt x="24629" y="51956"/>
                    <a:pt x="24508" y="52039"/>
                    <a:pt x="24387" y="52039"/>
                  </a:cubicBezTo>
                  <a:cubicBezTo>
                    <a:pt x="24267" y="52039"/>
                    <a:pt x="24146" y="51956"/>
                    <a:pt x="24146" y="51791"/>
                  </a:cubicBezTo>
                  <a:cubicBezTo>
                    <a:pt x="24121" y="50495"/>
                    <a:pt x="23383" y="49351"/>
                    <a:pt x="22062" y="49122"/>
                  </a:cubicBezTo>
                  <a:cubicBezTo>
                    <a:pt x="21908" y="49093"/>
                    <a:pt x="21757" y="49080"/>
                    <a:pt x="21609" y="49080"/>
                  </a:cubicBezTo>
                  <a:cubicBezTo>
                    <a:pt x="20461" y="49080"/>
                    <a:pt x="19504" y="49911"/>
                    <a:pt x="18987" y="50902"/>
                  </a:cubicBezTo>
                  <a:cubicBezTo>
                    <a:pt x="18961" y="50952"/>
                    <a:pt x="18936" y="50978"/>
                    <a:pt x="18885" y="50978"/>
                  </a:cubicBezTo>
                  <a:lnTo>
                    <a:pt x="18885" y="51029"/>
                  </a:lnTo>
                  <a:cubicBezTo>
                    <a:pt x="18846" y="51107"/>
                    <a:pt x="18782" y="51139"/>
                    <a:pt x="18717" y="51139"/>
                  </a:cubicBezTo>
                  <a:cubicBezTo>
                    <a:pt x="18569" y="51139"/>
                    <a:pt x="18408" y="50976"/>
                    <a:pt x="18478" y="50800"/>
                  </a:cubicBezTo>
                  <a:cubicBezTo>
                    <a:pt x="18656" y="50342"/>
                    <a:pt x="18402" y="49834"/>
                    <a:pt x="17970" y="49682"/>
                  </a:cubicBezTo>
                  <a:cubicBezTo>
                    <a:pt x="17779" y="49614"/>
                    <a:pt x="17582" y="49581"/>
                    <a:pt x="17388" y="49581"/>
                  </a:cubicBezTo>
                  <a:cubicBezTo>
                    <a:pt x="17143" y="49581"/>
                    <a:pt x="16900" y="49633"/>
                    <a:pt x="16674" y="49732"/>
                  </a:cubicBezTo>
                  <a:cubicBezTo>
                    <a:pt x="16648" y="49783"/>
                    <a:pt x="16648" y="49834"/>
                    <a:pt x="16648" y="49860"/>
                  </a:cubicBezTo>
                  <a:cubicBezTo>
                    <a:pt x="16618" y="49982"/>
                    <a:pt x="16526" y="50034"/>
                    <a:pt x="16431" y="50034"/>
                  </a:cubicBezTo>
                  <a:cubicBezTo>
                    <a:pt x="16287" y="50034"/>
                    <a:pt x="16135" y="49915"/>
                    <a:pt x="16165" y="49732"/>
                  </a:cubicBezTo>
                  <a:cubicBezTo>
                    <a:pt x="16470" y="48436"/>
                    <a:pt x="16648" y="46276"/>
                    <a:pt x="14742" y="46225"/>
                  </a:cubicBezTo>
                  <a:cubicBezTo>
                    <a:pt x="13370" y="46225"/>
                    <a:pt x="12251" y="47242"/>
                    <a:pt x="12099" y="48589"/>
                  </a:cubicBezTo>
                  <a:cubicBezTo>
                    <a:pt x="12099" y="48614"/>
                    <a:pt x="12073" y="48640"/>
                    <a:pt x="12073" y="48665"/>
                  </a:cubicBezTo>
                  <a:cubicBezTo>
                    <a:pt x="12119" y="48817"/>
                    <a:pt x="12002" y="48914"/>
                    <a:pt x="11878" y="48914"/>
                  </a:cubicBezTo>
                  <a:cubicBezTo>
                    <a:pt x="11794" y="48914"/>
                    <a:pt x="11708" y="48869"/>
                    <a:pt x="11667" y="48767"/>
                  </a:cubicBezTo>
                  <a:cubicBezTo>
                    <a:pt x="11514" y="48329"/>
                    <a:pt x="11135" y="47892"/>
                    <a:pt x="10643" y="47892"/>
                  </a:cubicBezTo>
                  <a:cubicBezTo>
                    <a:pt x="10563" y="47892"/>
                    <a:pt x="10481" y="47903"/>
                    <a:pt x="10396" y="47928"/>
                  </a:cubicBezTo>
                  <a:cubicBezTo>
                    <a:pt x="9786" y="48080"/>
                    <a:pt x="9684" y="48945"/>
                    <a:pt x="10243" y="49224"/>
                  </a:cubicBezTo>
                  <a:cubicBezTo>
                    <a:pt x="10336" y="49294"/>
                    <a:pt x="10281" y="49405"/>
                    <a:pt x="10194" y="49405"/>
                  </a:cubicBezTo>
                  <a:cubicBezTo>
                    <a:pt x="10185" y="49405"/>
                    <a:pt x="10176" y="49404"/>
                    <a:pt x="10167" y="49402"/>
                  </a:cubicBezTo>
                  <a:cubicBezTo>
                    <a:pt x="9328" y="49224"/>
                    <a:pt x="9379" y="48080"/>
                    <a:pt x="10015" y="47699"/>
                  </a:cubicBezTo>
                  <a:cubicBezTo>
                    <a:pt x="10231" y="47568"/>
                    <a:pt x="10452" y="47509"/>
                    <a:pt x="10666" y="47509"/>
                  </a:cubicBezTo>
                  <a:cubicBezTo>
                    <a:pt x="11155" y="47509"/>
                    <a:pt x="11605" y="47816"/>
                    <a:pt x="11870" y="48258"/>
                  </a:cubicBezTo>
                  <a:cubicBezTo>
                    <a:pt x="12084" y="46831"/>
                    <a:pt x="13323" y="45804"/>
                    <a:pt x="14732" y="45804"/>
                  </a:cubicBezTo>
                  <a:close/>
                  <a:moveTo>
                    <a:pt x="21392" y="0"/>
                  </a:moveTo>
                  <a:cubicBezTo>
                    <a:pt x="20144" y="0"/>
                    <a:pt x="19260" y="1238"/>
                    <a:pt x="18987" y="2459"/>
                  </a:cubicBezTo>
                  <a:cubicBezTo>
                    <a:pt x="18987" y="2510"/>
                    <a:pt x="18936" y="2535"/>
                    <a:pt x="18885" y="2535"/>
                  </a:cubicBezTo>
                  <a:cubicBezTo>
                    <a:pt x="18867" y="2553"/>
                    <a:pt x="18836" y="2571"/>
                    <a:pt x="18811" y="2571"/>
                  </a:cubicBezTo>
                  <a:cubicBezTo>
                    <a:pt x="18800" y="2571"/>
                    <a:pt x="18791" y="2568"/>
                    <a:pt x="18783" y="2561"/>
                  </a:cubicBezTo>
                  <a:cubicBezTo>
                    <a:pt x="17764" y="2225"/>
                    <a:pt x="16680" y="1932"/>
                    <a:pt x="15627" y="1932"/>
                  </a:cubicBezTo>
                  <a:cubicBezTo>
                    <a:pt x="14684" y="1932"/>
                    <a:pt x="13766" y="2167"/>
                    <a:pt x="12938" y="2815"/>
                  </a:cubicBezTo>
                  <a:cubicBezTo>
                    <a:pt x="10955" y="4391"/>
                    <a:pt x="11158" y="6958"/>
                    <a:pt x="13344" y="8203"/>
                  </a:cubicBezTo>
                  <a:cubicBezTo>
                    <a:pt x="13529" y="8296"/>
                    <a:pt x="13420" y="8620"/>
                    <a:pt x="13226" y="8620"/>
                  </a:cubicBezTo>
                  <a:cubicBezTo>
                    <a:pt x="13207" y="8620"/>
                    <a:pt x="13187" y="8617"/>
                    <a:pt x="13166" y="8610"/>
                  </a:cubicBezTo>
                  <a:cubicBezTo>
                    <a:pt x="13141" y="8635"/>
                    <a:pt x="13115" y="8661"/>
                    <a:pt x="13065" y="8661"/>
                  </a:cubicBezTo>
                  <a:cubicBezTo>
                    <a:pt x="12871" y="8644"/>
                    <a:pt x="12677" y="8636"/>
                    <a:pt x="12483" y="8636"/>
                  </a:cubicBezTo>
                  <a:cubicBezTo>
                    <a:pt x="9644" y="8636"/>
                    <a:pt x="6816" y="10360"/>
                    <a:pt x="6126" y="13286"/>
                  </a:cubicBezTo>
                  <a:cubicBezTo>
                    <a:pt x="5338" y="16489"/>
                    <a:pt x="7600" y="19716"/>
                    <a:pt x="10701" y="20504"/>
                  </a:cubicBezTo>
                  <a:cubicBezTo>
                    <a:pt x="10904" y="20581"/>
                    <a:pt x="10955" y="20860"/>
                    <a:pt x="10752" y="20987"/>
                  </a:cubicBezTo>
                  <a:cubicBezTo>
                    <a:pt x="7041" y="22690"/>
                    <a:pt x="4220" y="26020"/>
                    <a:pt x="4093" y="30239"/>
                  </a:cubicBezTo>
                  <a:cubicBezTo>
                    <a:pt x="3915" y="34610"/>
                    <a:pt x="7270" y="38295"/>
                    <a:pt x="11641" y="38524"/>
                  </a:cubicBezTo>
                  <a:cubicBezTo>
                    <a:pt x="11972" y="38524"/>
                    <a:pt x="11972" y="39032"/>
                    <a:pt x="11641" y="39032"/>
                  </a:cubicBezTo>
                  <a:cubicBezTo>
                    <a:pt x="11336" y="39032"/>
                    <a:pt x="11031" y="39007"/>
                    <a:pt x="10752" y="38982"/>
                  </a:cubicBezTo>
                  <a:cubicBezTo>
                    <a:pt x="6762" y="40049"/>
                    <a:pt x="2949" y="42616"/>
                    <a:pt x="1221" y="46505"/>
                  </a:cubicBezTo>
                  <a:cubicBezTo>
                    <a:pt x="1" y="49021"/>
                    <a:pt x="865" y="52071"/>
                    <a:pt x="3254" y="53545"/>
                  </a:cubicBezTo>
                  <a:cubicBezTo>
                    <a:pt x="4594" y="54428"/>
                    <a:pt x="6129" y="54763"/>
                    <a:pt x="7684" y="54763"/>
                  </a:cubicBezTo>
                  <a:cubicBezTo>
                    <a:pt x="8637" y="54763"/>
                    <a:pt x="9596" y="54637"/>
                    <a:pt x="10523" y="54434"/>
                  </a:cubicBezTo>
                  <a:cubicBezTo>
                    <a:pt x="10534" y="54433"/>
                    <a:pt x="10546" y="54432"/>
                    <a:pt x="10558" y="54432"/>
                  </a:cubicBezTo>
                  <a:cubicBezTo>
                    <a:pt x="10732" y="54432"/>
                    <a:pt x="10950" y="54600"/>
                    <a:pt x="10879" y="54790"/>
                  </a:cubicBezTo>
                  <a:cubicBezTo>
                    <a:pt x="8961" y="59507"/>
                    <a:pt x="14101" y="62690"/>
                    <a:pt x="18643" y="62690"/>
                  </a:cubicBezTo>
                  <a:cubicBezTo>
                    <a:pt x="21566" y="62690"/>
                    <a:pt x="24241" y="61372"/>
                    <a:pt x="24629" y="58298"/>
                  </a:cubicBezTo>
                  <a:cubicBezTo>
                    <a:pt x="24648" y="58144"/>
                    <a:pt x="24769" y="57990"/>
                    <a:pt x="24915" y="57990"/>
                  </a:cubicBezTo>
                  <a:cubicBezTo>
                    <a:pt x="24962" y="57990"/>
                    <a:pt x="25011" y="58006"/>
                    <a:pt x="25061" y="58043"/>
                  </a:cubicBezTo>
                  <a:cubicBezTo>
                    <a:pt x="26655" y="59176"/>
                    <a:pt x="28413" y="59687"/>
                    <a:pt x="30154" y="59687"/>
                  </a:cubicBezTo>
                  <a:cubicBezTo>
                    <a:pt x="33494" y="59687"/>
                    <a:pt x="36771" y="57806"/>
                    <a:pt x="38709" y="54816"/>
                  </a:cubicBezTo>
                  <a:cubicBezTo>
                    <a:pt x="40361" y="52299"/>
                    <a:pt x="41022" y="49224"/>
                    <a:pt x="39345" y="46555"/>
                  </a:cubicBezTo>
                  <a:cubicBezTo>
                    <a:pt x="37947" y="44319"/>
                    <a:pt x="35583" y="43201"/>
                    <a:pt x="33092" y="42718"/>
                  </a:cubicBezTo>
                  <a:cubicBezTo>
                    <a:pt x="32991" y="42743"/>
                    <a:pt x="32889" y="42743"/>
                    <a:pt x="32787" y="42743"/>
                  </a:cubicBezTo>
                  <a:cubicBezTo>
                    <a:pt x="32770" y="42747"/>
                    <a:pt x="32752" y="42750"/>
                    <a:pt x="32735" y="42750"/>
                  </a:cubicBezTo>
                  <a:cubicBezTo>
                    <a:pt x="32652" y="42750"/>
                    <a:pt x="32575" y="42700"/>
                    <a:pt x="32533" y="42616"/>
                  </a:cubicBezTo>
                  <a:cubicBezTo>
                    <a:pt x="32268" y="42520"/>
                    <a:pt x="32391" y="42104"/>
                    <a:pt x="32686" y="42104"/>
                  </a:cubicBezTo>
                  <a:cubicBezTo>
                    <a:pt x="32702" y="42104"/>
                    <a:pt x="32719" y="42105"/>
                    <a:pt x="32736" y="42108"/>
                  </a:cubicBezTo>
                  <a:cubicBezTo>
                    <a:pt x="32813" y="42108"/>
                    <a:pt x="32914" y="42133"/>
                    <a:pt x="32991" y="42133"/>
                  </a:cubicBezTo>
                  <a:cubicBezTo>
                    <a:pt x="36498" y="41244"/>
                    <a:pt x="40463" y="39159"/>
                    <a:pt x="40107" y="34864"/>
                  </a:cubicBezTo>
                  <a:cubicBezTo>
                    <a:pt x="39802" y="31331"/>
                    <a:pt x="36625" y="28790"/>
                    <a:pt x="33321" y="27951"/>
                  </a:cubicBezTo>
                  <a:cubicBezTo>
                    <a:pt x="33270" y="27977"/>
                    <a:pt x="33245" y="28002"/>
                    <a:pt x="33219" y="28027"/>
                  </a:cubicBezTo>
                  <a:cubicBezTo>
                    <a:pt x="33171" y="28061"/>
                    <a:pt x="33122" y="28076"/>
                    <a:pt x="33075" y="28076"/>
                  </a:cubicBezTo>
                  <a:cubicBezTo>
                    <a:pt x="32875" y="28076"/>
                    <a:pt x="32715" y="27811"/>
                    <a:pt x="32838" y="27646"/>
                  </a:cubicBezTo>
                  <a:cubicBezTo>
                    <a:pt x="32838" y="27621"/>
                    <a:pt x="32864" y="27595"/>
                    <a:pt x="32889" y="27570"/>
                  </a:cubicBezTo>
                  <a:cubicBezTo>
                    <a:pt x="34287" y="26375"/>
                    <a:pt x="36142" y="25842"/>
                    <a:pt x="37159" y="24266"/>
                  </a:cubicBezTo>
                  <a:cubicBezTo>
                    <a:pt x="38125" y="22817"/>
                    <a:pt x="38404" y="21038"/>
                    <a:pt x="38430" y="19361"/>
                  </a:cubicBezTo>
                  <a:cubicBezTo>
                    <a:pt x="38506" y="15370"/>
                    <a:pt x="36727" y="10948"/>
                    <a:pt x="32406" y="10262"/>
                  </a:cubicBezTo>
                  <a:cubicBezTo>
                    <a:pt x="32386" y="10269"/>
                    <a:pt x="32363" y="10272"/>
                    <a:pt x="32341" y="10272"/>
                  </a:cubicBezTo>
                  <a:cubicBezTo>
                    <a:pt x="32279" y="10272"/>
                    <a:pt x="32215" y="10248"/>
                    <a:pt x="32177" y="10211"/>
                  </a:cubicBezTo>
                  <a:cubicBezTo>
                    <a:pt x="32076" y="10160"/>
                    <a:pt x="32050" y="10033"/>
                    <a:pt x="32126" y="9931"/>
                  </a:cubicBezTo>
                  <a:cubicBezTo>
                    <a:pt x="32609" y="9245"/>
                    <a:pt x="33067" y="8356"/>
                    <a:pt x="32457" y="7644"/>
                  </a:cubicBezTo>
                  <a:cubicBezTo>
                    <a:pt x="32183" y="7326"/>
                    <a:pt x="31889" y="7206"/>
                    <a:pt x="31589" y="7206"/>
                  </a:cubicBezTo>
                  <a:cubicBezTo>
                    <a:pt x="31194" y="7206"/>
                    <a:pt x="30788" y="7413"/>
                    <a:pt x="30398" y="7644"/>
                  </a:cubicBezTo>
                  <a:cubicBezTo>
                    <a:pt x="30379" y="7658"/>
                    <a:pt x="30358" y="7664"/>
                    <a:pt x="30337" y="7664"/>
                  </a:cubicBezTo>
                  <a:cubicBezTo>
                    <a:pt x="30247" y="7664"/>
                    <a:pt x="30158" y="7548"/>
                    <a:pt x="30220" y="7466"/>
                  </a:cubicBezTo>
                  <a:lnTo>
                    <a:pt x="30246" y="7441"/>
                  </a:lnTo>
                  <a:cubicBezTo>
                    <a:pt x="30144" y="7364"/>
                    <a:pt x="30093" y="7212"/>
                    <a:pt x="30169" y="7110"/>
                  </a:cubicBezTo>
                  <a:cubicBezTo>
                    <a:pt x="31084" y="5407"/>
                    <a:pt x="30830" y="3425"/>
                    <a:pt x="29077" y="2383"/>
                  </a:cubicBezTo>
                  <a:cubicBezTo>
                    <a:pt x="28538" y="2063"/>
                    <a:pt x="27975" y="1927"/>
                    <a:pt x="27413" y="1927"/>
                  </a:cubicBezTo>
                  <a:cubicBezTo>
                    <a:pt x="26146" y="1927"/>
                    <a:pt x="24885" y="2615"/>
                    <a:pt x="23917" y="3425"/>
                  </a:cubicBezTo>
                  <a:cubicBezTo>
                    <a:pt x="23917" y="3476"/>
                    <a:pt x="23917" y="3501"/>
                    <a:pt x="23917" y="3527"/>
                  </a:cubicBezTo>
                  <a:cubicBezTo>
                    <a:pt x="23904" y="3679"/>
                    <a:pt x="23784" y="3755"/>
                    <a:pt x="23669" y="3755"/>
                  </a:cubicBezTo>
                  <a:cubicBezTo>
                    <a:pt x="23555" y="3755"/>
                    <a:pt x="23447" y="3679"/>
                    <a:pt x="23460" y="3527"/>
                  </a:cubicBezTo>
                  <a:cubicBezTo>
                    <a:pt x="23587" y="2307"/>
                    <a:pt x="23511" y="731"/>
                    <a:pt x="22214" y="172"/>
                  </a:cubicBezTo>
                  <a:cubicBezTo>
                    <a:pt x="21926" y="54"/>
                    <a:pt x="21651" y="0"/>
                    <a:pt x="213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9"/>
            <p:cNvSpPr/>
            <p:nvPr/>
          </p:nvSpPr>
          <p:spPr>
            <a:xfrm>
              <a:off x="8409957" y="2270690"/>
              <a:ext cx="462182" cy="225831"/>
            </a:xfrm>
            <a:custGeom>
              <a:rect b="b" l="l" r="r" t="t"/>
              <a:pathLst>
                <a:path extrusionOk="0" h="5495" w="11246">
                  <a:moveTo>
                    <a:pt x="5885" y="1"/>
                  </a:moveTo>
                  <a:cubicBezTo>
                    <a:pt x="5766" y="1"/>
                    <a:pt x="5643" y="8"/>
                    <a:pt x="5516" y="24"/>
                  </a:cubicBezTo>
                  <a:cubicBezTo>
                    <a:pt x="3280" y="304"/>
                    <a:pt x="2339" y="2566"/>
                    <a:pt x="2670" y="4548"/>
                  </a:cubicBezTo>
                  <a:cubicBezTo>
                    <a:pt x="2295" y="4193"/>
                    <a:pt x="1798" y="3915"/>
                    <a:pt x="1297" y="3915"/>
                  </a:cubicBezTo>
                  <a:cubicBezTo>
                    <a:pt x="1152" y="3915"/>
                    <a:pt x="1007" y="3938"/>
                    <a:pt x="865" y="3989"/>
                  </a:cubicBezTo>
                  <a:cubicBezTo>
                    <a:pt x="230" y="4192"/>
                    <a:pt x="1" y="4955"/>
                    <a:pt x="433" y="5463"/>
                  </a:cubicBezTo>
                  <a:cubicBezTo>
                    <a:pt x="448" y="5485"/>
                    <a:pt x="469" y="5495"/>
                    <a:pt x="490" y="5495"/>
                  </a:cubicBezTo>
                  <a:cubicBezTo>
                    <a:pt x="541" y="5495"/>
                    <a:pt x="589" y="5441"/>
                    <a:pt x="535" y="5387"/>
                  </a:cubicBezTo>
                  <a:cubicBezTo>
                    <a:pt x="208" y="4781"/>
                    <a:pt x="737" y="4282"/>
                    <a:pt x="1317" y="4282"/>
                  </a:cubicBezTo>
                  <a:cubicBezTo>
                    <a:pt x="1370" y="4282"/>
                    <a:pt x="1422" y="4286"/>
                    <a:pt x="1475" y="4294"/>
                  </a:cubicBezTo>
                  <a:cubicBezTo>
                    <a:pt x="2034" y="4370"/>
                    <a:pt x="2365" y="4802"/>
                    <a:pt x="2771" y="5184"/>
                  </a:cubicBezTo>
                  <a:lnTo>
                    <a:pt x="2822" y="5209"/>
                  </a:lnTo>
                  <a:cubicBezTo>
                    <a:pt x="2844" y="5264"/>
                    <a:pt x="2895" y="5290"/>
                    <a:pt x="2943" y="5290"/>
                  </a:cubicBezTo>
                  <a:cubicBezTo>
                    <a:pt x="3006" y="5290"/>
                    <a:pt x="3065" y="5245"/>
                    <a:pt x="3051" y="5158"/>
                  </a:cubicBezTo>
                  <a:lnTo>
                    <a:pt x="3051" y="5107"/>
                  </a:lnTo>
                  <a:cubicBezTo>
                    <a:pt x="3076" y="5082"/>
                    <a:pt x="3076" y="5031"/>
                    <a:pt x="3051" y="5006"/>
                  </a:cubicBezTo>
                  <a:cubicBezTo>
                    <a:pt x="2873" y="3125"/>
                    <a:pt x="3356" y="787"/>
                    <a:pt x="5592" y="532"/>
                  </a:cubicBezTo>
                  <a:cubicBezTo>
                    <a:pt x="5684" y="523"/>
                    <a:pt x="5773" y="519"/>
                    <a:pt x="5860" y="519"/>
                  </a:cubicBezTo>
                  <a:cubicBezTo>
                    <a:pt x="7687" y="519"/>
                    <a:pt x="8322" y="2511"/>
                    <a:pt x="8541" y="4040"/>
                  </a:cubicBezTo>
                  <a:cubicBezTo>
                    <a:pt x="8552" y="4165"/>
                    <a:pt x="8659" y="4224"/>
                    <a:pt x="8773" y="4224"/>
                  </a:cubicBezTo>
                  <a:cubicBezTo>
                    <a:pt x="8913" y="4224"/>
                    <a:pt x="9063" y="4133"/>
                    <a:pt x="9049" y="3964"/>
                  </a:cubicBezTo>
                  <a:lnTo>
                    <a:pt x="9049" y="3837"/>
                  </a:lnTo>
                  <a:cubicBezTo>
                    <a:pt x="9240" y="3481"/>
                    <a:pt x="9583" y="3284"/>
                    <a:pt x="9923" y="3284"/>
                  </a:cubicBezTo>
                  <a:cubicBezTo>
                    <a:pt x="10263" y="3284"/>
                    <a:pt x="10599" y="3481"/>
                    <a:pt x="10777" y="3913"/>
                  </a:cubicBezTo>
                  <a:cubicBezTo>
                    <a:pt x="10818" y="4014"/>
                    <a:pt x="10906" y="4058"/>
                    <a:pt x="10991" y="4058"/>
                  </a:cubicBezTo>
                  <a:cubicBezTo>
                    <a:pt x="11121" y="4058"/>
                    <a:pt x="11245" y="3954"/>
                    <a:pt x="11184" y="3786"/>
                  </a:cubicBezTo>
                  <a:cubicBezTo>
                    <a:pt x="11020" y="3191"/>
                    <a:pt x="10492" y="2866"/>
                    <a:pt x="9960" y="2866"/>
                  </a:cubicBezTo>
                  <a:cubicBezTo>
                    <a:pt x="9581" y="2866"/>
                    <a:pt x="9201" y="3031"/>
                    <a:pt x="8947" y="3379"/>
                  </a:cubicBezTo>
                  <a:cubicBezTo>
                    <a:pt x="8637" y="1735"/>
                    <a:pt x="7680" y="1"/>
                    <a:pt x="58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9"/>
            <p:cNvSpPr/>
            <p:nvPr/>
          </p:nvSpPr>
          <p:spPr>
            <a:xfrm>
              <a:off x="8724435" y="1551771"/>
              <a:ext cx="132046" cy="51372"/>
            </a:xfrm>
            <a:custGeom>
              <a:rect b="b" l="l" r="r" t="t"/>
              <a:pathLst>
                <a:path extrusionOk="0" h="1250" w="3213">
                  <a:moveTo>
                    <a:pt x="1551" y="0"/>
                  </a:moveTo>
                  <a:cubicBezTo>
                    <a:pt x="988" y="0"/>
                    <a:pt x="426" y="262"/>
                    <a:pt x="75" y="794"/>
                  </a:cubicBezTo>
                  <a:cubicBezTo>
                    <a:pt x="1" y="887"/>
                    <a:pt x="90" y="994"/>
                    <a:pt x="184" y="994"/>
                  </a:cubicBezTo>
                  <a:cubicBezTo>
                    <a:pt x="217" y="994"/>
                    <a:pt x="252" y="980"/>
                    <a:pt x="279" y="946"/>
                  </a:cubicBezTo>
                  <a:cubicBezTo>
                    <a:pt x="581" y="563"/>
                    <a:pt x="1021" y="376"/>
                    <a:pt x="1459" y="376"/>
                  </a:cubicBezTo>
                  <a:cubicBezTo>
                    <a:pt x="1978" y="376"/>
                    <a:pt x="2494" y="639"/>
                    <a:pt x="2769" y="1149"/>
                  </a:cubicBezTo>
                  <a:cubicBezTo>
                    <a:pt x="2817" y="1220"/>
                    <a:pt x="2881" y="1250"/>
                    <a:pt x="2944" y="1250"/>
                  </a:cubicBezTo>
                  <a:cubicBezTo>
                    <a:pt x="3083" y="1250"/>
                    <a:pt x="3213" y="1104"/>
                    <a:pt x="3125" y="946"/>
                  </a:cubicBezTo>
                  <a:cubicBezTo>
                    <a:pt x="2792" y="319"/>
                    <a:pt x="2172" y="0"/>
                    <a:pt x="1551"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9"/>
            <p:cNvSpPr/>
            <p:nvPr/>
          </p:nvSpPr>
          <p:spPr>
            <a:xfrm>
              <a:off x="8386984" y="1453795"/>
              <a:ext cx="340575" cy="147992"/>
            </a:xfrm>
            <a:custGeom>
              <a:rect b="b" l="l" r="r" t="t"/>
              <a:pathLst>
                <a:path extrusionOk="0" h="3601" w="8287">
                  <a:moveTo>
                    <a:pt x="6101" y="1"/>
                  </a:moveTo>
                  <a:cubicBezTo>
                    <a:pt x="4779" y="1"/>
                    <a:pt x="3686" y="1093"/>
                    <a:pt x="3432" y="2339"/>
                  </a:cubicBezTo>
                  <a:cubicBezTo>
                    <a:pt x="3042" y="1887"/>
                    <a:pt x="2502" y="1634"/>
                    <a:pt x="1921" y="1634"/>
                  </a:cubicBezTo>
                  <a:cubicBezTo>
                    <a:pt x="1783" y="1634"/>
                    <a:pt x="1642" y="1649"/>
                    <a:pt x="1500" y="1678"/>
                  </a:cubicBezTo>
                  <a:cubicBezTo>
                    <a:pt x="687" y="1856"/>
                    <a:pt x="1" y="2745"/>
                    <a:pt x="560" y="3559"/>
                  </a:cubicBezTo>
                  <a:cubicBezTo>
                    <a:pt x="575" y="3589"/>
                    <a:pt x="601" y="3601"/>
                    <a:pt x="628" y="3601"/>
                  </a:cubicBezTo>
                  <a:cubicBezTo>
                    <a:pt x="693" y="3601"/>
                    <a:pt x="766" y="3529"/>
                    <a:pt x="712" y="3457"/>
                  </a:cubicBezTo>
                  <a:cubicBezTo>
                    <a:pt x="345" y="2608"/>
                    <a:pt x="1118" y="1987"/>
                    <a:pt x="1870" y="1987"/>
                  </a:cubicBezTo>
                  <a:cubicBezTo>
                    <a:pt x="1951" y="1987"/>
                    <a:pt x="2032" y="1994"/>
                    <a:pt x="2110" y="2008"/>
                  </a:cubicBezTo>
                  <a:cubicBezTo>
                    <a:pt x="2746" y="2085"/>
                    <a:pt x="3101" y="2491"/>
                    <a:pt x="3457" y="2974"/>
                  </a:cubicBezTo>
                  <a:cubicBezTo>
                    <a:pt x="3484" y="3008"/>
                    <a:pt x="3519" y="3022"/>
                    <a:pt x="3553" y="3022"/>
                  </a:cubicBezTo>
                  <a:cubicBezTo>
                    <a:pt x="3649" y="3022"/>
                    <a:pt x="3749" y="2915"/>
                    <a:pt x="3711" y="2822"/>
                  </a:cubicBezTo>
                  <a:cubicBezTo>
                    <a:pt x="3711" y="2771"/>
                    <a:pt x="3686" y="2720"/>
                    <a:pt x="3661" y="2669"/>
                  </a:cubicBezTo>
                  <a:cubicBezTo>
                    <a:pt x="3966" y="1602"/>
                    <a:pt x="4677" y="585"/>
                    <a:pt x="5872" y="483"/>
                  </a:cubicBezTo>
                  <a:cubicBezTo>
                    <a:pt x="5921" y="480"/>
                    <a:pt x="5968" y="479"/>
                    <a:pt x="6014" y="479"/>
                  </a:cubicBezTo>
                  <a:cubicBezTo>
                    <a:pt x="7487" y="479"/>
                    <a:pt x="7703" y="2020"/>
                    <a:pt x="7753" y="3203"/>
                  </a:cubicBezTo>
                  <a:cubicBezTo>
                    <a:pt x="7753" y="3355"/>
                    <a:pt x="7867" y="3432"/>
                    <a:pt x="7981" y="3432"/>
                  </a:cubicBezTo>
                  <a:cubicBezTo>
                    <a:pt x="8096" y="3432"/>
                    <a:pt x="8210" y="3355"/>
                    <a:pt x="8210" y="3203"/>
                  </a:cubicBezTo>
                  <a:cubicBezTo>
                    <a:pt x="8286" y="1805"/>
                    <a:pt x="7803" y="1"/>
                    <a:pt x="61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9"/>
            <p:cNvSpPr/>
            <p:nvPr/>
          </p:nvSpPr>
          <p:spPr>
            <a:xfrm>
              <a:off x="8361914" y="3300799"/>
              <a:ext cx="138992" cy="327218"/>
            </a:xfrm>
            <a:custGeom>
              <a:rect b="b" l="l" r="r" t="t"/>
              <a:pathLst>
                <a:path extrusionOk="0" h="7962" w="3382">
                  <a:moveTo>
                    <a:pt x="3209" y="1"/>
                  </a:moveTo>
                  <a:cubicBezTo>
                    <a:pt x="3181" y="1"/>
                    <a:pt x="3152" y="14"/>
                    <a:pt x="3127" y="45"/>
                  </a:cubicBezTo>
                  <a:cubicBezTo>
                    <a:pt x="1526" y="2078"/>
                    <a:pt x="1" y="5306"/>
                    <a:pt x="433" y="7923"/>
                  </a:cubicBezTo>
                  <a:cubicBezTo>
                    <a:pt x="433" y="7949"/>
                    <a:pt x="446" y="7962"/>
                    <a:pt x="458" y="7962"/>
                  </a:cubicBezTo>
                  <a:cubicBezTo>
                    <a:pt x="471" y="7962"/>
                    <a:pt x="484" y="7949"/>
                    <a:pt x="484" y="7923"/>
                  </a:cubicBezTo>
                  <a:cubicBezTo>
                    <a:pt x="407" y="5280"/>
                    <a:pt x="1653" y="2281"/>
                    <a:pt x="3305" y="222"/>
                  </a:cubicBezTo>
                  <a:cubicBezTo>
                    <a:pt x="3382" y="126"/>
                    <a:pt x="3298" y="1"/>
                    <a:pt x="3209"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9"/>
            <p:cNvSpPr/>
            <p:nvPr/>
          </p:nvSpPr>
          <p:spPr>
            <a:xfrm>
              <a:off x="8141549" y="3272318"/>
              <a:ext cx="397988" cy="1111400"/>
            </a:xfrm>
            <a:custGeom>
              <a:rect b="b" l="l" r="r" t="t"/>
              <a:pathLst>
                <a:path extrusionOk="0" h="27043" w="9684">
                  <a:moveTo>
                    <a:pt x="6085" y="3171"/>
                  </a:moveTo>
                  <a:cubicBezTo>
                    <a:pt x="6161" y="3171"/>
                    <a:pt x="6243" y="3236"/>
                    <a:pt x="6227" y="3330"/>
                  </a:cubicBezTo>
                  <a:cubicBezTo>
                    <a:pt x="5922" y="4550"/>
                    <a:pt x="5744" y="5770"/>
                    <a:pt x="5693" y="7015"/>
                  </a:cubicBezTo>
                  <a:cubicBezTo>
                    <a:pt x="5719" y="7041"/>
                    <a:pt x="5719" y="7066"/>
                    <a:pt x="5693" y="7066"/>
                  </a:cubicBezTo>
                  <a:lnTo>
                    <a:pt x="5668" y="7066"/>
                  </a:lnTo>
                  <a:cubicBezTo>
                    <a:pt x="5668" y="7079"/>
                    <a:pt x="5661" y="7085"/>
                    <a:pt x="5652" y="7085"/>
                  </a:cubicBezTo>
                  <a:cubicBezTo>
                    <a:pt x="5642" y="7085"/>
                    <a:pt x="5630" y="7079"/>
                    <a:pt x="5617" y="7066"/>
                  </a:cubicBezTo>
                  <a:lnTo>
                    <a:pt x="5592" y="7066"/>
                  </a:lnTo>
                  <a:cubicBezTo>
                    <a:pt x="5541" y="7066"/>
                    <a:pt x="5541" y="7015"/>
                    <a:pt x="5592" y="7015"/>
                  </a:cubicBezTo>
                  <a:cubicBezTo>
                    <a:pt x="5439" y="5770"/>
                    <a:pt x="5566" y="4474"/>
                    <a:pt x="5973" y="3254"/>
                  </a:cubicBezTo>
                  <a:cubicBezTo>
                    <a:pt x="5992" y="3195"/>
                    <a:pt x="6038" y="3171"/>
                    <a:pt x="6085" y="3171"/>
                  </a:cubicBezTo>
                  <a:close/>
                  <a:moveTo>
                    <a:pt x="8571" y="694"/>
                  </a:moveTo>
                  <a:cubicBezTo>
                    <a:pt x="8660" y="694"/>
                    <a:pt x="8744" y="819"/>
                    <a:pt x="8667" y="915"/>
                  </a:cubicBezTo>
                  <a:cubicBezTo>
                    <a:pt x="7015" y="3000"/>
                    <a:pt x="5769" y="5973"/>
                    <a:pt x="5846" y="8642"/>
                  </a:cubicBezTo>
                  <a:cubicBezTo>
                    <a:pt x="5846" y="8655"/>
                    <a:pt x="5833" y="8661"/>
                    <a:pt x="5820" y="8661"/>
                  </a:cubicBezTo>
                  <a:cubicBezTo>
                    <a:pt x="5808" y="8661"/>
                    <a:pt x="5795" y="8655"/>
                    <a:pt x="5795" y="8642"/>
                  </a:cubicBezTo>
                  <a:cubicBezTo>
                    <a:pt x="5363" y="5999"/>
                    <a:pt x="6888" y="2771"/>
                    <a:pt x="8489" y="738"/>
                  </a:cubicBezTo>
                  <a:cubicBezTo>
                    <a:pt x="8514" y="707"/>
                    <a:pt x="8543" y="694"/>
                    <a:pt x="8571" y="694"/>
                  </a:cubicBezTo>
                  <a:close/>
                  <a:moveTo>
                    <a:pt x="5083" y="7155"/>
                  </a:moveTo>
                  <a:cubicBezTo>
                    <a:pt x="5096" y="7155"/>
                    <a:pt x="5109" y="7168"/>
                    <a:pt x="5109" y="7193"/>
                  </a:cubicBezTo>
                  <a:cubicBezTo>
                    <a:pt x="5287" y="8921"/>
                    <a:pt x="4626" y="10751"/>
                    <a:pt x="4473" y="12505"/>
                  </a:cubicBezTo>
                  <a:cubicBezTo>
                    <a:pt x="4346" y="14335"/>
                    <a:pt x="4346" y="16216"/>
                    <a:pt x="4321" y="18122"/>
                  </a:cubicBezTo>
                  <a:cubicBezTo>
                    <a:pt x="4308" y="18185"/>
                    <a:pt x="4251" y="18217"/>
                    <a:pt x="4194" y="18217"/>
                  </a:cubicBezTo>
                  <a:cubicBezTo>
                    <a:pt x="4136" y="18217"/>
                    <a:pt x="4079" y="18185"/>
                    <a:pt x="4067" y="18122"/>
                  </a:cubicBezTo>
                  <a:cubicBezTo>
                    <a:pt x="4041" y="16241"/>
                    <a:pt x="4117" y="14360"/>
                    <a:pt x="4270" y="12505"/>
                  </a:cubicBezTo>
                  <a:cubicBezTo>
                    <a:pt x="4448" y="10751"/>
                    <a:pt x="5109" y="8947"/>
                    <a:pt x="5058" y="7193"/>
                  </a:cubicBezTo>
                  <a:cubicBezTo>
                    <a:pt x="5058" y="7168"/>
                    <a:pt x="5071" y="7155"/>
                    <a:pt x="5083" y="7155"/>
                  </a:cubicBezTo>
                  <a:close/>
                  <a:moveTo>
                    <a:pt x="5309" y="8419"/>
                  </a:moveTo>
                  <a:cubicBezTo>
                    <a:pt x="5350" y="8419"/>
                    <a:pt x="5388" y="8451"/>
                    <a:pt x="5388" y="8515"/>
                  </a:cubicBezTo>
                  <a:lnTo>
                    <a:pt x="5414" y="8515"/>
                  </a:lnTo>
                  <a:cubicBezTo>
                    <a:pt x="5134" y="11895"/>
                    <a:pt x="4854" y="15301"/>
                    <a:pt x="4473" y="18707"/>
                  </a:cubicBezTo>
                  <a:cubicBezTo>
                    <a:pt x="4473" y="18732"/>
                    <a:pt x="4454" y="18745"/>
                    <a:pt x="4435" y="18745"/>
                  </a:cubicBezTo>
                  <a:cubicBezTo>
                    <a:pt x="4416" y="18745"/>
                    <a:pt x="4397" y="18732"/>
                    <a:pt x="4397" y="18707"/>
                  </a:cubicBezTo>
                  <a:cubicBezTo>
                    <a:pt x="4600" y="15301"/>
                    <a:pt x="4905" y="11895"/>
                    <a:pt x="5210" y="8515"/>
                  </a:cubicBezTo>
                  <a:cubicBezTo>
                    <a:pt x="5223" y="8451"/>
                    <a:pt x="5267" y="8419"/>
                    <a:pt x="5309" y="8419"/>
                  </a:cubicBezTo>
                  <a:close/>
                  <a:moveTo>
                    <a:pt x="4342" y="19566"/>
                  </a:moveTo>
                  <a:cubicBezTo>
                    <a:pt x="4384" y="19566"/>
                    <a:pt x="4415" y="19625"/>
                    <a:pt x="4372" y="19647"/>
                  </a:cubicBezTo>
                  <a:cubicBezTo>
                    <a:pt x="4067" y="19799"/>
                    <a:pt x="3990" y="20359"/>
                    <a:pt x="4422" y="20384"/>
                  </a:cubicBezTo>
                  <a:cubicBezTo>
                    <a:pt x="4575" y="20384"/>
                    <a:pt x="4753" y="20308"/>
                    <a:pt x="4753" y="20130"/>
                  </a:cubicBezTo>
                  <a:cubicBezTo>
                    <a:pt x="4727" y="20003"/>
                    <a:pt x="4600" y="19876"/>
                    <a:pt x="4473" y="19876"/>
                  </a:cubicBezTo>
                  <a:cubicBezTo>
                    <a:pt x="4499" y="19977"/>
                    <a:pt x="4549" y="20054"/>
                    <a:pt x="4651" y="20130"/>
                  </a:cubicBezTo>
                  <a:cubicBezTo>
                    <a:pt x="4692" y="20171"/>
                    <a:pt x="4667" y="20245"/>
                    <a:pt x="4615" y="20245"/>
                  </a:cubicBezTo>
                  <a:cubicBezTo>
                    <a:pt x="4603" y="20245"/>
                    <a:pt x="4589" y="20241"/>
                    <a:pt x="4575" y="20231"/>
                  </a:cubicBezTo>
                  <a:cubicBezTo>
                    <a:pt x="4422" y="20155"/>
                    <a:pt x="4295" y="20003"/>
                    <a:pt x="4244" y="19850"/>
                  </a:cubicBezTo>
                  <a:cubicBezTo>
                    <a:pt x="4244" y="19799"/>
                    <a:pt x="4270" y="19749"/>
                    <a:pt x="4295" y="19749"/>
                  </a:cubicBezTo>
                  <a:cubicBezTo>
                    <a:pt x="4358" y="19717"/>
                    <a:pt x="4422" y="19703"/>
                    <a:pt x="4484" y="19703"/>
                  </a:cubicBezTo>
                  <a:cubicBezTo>
                    <a:pt x="4673" y="19703"/>
                    <a:pt x="4842" y="19837"/>
                    <a:pt x="4880" y="20028"/>
                  </a:cubicBezTo>
                  <a:cubicBezTo>
                    <a:pt x="4956" y="20257"/>
                    <a:pt x="4778" y="20511"/>
                    <a:pt x="4524" y="20536"/>
                  </a:cubicBezTo>
                  <a:lnTo>
                    <a:pt x="4549" y="20511"/>
                  </a:lnTo>
                  <a:lnTo>
                    <a:pt x="4549" y="20511"/>
                  </a:lnTo>
                  <a:cubicBezTo>
                    <a:pt x="4515" y="20517"/>
                    <a:pt x="4482" y="20520"/>
                    <a:pt x="4450" y="20520"/>
                  </a:cubicBezTo>
                  <a:cubicBezTo>
                    <a:pt x="3927" y="20520"/>
                    <a:pt x="3841" y="19762"/>
                    <a:pt x="4321" y="19571"/>
                  </a:cubicBezTo>
                  <a:cubicBezTo>
                    <a:pt x="4328" y="19567"/>
                    <a:pt x="4335" y="19566"/>
                    <a:pt x="4342" y="19566"/>
                  </a:cubicBezTo>
                  <a:close/>
                  <a:moveTo>
                    <a:pt x="4575" y="21324"/>
                  </a:moveTo>
                  <a:cubicBezTo>
                    <a:pt x="4613" y="21324"/>
                    <a:pt x="4651" y="21350"/>
                    <a:pt x="4651" y="21401"/>
                  </a:cubicBezTo>
                  <a:cubicBezTo>
                    <a:pt x="4778" y="23231"/>
                    <a:pt x="4677" y="25060"/>
                    <a:pt x="4372" y="26865"/>
                  </a:cubicBezTo>
                  <a:lnTo>
                    <a:pt x="4372" y="26840"/>
                  </a:lnTo>
                  <a:cubicBezTo>
                    <a:pt x="4372" y="26865"/>
                    <a:pt x="4321" y="26865"/>
                    <a:pt x="4321" y="26865"/>
                  </a:cubicBezTo>
                  <a:cubicBezTo>
                    <a:pt x="4549" y="25035"/>
                    <a:pt x="4600" y="23205"/>
                    <a:pt x="4499" y="21401"/>
                  </a:cubicBezTo>
                  <a:cubicBezTo>
                    <a:pt x="4499" y="21350"/>
                    <a:pt x="4537" y="21324"/>
                    <a:pt x="4575" y="21324"/>
                  </a:cubicBezTo>
                  <a:close/>
                  <a:moveTo>
                    <a:pt x="4054" y="21007"/>
                  </a:moveTo>
                  <a:cubicBezTo>
                    <a:pt x="4070" y="21007"/>
                    <a:pt x="4086" y="21016"/>
                    <a:pt x="4091" y="21034"/>
                  </a:cubicBezTo>
                  <a:lnTo>
                    <a:pt x="4091" y="21034"/>
                  </a:lnTo>
                  <a:cubicBezTo>
                    <a:pt x="3914" y="22935"/>
                    <a:pt x="3812" y="24811"/>
                    <a:pt x="3787" y="26763"/>
                  </a:cubicBezTo>
                  <a:cubicBezTo>
                    <a:pt x="3774" y="26840"/>
                    <a:pt x="3717" y="26878"/>
                    <a:pt x="3660" y="26878"/>
                  </a:cubicBezTo>
                  <a:cubicBezTo>
                    <a:pt x="3603" y="26878"/>
                    <a:pt x="3546" y="26840"/>
                    <a:pt x="3533" y="26763"/>
                  </a:cubicBezTo>
                  <a:cubicBezTo>
                    <a:pt x="3431" y="24832"/>
                    <a:pt x="3609" y="22926"/>
                    <a:pt x="4016" y="21045"/>
                  </a:cubicBezTo>
                  <a:cubicBezTo>
                    <a:pt x="4016" y="21019"/>
                    <a:pt x="4035" y="21007"/>
                    <a:pt x="4054" y="21007"/>
                  </a:cubicBezTo>
                  <a:close/>
                  <a:moveTo>
                    <a:pt x="7498" y="0"/>
                  </a:moveTo>
                  <a:cubicBezTo>
                    <a:pt x="7244" y="1373"/>
                    <a:pt x="6430" y="2593"/>
                    <a:pt x="5236" y="3355"/>
                  </a:cubicBezTo>
                  <a:cubicBezTo>
                    <a:pt x="5287" y="3406"/>
                    <a:pt x="5287" y="3457"/>
                    <a:pt x="5261" y="3508"/>
                  </a:cubicBezTo>
                  <a:cubicBezTo>
                    <a:pt x="4524" y="5338"/>
                    <a:pt x="5083" y="7371"/>
                    <a:pt x="4397" y="9201"/>
                  </a:cubicBezTo>
                  <a:cubicBezTo>
                    <a:pt x="4372" y="9303"/>
                    <a:pt x="4289" y="9354"/>
                    <a:pt x="4206" y="9354"/>
                  </a:cubicBezTo>
                  <a:cubicBezTo>
                    <a:pt x="4124" y="9354"/>
                    <a:pt x="4041" y="9303"/>
                    <a:pt x="4016" y="9201"/>
                  </a:cubicBezTo>
                  <a:cubicBezTo>
                    <a:pt x="3457" y="7422"/>
                    <a:pt x="2847" y="5668"/>
                    <a:pt x="1398" y="4448"/>
                  </a:cubicBezTo>
                  <a:cubicBezTo>
                    <a:pt x="1275" y="4455"/>
                    <a:pt x="1151" y="4458"/>
                    <a:pt x="1026" y="4458"/>
                  </a:cubicBezTo>
                  <a:cubicBezTo>
                    <a:pt x="683" y="4458"/>
                    <a:pt x="335" y="4435"/>
                    <a:pt x="0" y="4397"/>
                  </a:cubicBezTo>
                  <a:lnTo>
                    <a:pt x="0" y="4397"/>
                  </a:lnTo>
                  <a:cubicBezTo>
                    <a:pt x="3253" y="5617"/>
                    <a:pt x="3762" y="9404"/>
                    <a:pt x="3762" y="12505"/>
                  </a:cubicBezTo>
                  <a:cubicBezTo>
                    <a:pt x="3736" y="17232"/>
                    <a:pt x="3660" y="22163"/>
                    <a:pt x="2948" y="26865"/>
                  </a:cubicBezTo>
                  <a:cubicBezTo>
                    <a:pt x="2965" y="26865"/>
                    <a:pt x="2993" y="26854"/>
                    <a:pt x="3018" y="26854"/>
                  </a:cubicBezTo>
                  <a:cubicBezTo>
                    <a:pt x="3030" y="26854"/>
                    <a:pt x="3041" y="26857"/>
                    <a:pt x="3050" y="26865"/>
                  </a:cubicBezTo>
                  <a:cubicBezTo>
                    <a:pt x="3762" y="26992"/>
                    <a:pt x="4473" y="26967"/>
                    <a:pt x="5185" y="27043"/>
                  </a:cubicBezTo>
                  <a:cubicBezTo>
                    <a:pt x="5159" y="27017"/>
                    <a:pt x="5159" y="26992"/>
                    <a:pt x="5159" y="26941"/>
                  </a:cubicBezTo>
                  <a:cubicBezTo>
                    <a:pt x="4778" y="21706"/>
                    <a:pt x="5007" y="16445"/>
                    <a:pt x="5820" y="11260"/>
                  </a:cubicBezTo>
                  <a:cubicBezTo>
                    <a:pt x="6303" y="8108"/>
                    <a:pt x="6557" y="2898"/>
                    <a:pt x="9683" y="1017"/>
                  </a:cubicBezTo>
                  <a:cubicBezTo>
                    <a:pt x="8921" y="763"/>
                    <a:pt x="8184" y="433"/>
                    <a:pt x="7498" y="0"/>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9"/>
            <p:cNvSpPr/>
            <p:nvPr/>
          </p:nvSpPr>
          <p:spPr>
            <a:xfrm>
              <a:off x="7802043" y="2738831"/>
              <a:ext cx="636189" cy="254887"/>
            </a:xfrm>
            <a:custGeom>
              <a:rect b="b" l="l" r="r" t="t"/>
              <a:pathLst>
                <a:path extrusionOk="0" h="6202" w="15480">
                  <a:moveTo>
                    <a:pt x="5337" y="0"/>
                  </a:moveTo>
                  <a:cubicBezTo>
                    <a:pt x="3949" y="0"/>
                    <a:pt x="2755" y="1020"/>
                    <a:pt x="2542" y="2434"/>
                  </a:cubicBezTo>
                  <a:cubicBezTo>
                    <a:pt x="2261" y="2011"/>
                    <a:pt x="1808" y="1698"/>
                    <a:pt x="1320" y="1698"/>
                  </a:cubicBezTo>
                  <a:cubicBezTo>
                    <a:pt x="1103" y="1698"/>
                    <a:pt x="880" y="1760"/>
                    <a:pt x="662" y="1900"/>
                  </a:cubicBezTo>
                  <a:cubicBezTo>
                    <a:pt x="52" y="2281"/>
                    <a:pt x="1" y="3425"/>
                    <a:pt x="840" y="3603"/>
                  </a:cubicBezTo>
                  <a:cubicBezTo>
                    <a:pt x="849" y="3605"/>
                    <a:pt x="857" y="3606"/>
                    <a:pt x="865" y="3606"/>
                  </a:cubicBezTo>
                  <a:cubicBezTo>
                    <a:pt x="949" y="3606"/>
                    <a:pt x="985" y="3495"/>
                    <a:pt x="916" y="3425"/>
                  </a:cubicBezTo>
                  <a:cubicBezTo>
                    <a:pt x="331" y="3120"/>
                    <a:pt x="433" y="2281"/>
                    <a:pt x="1068" y="2129"/>
                  </a:cubicBezTo>
                  <a:cubicBezTo>
                    <a:pt x="1156" y="2103"/>
                    <a:pt x="1241" y="2091"/>
                    <a:pt x="1322" y="2091"/>
                  </a:cubicBezTo>
                  <a:cubicBezTo>
                    <a:pt x="1805" y="2091"/>
                    <a:pt x="2165" y="2511"/>
                    <a:pt x="2339" y="2968"/>
                  </a:cubicBezTo>
                  <a:cubicBezTo>
                    <a:pt x="2370" y="3070"/>
                    <a:pt x="2450" y="3115"/>
                    <a:pt x="2530" y="3115"/>
                  </a:cubicBezTo>
                  <a:cubicBezTo>
                    <a:pt x="2649" y="3115"/>
                    <a:pt x="2766" y="3018"/>
                    <a:pt x="2720" y="2866"/>
                  </a:cubicBezTo>
                  <a:cubicBezTo>
                    <a:pt x="2746" y="2841"/>
                    <a:pt x="2746" y="2815"/>
                    <a:pt x="2746" y="2790"/>
                  </a:cubicBezTo>
                  <a:cubicBezTo>
                    <a:pt x="2898" y="1443"/>
                    <a:pt x="4042" y="426"/>
                    <a:pt x="5389" y="426"/>
                  </a:cubicBezTo>
                  <a:cubicBezTo>
                    <a:pt x="7295" y="477"/>
                    <a:pt x="7117" y="2637"/>
                    <a:pt x="6838" y="3933"/>
                  </a:cubicBezTo>
                  <a:cubicBezTo>
                    <a:pt x="6792" y="4116"/>
                    <a:pt x="6948" y="4235"/>
                    <a:pt x="7090" y="4235"/>
                  </a:cubicBezTo>
                  <a:cubicBezTo>
                    <a:pt x="7185" y="4235"/>
                    <a:pt x="7275" y="4183"/>
                    <a:pt x="7295" y="4061"/>
                  </a:cubicBezTo>
                  <a:cubicBezTo>
                    <a:pt x="7321" y="4035"/>
                    <a:pt x="7321" y="3959"/>
                    <a:pt x="7321" y="3933"/>
                  </a:cubicBezTo>
                  <a:cubicBezTo>
                    <a:pt x="7562" y="3834"/>
                    <a:pt x="7810" y="3782"/>
                    <a:pt x="8054" y="3782"/>
                  </a:cubicBezTo>
                  <a:cubicBezTo>
                    <a:pt x="8247" y="3782"/>
                    <a:pt x="8437" y="3815"/>
                    <a:pt x="8617" y="3883"/>
                  </a:cubicBezTo>
                  <a:cubicBezTo>
                    <a:pt x="9074" y="4035"/>
                    <a:pt x="9303" y="4543"/>
                    <a:pt x="9151" y="4976"/>
                  </a:cubicBezTo>
                  <a:cubicBezTo>
                    <a:pt x="9064" y="5165"/>
                    <a:pt x="9224" y="5331"/>
                    <a:pt x="9375" y="5331"/>
                  </a:cubicBezTo>
                  <a:cubicBezTo>
                    <a:pt x="9447" y="5331"/>
                    <a:pt x="9516" y="5294"/>
                    <a:pt x="9557" y="5204"/>
                  </a:cubicBezTo>
                  <a:lnTo>
                    <a:pt x="9557" y="5179"/>
                  </a:lnTo>
                  <a:cubicBezTo>
                    <a:pt x="9583" y="5179"/>
                    <a:pt x="9634" y="5153"/>
                    <a:pt x="9659" y="5103"/>
                  </a:cubicBezTo>
                  <a:cubicBezTo>
                    <a:pt x="10160" y="4101"/>
                    <a:pt x="11150" y="3263"/>
                    <a:pt x="12300" y="3263"/>
                  </a:cubicBezTo>
                  <a:cubicBezTo>
                    <a:pt x="12434" y="3263"/>
                    <a:pt x="12571" y="3274"/>
                    <a:pt x="12709" y="3298"/>
                  </a:cubicBezTo>
                  <a:cubicBezTo>
                    <a:pt x="14056" y="3552"/>
                    <a:pt x="14793" y="4696"/>
                    <a:pt x="14818" y="5992"/>
                  </a:cubicBezTo>
                  <a:cubicBezTo>
                    <a:pt x="14831" y="6132"/>
                    <a:pt x="14939" y="6202"/>
                    <a:pt x="15047" y="6202"/>
                  </a:cubicBezTo>
                  <a:cubicBezTo>
                    <a:pt x="15155" y="6202"/>
                    <a:pt x="15263" y="6132"/>
                    <a:pt x="15276" y="5992"/>
                  </a:cubicBezTo>
                  <a:cubicBezTo>
                    <a:pt x="15479" y="4518"/>
                    <a:pt x="14285" y="3069"/>
                    <a:pt x="12836" y="2841"/>
                  </a:cubicBezTo>
                  <a:cubicBezTo>
                    <a:pt x="12710" y="2826"/>
                    <a:pt x="12584" y="2819"/>
                    <a:pt x="12459" y="2819"/>
                  </a:cubicBezTo>
                  <a:cubicBezTo>
                    <a:pt x="11277" y="2819"/>
                    <a:pt x="10185" y="3458"/>
                    <a:pt x="9634" y="4493"/>
                  </a:cubicBezTo>
                  <a:cubicBezTo>
                    <a:pt x="9557" y="4188"/>
                    <a:pt x="9379" y="3908"/>
                    <a:pt x="9125" y="3705"/>
                  </a:cubicBezTo>
                  <a:cubicBezTo>
                    <a:pt x="8825" y="3519"/>
                    <a:pt x="8493" y="3422"/>
                    <a:pt x="8160" y="3422"/>
                  </a:cubicBezTo>
                  <a:cubicBezTo>
                    <a:pt x="7901" y="3422"/>
                    <a:pt x="7642" y="3481"/>
                    <a:pt x="7397" y="3603"/>
                  </a:cubicBezTo>
                  <a:cubicBezTo>
                    <a:pt x="7626" y="2129"/>
                    <a:pt x="7499" y="248"/>
                    <a:pt x="5669" y="19"/>
                  </a:cubicBezTo>
                  <a:cubicBezTo>
                    <a:pt x="5557" y="6"/>
                    <a:pt x="5446" y="0"/>
                    <a:pt x="53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9"/>
            <p:cNvSpPr/>
            <p:nvPr/>
          </p:nvSpPr>
          <p:spPr>
            <a:xfrm>
              <a:off x="8366106" y="3403337"/>
              <a:ext cx="32631" cy="161225"/>
            </a:xfrm>
            <a:custGeom>
              <a:rect b="b" l="l" r="r" t="t"/>
              <a:pathLst>
                <a:path extrusionOk="0" h="3923" w="794">
                  <a:moveTo>
                    <a:pt x="637" y="1"/>
                  </a:moveTo>
                  <a:cubicBezTo>
                    <a:pt x="584" y="1"/>
                    <a:pt x="529" y="29"/>
                    <a:pt x="509" y="91"/>
                  </a:cubicBezTo>
                  <a:cubicBezTo>
                    <a:pt x="102" y="1311"/>
                    <a:pt x="0" y="2582"/>
                    <a:pt x="153" y="3853"/>
                  </a:cubicBezTo>
                  <a:lnTo>
                    <a:pt x="128" y="3853"/>
                  </a:lnTo>
                  <a:cubicBezTo>
                    <a:pt x="77" y="3853"/>
                    <a:pt x="77" y="3903"/>
                    <a:pt x="128" y="3903"/>
                  </a:cubicBezTo>
                  <a:lnTo>
                    <a:pt x="153" y="3903"/>
                  </a:lnTo>
                  <a:cubicBezTo>
                    <a:pt x="153" y="3916"/>
                    <a:pt x="166" y="3923"/>
                    <a:pt x="178" y="3923"/>
                  </a:cubicBezTo>
                  <a:cubicBezTo>
                    <a:pt x="191" y="3923"/>
                    <a:pt x="204" y="3916"/>
                    <a:pt x="204" y="3903"/>
                  </a:cubicBezTo>
                  <a:lnTo>
                    <a:pt x="229" y="3903"/>
                  </a:lnTo>
                  <a:cubicBezTo>
                    <a:pt x="255" y="3878"/>
                    <a:pt x="255" y="3853"/>
                    <a:pt x="229" y="3853"/>
                  </a:cubicBezTo>
                  <a:cubicBezTo>
                    <a:pt x="280" y="2607"/>
                    <a:pt x="458" y="1362"/>
                    <a:pt x="763" y="167"/>
                  </a:cubicBezTo>
                  <a:cubicBezTo>
                    <a:pt x="793" y="62"/>
                    <a:pt x="716" y="1"/>
                    <a:pt x="637"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9"/>
            <p:cNvSpPr/>
            <p:nvPr/>
          </p:nvSpPr>
          <p:spPr>
            <a:xfrm>
              <a:off x="8322214" y="3618318"/>
              <a:ext cx="41837" cy="424373"/>
            </a:xfrm>
            <a:custGeom>
              <a:rect b="b" l="l" r="r" t="t"/>
              <a:pathLst>
                <a:path extrusionOk="0" h="10326" w="1018">
                  <a:moveTo>
                    <a:pt x="916" y="0"/>
                  </a:moveTo>
                  <a:cubicBezTo>
                    <a:pt x="865" y="0"/>
                    <a:pt x="814" y="32"/>
                    <a:pt x="814" y="96"/>
                  </a:cubicBezTo>
                  <a:cubicBezTo>
                    <a:pt x="509" y="3476"/>
                    <a:pt x="230" y="6882"/>
                    <a:pt x="1" y="10288"/>
                  </a:cubicBezTo>
                  <a:cubicBezTo>
                    <a:pt x="1" y="10313"/>
                    <a:pt x="20" y="10326"/>
                    <a:pt x="39" y="10326"/>
                  </a:cubicBezTo>
                  <a:cubicBezTo>
                    <a:pt x="58" y="10326"/>
                    <a:pt x="77" y="10313"/>
                    <a:pt x="77" y="10288"/>
                  </a:cubicBezTo>
                  <a:cubicBezTo>
                    <a:pt x="458" y="6882"/>
                    <a:pt x="738" y="3476"/>
                    <a:pt x="1018" y="96"/>
                  </a:cubicBezTo>
                  <a:cubicBezTo>
                    <a:pt x="1018" y="32"/>
                    <a:pt x="967" y="0"/>
                    <a:pt x="916"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9"/>
            <p:cNvSpPr/>
            <p:nvPr/>
          </p:nvSpPr>
          <p:spPr>
            <a:xfrm>
              <a:off x="8306556" y="3566083"/>
              <a:ext cx="52276" cy="453881"/>
            </a:xfrm>
            <a:custGeom>
              <a:rect b="b" l="l" r="r" t="t"/>
              <a:pathLst>
                <a:path extrusionOk="0" h="11044" w="1272">
                  <a:moveTo>
                    <a:pt x="1065" y="1"/>
                  </a:moveTo>
                  <a:cubicBezTo>
                    <a:pt x="1049" y="1"/>
                    <a:pt x="1030" y="7"/>
                    <a:pt x="1017" y="20"/>
                  </a:cubicBezTo>
                  <a:cubicBezTo>
                    <a:pt x="1068" y="1773"/>
                    <a:pt x="407" y="3578"/>
                    <a:pt x="255" y="5332"/>
                  </a:cubicBezTo>
                  <a:cubicBezTo>
                    <a:pt x="77" y="7187"/>
                    <a:pt x="1" y="9068"/>
                    <a:pt x="26" y="10949"/>
                  </a:cubicBezTo>
                  <a:cubicBezTo>
                    <a:pt x="39" y="11012"/>
                    <a:pt x="96" y="11044"/>
                    <a:pt x="153" y="11044"/>
                  </a:cubicBezTo>
                  <a:cubicBezTo>
                    <a:pt x="210" y="11044"/>
                    <a:pt x="268" y="11012"/>
                    <a:pt x="280" y="10949"/>
                  </a:cubicBezTo>
                  <a:cubicBezTo>
                    <a:pt x="331" y="9068"/>
                    <a:pt x="306" y="7187"/>
                    <a:pt x="458" y="5332"/>
                  </a:cubicBezTo>
                  <a:cubicBezTo>
                    <a:pt x="611" y="3603"/>
                    <a:pt x="1272" y="1748"/>
                    <a:pt x="1094" y="20"/>
                  </a:cubicBezTo>
                  <a:cubicBezTo>
                    <a:pt x="1094" y="7"/>
                    <a:pt x="1081" y="1"/>
                    <a:pt x="1065"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9"/>
            <p:cNvSpPr/>
            <p:nvPr/>
          </p:nvSpPr>
          <p:spPr>
            <a:xfrm>
              <a:off x="8299405" y="4075363"/>
              <a:ext cx="45865" cy="40276"/>
            </a:xfrm>
            <a:custGeom>
              <a:rect b="b" l="l" r="r" t="t"/>
              <a:pathLst>
                <a:path extrusionOk="0" h="980" w="1116">
                  <a:moveTo>
                    <a:pt x="499" y="0"/>
                  </a:moveTo>
                  <a:cubicBezTo>
                    <a:pt x="493" y="0"/>
                    <a:pt x="487" y="2"/>
                    <a:pt x="480" y="5"/>
                  </a:cubicBezTo>
                  <a:cubicBezTo>
                    <a:pt x="0" y="221"/>
                    <a:pt x="86" y="980"/>
                    <a:pt x="609" y="980"/>
                  </a:cubicBezTo>
                  <a:cubicBezTo>
                    <a:pt x="641" y="980"/>
                    <a:pt x="674" y="977"/>
                    <a:pt x="708" y="971"/>
                  </a:cubicBezTo>
                  <a:cubicBezTo>
                    <a:pt x="937" y="946"/>
                    <a:pt x="1115" y="717"/>
                    <a:pt x="1039" y="463"/>
                  </a:cubicBezTo>
                  <a:cubicBezTo>
                    <a:pt x="1001" y="271"/>
                    <a:pt x="818" y="137"/>
                    <a:pt x="622" y="137"/>
                  </a:cubicBezTo>
                  <a:cubicBezTo>
                    <a:pt x="557" y="137"/>
                    <a:pt x="492" y="152"/>
                    <a:pt x="429" y="183"/>
                  </a:cubicBezTo>
                  <a:cubicBezTo>
                    <a:pt x="403" y="209"/>
                    <a:pt x="378" y="234"/>
                    <a:pt x="403" y="285"/>
                  </a:cubicBezTo>
                  <a:cubicBezTo>
                    <a:pt x="454" y="463"/>
                    <a:pt x="556" y="590"/>
                    <a:pt x="708" y="691"/>
                  </a:cubicBezTo>
                  <a:cubicBezTo>
                    <a:pt x="717" y="694"/>
                    <a:pt x="725" y="695"/>
                    <a:pt x="733" y="695"/>
                  </a:cubicBezTo>
                  <a:cubicBezTo>
                    <a:pt x="799" y="695"/>
                    <a:pt x="853" y="610"/>
                    <a:pt x="785" y="564"/>
                  </a:cubicBezTo>
                  <a:cubicBezTo>
                    <a:pt x="708" y="514"/>
                    <a:pt x="632" y="437"/>
                    <a:pt x="607" y="336"/>
                  </a:cubicBezTo>
                  <a:cubicBezTo>
                    <a:pt x="759" y="336"/>
                    <a:pt x="861" y="437"/>
                    <a:pt x="886" y="590"/>
                  </a:cubicBezTo>
                  <a:cubicBezTo>
                    <a:pt x="886" y="742"/>
                    <a:pt x="708" y="819"/>
                    <a:pt x="581" y="819"/>
                  </a:cubicBezTo>
                  <a:cubicBezTo>
                    <a:pt x="124" y="793"/>
                    <a:pt x="226" y="234"/>
                    <a:pt x="505" y="81"/>
                  </a:cubicBezTo>
                  <a:cubicBezTo>
                    <a:pt x="549" y="60"/>
                    <a:pt x="536" y="0"/>
                    <a:pt x="499"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9"/>
            <p:cNvSpPr/>
            <p:nvPr/>
          </p:nvSpPr>
          <p:spPr>
            <a:xfrm>
              <a:off x="8319091" y="4147900"/>
              <a:ext cx="18864" cy="229324"/>
            </a:xfrm>
            <a:custGeom>
              <a:rect b="b" l="l" r="r" t="t"/>
              <a:pathLst>
                <a:path extrusionOk="0" h="5580" w="459">
                  <a:moveTo>
                    <a:pt x="258" y="0"/>
                  </a:moveTo>
                  <a:cubicBezTo>
                    <a:pt x="217" y="0"/>
                    <a:pt x="179" y="32"/>
                    <a:pt x="179" y="96"/>
                  </a:cubicBezTo>
                  <a:cubicBezTo>
                    <a:pt x="280" y="1900"/>
                    <a:pt x="229" y="3730"/>
                    <a:pt x="1" y="5560"/>
                  </a:cubicBezTo>
                  <a:cubicBezTo>
                    <a:pt x="1" y="5573"/>
                    <a:pt x="13" y="5579"/>
                    <a:pt x="26" y="5579"/>
                  </a:cubicBezTo>
                  <a:cubicBezTo>
                    <a:pt x="39" y="5579"/>
                    <a:pt x="52" y="5573"/>
                    <a:pt x="52" y="5560"/>
                  </a:cubicBezTo>
                  <a:cubicBezTo>
                    <a:pt x="357" y="3755"/>
                    <a:pt x="458" y="1900"/>
                    <a:pt x="357" y="96"/>
                  </a:cubicBezTo>
                  <a:cubicBezTo>
                    <a:pt x="344" y="32"/>
                    <a:pt x="299" y="0"/>
                    <a:pt x="258"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9"/>
            <p:cNvSpPr/>
            <p:nvPr/>
          </p:nvSpPr>
          <p:spPr>
            <a:xfrm>
              <a:off x="8112288" y="1205032"/>
              <a:ext cx="222255" cy="91606"/>
            </a:xfrm>
            <a:custGeom>
              <a:rect b="b" l="l" r="r" t="t"/>
              <a:pathLst>
                <a:path extrusionOk="0" h="2229" w="5408">
                  <a:moveTo>
                    <a:pt x="3999" y="1"/>
                  </a:moveTo>
                  <a:cubicBezTo>
                    <a:pt x="3267" y="1"/>
                    <a:pt x="2528" y="494"/>
                    <a:pt x="2440" y="1301"/>
                  </a:cubicBezTo>
                  <a:cubicBezTo>
                    <a:pt x="2103" y="1027"/>
                    <a:pt x="1678" y="875"/>
                    <a:pt x="1252" y="875"/>
                  </a:cubicBezTo>
                  <a:cubicBezTo>
                    <a:pt x="1165" y="875"/>
                    <a:pt x="1078" y="881"/>
                    <a:pt x="992" y="894"/>
                  </a:cubicBezTo>
                  <a:cubicBezTo>
                    <a:pt x="407" y="996"/>
                    <a:pt x="0" y="1530"/>
                    <a:pt x="51" y="2114"/>
                  </a:cubicBezTo>
                  <a:cubicBezTo>
                    <a:pt x="51" y="2190"/>
                    <a:pt x="108" y="2228"/>
                    <a:pt x="166" y="2228"/>
                  </a:cubicBezTo>
                  <a:cubicBezTo>
                    <a:pt x="223" y="2228"/>
                    <a:pt x="280" y="2190"/>
                    <a:pt x="280" y="2114"/>
                  </a:cubicBezTo>
                  <a:cubicBezTo>
                    <a:pt x="304" y="1585"/>
                    <a:pt x="738" y="1170"/>
                    <a:pt x="1237" y="1170"/>
                  </a:cubicBezTo>
                  <a:cubicBezTo>
                    <a:pt x="1265" y="1170"/>
                    <a:pt x="1293" y="1171"/>
                    <a:pt x="1322" y="1174"/>
                  </a:cubicBezTo>
                  <a:cubicBezTo>
                    <a:pt x="1805" y="1250"/>
                    <a:pt x="2237" y="1479"/>
                    <a:pt x="2542" y="1809"/>
                  </a:cubicBezTo>
                  <a:cubicBezTo>
                    <a:pt x="2578" y="1845"/>
                    <a:pt x="2618" y="1860"/>
                    <a:pt x="2656" y="1860"/>
                  </a:cubicBezTo>
                  <a:cubicBezTo>
                    <a:pt x="2781" y="1860"/>
                    <a:pt x="2887" y="1703"/>
                    <a:pt x="2771" y="1606"/>
                  </a:cubicBezTo>
                  <a:cubicBezTo>
                    <a:pt x="2745" y="1580"/>
                    <a:pt x="2720" y="1530"/>
                    <a:pt x="2694" y="1504"/>
                  </a:cubicBezTo>
                  <a:cubicBezTo>
                    <a:pt x="2739" y="780"/>
                    <a:pt x="3325" y="365"/>
                    <a:pt x="3923" y="365"/>
                  </a:cubicBezTo>
                  <a:cubicBezTo>
                    <a:pt x="4353" y="365"/>
                    <a:pt x="4788" y="579"/>
                    <a:pt x="5033" y="1047"/>
                  </a:cubicBezTo>
                  <a:cubicBezTo>
                    <a:pt x="5072" y="1110"/>
                    <a:pt x="5127" y="1136"/>
                    <a:pt x="5180" y="1136"/>
                  </a:cubicBezTo>
                  <a:cubicBezTo>
                    <a:pt x="5297" y="1136"/>
                    <a:pt x="5408" y="1009"/>
                    <a:pt x="5338" y="869"/>
                  </a:cubicBezTo>
                  <a:cubicBezTo>
                    <a:pt x="5069" y="267"/>
                    <a:pt x="4536" y="1"/>
                    <a:pt x="39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9"/>
            <p:cNvSpPr/>
            <p:nvPr/>
          </p:nvSpPr>
          <p:spPr>
            <a:xfrm>
              <a:off x="8282555" y="4134585"/>
              <a:ext cx="26138" cy="241325"/>
            </a:xfrm>
            <a:custGeom>
              <a:rect b="b" l="l" r="r" t="t"/>
              <a:pathLst>
                <a:path extrusionOk="0" h="5872" w="636">
                  <a:moveTo>
                    <a:pt x="597" y="0"/>
                  </a:moveTo>
                  <a:cubicBezTo>
                    <a:pt x="578" y="0"/>
                    <a:pt x="559" y="13"/>
                    <a:pt x="559" y="38"/>
                  </a:cubicBezTo>
                  <a:cubicBezTo>
                    <a:pt x="153" y="1919"/>
                    <a:pt x="0" y="3825"/>
                    <a:pt x="76" y="5757"/>
                  </a:cubicBezTo>
                  <a:cubicBezTo>
                    <a:pt x="89" y="5833"/>
                    <a:pt x="153" y="5871"/>
                    <a:pt x="216" y="5871"/>
                  </a:cubicBezTo>
                  <a:cubicBezTo>
                    <a:pt x="280" y="5871"/>
                    <a:pt x="343" y="5833"/>
                    <a:pt x="356" y="5757"/>
                  </a:cubicBezTo>
                  <a:cubicBezTo>
                    <a:pt x="356" y="3825"/>
                    <a:pt x="458" y="1945"/>
                    <a:pt x="636" y="38"/>
                  </a:cubicBezTo>
                  <a:cubicBezTo>
                    <a:pt x="636" y="13"/>
                    <a:pt x="617" y="0"/>
                    <a:pt x="597"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9"/>
            <p:cNvSpPr/>
            <p:nvPr/>
          </p:nvSpPr>
          <p:spPr>
            <a:xfrm>
              <a:off x="7893156" y="1884086"/>
              <a:ext cx="382659" cy="190199"/>
            </a:xfrm>
            <a:custGeom>
              <a:rect b="b" l="l" r="r" t="t"/>
              <a:pathLst>
                <a:path extrusionOk="0" h="4628" w="9311">
                  <a:moveTo>
                    <a:pt x="1195" y="0"/>
                  </a:moveTo>
                  <a:cubicBezTo>
                    <a:pt x="740" y="0"/>
                    <a:pt x="303" y="209"/>
                    <a:pt x="21" y="586"/>
                  </a:cubicBezTo>
                  <a:cubicBezTo>
                    <a:pt x="1" y="625"/>
                    <a:pt x="26" y="679"/>
                    <a:pt x="62" y="679"/>
                  </a:cubicBezTo>
                  <a:cubicBezTo>
                    <a:pt x="73" y="679"/>
                    <a:pt x="85" y="675"/>
                    <a:pt x="97" y="663"/>
                  </a:cubicBezTo>
                  <a:cubicBezTo>
                    <a:pt x="354" y="354"/>
                    <a:pt x="727" y="196"/>
                    <a:pt x="1106" y="196"/>
                  </a:cubicBezTo>
                  <a:cubicBezTo>
                    <a:pt x="1289" y="196"/>
                    <a:pt x="1474" y="232"/>
                    <a:pt x="1647" y="307"/>
                  </a:cubicBezTo>
                  <a:cubicBezTo>
                    <a:pt x="2130" y="561"/>
                    <a:pt x="2257" y="1019"/>
                    <a:pt x="2333" y="1501"/>
                  </a:cubicBezTo>
                  <a:cubicBezTo>
                    <a:pt x="2333" y="1568"/>
                    <a:pt x="2376" y="1600"/>
                    <a:pt x="2423" y="1600"/>
                  </a:cubicBezTo>
                  <a:cubicBezTo>
                    <a:pt x="2466" y="1600"/>
                    <a:pt x="2513" y="1575"/>
                    <a:pt x="2537" y="1527"/>
                  </a:cubicBezTo>
                  <a:cubicBezTo>
                    <a:pt x="2545" y="1535"/>
                    <a:pt x="2556" y="1538"/>
                    <a:pt x="2569" y="1538"/>
                  </a:cubicBezTo>
                  <a:cubicBezTo>
                    <a:pt x="2593" y="1538"/>
                    <a:pt x="2621" y="1527"/>
                    <a:pt x="2638" y="1527"/>
                  </a:cubicBezTo>
                  <a:cubicBezTo>
                    <a:pt x="3434" y="930"/>
                    <a:pt x="4343" y="647"/>
                    <a:pt x="5210" y="647"/>
                  </a:cubicBezTo>
                  <a:cubicBezTo>
                    <a:pt x="7112" y="647"/>
                    <a:pt x="8817" y="2007"/>
                    <a:pt x="8713" y="4399"/>
                  </a:cubicBezTo>
                  <a:cubicBezTo>
                    <a:pt x="8700" y="4551"/>
                    <a:pt x="8827" y="4628"/>
                    <a:pt x="8957" y="4628"/>
                  </a:cubicBezTo>
                  <a:cubicBezTo>
                    <a:pt x="9088" y="4628"/>
                    <a:pt x="9221" y="4551"/>
                    <a:pt x="9221" y="4399"/>
                  </a:cubicBezTo>
                  <a:cubicBezTo>
                    <a:pt x="9310" y="1995"/>
                    <a:pt x="7266" y="103"/>
                    <a:pt x="5160" y="103"/>
                  </a:cubicBezTo>
                  <a:cubicBezTo>
                    <a:pt x="4260" y="103"/>
                    <a:pt x="3348" y="448"/>
                    <a:pt x="2588" y="1247"/>
                  </a:cubicBezTo>
                  <a:cubicBezTo>
                    <a:pt x="2486" y="739"/>
                    <a:pt x="2155" y="281"/>
                    <a:pt x="1673" y="78"/>
                  </a:cubicBezTo>
                  <a:cubicBezTo>
                    <a:pt x="1515" y="26"/>
                    <a:pt x="1354" y="0"/>
                    <a:pt x="11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9"/>
            <p:cNvSpPr/>
            <p:nvPr/>
          </p:nvSpPr>
          <p:spPr>
            <a:xfrm>
              <a:off x="8272116" y="4124845"/>
              <a:ext cx="40974" cy="238776"/>
            </a:xfrm>
            <a:custGeom>
              <a:rect b="b" l="l" r="r" t="t"/>
              <a:pathLst>
                <a:path extrusionOk="0" h="5810" w="997">
                  <a:moveTo>
                    <a:pt x="856" y="0"/>
                  </a:moveTo>
                  <a:cubicBezTo>
                    <a:pt x="813" y="0"/>
                    <a:pt x="772" y="23"/>
                    <a:pt x="763" y="72"/>
                  </a:cubicBezTo>
                  <a:cubicBezTo>
                    <a:pt x="203" y="1877"/>
                    <a:pt x="0" y="3757"/>
                    <a:pt x="203" y="5638"/>
                  </a:cubicBezTo>
                  <a:cubicBezTo>
                    <a:pt x="216" y="5752"/>
                    <a:pt x="305" y="5810"/>
                    <a:pt x="397" y="5810"/>
                  </a:cubicBezTo>
                  <a:cubicBezTo>
                    <a:pt x="489" y="5810"/>
                    <a:pt x="585" y="5752"/>
                    <a:pt x="610" y="5638"/>
                  </a:cubicBezTo>
                  <a:cubicBezTo>
                    <a:pt x="610" y="3783"/>
                    <a:pt x="737" y="1953"/>
                    <a:pt x="966" y="148"/>
                  </a:cubicBezTo>
                  <a:cubicBezTo>
                    <a:pt x="997" y="55"/>
                    <a:pt x="924" y="0"/>
                    <a:pt x="856" y="0"/>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9"/>
            <p:cNvSpPr/>
            <p:nvPr/>
          </p:nvSpPr>
          <p:spPr>
            <a:xfrm>
              <a:off x="8137357" y="3104106"/>
              <a:ext cx="325862" cy="191062"/>
            </a:xfrm>
            <a:custGeom>
              <a:rect b="b" l="l" r="r" t="t"/>
              <a:pathLst>
                <a:path extrusionOk="0" h="4649" w="7929">
                  <a:moveTo>
                    <a:pt x="3893" y="0"/>
                  </a:moveTo>
                  <a:cubicBezTo>
                    <a:pt x="3599" y="0"/>
                    <a:pt x="3283" y="93"/>
                    <a:pt x="2949" y="307"/>
                  </a:cubicBezTo>
                  <a:cubicBezTo>
                    <a:pt x="2110" y="942"/>
                    <a:pt x="1703" y="1984"/>
                    <a:pt x="1907" y="3001"/>
                  </a:cubicBezTo>
                  <a:cubicBezTo>
                    <a:pt x="1691" y="2835"/>
                    <a:pt x="1431" y="2744"/>
                    <a:pt x="1164" y="2744"/>
                  </a:cubicBezTo>
                  <a:cubicBezTo>
                    <a:pt x="1022" y="2744"/>
                    <a:pt x="878" y="2770"/>
                    <a:pt x="737" y="2823"/>
                  </a:cubicBezTo>
                  <a:cubicBezTo>
                    <a:pt x="26" y="3102"/>
                    <a:pt x="0" y="4017"/>
                    <a:pt x="331" y="4627"/>
                  </a:cubicBezTo>
                  <a:cubicBezTo>
                    <a:pt x="338" y="4642"/>
                    <a:pt x="350" y="4648"/>
                    <a:pt x="363" y="4648"/>
                  </a:cubicBezTo>
                  <a:cubicBezTo>
                    <a:pt x="394" y="4648"/>
                    <a:pt x="432" y="4612"/>
                    <a:pt x="432" y="4576"/>
                  </a:cubicBezTo>
                  <a:cubicBezTo>
                    <a:pt x="331" y="4017"/>
                    <a:pt x="280" y="3051"/>
                    <a:pt x="1093" y="3026"/>
                  </a:cubicBezTo>
                  <a:cubicBezTo>
                    <a:pt x="1805" y="3026"/>
                    <a:pt x="2135" y="3712"/>
                    <a:pt x="2491" y="4195"/>
                  </a:cubicBezTo>
                  <a:cubicBezTo>
                    <a:pt x="2517" y="4256"/>
                    <a:pt x="2563" y="4281"/>
                    <a:pt x="2611" y="4281"/>
                  </a:cubicBezTo>
                  <a:cubicBezTo>
                    <a:pt x="2702" y="4281"/>
                    <a:pt x="2796" y="4186"/>
                    <a:pt x="2745" y="4068"/>
                  </a:cubicBezTo>
                  <a:cubicBezTo>
                    <a:pt x="2771" y="4043"/>
                    <a:pt x="2771" y="4017"/>
                    <a:pt x="2745" y="3966"/>
                  </a:cubicBezTo>
                  <a:cubicBezTo>
                    <a:pt x="2466" y="3102"/>
                    <a:pt x="2212" y="2213"/>
                    <a:pt x="2796" y="1374"/>
                  </a:cubicBezTo>
                  <a:cubicBezTo>
                    <a:pt x="3041" y="998"/>
                    <a:pt x="3452" y="691"/>
                    <a:pt x="3887" y="691"/>
                  </a:cubicBezTo>
                  <a:cubicBezTo>
                    <a:pt x="4039" y="691"/>
                    <a:pt x="4195" y="729"/>
                    <a:pt x="4346" y="815"/>
                  </a:cubicBezTo>
                  <a:cubicBezTo>
                    <a:pt x="4956" y="1120"/>
                    <a:pt x="5084" y="1959"/>
                    <a:pt x="5109" y="2594"/>
                  </a:cubicBezTo>
                  <a:cubicBezTo>
                    <a:pt x="5134" y="2870"/>
                    <a:pt x="5358" y="3004"/>
                    <a:pt x="5572" y="3004"/>
                  </a:cubicBezTo>
                  <a:cubicBezTo>
                    <a:pt x="5790" y="3004"/>
                    <a:pt x="5999" y="2864"/>
                    <a:pt x="5973" y="2594"/>
                  </a:cubicBezTo>
                  <a:cubicBezTo>
                    <a:pt x="5948" y="2416"/>
                    <a:pt x="5922" y="2264"/>
                    <a:pt x="5871" y="2111"/>
                  </a:cubicBezTo>
                  <a:cubicBezTo>
                    <a:pt x="5897" y="1704"/>
                    <a:pt x="6151" y="1323"/>
                    <a:pt x="6507" y="1145"/>
                  </a:cubicBezTo>
                  <a:cubicBezTo>
                    <a:pt x="6574" y="1124"/>
                    <a:pt x="6641" y="1114"/>
                    <a:pt x="6705" y="1114"/>
                  </a:cubicBezTo>
                  <a:cubicBezTo>
                    <a:pt x="7032" y="1114"/>
                    <a:pt x="7291" y="1369"/>
                    <a:pt x="7142" y="1730"/>
                  </a:cubicBezTo>
                  <a:cubicBezTo>
                    <a:pt x="7093" y="1878"/>
                    <a:pt x="7226" y="1984"/>
                    <a:pt x="7360" y="1984"/>
                  </a:cubicBezTo>
                  <a:cubicBezTo>
                    <a:pt x="7432" y="1984"/>
                    <a:pt x="7504" y="1954"/>
                    <a:pt x="7549" y="1882"/>
                  </a:cubicBezTo>
                  <a:cubicBezTo>
                    <a:pt x="7928" y="1337"/>
                    <a:pt x="7379" y="703"/>
                    <a:pt x="6808" y="703"/>
                  </a:cubicBezTo>
                  <a:cubicBezTo>
                    <a:pt x="6767" y="703"/>
                    <a:pt x="6726" y="706"/>
                    <a:pt x="6685" y="713"/>
                  </a:cubicBezTo>
                  <a:cubicBezTo>
                    <a:pt x="6227" y="764"/>
                    <a:pt x="5846" y="1094"/>
                    <a:pt x="5719" y="1552"/>
                  </a:cubicBezTo>
                  <a:cubicBezTo>
                    <a:pt x="5363" y="728"/>
                    <a:pt x="4717" y="0"/>
                    <a:pt x="38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9"/>
            <p:cNvSpPr/>
            <p:nvPr/>
          </p:nvSpPr>
          <p:spPr>
            <a:xfrm>
              <a:off x="8686338" y="2866891"/>
              <a:ext cx="182226" cy="129991"/>
            </a:xfrm>
            <a:custGeom>
              <a:rect b="b" l="l" r="r" t="t"/>
              <a:pathLst>
                <a:path extrusionOk="0" h="3163" w="4434">
                  <a:moveTo>
                    <a:pt x="1030" y="0"/>
                  </a:moveTo>
                  <a:cubicBezTo>
                    <a:pt x="621" y="0"/>
                    <a:pt x="241" y="344"/>
                    <a:pt x="37" y="716"/>
                  </a:cubicBezTo>
                  <a:cubicBezTo>
                    <a:pt x="1" y="769"/>
                    <a:pt x="65" y="835"/>
                    <a:pt x="124" y="835"/>
                  </a:cubicBezTo>
                  <a:cubicBezTo>
                    <a:pt x="149" y="835"/>
                    <a:pt x="174" y="823"/>
                    <a:pt x="189" y="792"/>
                  </a:cubicBezTo>
                  <a:cubicBezTo>
                    <a:pt x="342" y="538"/>
                    <a:pt x="621" y="360"/>
                    <a:pt x="926" y="360"/>
                  </a:cubicBezTo>
                  <a:cubicBezTo>
                    <a:pt x="1256" y="360"/>
                    <a:pt x="1384" y="665"/>
                    <a:pt x="1434" y="945"/>
                  </a:cubicBezTo>
                  <a:cubicBezTo>
                    <a:pt x="1511" y="1427"/>
                    <a:pt x="1536" y="1910"/>
                    <a:pt x="1511" y="2393"/>
                  </a:cubicBezTo>
                  <a:cubicBezTo>
                    <a:pt x="1511" y="2546"/>
                    <a:pt x="1625" y="2622"/>
                    <a:pt x="1743" y="2622"/>
                  </a:cubicBezTo>
                  <a:cubicBezTo>
                    <a:pt x="1860" y="2622"/>
                    <a:pt x="1981" y="2546"/>
                    <a:pt x="1994" y="2393"/>
                  </a:cubicBezTo>
                  <a:lnTo>
                    <a:pt x="1994" y="2368"/>
                  </a:lnTo>
                  <a:cubicBezTo>
                    <a:pt x="2168" y="2018"/>
                    <a:pt x="2475" y="1706"/>
                    <a:pt x="2880" y="1706"/>
                  </a:cubicBezTo>
                  <a:cubicBezTo>
                    <a:pt x="2946" y="1706"/>
                    <a:pt x="3015" y="1715"/>
                    <a:pt x="3086" y="1732"/>
                  </a:cubicBezTo>
                  <a:cubicBezTo>
                    <a:pt x="3595" y="1860"/>
                    <a:pt x="3798" y="2419"/>
                    <a:pt x="3849" y="2876"/>
                  </a:cubicBezTo>
                  <a:cubicBezTo>
                    <a:pt x="3862" y="3067"/>
                    <a:pt x="4008" y="3162"/>
                    <a:pt x="4151" y="3162"/>
                  </a:cubicBezTo>
                  <a:cubicBezTo>
                    <a:pt x="4294" y="3162"/>
                    <a:pt x="4433" y="3067"/>
                    <a:pt x="4433" y="2876"/>
                  </a:cubicBezTo>
                  <a:cubicBezTo>
                    <a:pt x="4433" y="2139"/>
                    <a:pt x="3925" y="1250"/>
                    <a:pt x="3112" y="1173"/>
                  </a:cubicBezTo>
                  <a:cubicBezTo>
                    <a:pt x="3078" y="1171"/>
                    <a:pt x="3045" y="1170"/>
                    <a:pt x="3011" y="1170"/>
                  </a:cubicBezTo>
                  <a:cubicBezTo>
                    <a:pt x="2639" y="1170"/>
                    <a:pt x="2275" y="1300"/>
                    <a:pt x="2019" y="1580"/>
                  </a:cubicBezTo>
                  <a:cubicBezTo>
                    <a:pt x="1994" y="1021"/>
                    <a:pt x="1841" y="411"/>
                    <a:pt x="1485" y="157"/>
                  </a:cubicBezTo>
                  <a:cubicBezTo>
                    <a:pt x="1335" y="47"/>
                    <a:pt x="1180" y="0"/>
                    <a:pt x="10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9"/>
            <p:cNvSpPr/>
            <p:nvPr/>
          </p:nvSpPr>
          <p:spPr>
            <a:xfrm>
              <a:off x="7843058" y="2246894"/>
              <a:ext cx="318341" cy="151609"/>
            </a:xfrm>
            <a:custGeom>
              <a:rect b="b" l="l" r="r" t="t"/>
              <a:pathLst>
                <a:path extrusionOk="0" h="3689" w="7746">
                  <a:moveTo>
                    <a:pt x="4155" y="1"/>
                  </a:moveTo>
                  <a:cubicBezTo>
                    <a:pt x="3252" y="1"/>
                    <a:pt x="2446" y="537"/>
                    <a:pt x="2078" y="1366"/>
                  </a:cubicBezTo>
                  <a:cubicBezTo>
                    <a:pt x="2078" y="934"/>
                    <a:pt x="1824" y="552"/>
                    <a:pt x="1468" y="374"/>
                  </a:cubicBezTo>
                  <a:cubicBezTo>
                    <a:pt x="1354" y="324"/>
                    <a:pt x="1244" y="302"/>
                    <a:pt x="1139" y="302"/>
                  </a:cubicBezTo>
                  <a:cubicBezTo>
                    <a:pt x="664" y="302"/>
                    <a:pt x="290" y="762"/>
                    <a:pt x="20" y="1137"/>
                  </a:cubicBezTo>
                  <a:cubicBezTo>
                    <a:pt x="0" y="1176"/>
                    <a:pt x="40" y="1230"/>
                    <a:pt x="83" y="1230"/>
                  </a:cubicBezTo>
                  <a:cubicBezTo>
                    <a:pt x="96" y="1230"/>
                    <a:pt x="109" y="1225"/>
                    <a:pt x="121" y="1213"/>
                  </a:cubicBezTo>
                  <a:cubicBezTo>
                    <a:pt x="365" y="947"/>
                    <a:pt x="705" y="605"/>
                    <a:pt x="1091" y="605"/>
                  </a:cubicBezTo>
                  <a:cubicBezTo>
                    <a:pt x="1148" y="605"/>
                    <a:pt x="1206" y="612"/>
                    <a:pt x="1265" y="629"/>
                  </a:cubicBezTo>
                  <a:cubicBezTo>
                    <a:pt x="1799" y="806"/>
                    <a:pt x="1748" y="1620"/>
                    <a:pt x="1672" y="2026"/>
                  </a:cubicBezTo>
                  <a:cubicBezTo>
                    <a:pt x="1625" y="2165"/>
                    <a:pt x="1738" y="2257"/>
                    <a:pt x="1845" y="2257"/>
                  </a:cubicBezTo>
                  <a:cubicBezTo>
                    <a:pt x="1915" y="2257"/>
                    <a:pt x="1982" y="2218"/>
                    <a:pt x="2002" y="2128"/>
                  </a:cubicBezTo>
                  <a:cubicBezTo>
                    <a:pt x="2027" y="2026"/>
                    <a:pt x="2053" y="1899"/>
                    <a:pt x="2078" y="1798"/>
                  </a:cubicBezTo>
                  <a:cubicBezTo>
                    <a:pt x="2494" y="1088"/>
                    <a:pt x="3169" y="473"/>
                    <a:pt x="4034" y="473"/>
                  </a:cubicBezTo>
                  <a:cubicBezTo>
                    <a:pt x="4068" y="473"/>
                    <a:pt x="4102" y="474"/>
                    <a:pt x="4137" y="476"/>
                  </a:cubicBezTo>
                  <a:cubicBezTo>
                    <a:pt x="5636" y="552"/>
                    <a:pt x="5560" y="2154"/>
                    <a:pt x="5509" y="3221"/>
                  </a:cubicBezTo>
                  <a:cubicBezTo>
                    <a:pt x="5509" y="3403"/>
                    <a:pt x="5655" y="3500"/>
                    <a:pt x="5799" y="3500"/>
                  </a:cubicBezTo>
                  <a:cubicBezTo>
                    <a:pt x="5917" y="3500"/>
                    <a:pt x="6034" y="3435"/>
                    <a:pt x="6069" y="3297"/>
                  </a:cubicBezTo>
                  <a:cubicBezTo>
                    <a:pt x="6069" y="3246"/>
                    <a:pt x="6094" y="3196"/>
                    <a:pt x="6119" y="3145"/>
                  </a:cubicBezTo>
                  <a:cubicBezTo>
                    <a:pt x="6208" y="2946"/>
                    <a:pt x="6392" y="2805"/>
                    <a:pt x="6606" y="2805"/>
                  </a:cubicBezTo>
                  <a:cubicBezTo>
                    <a:pt x="6638" y="2805"/>
                    <a:pt x="6671" y="2808"/>
                    <a:pt x="6704" y="2814"/>
                  </a:cubicBezTo>
                  <a:cubicBezTo>
                    <a:pt x="7085" y="2865"/>
                    <a:pt x="7161" y="3221"/>
                    <a:pt x="7212" y="3526"/>
                  </a:cubicBezTo>
                  <a:cubicBezTo>
                    <a:pt x="7238" y="3631"/>
                    <a:pt x="7352" y="3688"/>
                    <a:pt x="7460" y="3688"/>
                  </a:cubicBezTo>
                  <a:cubicBezTo>
                    <a:pt x="7561" y="3688"/>
                    <a:pt x="7657" y="3637"/>
                    <a:pt x="7670" y="3526"/>
                  </a:cubicBezTo>
                  <a:cubicBezTo>
                    <a:pt x="7746" y="2916"/>
                    <a:pt x="7288" y="2382"/>
                    <a:pt x="6678" y="2331"/>
                  </a:cubicBezTo>
                  <a:cubicBezTo>
                    <a:pt x="6501" y="2331"/>
                    <a:pt x="6323" y="2382"/>
                    <a:pt x="6196" y="2484"/>
                  </a:cubicBezTo>
                  <a:cubicBezTo>
                    <a:pt x="6196" y="1366"/>
                    <a:pt x="5636" y="171"/>
                    <a:pt x="4442" y="19"/>
                  </a:cubicBezTo>
                  <a:cubicBezTo>
                    <a:pt x="4346" y="7"/>
                    <a:pt x="4250" y="1"/>
                    <a:pt x="4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9"/>
            <p:cNvSpPr/>
            <p:nvPr/>
          </p:nvSpPr>
          <p:spPr>
            <a:xfrm>
              <a:off x="8426684" y="1760711"/>
              <a:ext cx="309464" cy="124402"/>
            </a:xfrm>
            <a:custGeom>
              <a:rect b="b" l="l" r="r" t="t"/>
              <a:pathLst>
                <a:path extrusionOk="0" h="3027" w="7530">
                  <a:moveTo>
                    <a:pt x="3559" y="1"/>
                  </a:moveTo>
                  <a:cubicBezTo>
                    <a:pt x="3398" y="1"/>
                    <a:pt x="3229" y="34"/>
                    <a:pt x="3050" y="106"/>
                  </a:cubicBezTo>
                  <a:cubicBezTo>
                    <a:pt x="2186" y="539"/>
                    <a:pt x="1729" y="1504"/>
                    <a:pt x="1958" y="2445"/>
                  </a:cubicBezTo>
                  <a:cubicBezTo>
                    <a:pt x="1812" y="2031"/>
                    <a:pt x="1432" y="1757"/>
                    <a:pt x="998" y="1757"/>
                  </a:cubicBezTo>
                  <a:cubicBezTo>
                    <a:pt x="979" y="1757"/>
                    <a:pt x="960" y="1757"/>
                    <a:pt x="941" y="1759"/>
                  </a:cubicBezTo>
                  <a:cubicBezTo>
                    <a:pt x="356" y="1809"/>
                    <a:pt x="1" y="2419"/>
                    <a:pt x="229" y="2953"/>
                  </a:cubicBezTo>
                  <a:cubicBezTo>
                    <a:pt x="217" y="2978"/>
                    <a:pt x="229" y="2991"/>
                    <a:pt x="245" y="2991"/>
                  </a:cubicBezTo>
                  <a:cubicBezTo>
                    <a:pt x="261" y="2991"/>
                    <a:pt x="280" y="2978"/>
                    <a:pt x="280" y="2953"/>
                  </a:cubicBezTo>
                  <a:cubicBezTo>
                    <a:pt x="131" y="2457"/>
                    <a:pt x="491" y="1961"/>
                    <a:pt x="1004" y="1961"/>
                  </a:cubicBezTo>
                  <a:cubicBezTo>
                    <a:pt x="1017" y="1961"/>
                    <a:pt x="1030" y="1961"/>
                    <a:pt x="1043" y="1962"/>
                  </a:cubicBezTo>
                  <a:cubicBezTo>
                    <a:pt x="1576" y="1962"/>
                    <a:pt x="1754" y="2470"/>
                    <a:pt x="1805" y="2902"/>
                  </a:cubicBezTo>
                  <a:cubicBezTo>
                    <a:pt x="1818" y="2981"/>
                    <a:pt x="1893" y="3026"/>
                    <a:pt x="1962" y="3026"/>
                  </a:cubicBezTo>
                  <a:cubicBezTo>
                    <a:pt x="2026" y="3026"/>
                    <a:pt x="2085" y="2988"/>
                    <a:pt x="2085" y="2902"/>
                  </a:cubicBezTo>
                  <a:cubicBezTo>
                    <a:pt x="2059" y="2851"/>
                    <a:pt x="2059" y="2775"/>
                    <a:pt x="2034" y="2724"/>
                  </a:cubicBezTo>
                  <a:lnTo>
                    <a:pt x="2034" y="2724"/>
                  </a:lnTo>
                  <a:lnTo>
                    <a:pt x="2110" y="2851"/>
                  </a:lnTo>
                  <a:cubicBezTo>
                    <a:pt x="2129" y="2890"/>
                    <a:pt x="2164" y="2907"/>
                    <a:pt x="2199" y="2907"/>
                  </a:cubicBezTo>
                  <a:cubicBezTo>
                    <a:pt x="2255" y="2907"/>
                    <a:pt x="2313" y="2863"/>
                    <a:pt x="2313" y="2801"/>
                  </a:cubicBezTo>
                  <a:cubicBezTo>
                    <a:pt x="2237" y="2038"/>
                    <a:pt x="2390" y="1149"/>
                    <a:pt x="3101" y="716"/>
                  </a:cubicBezTo>
                  <a:cubicBezTo>
                    <a:pt x="3250" y="630"/>
                    <a:pt x="3391" y="592"/>
                    <a:pt x="3522" y="592"/>
                  </a:cubicBezTo>
                  <a:cubicBezTo>
                    <a:pt x="4246" y="592"/>
                    <a:pt x="4712" y="1733"/>
                    <a:pt x="4906" y="2292"/>
                  </a:cubicBezTo>
                  <a:cubicBezTo>
                    <a:pt x="4957" y="2455"/>
                    <a:pt x="5085" y="2524"/>
                    <a:pt x="5212" y="2524"/>
                  </a:cubicBezTo>
                  <a:cubicBezTo>
                    <a:pt x="5403" y="2524"/>
                    <a:pt x="5592" y="2368"/>
                    <a:pt x="5516" y="2140"/>
                  </a:cubicBezTo>
                  <a:lnTo>
                    <a:pt x="5516" y="2089"/>
                  </a:lnTo>
                  <a:cubicBezTo>
                    <a:pt x="5696" y="1819"/>
                    <a:pt x="5996" y="1648"/>
                    <a:pt x="6309" y="1648"/>
                  </a:cubicBezTo>
                  <a:cubicBezTo>
                    <a:pt x="6350" y="1648"/>
                    <a:pt x="6390" y="1651"/>
                    <a:pt x="6431" y="1657"/>
                  </a:cubicBezTo>
                  <a:cubicBezTo>
                    <a:pt x="6761" y="1733"/>
                    <a:pt x="7015" y="2013"/>
                    <a:pt x="7066" y="2343"/>
                  </a:cubicBezTo>
                  <a:cubicBezTo>
                    <a:pt x="7096" y="2453"/>
                    <a:pt x="7177" y="2500"/>
                    <a:pt x="7260" y="2500"/>
                  </a:cubicBezTo>
                  <a:cubicBezTo>
                    <a:pt x="7391" y="2500"/>
                    <a:pt x="7529" y="2386"/>
                    <a:pt x="7498" y="2216"/>
                  </a:cubicBezTo>
                  <a:cubicBezTo>
                    <a:pt x="7375" y="1597"/>
                    <a:pt x="6790" y="1242"/>
                    <a:pt x="6242" y="1242"/>
                  </a:cubicBezTo>
                  <a:cubicBezTo>
                    <a:pt x="5889" y="1242"/>
                    <a:pt x="5552" y="1389"/>
                    <a:pt x="5363" y="1708"/>
                  </a:cubicBezTo>
                  <a:cubicBezTo>
                    <a:pt x="5021" y="917"/>
                    <a:pt x="4410" y="1"/>
                    <a:pt x="35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9"/>
            <p:cNvSpPr/>
            <p:nvPr/>
          </p:nvSpPr>
          <p:spPr>
            <a:xfrm>
              <a:off x="7730451" y="1405135"/>
              <a:ext cx="302971" cy="112155"/>
            </a:xfrm>
            <a:custGeom>
              <a:rect b="b" l="l" r="r" t="t"/>
              <a:pathLst>
                <a:path extrusionOk="0" h="2729" w="7372">
                  <a:moveTo>
                    <a:pt x="3405" y="0"/>
                  </a:moveTo>
                  <a:cubicBezTo>
                    <a:pt x="2599" y="0"/>
                    <a:pt x="1994" y="634"/>
                    <a:pt x="1667" y="1312"/>
                  </a:cubicBezTo>
                  <a:cubicBezTo>
                    <a:pt x="1590" y="1007"/>
                    <a:pt x="1362" y="727"/>
                    <a:pt x="1057" y="651"/>
                  </a:cubicBezTo>
                  <a:cubicBezTo>
                    <a:pt x="996" y="637"/>
                    <a:pt x="935" y="630"/>
                    <a:pt x="876" y="630"/>
                  </a:cubicBezTo>
                  <a:cubicBezTo>
                    <a:pt x="394" y="630"/>
                    <a:pt x="0" y="1068"/>
                    <a:pt x="91" y="1566"/>
                  </a:cubicBezTo>
                  <a:cubicBezTo>
                    <a:pt x="91" y="1587"/>
                    <a:pt x="105" y="1595"/>
                    <a:pt x="120" y="1595"/>
                  </a:cubicBezTo>
                  <a:cubicBezTo>
                    <a:pt x="142" y="1595"/>
                    <a:pt x="167" y="1580"/>
                    <a:pt x="167" y="1566"/>
                  </a:cubicBezTo>
                  <a:cubicBezTo>
                    <a:pt x="104" y="1124"/>
                    <a:pt x="441" y="752"/>
                    <a:pt x="847" y="752"/>
                  </a:cubicBezTo>
                  <a:cubicBezTo>
                    <a:pt x="932" y="752"/>
                    <a:pt x="1020" y="768"/>
                    <a:pt x="1108" y="803"/>
                  </a:cubicBezTo>
                  <a:cubicBezTo>
                    <a:pt x="1489" y="981"/>
                    <a:pt x="1616" y="1439"/>
                    <a:pt x="1438" y="1820"/>
                  </a:cubicBezTo>
                  <a:cubicBezTo>
                    <a:pt x="1386" y="1906"/>
                    <a:pt x="1462" y="1980"/>
                    <a:pt x="1533" y="1980"/>
                  </a:cubicBezTo>
                  <a:cubicBezTo>
                    <a:pt x="1567" y="1980"/>
                    <a:pt x="1599" y="1963"/>
                    <a:pt x="1616" y="1922"/>
                  </a:cubicBezTo>
                  <a:cubicBezTo>
                    <a:pt x="1641" y="1845"/>
                    <a:pt x="1667" y="1744"/>
                    <a:pt x="1692" y="1642"/>
                  </a:cubicBezTo>
                  <a:cubicBezTo>
                    <a:pt x="2099" y="1083"/>
                    <a:pt x="2480" y="371"/>
                    <a:pt x="3242" y="346"/>
                  </a:cubicBezTo>
                  <a:cubicBezTo>
                    <a:pt x="3276" y="344"/>
                    <a:pt x="3309" y="343"/>
                    <a:pt x="3342" y="343"/>
                  </a:cubicBezTo>
                  <a:cubicBezTo>
                    <a:pt x="4489" y="343"/>
                    <a:pt x="4513" y="1640"/>
                    <a:pt x="4513" y="2481"/>
                  </a:cubicBezTo>
                  <a:cubicBezTo>
                    <a:pt x="4539" y="2646"/>
                    <a:pt x="4666" y="2729"/>
                    <a:pt x="4790" y="2729"/>
                  </a:cubicBezTo>
                  <a:cubicBezTo>
                    <a:pt x="4914" y="2729"/>
                    <a:pt x="5034" y="2646"/>
                    <a:pt x="5047" y="2481"/>
                  </a:cubicBezTo>
                  <a:lnTo>
                    <a:pt x="5047" y="2303"/>
                  </a:lnTo>
                  <a:cubicBezTo>
                    <a:pt x="5225" y="1972"/>
                    <a:pt x="5555" y="1744"/>
                    <a:pt x="5937" y="1693"/>
                  </a:cubicBezTo>
                  <a:cubicBezTo>
                    <a:pt x="6369" y="1693"/>
                    <a:pt x="6750" y="1947"/>
                    <a:pt x="6902" y="2379"/>
                  </a:cubicBezTo>
                  <a:cubicBezTo>
                    <a:pt x="6933" y="2449"/>
                    <a:pt x="6993" y="2479"/>
                    <a:pt x="7057" y="2479"/>
                  </a:cubicBezTo>
                  <a:cubicBezTo>
                    <a:pt x="7203" y="2479"/>
                    <a:pt x="7372" y="2327"/>
                    <a:pt x="7284" y="2150"/>
                  </a:cubicBezTo>
                  <a:cubicBezTo>
                    <a:pt x="7047" y="1653"/>
                    <a:pt x="6545" y="1332"/>
                    <a:pt x="6004" y="1332"/>
                  </a:cubicBezTo>
                  <a:cubicBezTo>
                    <a:pt x="5965" y="1332"/>
                    <a:pt x="5925" y="1334"/>
                    <a:pt x="5886" y="1337"/>
                  </a:cubicBezTo>
                  <a:cubicBezTo>
                    <a:pt x="5530" y="1388"/>
                    <a:pt x="5225" y="1566"/>
                    <a:pt x="4996" y="1845"/>
                  </a:cubicBezTo>
                  <a:cubicBezTo>
                    <a:pt x="4894" y="1007"/>
                    <a:pt x="4539" y="143"/>
                    <a:pt x="3624" y="15"/>
                  </a:cubicBezTo>
                  <a:cubicBezTo>
                    <a:pt x="3549" y="5"/>
                    <a:pt x="3477" y="0"/>
                    <a:pt x="3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9"/>
            <p:cNvSpPr/>
            <p:nvPr/>
          </p:nvSpPr>
          <p:spPr>
            <a:xfrm>
              <a:off x="8179441" y="1019189"/>
              <a:ext cx="165294" cy="66208"/>
            </a:xfrm>
            <a:custGeom>
              <a:rect b="b" l="l" r="r" t="t"/>
              <a:pathLst>
                <a:path extrusionOk="0" h="1611" w="4022">
                  <a:moveTo>
                    <a:pt x="963" y="0"/>
                  </a:moveTo>
                  <a:cubicBezTo>
                    <a:pt x="517" y="0"/>
                    <a:pt x="219" y="437"/>
                    <a:pt x="18" y="816"/>
                  </a:cubicBezTo>
                  <a:cubicBezTo>
                    <a:pt x="0" y="871"/>
                    <a:pt x="48" y="913"/>
                    <a:pt x="85" y="913"/>
                  </a:cubicBezTo>
                  <a:cubicBezTo>
                    <a:pt x="100" y="913"/>
                    <a:pt x="113" y="906"/>
                    <a:pt x="120" y="892"/>
                  </a:cubicBezTo>
                  <a:cubicBezTo>
                    <a:pt x="318" y="596"/>
                    <a:pt x="592" y="269"/>
                    <a:pt x="931" y="269"/>
                  </a:cubicBezTo>
                  <a:cubicBezTo>
                    <a:pt x="1028" y="269"/>
                    <a:pt x="1131" y="296"/>
                    <a:pt x="1238" y="358"/>
                  </a:cubicBezTo>
                  <a:cubicBezTo>
                    <a:pt x="1645" y="587"/>
                    <a:pt x="1696" y="1070"/>
                    <a:pt x="1823" y="1451"/>
                  </a:cubicBezTo>
                  <a:cubicBezTo>
                    <a:pt x="1856" y="1538"/>
                    <a:pt x="1930" y="1579"/>
                    <a:pt x="2002" y="1579"/>
                  </a:cubicBezTo>
                  <a:cubicBezTo>
                    <a:pt x="2100" y="1579"/>
                    <a:pt x="2193" y="1506"/>
                    <a:pt x="2179" y="1375"/>
                  </a:cubicBezTo>
                  <a:cubicBezTo>
                    <a:pt x="2179" y="1375"/>
                    <a:pt x="2204" y="1375"/>
                    <a:pt x="2204" y="1350"/>
                  </a:cubicBezTo>
                  <a:cubicBezTo>
                    <a:pt x="2357" y="1070"/>
                    <a:pt x="2560" y="790"/>
                    <a:pt x="2916" y="765"/>
                  </a:cubicBezTo>
                  <a:cubicBezTo>
                    <a:pt x="3272" y="765"/>
                    <a:pt x="3551" y="1045"/>
                    <a:pt x="3577" y="1400"/>
                  </a:cubicBezTo>
                  <a:cubicBezTo>
                    <a:pt x="3589" y="1540"/>
                    <a:pt x="3704" y="1610"/>
                    <a:pt x="3812" y="1610"/>
                  </a:cubicBezTo>
                  <a:cubicBezTo>
                    <a:pt x="3920" y="1610"/>
                    <a:pt x="4021" y="1540"/>
                    <a:pt x="4009" y="1400"/>
                  </a:cubicBezTo>
                  <a:cubicBezTo>
                    <a:pt x="3983" y="841"/>
                    <a:pt x="3526" y="384"/>
                    <a:pt x="2967" y="384"/>
                  </a:cubicBezTo>
                  <a:cubicBezTo>
                    <a:pt x="2585" y="409"/>
                    <a:pt x="2230" y="663"/>
                    <a:pt x="2128" y="1045"/>
                  </a:cubicBezTo>
                  <a:cubicBezTo>
                    <a:pt x="2001" y="562"/>
                    <a:pt x="1645" y="155"/>
                    <a:pt x="1162" y="28"/>
                  </a:cubicBezTo>
                  <a:cubicBezTo>
                    <a:pt x="1093" y="9"/>
                    <a:pt x="1027" y="0"/>
                    <a:pt x="9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9"/>
            <p:cNvSpPr/>
            <p:nvPr/>
          </p:nvSpPr>
          <p:spPr>
            <a:xfrm>
              <a:off x="-43963" y="597857"/>
              <a:ext cx="1602926" cy="3332309"/>
            </a:xfrm>
            <a:custGeom>
              <a:rect b="b" l="l" r="r" t="t"/>
              <a:pathLst>
                <a:path extrusionOk="0" h="81083" w="39003">
                  <a:moveTo>
                    <a:pt x="18078" y="414"/>
                  </a:moveTo>
                  <a:cubicBezTo>
                    <a:pt x="18297" y="414"/>
                    <a:pt x="18528" y="456"/>
                    <a:pt x="18772" y="546"/>
                  </a:cubicBezTo>
                  <a:cubicBezTo>
                    <a:pt x="20042" y="1003"/>
                    <a:pt x="20169" y="2477"/>
                    <a:pt x="20093" y="3621"/>
                  </a:cubicBezTo>
                  <a:cubicBezTo>
                    <a:pt x="20093" y="3758"/>
                    <a:pt x="20196" y="3821"/>
                    <a:pt x="20302" y="3821"/>
                  </a:cubicBezTo>
                  <a:cubicBezTo>
                    <a:pt x="20412" y="3821"/>
                    <a:pt x="20525" y="3751"/>
                    <a:pt x="20525" y="3621"/>
                  </a:cubicBezTo>
                  <a:cubicBezTo>
                    <a:pt x="20525" y="3570"/>
                    <a:pt x="20525" y="3545"/>
                    <a:pt x="20525" y="3519"/>
                  </a:cubicBezTo>
                  <a:cubicBezTo>
                    <a:pt x="21425" y="2675"/>
                    <a:pt x="22630" y="1936"/>
                    <a:pt x="23871" y="1936"/>
                  </a:cubicBezTo>
                  <a:cubicBezTo>
                    <a:pt x="24348" y="1936"/>
                    <a:pt x="24831" y="2045"/>
                    <a:pt x="25303" y="2299"/>
                  </a:cubicBezTo>
                  <a:cubicBezTo>
                    <a:pt x="27006" y="3189"/>
                    <a:pt x="27311" y="5044"/>
                    <a:pt x="26549" y="6671"/>
                  </a:cubicBezTo>
                  <a:cubicBezTo>
                    <a:pt x="26498" y="6773"/>
                    <a:pt x="26523" y="6900"/>
                    <a:pt x="26625" y="6976"/>
                  </a:cubicBezTo>
                  <a:lnTo>
                    <a:pt x="26600" y="7001"/>
                  </a:lnTo>
                  <a:cubicBezTo>
                    <a:pt x="26560" y="7081"/>
                    <a:pt x="26630" y="7177"/>
                    <a:pt x="26711" y="7177"/>
                  </a:cubicBezTo>
                  <a:cubicBezTo>
                    <a:pt x="26733" y="7177"/>
                    <a:pt x="26756" y="7170"/>
                    <a:pt x="26778" y="7154"/>
                  </a:cubicBezTo>
                  <a:cubicBezTo>
                    <a:pt x="27137" y="6915"/>
                    <a:pt x="27513" y="6702"/>
                    <a:pt x="27892" y="6702"/>
                  </a:cubicBezTo>
                  <a:cubicBezTo>
                    <a:pt x="28157" y="6702"/>
                    <a:pt x="28422" y="6806"/>
                    <a:pt x="28684" y="7078"/>
                  </a:cubicBezTo>
                  <a:cubicBezTo>
                    <a:pt x="29319" y="7738"/>
                    <a:pt x="28913" y="8577"/>
                    <a:pt x="28506" y="9238"/>
                  </a:cubicBezTo>
                  <a:cubicBezTo>
                    <a:pt x="28430" y="9314"/>
                    <a:pt x="28455" y="9441"/>
                    <a:pt x="28557" y="9492"/>
                  </a:cubicBezTo>
                  <a:cubicBezTo>
                    <a:pt x="28594" y="9529"/>
                    <a:pt x="28645" y="9553"/>
                    <a:pt x="28699" y="9553"/>
                  </a:cubicBezTo>
                  <a:cubicBezTo>
                    <a:pt x="28719" y="9553"/>
                    <a:pt x="28740" y="9550"/>
                    <a:pt x="28760" y="9543"/>
                  </a:cubicBezTo>
                  <a:cubicBezTo>
                    <a:pt x="32852" y="9975"/>
                    <a:pt x="34707" y="14042"/>
                    <a:pt x="34834" y="17778"/>
                  </a:cubicBezTo>
                  <a:cubicBezTo>
                    <a:pt x="34885" y="19353"/>
                    <a:pt x="34707" y="21031"/>
                    <a:pt x="33894" y="22429"/>
                  </a:cubicBezTo>
                  <a:cubicBezTo>
                    <a:pt x="33004" y="23954"/>
                    <a:pt x="31276" y="24538"/>
                    <a:pt x="30031" y="25707"/>
                  </a:cubicBezTo>
                  <a:cubicBezTo>
                    <a:pt x="30005" y="25733"/>
                    <a:pt x="30005" y="25758"/>
                    <a:pt x="29980" y="25784"/>
                  </a:cubicBezTo>
                  <a:cubicBezTo>
                    <a:pt x="29877" y="25949"/>
                    <a:pt x="30042" y="26181"/>
                    <a:pt x="30230" y="26181"/>
                  </a:cubicBezTo>
                  <a:cubicBezTo>
                    <a:pt x="30273" y="26181"/>
                    <a:pt x="30318" y="26168"/>
                    <a:pt x="30361" y="26139"/>
                  </a:cubicBezTo>
                  <a:cubicBezTo>
                    <a:pt x="30387" y="26114"/>
                    <a:pt x="30412" y="26089"/>
                    <a:pt x="30437" y="26063"/>
                  </a:cubicBezTo>
                  <a:cubicBezTo>
                    <a:pt x="33513" y="26673"/>
                    <a:pt x="36614" y="28910"/>
                    <a:pt x="37071" y="32214"/>
                  </a:cubicBezTo>
                  <a:cubicBezTo>
                    <a:pt x="37605" y="36204"/>
                    <a:pt x="33996" y="38339"/>
                    <a:pt x="30742" y="39356"/>
                  </a:cubicBezTo>
                  <a:lnTo>
                    <a:pt x="30463" y="39330"/>
                  </a:lnTo>
                  <a:cubicBezTo>
                    <a:pt x="30455" y="39330"/>
                    <a:pt x="30447" y="39329"/>
                    <a:pt x="30439" y="39329"/>
                  </a:cubicBezTo>
                  <a:cubicBezTo>
                    <a:pt x="30151" y="39329"/>
                    <a:pt x="30038" y="39764"/>
                    <a:pt x="30310" y="39839"/>
                  </a:cubicBezTo>
                  <a:cubicBezTo>
                    <a:pt x="30336" y="39915"/>
                    <a:pt x="30437" y="39966"/>
                    <a:pt x="30539" y="39966"/>
                  </a:cubicBezTo>
                  <a:cubicBezTo>
                    <a:pt x="30641" y="39940"/>
                    <a:pt x="30742" y="39915"/>
                    <a:pt x="30844" y="39915"/>
                  </a:cubicBezTo>
                  <a:cubicBezTo>
                    <a:pt x="33182" y="40245"/>
                    <a:pt x="35470" y="41186"/>
                    <a:pt x="36868" y="43219"/>
                  </a:cubicBezTo>
                  <a:cubicBezTo>
                    <a:pt x="38545" y="45633"/>
                    <a:pt x="38062" y="48556"/>
                    <a:pt x="36639" y="50971"/>
                  </a:cubicBezTo>
                  <a:cubicBezTo>
                    <a:pt x="34898" y="53982"/>
                    <a:pt x="31727" y="55921"/>
                    <a:pt x="28456" y="55921"/>
                  </a:cubicBezTo>
                  <a:cubicBezTo>
                    <a:pt x="26951" y="55921"/>
                    <a:pt x="25425" y="55510"/>
                    <a:pt x="24007" y="54605"/>
                  </a:cubicBezTo>
                  <a:cubicBezTo>
                    <a:pt x="23963" y="54577"/>
                    <a:pt x="23919" y="54565"/>
                    <a:pt x="23876" y="54565"/>
                  </a:cubicBezTo>
                  <a:cubicBezTo>
                    <a:pt x="23725" y="54565"/>
                    <a:pt x="23601" y="54720"/>
                    <a:pt x="23601" y="54859"/>
                  </a:cubicBezTo>
                  <a:cubicBezTo>
                    <a:pt x="23370" y="57925"/>
                    <a:pt x="20662" y="59269"/>
                    <a:pt x="17748" y="59269"/>
                  </a:cubicBezTo>
                  <a:cubicBezTo>
                    <a:pt x="13608" y="59269"/>
                    <a:pt x="9051" y="56557"/>
                    <a:pt x="10588" y="52216"/>
                  </a:cubicBezTo>
                  <a:cubicBezTo>
                    <a:pt x="10654" y="52039"/>
                    <a:pt x="10471" y="51901"/>
                    <a:pt x="10305" y="51901"/>
                  </a:cubicBezTo>
                  <a:cubicBezTo>
                    <a:pt x="10280" y="51901"/>
                    <a:pt x="10255" y="51904"/>
                    <a:pt x="10232" y="51911"/>
                  </a:cubicBezTo>
                  <a:cubicBezTo>
                    <a:pt x="9224" y="52172"/>
                    <a:pt x="8170" y="52341"/>
                    <a:pt x="7127" y="52341"/>
                  </a:cubicBezTo>
                  <a:cubicBezTo>
                    <a:pt x="5830" y="52341"/>
                    <a:pt x="4550" y="52079"/>
                    <a:pt x="3395" y="51403"/>
                  </a:cubicBezTo>
                  <a:cubicBezTo>
                    <a:pt x="1108" y="50107"/>
                    <a:pt x="142" y="47285"/>
                    <a:pt x="1158" y="44871"/>
                  </a:cubicBezTo>
                  <a:cubicBezTo>
                    <a:pt x="2607" y="41186"/>
                    <a:pt x="6064" y="38593"/>
                    <a:pt x="9774" y="37424"/>
                  </a:cubicBezTo>
                  <a:lnTo>
                    <a:pt x="10613" y="37424"/>
                  </a:lnTo>
                  <a:cubicBezTo>
                    <a:pt x="10893" y="37373"/>
                    <a:pt x="10867" y="36941"/>
                    <a:pt x="10588" y="36941"/>
                  </a:cubicBezTo>
                  <a:cubicBezTo>
                    <a:pt x="6496" y="36916"/>
                    <a:pt x="3166" y="33612"/>
                    <a:pt x="3141" y="29520"/>
                  </a:cubicBezTo>
                  <a:cubicBezTo>
                    <a:pt x="3065" y="25555"/>
                    <a:pt x="5555" y="22327"/>
                    <a:pt x="9012" y="20548"/>
                  </a:cubicBezTo>
                  <a:cubicBezTo>
                    <a:pt x="9190" y="20421"/>
                    <a:pt x="9139" y="20167"/>
                    <a:pt x="8936" y="20116"/>
                  </a:cubicBezTo>
                  <a:cubicBezTo>
                    <a:pt x="6013" y="19481"/>
                    <a:pt x="3751" y="16583"/>
                    <a:pt x="4310" y="13533"/>
                  </a:cubicBezTo>
                  <a:cubicBezTo>
                    <a:pt x="4879" y="10665"/>
                    <a:pt x="7612" y="8903"/>
                    <a:pt x="10381" y="8903"/>
                  </a:cubicBezTo>
                  <a:cubicBezTo>
                    <a:pt x="10458" y="8903"/>
                    <a:pt x="10536" y="8905"/>
                    <a:pt x="10613" y="8908"/>
                  </a:cubicBezTo>
                  <a:cubicBezTo>
                    <a:pt x="10664" y="8908"/>
                    <a:pt x="10689" y="8882"/>
                    <a:pt x="10715" y="8831"/>
                  </a:cubicBezTo>
                  <a:cubicBezTo>
                    <a:pt x="10734" y="8839"/>
                    <a:pt x="10753" y="8842"/>
                    <a:pt x="10771" y="8842"/>
                  </a:cubicBezTo>
                  <a:cubicBezTo>
                    <a:pt x="10939" y="8842"/>
                    <a:pt x="11026" y="8542"/>
                    <a:pt x="10842" y="8450"/>
                  </a:cubicBezTo>
                  <a:cubicBezTo>
                    <a:pt x="8758" y="7408"/>
                    <a:pt x="8453" y="4994"/>
                    <a:pt x="10206" y="3443"/>
                  </a:cubicBezTo>
                  <a:cubicBezTo>
                    <a:pt x="11027" y="2729"/>
                    <a:pt x="11978" y="2483"/>
                    <a:pt x="12960" y="2483"/>
                  </a:cubicBezTo>
                  <a:cubicBezTo>
                    <a:pt x="13864" y="2483"/>
                    <a:pt x="14794" y="2691"/>
                    <a:pt x="15671" y="2935"/>
                  </a:cubicBezTo>
                  <a:cubicBezTo>
                    <a:pt x="15686" y="2942"/>
                    <a:pt x="15698" y="2945"/>
                    <a:pt x="15710" y="2945"/>
                  </a:cubicBezTo>
                  <a:cubicBezTo>
                    <a:pt x="15737" y="2945"/>
                    <a:pt x="15755" y="2927"/>
                    <a:pt x="15773" y="2909"/>
                  </a:cubicBezTo>
                  <a:cubicBezTo>
                    <a:pt x="15823" y="2909"/>
                    <a:pt x="15874" y="2884"/>
                    <a:pt x="15874" y="2833"/>
                  </a:cubicBezTo>
                  <a:cubicBezTo>
                    <a:pt x="16068" y="1651"/>
                    <a:pt x="16879" y="414"/>
                    <a:pt x="18078" y="414"/>
                  </a:cubicBezTo>
                  <a:close/>
                  <a:moveTo>
                    <a:pt x="21745" y="58773"/>
                  </a:moveTo>
                  <a:cubicBezTo>
                    <a:pt x="21262" y="60273"/>
                    <a:pt x="21669" y="61849"/>
                    <a:pt x="21389" y="63348"/>
                  </a:cubicBezTo>
                  <a:cubicBezTo>
                    <a:pt x="20856" y="61950"/>
                    <a:pt x="20169" y="60578"/>
                    <a:pt x="18924" y="59688"/>
                  </a:cubicBezTo>
                  <a:cubicBezTo>
                    <a:pt x="19915" y="59587"/>
                    <a:pt x="20881" y="59256"/>
                    <a:pt x="21745" y="58773"/>
                  </a:cubicBezTo>
                  <a:close/>
                  <a:moveTo>
                    <a:pt x="24109" y="55266"/>
                  </a:moveTo>
                  <a:cubicBezTo>
                    <a:pt x="24770" y="55647"/>
                    <a:pt x="25456" y="55952"/>
                    <a:pt x="26193" y="56156"/>
                  </a:cubicBezTo>
                  <a:cubicBezTo>
                    <a:pt x="23346" y="58036"/>
                    <a:pt x="23346" y="62967"/>
                    <a:pt x="23041" y="65915"/>
                  </a:cubicBezTo>
                  <a:cubicBezTo>
                    <a:pt x="22508" y="70795"/>
                    <a:pt x="22533" y="75726"/>
                    <a:pt x="23118" y="80631"/>
                  </a:cubicBezTo>
                  <a:cubicBezTo>
                    <a:pt x="23118" y="80656"/>
                    <a:pt x="23143" y="80682"/>
                    <a:pt x="23143" y="80707"/>
                  </a:cubicBezTo>
                  <a:cubicBezTo>
                    <a:pt x="22923" y="80690"/>
                    <a:pt x="22703" y="80687"/>
                    <a:pt x="22482" y="80687"/>
                  </a:cubicBezTo>
                  <a:cubicBezTo>
                    <a:pt x="22372" y="80687"/>
                    <a:pt x="22262" y="80688"/>
                    <a:pt x="22152" y="80688"/>
                  </a:cubicBezTo>
                  <a:cubicBezTo>
                    <a:pt x="21821" y="80688"/>
                    <a:pt x="21491" y="80682"/>
                    <a:pt x="21161" y="80631"/>
                  </a:cubicBezTo>
                  <a:cubicBezTo>
                    <a:pt x="21110" y="80631"/>
                    <a:pt x="21084" y="80631"/>
                    <a:pt x="21059" y="80656"/>
                  </a:cubicBezTo>
                  <a:cubicBezTo>
                    <a:pt x="21491" y="76234"/>
                    <a:pt x="21339" y="71608"/>
                    <a:pt x="21161" y="67161"/>
                  </a:cubicBezTo>
                  <a:cubicBezTo>
                    <a:pt x="21034" y="64263"/>
                    <a:pt x="20398" y="60756"/>
                    <a:pt x="17297" y="59739"/>
                  </a:cubicBezTo>
                  <a:lnTo>
                    <a:pt x="17297" y="59739"/>
                  </a:lnTo>
                  <a:cubicBezTo>
                    <a:pt x="17476" y="59750"/>
                    <a:pt x="17655" y="59756"/>
                    <a:pt x="17834" y="59756"/>
                  </a:cubicBezTo>
                  <a:cubicBezTo>
                    <a:pt x="18087" y="59756"/>
                    <a:pt x="18341" y="59744"/>
                    <a:pt x="18594" y="59714"/>
                  </a:cubicBezTo>
                  <a:cubicBezTo>
                    <a:pt x="20017" y="60807"/>
                    <a:pt x="20652" y="62433"/>
                    <a:pt x="21262" y="64060"/>
                  </a:cubicBezTo>
                  <a:cubicBezTo>
                    <a:pt x="21286" y="64142"/>
                    <a:pt x="21353" y="64181"/>
                    <a:pt x="21424" y="64181"/>
                  </a:cubicBezTo>
                  <a:cubicBezTo>
                    <a:pt x="21505" y="64181"/>
                    <a:pt x="21591" y="64130"/>
                    <a:pt x="21618" y="64034"/>
                  </a:cubicBezTo>
                  <a:cubicBezTo>
                    <a:pt x="22152" y="62281"/>
                    <a:pt x="21542" y="60400"/>
                    <a:pt x="22152" y="58672"/>
                  </a:cubicBezTo>
                  <a:cubicBezTo>
                    <a:pt x="22177" y="58621"/>
                    <a:pt x="22177" y="58570"/>
                    <a:pt x="22126" y="58519"/>
                  </a:cubicBezTo>
                  <a:cubicBezTo>
                    <a:pt x="23219" y="57757"/>
                    <a:pt x="23931" y="56588"/>
                    <a:pt x="24109" y="55266"/>
                  </a:cubicBezTo>
                  <a:close/>
                  <a:moveTo>
                    <a:pt x="18126" y="0"/>
                  </a:moveTo>
                  <a:cubicBezTo>
                    <a:pt x="16696" y="0"/>
                    <a:pt x="15644" y="1282"/>
                    <a:pt x="15620" y="2655"/>
                  </a:cubicBezTo>
                  <a:cubicBezTo>
                    <a:pt x="14791" y="2251"/>
                    <a:pt x="13848" y="2026"/>
                    <a:pt x="12919" y="2026"/>
                  </a:cubicBezTo>
                  <a:cubicBezTo>
                    <a:pt x="11454" y="2026"/>
                    <a:pt x="10025" y="2584"/>
                    <a:pt x="9139" y="3875"/>
                  </a:cubicBezTo>
                  <a:cubicBezTo>
                    <a:pt x="8021" y="5527"/>
                    <a:pt x="8478" y="7713"/>
                    <a:pt x="10206" y="8628"/>
                  </a:cubicBezTo>
                  <a:cubicBezTo>
                    <a:pt x="10064" y="8617"/>
                    <a:pt x="9921" y="8612"/>
                    <a:pt x="9779" y="8612"/>
                  </a:cubicBezTo>
                  <a:cubicBezTo>
                    <a:pt x="6909" y="8612"/>
                    <a:pt x="4211" y="10777"/>
                    <a:pt x="3751" y="13635"/>
                  </a:cubicBezTo>
                  <a:cubicBezTo>
                    <a:pt x="3293" y="16659"/>
                    <a:pt x="5377" y="19531"/>
                    <a:pt x="8173" y="20396"/>
                  </a:cubicBezTo>
                  <a:cubicBezTo>
                    <a:pt x="4564" y="22505"/>
                    <a:pt x="2073" y="26343"/>
                    <a:pt x="2734" y="30663"/>
                  </a:cubicBezTo>
                  <a:cubicBezTo>
                    <a:pt x="3243" y="33968"/>
                    <a:pt x="5784" y="36712"/>
                    <a:pt x="9012" y="37297"/>
                  </a:cubicBezTo>
                  <a:cubicBezTo>
                    <a:pt x="4869" y="38593"/>
                    <a:pt x="371" y="42279"/>
                    <a:pt x="167" y="46803"/>
                  </a:cubicBezTo>
                  <a:cubicBezTo>
                    <a:pt x="1" y="51091"/>
                    <a:pt x="3910" y="52754"/>
                    <a:pt x="7579" y="52754"/>
                  </a:cubicBezTo>
                  <a:cubicBezTo>
                    <a:pt x="8389" y="52754"/>
                    <a:pt x="9187" y="52673"/>
                    <a:pt x="9927" y="52521"/>
                  </a:cubicBezTo>
                  <a:lnTo>
                    <a:pt x="9927" y="52521"/>
                  </a:lnTo>
                  <a:cubicBezTo>
                    <a:pt x="8783" y="56689"/>
                    <a:pt x="12850" y="59409"/>
                    <a:pt x="16942" y="59739"/>
                  </a:cubicBezTo>
                  <a:cubicBezTo>
                    <a:pt x="16942" y="59765"/>
                    <a:pt x="16967" y="59765"/>
                    <a:pt x="16967" y="59790"/>
                  </a:cubicBezTo>
                  <a:cubicBezTo>
                    <a:pt x="20932" y="61417"/>
                    <a:pt x="20754" y="66144"/>
                    <a:pt x="20779" y="69728"/>
                  </a:cubicBezTo>
                  <a:cubicBezTo>
                    <a:pt x="20830" y="73413"/>
                    <a:pt x="20576" y="77098"/>
                    <a:pt x="20627" y="80783"/>
                  </a:cubicBezTo>
                  <a:cubicBezTo>
                    <a:pt x="20642" y="80902"/>
                    <a:pt x="20743" y="80968"/>
                    <a:pt x="20844" y="80968"/>
                  </a:cubicBezTo>
                  <a:cubicBezTo>
                    <a:pt x="20918" y="80968"/>
                    <a:pt x="20991" y="80934"/>
                    <a:pt x="21034" y="80860"/>
                  </a:cubicBezTo>
                  <a:cubicBezTo>
                    <a:pt x="21034" y="80885"/>
                    <a:pt x="21059" y="80911"/>
                    <a:pt x="21084" y="80911"/>
                  </a:cubicBezTo>
                  <a:cubicBezTo>
                    <a:pt x="21527" y="81021"/>
                    <a:pt x="21970" y="81083"/>
                    <a:pt x="22420" y="81083"/>
                  </a:cubicBezTo>
                  <a:cubicBezTo>
                    <a:pt x="22692" y="81083"/>
                    <a:pt x="22967" y="81060"/>
                    <a:pt x="23245" y="81012"/>
                  </a:cubicBezTo>
                  <a:cubicBezTo>
                    <a:pt x="23321" y="81012"/>
                    <a:pt x="23346" y="80911"/>
                    <a:pt x="23321" y="80834"/>
                  </a:cubicBezTo>
                  <a:lnTo>
                    <a:pt x="23321" y="80834"/>
                  </a:lnTo>
                  <a:cubicBezTo>
                    <a:pt x="23344" y="80842"/>
                    <a:pt x="23368" y="80846"/>
                    <a:pt x="23390" y="80846"/>
                  </a:cubicBezTo>
                  <a:cubicBezTo>
                    <a:pt x="23516" y="80846"/>
                    <a:pt x="23622" y="80735"/>
                    <a:pt x="23601" y="80606"/>
                  </a:cubicBezTo>
                  <a:cubicBezTo>
                    <a:pt x="23219" y="76387"/>
                    <a:pt x="23143" y="72142"/>
                    <a:pt x="23372" y="67898"/>
                  </a:cubicBezTo>
                  <a:cubicBezTo>
                    <a:pt x="23524" y="65636"/>
                    <a:pt x="23753" y="63374"/>
                    <a:pt x="24109" y="61162"/>
                  </a:cubicBezTo>
                  <a:cubicBezTo>
                    <a:pt x="24414" y="59282"/>
                    <a:pt x="24897" y="57375"/>
                    <a:pt x="26498" y="56232"/>
                  </a:cubicBezTo>
                  <a:cubicBezTo>
                    <a:pt x="27145" y="56382"/>
                    <a:pt x="27797" y="56454"/>
                    <a:pt x="28446" y="56454"/>
                  </a:cubicBezTo>
                  <a:cubicBezTo>
                    <a:pt x="32077" y="56454"/>
                    <a:pt x="35590" y="54196"/>
                    <a:pt x="37401" y="50767"/>
                  </a:cubicBezTo>
                  <a:cubicBezTo>
                    <a:pt x="38621" y="48429"/>
                    <a:pt x="39003" y="45710"/>
                    <a:pt x="37630" y="43371"/>
                  </a:cubicBezTo>
                  <a:cubicBezTo>
                    <a:pt x="36410" y="41287"/>
                    <a:pt x="34326" y="40118"/>
                    <a:pt x="32064" y="39584"/>
                  </a:cubicBezTo>
                  <a:cubicBezTo>
                    <a:pt x="35241" y="38542"/>
                    <a:pt x="38088" y="35772"/>
                    <a:pt x="37630" y="32188"/>
                  </a:cubicBezTo>
                  <a:cubicBezTo>
                    <a:pt x="37173" y="28783"/>
                    <a:pt x="34047" y="26343"/>
                    <a:pt x="30819" y="25784"/>
                  </a:cubicBezTo>
                  <a:cubicBezTo>
                    <a:pt x="32267" y="24767"/>
                    <a:pt x="33818" y="23928"/>
                    <a:pt x="34606" y="22251"/>
                  </a:cubicBezTo>
                  <a:cubicBezTo>
                    <a:pt x="35444" y="20523"/>
                    <a:pt x="35521" y="18438"/>
                    <a:pt x="35266" y="16583"/>
                  </a:cubicBezTo>
                  <a:cubicBezTo>
                    <a:pt x="34834" y="13076"/>
                    <a:pt x="32776" y="9594"/>
                    <a:pt x="29014" y="9213"/>
                  </a:cubicBezTo>
                  <a:cubicBezTo>
                    <a:pt x="29497" y="8348"/>
                    <a:pt x="29726" y="7281"/>
                    <a:pt x="28811" y="6595"/>
                  </a:cubicBezTo>
                  <a:cubicBezTo>
                    <a:pt x="28522" y="6382"/>
                    <a:pt x="28188" y="6278"/>
                    <a:pt x="27846" y="6278"/>
                  </a:cubicBezTo>
                  <a:cubicBezTo>
                    <a:pt x="27616" y="6278"/>
                    <a:pt x="27383" y="6325"/>
                    <a:pt x="27159" y="6417"/>
                  </a:cubicBezTo>
                  <a:cubicBezTo>
                    <a:pt x="27820" y="4816"/>
                    <a:pt x="27260" y="2986"/>
                    <a:pt x="25812" y="2071"/>
                  </a:cubicBezTo>
                  <a:cubicBezTo>
                    <a:pt x="25212" y="1688"/>
                    <a:pt x="24550" y="1517"/>
                    <a:pt x="23887" y="1517"/>
                  </a:cubicBezTo>
                  <a:cubicBezTo>
                    <a:pt x="22612" y="1517"/>
                    <a:pt x="21336" y="2151"/>
                    <a:pt x="20500" y="3138"/>
                  </a:cubicBezTo>
                  <a:cubicBezTo>
                    <a:pt x="20474" y="1715"/>
                    <a:pt x="19966" y="165"/>
                    <a:pt x="18365" y="12"/>
                  </a:cubicBezTo>
                  <a:cubicBezTo>
                    <a:pt x="18284" y="4"/>
                    <a:pt x="18204" y="0"/>
                    <a:pt x="18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9"/>
            <p:cNvSpPr/>
            <p:nvPr/>
          </p:nvSpPr>
          <p:spPr>
            <a:xfrm>
              <a:off x="-37100" y="614872"/>
              <a:ext cx="1578308" cy="2417766"/>
            </a:xfrm>
            <a:custGeom>
              <a:rect b="b" l="l" r="r" t="t"/>
              <a:pathLst>
                <a:path extrusionOk="0" h="58830" w="38404">
                  <a:moveTo>
                    <a:pt x="17790" y="7951"/>
                  </a:moveTo>
                  <a:cubicBezTo>
                    <a:pt x="18274" y="7951"/>
                    <a:pt x="18753" y="8186"/>
                    <a:pt x="19011" y="8722"/>
                  </a:cubicBezTo>
                  <a:cubicBezTo>
                    <a:pt x="19082" y="8829"/>
                    <a:pt x="18980" y="8960"/>
                    <a:pt x="18868" y="8960"/>
                  </a:cubicBezTo>
                  <a:cubicBezTo>
                    <a:pt x="18820" y="8960"/>
                    <a:pt x="18770" y="8936"/>
                    <a:pt x="18732" y="8875"/>
                  </a:cubicBezTo>
                  <a:cubicBezTo>
                    <a:pt x="18503" y="8488"/>
                    <a:pt x="18132" y="8314"/>
                    <a:pt x="17760" y="8314"/>
                  </a:cubicBezTo>
                  <a:cubicBezTo>
                    <a:pt x="17181" y="8314"/>
                    <a:pt x="16602" y="8737"/>
                    <a:pt x="16571" y="9434"/>
                  </a:cubicBezTo>
                  <a:lnTo>
                    <a:pt x="16673" y="9510"/>
                  </a:lnTo>
                  <a:cubicBezTo>
                    <a:pt x="16794" y="9611"/>
                    <a:pt x="16691" y="9776"/>
                    <a:pt x="16567" y="9776"/>
                  </a:cubicBezTo>
                  <a:cubicBezTo>
                    <a:pt x="16535" y="9776"/>
                    <a:pt x="16501" y="9765"/>
                    <a:pt x="16470" y="9739"/>
                  </a:cubicBezTo>
                  <a:cubicBezTo>
                    <a:pt x="16139" y="9434"/>
                    <a:pt x="15733" y="9231"/>
                    <a:pt x="15301" y="9205"/>
                  </a:cubicBezTo>
                  <a:cubicBezTo>
                    <a:pt x="15272" y="9202"/>
                    <a:pt x="15243" y="9201"/>
                    <a:pt x="15215" y="9201"/>
                  </a:cubicBezTo>
                  <a:cubicBezTo>
                    <a:pt x="14722" y="9201"/>
                    <a:pt x="14335" y="9615"/>
                    <a:pt x="14335" y="10120"/>
                  </a:cubicBezTo>
                  <a:cubicBezTo>
                    <a:pt x="14347" y="10196"/>
                    <a:pt x="14297" y="10235"/>
                    <a:pt x="14239" y="10235"/>
                  </a:cubicBezTo>
                  <a:cubicBezTo>
                    <a:pt x="14182" y="10235"/>
                    <a:pt x="14119" y="10196"/>
                    <a:pt x="14106" y="10120"/>
                  </a:cubicBezTo>
                  <a:cubicBezTo>
                    <a:pt x="14055" y="9561"/>
                    <a:pt x="14411" y="9053"/>
                    <a:pt x="14970" y="8926"/>
                  </a:cubicBezTo>
                  <a:cubicBezTo>
                    <a:pt x="15080" y="8902"/>
                    <a:pt x="15190" y="8891"/>
                    <a:pt x="15299" y="8891"/>
                  </a:cubicBezTo>
                  <a:cubicBezTo>
                    <a:pt x="15668" y="8891"/>
                    <a:pt x="16023" y="9021"/>
                    <a:pt x="16317" y="9256"/>
                  </a:cubicBezTo>
                  <a:cubicBezTo>
                    <a:pt x="16362" y="8455"/>
                    <a:pt x="17081" y="7951"/>
                    <a:pt x="17790" y="7951"/>
                  </a:cubicBezTo>
                  <a:close/>
                  <a:moveTo>
                    <a:pt x="29842" y="15299"/>
                  </a:moveTo>
                  <a:cubicBezTo>
                    <a:pt x="30398" y="15299"/>
                    <a:pt x="30957" y="15572"/>
                    <a:pt x="31287" y="16118"/>
                  </a:cubicBezTo>
                  <a:cubicBezTo>
                    <a:pt x="31377" y="16262"/>
                    <a:pt x="31251" y="16406"/>
                    <a:pt x="31115" y="16406"/>
                  </a:cubicBezTo>
                  <a:cubicBezTo>
                    <a:pt x="31059" y="16406"/>
                    <a:pt x="31001" y="16381"/>
                    <a:pt x="30957" y="16322"/>
                  </a:cubicBezTo>
                  <a:cubicBezTo>
                    <a:pt x="30684" y="15880"/>
                    <a:pt x="30232" y="15657"/>
                    <a:pt x="29777" y="15657"/>
                  </a:cubicBezTo>
                  <a:cubicBezTo>
                    <a:pt x="29342" y="15657"/>
                    <a:pt x="28904" y="15861"/>
                    <a:pt x="28618" y="16271"/>
                  </a:cubicBezTo>
                  <a:cubicBezTo>
                    <a:pt x="28593" y="16297"/>
                    <a:pt x="28562" y="16308"/>
                    <a:pt x="28531" y="16308"/>
                  </a:cubicBezTo>
                  <a:cubicBezTo>
                    <a:pt x="28443" y="16308"/>
                    <a:pt x="28358" y="16213"/>
                    <a:pt x="28415" y="16118"/>
                  </a:cubicBezTo>
                  <a:cubicBezTo>
                    <a:pt x="28733" y="15572"/>
                    <a:pt x="29286" y="15299"/>
                    <a:pt x="29842" y="15299"/>
                  </a:cubicBezTo>
                  <a:close/>
                  <a:moveTo>
                    <a:pt x="26276" y="13220"/>
                  </a:moveTo>
                  <a:cubicBezTo>
                    <a:pt x="27821" y="13220"/>
                    <a:pt x="28339" y="14842"/>
                    <a:pt x="28339" y="16144"/>
                  </a:cubicBezTo>
                  <a:cubicBezTo>
                    <a:pt x="28339" y="16277"/>
                    <a:pt x="28234" y="16348"/>
                    <a:pt x="28127" y="16348"/>
                  </a:cubicBezTo>
                  <a:cubicBezTo>
                    <a:pt x="28030" y="16348"/>
                    <a:pt x="27931" y="16290"/>
                    <a:pt x="27907" y="16169"/>
                  </a:cubicBezTo>
                  <a:cubicBezTo>
                    <a:pt x="27835" y="15088"/>
                    <a:pt x="27558" y="13689"/>
                    <a:pt x="26262" y="13689"/>
                  </a:cubicBezTo>
                  <a:cubicBezTo>
                    <a:pt x="26187" y="13689"/>
                    <a:pt x="26108" y="13694"/>
                    <a:pt x="26026" y="13704"/>
                  </a:cubicBezTo>
                  <a:cubicBezTo>
                    <a:pt x="24908" y="13831"/>
                    <a:pt x="24298" y="14822"/>
                    <a:pt x="24044" y="15839"/>
                  </a:cubicBezTo>
                  <a:cubicBezTo>
                    <a:pt x="24069" y="15890"/>
                    <a:pt x="24094" y="15915"/>
                    <a:pt x="24120" y="15966"/>
                  </a:cubicBezTo>
                  <a:cubicBezTo>
                    <a:pt x="24158" y="16080"/>
                    <a:pt x="24067" y="16180"/>
                    <a:pt x="23977" y="16180"/>
                  </a:cubicBezTo>
                  <a:cubicBezTo>
                    <a:pt x="23947" y="16180"/>
                    <a:pt x="23917" y="16169"/>
                    <a:pt x="23891" y="16144"/>
                  </a:cubicBezTo>
                  <a:cubicBezTo>
                    <a:pt x="23510" y="15712"/>
                    <a:pt x="23179" y="15330"/>
                    <a:pt x="22595" y="15280"/>
                  </a:cubicBezTo>
                  <a:cubicBezTo>
                    <a:pt x="22550" y="15275"/>
                    <a:pt x="22506" y="15273"/>
                    <a:pt x="22461" y="15273"/>
                  </a:cubicBezTo>
                  <a:cubicBezTo>
                    <a:pt x="21688" y="15273"/>
                    <a:pt x="20916" y="15886"/>
                    <a:pt x="21324" y="16703"/>
                  </a:cubicBezTo>
                  <a:cubicBezTo>
                    <a:pt x="21378" y="16775"/>
                    <a:pt x="21318" y="16847"/>
                    <a:pt x="21260" y="16847"/>
                  </a:cubicBezTo>
                  <a:cubicBezTo>
                    <a:pt x="21236" y="16847"/>
                    <a:pt x="21212" y="16834"/>
                    <a:pt x="21197" y="16805"/>
                  </a:cubicBezTo>
                  <a:cubicBezTo>
                    <a:pt x="20638" y="16067"/>
                    <a:pt x="21222" y="15203"/>
                    <a:pt x="22010" y="15000"/>
                  </a:cubicBezTo>
                  <a:cubicBezTo>
                    <a:pt x="22155" y="14967"/>
                    <a:pt x="22302" y="14950"/>
                    <a:pt x="22447" y="14950"/>
                  </a:cubicBezTo>
                  <a:cubicBezTo>
                    <a:pt x="22963" y="14950"/>
                    <a:pt x="23463" y="15157"/>
                    <a:pt x="23840" y="15534"/>
                  </a:cubicBezTo>
                  <a:cubicBezTo>
                    <a:pt x="23993" y="14314"/>
                    <a:pt x="24984" y="13348"/>
                    <a:pt x="26204" y="13221"/>
                  </a:cubicBezTo>
                  <a:cubicBezTo>
                    <a:pt x="26228" y="13220"/>
                    <a:pt x="26252" y="13220"/>
                    <a:pt x="26276" y="13220"/>
                  </a:cubicBezTo>
                  <a:close/>
                  <a:moveTo>
                    <a:pt x="14728" y="23715"/>
                  </a:moveTo>
                  <a:cubicBezTo>
                    <a:pt x="16647" y="23715"/>
                    <a:pt x="18536" y="25358"/>
                    <a:pt x="18554" y="27555"/>
                  </a:cubicBezTo>
                  <a:cubicBezTo>
                    <a:pt x="18554" y="27711"/>
                    <a:pt x="18435" y="27794"/>
                    <a:pt x="18315" y="27794"/>
                  </a:cubicBezTo>
                  <a:cubicBezTo>
                    <a:pt x="18200" y="27794"/>
                    <a:pt x="18083" y="27717"/>
                    <a:pt x="18071" y="27555"/>
                  </a:cubicBezTo>
                  <a:cubicBezTo>
                    <a:pt x="18071" y="25393"/>
                    <a:pt x="16522" y="24197"/>
                    <a:pt x="14804" y="24197"/>
                  </a:cubicBezTo>
                  <a:cubicBezTo>
                    <a:pt x="13937" y="24197"/>
                    <a:pt x="13026" y="24502"/>
                    <a:pt x="12251" y="25141"/>
                  </a:cubicBezTo>
                  <a:cubicBezTo>
                    <a:pt x="12225" y="25166"/>
                    <a:pt x="12200" y="25166"/>
                    <a:pt x="12174" y="25166"/>
                  </a:cubicBezTo>
                  <a:cubicBezTo>
                    <a:pt x="12147" y="25207"/>
                    <a:pt x="12098" y="25233"/>
                    <a:pt x="12055" y="25233"/>
                  </a:cubicBezTo>
                  <a:cubicBezTo>
                    <a:pt x="12017" y="25233"/>
                    <a:pt x="11983" y="25214"/>
                    <a:pt x="11971" y="25166"/>
                  </a:cubicBezTo>
                  <a:cubicBezTo>
                    <a:pt x="11895" y="24709"/>
                    <a:pt x="11742" y="24277"/>
                    <a:pt x="11285" y="24073"/>
                  </a:cubicBezTo>
                  <a:cubicBezTo>
                    <a:pt x="11135" y="24013"/>
                    <a:pt x="10978" y="23984"/>
                    <a:pt x="10823" y="23984"/>
                  </a:cubicBezTo>
                  <a:cubicBezTo>
                    <a:pt x="10454" y="23984"/>
                    <a:pt x="10094" y="24150"/>
                    <a:pt x="9862" y="24455"/>
                  </a:cubicBezTo>
                  <a:cubicBezTo>
                    <a:pt x="9847" y="24469"/>
                    <a:pt x="9831" y="24475"/>
                    <a:pt x="9816" y="24475"/>
                  </a:cubicBezTo>
                  <a:cubicBezTo>
                    <a:pt x="9778" y="24475"/>
                    <a:pt x="9749" y="24433"/>
                    <a:pt x="9785" y="24378"/>
                  </a:cubicBezTo>
                  <a:cubicBezTo>
                    <a:pt x="10036" y="24012"/>
                    <a:pt x="10448" y="23806"/>
                    <a:pt x="10876" y="23806"/>
                  </a:cubicBezTo>
                  <a:cubicBezTo>
                    <a:pt x="11012" y="23806"/>
                    <a:pt x="11150" y="23827"/>
                    <a:pt x="11285" y="23870"/>
                  </a:cubicBezTo>
                  <a:cubicBezTo>
                    <a:pt x="11768" y="24023"/>
                    <a:pt x="12098" y="24429"/>
                    <a:pt x="12200" y="24912"/>
                  </a:cubicBezTo>
                  <a:cubicBezTo>
                    <a:pt x="12922" y="24076"/>
                    <a:pt x="13828" y="23715"/>
                    <a:pt x="14728" y="23715"/>
                  </a:cubicBezTo>
                  <a:close/>
                  <a:moveTo>
                    <a:pt x="27587" y="31835"/>
                  </a:moveTo>
                  <a:cubicBezTo>
                    <a:pt x="29202" y="31835"/>
                    <a:pt x="30125" y="33387"/>
                    <a:pt x="30474" y="34875"/>
                  </a:cubicBezTo>
                  <a:cubicBezTo>
                    <a:pt x="30720" y="34529"/>
                    <a:pt x="31089" y="34364"/>
                    <a:pt x="31455" y="34364"/>
                  </a:cubicBezTo>
                  <a:cubicBezTo>
                    <a:pt x="31921" y="34364"/>
                    <a:pt x="32384" y="34631"/>
                    <a:pt x="32583" y="35129"/>
                  </a:cubicBezTo>
                  <a:cubicBezTo>
                    <a:pt x="32646" y="35285"/>
                    <a:pt x="32526" y="35384"/>
                    <a:pt x="32401" y="35384"/>
                  </a:cubicBezTo>
                  <a:cubicBezTo>
                    <a:pt x="32322" y="35384"/>
                    <a:pt x="32241" y="35345"/>
                    <a:pt x="32202" y="35256"/>
                  </a:cubicBezTo>
                  <a:cubicBezTo>
                    <a:pt x="32021" y="34883"/>
                    <a:pt x="31720" y="34715"/>
                    <a:pt x="31419" y="34715"/>
                  </a:cubicBezTo>
                  <a:cubicBezTo>
                    <a:pt x="31084" y="34715"/>
                    <a:pt x="30749" y="34921"/>
                    <a:pt x="30575" y="35282"/>
                  </a:cubicBezTo>
                  <a:cubicBezTo>
                    <a:pt x="30601" y="35333"/>
                    <a:pt x="30601" y="35358"/>
                    <a:pt x="30601" y="35409"/>
                  </a:cubicBezTo>
                  <a:cubicBezTo>
                    <a:pt x="30615" y="35567"/>
                    <a:pt x="30474" y="35661"/>
                    <a:pt x="30341" y="35661"/>
                  </a:cubicBezTo>
                  <a:cubicBezTo>
                    <a:pt x="30238" y="35661"/>
                    <a:pt x="30140" y="35606"/>
                    <a:pt x="30118" y="35485"/>
                  </a:cubicBezTo>
                  <a:cubicBezTo>
                    <a:pt x="29858" y="34092"/>
                    <a:pt x="29226" y="32327"/>
                    <a:pt x="27610" y="32327"/>
                  </a:cubicBezTo>
                  <a:cubicBezTo>
                    <a:pt x="27486" y="32327"/>
                    <a:pt x="27356" y="32337"/>
                    <a:pt x="27221" y="32359"/>
                  </a:cubicBezTo>
                  <a:cubicBezTo>
                    <a:pt x="25111" y="32689"/>
                    <a:pt x="24781" y="34901"/>
                    <a:pt x="25086" y="36654"/>
                  </a:cubicBezTo>
                  <a:cubicBezTo>
                    <a:pt x="25086" y="36680"/>
                    <a:pt x="25086" y="36705"/>
                    <a:pt x="25086" y="36731"/>
                  </a:cubicBezTo>
                  <a:lnTo>
                    <a:pt x="25086" y="36807"/>
                  </a:lnTo>
                  <a:cubicBezTo>
                    <a:pt x="25100" y="36881"/>
                    <a:pt x="25038" y="36920"/>
                    <a:pt x="24973" y="36920"/>
                  </a:cubicBezTo>
                  <a:cubicBezTo>
                    <a:pt x="24926" y="36920"/>
                    <a:pt x="24878" y="36900"/>
                    <a:pt x="24857" y="36858"/>
                  </a:cubicBezTo>
                  <a:lnTo>
                    <a:pt x="24806" y="36832"/>
                  </a:lnTo>
                  <a:cubicBezTo>
                    <a:pt x="24399" y="36502"/>
                    <a:pt x="24069" y="36095"/>
                    <a:pt x="23535" y="36044"/>
                  </a:cubicBezTo>
                  <a:cubicBezTo>
                    <a:pt x="23509" y="36042"/>
                    <a:pt x="23483" y="36041"/>
                    <a:pt x="23457" y="36041"/>
                  </a:cubicBezTo>
                  <a:cubicBezTo>
                    <a:pt x="22899" y="36041"/>
                    <a:pt x="22358" y="36553"/>
                    <a:pt x="22722" y="37112"/>
                  </a:cubicBezTo>
                  <a:cubicBezTo>
                    <a:pt x="22761" y="37171"/>
                    <a:pt x="22709" y="37230"/>
                    <a:pt x="22648" y="37230"/>
                  </a:cubicBezTo>
                  <a:cubicBezTo>
                    <a:pt x="22631" y="37230"/>
                    <a:pt x="22612" y="37225"/>
                    <a:pt x="22595" y="37213"/>
                  </a:cubicBezTo>
                  <a:cubicBezTo>
                    <a:pt x="22188" y="36756"/>
                    <a:pt x="22366" y="36019"/>
                    <a:pt x="22951" y="35816"/>
                  </a:cubicBezTo>
                  <a:cubicBezTo>
                    <a:pt x="23112" y="35748"/>
                    <a:pt x="23276" y="35718"/>
                    <a:pt x="23437" y="35718"/>
                  </a:cubicBezTo>
                  <a:cubicBezTo>
                    <a:pt x="23887" y="35718"/>
                    <a:pt x="24324" y="35949"/>
                    <a:pt x="24679" y="36248"/>
                  </a:cubicBezTo>
                  <a:cubicBezTo>
                    <a:pt x="24298" y="34392"/>
                    <a:pt x="25060" y="32257"/>
                    <a:pt x="27119" y="31876"/>
                  </a:cubicBezTo>
                  <a:cubicBezTo>
                    <a:pt x="27281" y="31848"/>
                    <a:pt x="27437" y="31835"/>
                    <a:pt x="27587" y="31835"/>
                  </a:cubicBezTo>
                  <a:close/>
                  <a:moveTo>
                    <a:pt x="13754" y="43182"/>
                  </a:moveTo>
                  <a:cubicBezTo>
                    <a:pt x="13803" y="43182"/>
                    <a:pt x="13853" y="43184"/>
                    <a:pt x="13903" y="43186"/>
                  </a:cubicBezTo>
                  <a:cubicBezTo>
                    <a:pt x="15606" y="43313"/>
                    <a:pt x="15809" y="45067"/>
                    <a:pt x="15656" y="46465"/>
                  </a:cubicBezTo>
                  <a:cubicBezTo>
                    <a:pt x="15911" y="46331"/>
                    <a:pt x="16183" y="46267"/>
                    <a:pt x="16451" y="46267"/>
                  </a:cubicBezTo>
                  <a:cubicBezTo>
                    <a:pt x="16743" y="46267"/>
                    <a:pt x="17031" y="46344"/>
                    <a:pt x="17283" y="46490"/>
                  </a:cubicBezTo>
                  <a:cubicBezTo>
                    <a:pt x="17537" y="46668"/>
                    <a:pt x="17715" y="46922"/>
                    <a:pt x="17817" y="47202"/>
                  </a:cubicBezTo>
                  <a:cubicBezTo>
                    <a:pt x="18292" y="46157"/>
                    <a:pt x="19344" y="45489"/>
                    <a:pt x="20496" y="45489"/>
                  </a:cubicBezTo>
                  <a:cubicBezTo>
                    <a:pt x="20577" y="45489"/>
                    <a:pt x="20658" y="45492"/>
                    <a:pt x="20740" y="45499"/>
                  </a:cubicBezTo>
                  <a:cubicBezTo>
                    <a:pt x="22112" y="45651"/>
                    <a:pt x="23307" y="46948"/>
                    <a:pt x="23179" y="48346"/>
                  </a:cubicBezTo>
                  <a:cubicBezTo>
                    <a:pt x="23179" y="48498"/>
                    <a:pt x="23065" y="48574"/>
                    <a:pt x="22951" y="48574"/>
                  </a:cubicBezTo>
                  <a:cubicBezTo>
                    <a:pt x="22836" y="48574"/>
                    <a:pt x="22722" y="48498"/>
                    <a:pt x="22722" y="48346"/>
                  </a:cubicBezTo>
                  <a:cubicBezTo>
                    <a:pt x="22646" y="47151"/>
                    <a:pt x="21909" y="46109"/>
                    <a:pt x="20638" y="45931"/>
                  </a:cubicBezTo>
                  <a:cubicBezTo>
                    <a:pt x="20544" y="45920"/>
                    <a:pt x="20451" y="45914"/>
                    <a:pt x="20360" y="45914"/>
                  </a:cubicBezTo>
                  <a:cubicBezTo>
                    <a:pt x="19238" y="45914"/>
                    <a:pt x="18312" y="46751"/>
                    <a:pt x="17842" y="47761"/>
                  </a:cubicBezTo>
                  <a:cubicBezTo>
                    <a:pt x="17842" y="47786"/>
                    <a:pt x="17791" y="47812"/>
                    <a:pt x="17766" y="47837"/>
                  </a:cubicBezTo>
                  <a:lnTo>
                    <a:pt x="17766" y="47863"/>
                  </a:lnTo>
                  <a:cubicBezTo>
                    <a:pt x="17733" y="47945"/>
                    <a:pt x="17670" y="47979"/>
                    <a:pt x="17605" y="47979"/>
                  </a:cubicBezTo>
                  <a:cubicBezTo>
                    <a:pt x="17468" y="47979"/>
                    <a:pt x="17316" y="47831"/>
                    <a:pt x="17385" y="47659"/>
                  </a:cubicBezTo>
                  <a:cubicBezTo>
                    <a:pt x="17512" y="47227"/>
                    <a:pt x="17283" y="46795"/>
                    <a:pt x="16851" y="46668"/>
                  </a:cubicBezTo>
                  <a:cubicBezTo>
                    <a:pt x="16681" y="46615"/>
                    <a:pt x="16508" y="46589"/>
                    <a:pt x="16335" y="46589"/>
                  </a:cubicBezTo>
                  <a:cubicBezTo>
                    <a:pt x="16093" y="46589"/>
                    <a:pt x="15853" y="46641"/>
                    <a:pt x="15631" y="46744"/>
                  </a:cubicBezTo>
                  <a:cubicBezTo>
                    <a:pt x="15606" y="46795"/>
                    <a:pt x="15606" y="46846"/>
                    <a:pt x="15606" y="46897"/>
                  </a:cubicBezTo>
                  <a:cubicBezTo>
                    <a:pt x="15585" y="47012"/>
                    <a:pt x="15499" y="47062"/>
                    <a:pt x="15409" y="47062"/>
                  </a:cubicBezTo>
                  <a:cubicBezTo>
                    <a:pt x="15281" y="47062"/>
                    <a:pt x="15144" y="46960"/>
                    <a:pt x="15173" y="46795"/>
                  </a:cubicBezTo>
                  <a:cubicBezTo>
                    <a:pt x="15376" y="45583"/>
                    <a:pt x="15452" y="43567"/>
                    <a:pt x="13707" y="43567"/>
                  </a:cubicBezTo>
                  <a:cubicBezTo>
                    <a:pt x="13696" y="43567"/>
                    <a:pt x="13685" y="43567"/>
                    <a:pt x="13674" y="43567"/>
                  </a:cubicBezTo>
                  <a:cubicBezTo>
                    <a:pt x="12403" y="43618"/>
                    <a:pt x="11361" y="44635"/>
                    <a:pt x="11310" y="45906"/>
                  </a:cubicBezTo>
                  <a:cubicBezTo>
                    <a:pt x="11285" y="45931"/>
                    <a:pt x="11285" y="45956"/>
                    <a:pt x="11285" y="45982"/>
                  </a:cubicBezTo>
                  <a:cubicBezTo>
                    <a:pt x="11331" y="46121"/>
                    <a:pt x="11219" y="46212"/>
                    <a:pt x="11100" y="46212"/>
                  </a:cubicBezTo>
                  <a:cubicBezTo>
                    <a:pt x="11023" y="46212"/>
                    <a:pt x="10944" y="46174"/>
                    <a:pt x="10904" y="46084"/>
                  </a:cubicBezTo>
                  <a:cubicBezTo>
                    <a:pt x="10732" y="45677"/>
                    <a:pt x="10380" y="45306"/>
                    <a:pt x="9939" y="45306"/>
                  </a:cubicBezTo>
                  <a:cubicBezTo>
                    <a:pt x="9857" y="45306"/>
                    <a:pt x="9772" y="45319"/>
                    <a:pt x="9684" y="45346"/>
                  </a:cubicBezTo>
                  <a:cubicBezTo>
                    <a:pt x="9099" y="45524"/>
                    <a:pt x="9048" y="46312"/>
                    <a:pt x="9582" y="46592"/>
                  </a:cubicBezTo>
                  <a:cubicBezTo>
                    <a:pt x="9676" y="46615"/>
                    <a:pt x="9640" y="46747"/>
                    <a:pt x="9554" y="46747"/>
                  </a:cubicBezTo>
                  <a:cubicBezTo>
                    <a:pt x="9546" y="46747"/>
                    <a:pt x="9539" y="46746"/>
                    <a:pt x="9531" y="46744"/>
                  </a:cubicBezTo>
                  <a:cubicBezTo>
                    <a:pt x="8743" y="46643"/>
                    <a:pt x="8718" y="45550"/>
                    <a:pt x="9302" y="45169"/>
                  </a:cubicBezTo>
                  <a:cubicBezTo>
                    <a:pt x="9511" y="45027"/>
                    <a:pt x="9731" y="44964"/>
                    <a:pt x="9946" y="44964"/>
                  </a:cubicBezTo>
                  <a:cubicBezTo>
                    <a:pt x="10386" y="44964"/>
                    <a:pt x="10808" y="45225"/>
                    <a:pt x="11082" y="45601"/>
                  </a:cubicBezTo>
                  <a:cubicBezTo>
                    <a:pt x="11204" y="44202"/>
                    <a:pt x="12369" y="43182"/>
                    <a:pt x="13754" y="43182"/>
                  </a:cubicBezTo>
                  <a:close/>
                  <a:moveTo>
                    <a:pt x="17877" y="0"/>
                  </a:moveTo>
                  <a:cubicBezTo>
                    <a:pt x="16668" y="0"/>
                    <a:pt x="15875" y="1237"/>
                    <a:pt x="15682" y="2419"/>
                  </a:cubicBezTo>
                  <a:cubicBezTo>
                    <a:pt x="15656" y="2445"/>
                    <a:pt x="15631" y="2495"/>
                    <a:pt x="15580" y="2495"/>
                  </a:cubicBezTo>
                  <a:cubicBezTo>
                    <a:pt x="15555" y="2521"/>
                    <a:pt x="15504" y="2521"/>
                    <a:pt x="15478" y="2521"/>
                  </a:cubicBezTo>
                  <a:cubicBezTo>
                    <a:pt x="14582" y="2275"/>
                    <a:pt x="13644" y="2059"/>
                    <a:pt x="12737" y="2059"/>
                  </a:cubicBezTo>
                  <a:cubicBezTo>
                    <a:pt x="11765" y="2059"/>
                    <a:pt x="10829" y="2307"/>
                    <a:pt x="10014" y="3029"/>
                  </a:cubicBezTo>
                  <a:cubicBezTo>
                    <a:pt x="8260" y="4580"/>
                    <a:pt x="8565" y="6994"/>
                    <a:pt x="10649" y="8036"/>
                  </a:cubicBezTo>
                  <a:cubicBezTo>
                    <a:pt x="10810" y="8128"/>
                    <a:pt x="10743" y="8428"/>
                    <a:pt x="10578" y="8428"/>
                  </a:cubicBezTo>
                  <a:cubicBezTo>
                    <a:pt x="10560" y="8428"/>
                    <a:pt x="10542" y="8425"/>
                    <a:pt x="10522" y="8417"/>
                  </a:cubicBezTo>
                  <a:cubicBezTo>
                    <a:pt x="10497" y="8468"/>
                    <a:pt x="10446" y="8494"/>
                    <a:pt x="10421" y="8494"/>
                  </a:cubicBezTo>
                  <a:cubicBezTo>
                    <a:pt x="10343" y="8491"/>
                    <a:pt x="10266" y="8489"/>
                    <a:pt x="10189" y="8489"/>
                  </a:cubicBezTo>
                  <a:cubicBezTo>
                    <a:pt x="7418" y="8489"/>
                    <a:pt x="4662" y="10251"/>
                    <a:pt x="4118" y="13119"/>
                  </a:cubicBezTo>
                  <a:cubicBezTo>
                    <a:pt x="3533" y="16169"/>
                    <a:pt x="5795" y="19067"/>
                    <a:pt x="8743" y="19677"/>
                  </a:cubicBezTo>
                  <a:cubicBezTo>
                    <a:pt x="8947" y="19727"/>
                    <a:pt x="8997" y="19982"/>
                    <a:pt x="8820" y="20109"/>
                  </a:cubicBezTo>
                  <a:cubicBezTo>
                    <a:pt x="5414" y="21888"/>
                    <a:pt x="2923" y="25115"/>
                    <a:pt x="2999" y="29080"/>
                  </a:cubicBezTo>
                  <a:cubicBezTo>
                    <a:pt x="3025" y="33172"/>
                    <a:pt x="6354" y="36476"/>
                    <a:pt x="10421" y="36502"/>
                  </a:cubicBezTo>
                  <a:cubicBezTo>
                    <a:pt x="10726" y="36502"/>
                    <a:pt x="10751" y="36934"/>
                    <a:pt x="10446" y="36985"/>
                  </a:cubicBezTo>
                  <a:lnTo>
                    <a:pt x="9607" y="36985"/>
                  </a:lnTo>
                  <a:cubicBezTo>
                    <a:pt x="5922" y="38154"/>
                    <a:pt x="2466" y="40746"/>
                    <a:pt x="1017" y="44432"/>
                  </a:cubicBezTo>
                  <a:cubicBezTo>
                    <a:pt x="0" y="46871"/>
                    <a:pt x="966" y="49667"/>
                    <a:pt x="3253" y="50963"/>
                  </a:cubicBezTo>
                  <a:cubicBezTo>
                    <a:pt x="4409" y="51640"/>
                    <a:pt x="5689" y="51902"/>
                    <a:pt x="6985" y="51902"/>
                  </a:cubicBezTo>
                  <a:cubicBezTo>
                    <a:pt x="8028" y="51902"/>
                    <a:pt x="9082" y="51732"/>
                    <a:pt x="10090" y="51472"/>
                  </a:cubicBezTo>
                  <a:cubicBezTo>
                    <a:pt x="10114" y="51465"/>
                    <a:pt x="10138" y="51462"/>
                    <a:pt x="10162" y="51462"/>
                  </a:cubicBezTo>
                  <a:cubicBezTo>
                    <a:pt x="10324" y="51462"/>
                    <a:pt x="10490" y="51600"/>
                    <a:pt x="10446" y="51777"/>
                  </a:cubicBezTo>
                  <a:cubicBezTo>
                    <a:pt x="8910" y="56117"/>
                    <a:pt x="13458" y="58830"/>
                    <a:pt x="17595" y="58830"/>
                  </a:cubicBezTo>
                  <a:cubicBezTo>
                    <a:pt x="20508" y="58830"/>
                    <a:pt x="23218" y="57486"/>
                    <a:pt x="23459" y="54420"/>
                  </a:cubicBezTo>
                  <a:cubicBezTo>
                    <a:pt x="23479" y="54281"/>
                    <a:pt x="23592" y="54126"/>
                    <a:pt x="23738" y="54126"/>
                  </a:cubicBezTo>
                  <a:cubicBezTo>
                    <a:pt x="23778" y="54126"/>
                    <a:pt x="23821" y="54138"/>
                    <a:pt x="23866" y="54166"/>
                  </a:cubicBezTo>
                  <a:cubicBezTo>
                    <a:pt x="25288" y="55082"/>
                    <a:pt x="26818" y="55498"/>
                    <a:pt x="28325" y="55498"/>
                  </a:cubicBezTo>
                  <a:cubicBezTo>
                    <a:pt x="31585" y="55498"/>
                    <a:pt x="34742" y="53555"/>
                    <a:pt x="36497" y="50531"/>
                  </a:cubicBezTo>
                  <a:cubicBezTo>
                    <a:pt x="37921" y="48117"/>
                    <a:pt x="38404" y="45219"/>
                    <a:pt x="36726" y="42779"/>
                  </a:cubicBezTo>
                  <a:cubicBezTo>
                    <a:pt x="35303" y="40772"/>
                    <a:pt x="33041" y="39806"/>
                    <a:pt x="30677" y="39475"/>
                  </a:cubicBezTo>
                  <a:cubicBezTo>
                    <a:pt x="30575" y="39501"/>
                    <a:pt x="30499" y="39526"/>
                    <a:pt x="30398" y="39526"/>
                  </a:cubicBezTo>
                  <a:cubicBezTo>
                    <a:pt x="30380" y="39531"/>
                    <a:pt x="30363" y="39533"/>
                    <a:pt x="30346" y="39533"/>
                  </a:cubicBezTo>
                  <a:cubicBezTo>
                    <a:pt x="30263" y="39533"/>
                    <a:pt x="30190" y="39483"/>
                    <a:pt x="30169" y="39399"/>
                  </a:cubicBezTo>
                  <a:cubicBezTo>
                    <a:pt x="29904" y="39327"/>
                    <a:pt x="29981" y="38912"/>
                    <a:pt x="30271" y="38912"/>
                  </a:cubicBezTo>
                  <a:cubicBezTo>
                    <a:pt x="30287" y="38912"/>
                    <a:pt x="30304" y="38914"/>
                    <a:pt x="30321" y="38916"/>
                  </a:cubicBezTo>
                  <a:lnTo>
                    <a:pt x="30550" y="38942"/>
                  </a:lnTo>
                  <a:cubicBezTo>
                    <a:pt x="33829" y="37950"/>
                    <a:pt x="37438" y="35790"/>
                    <a:pt x="36904" y="31800"/>
                  </a:cubicBezTo>
                  <a:cubicBezTo>
                    <a:pt x="36447" y="28496"/>
                    <a:pt x="33346" y="26259"/>
                    <a:pt x="30245" y="25649"/>
                  </a:cubicBezTo>
                  <a:cubicBezTo>
                    <a:pt x="30220" y="25675"/>
                    <a:pt x="30169" y="25700"/>
                    <a:pt x="30143" y="25725"/>
                  </a:cubicBezTo>
                  <a:cubicBezTo>
                    <a:pt x="30100" y="25754"/>
                    <a:pt x="30055" y="25767"/>
                    <a:pt x="30012" y="25767"/>
                  </a:cubicBezTo>
                  <a:cubicBezTo>
                    <a:pt x="29825" y="25767"/>
                    <a:pt x="29664" y="25535"/>
                    <a:pt x="29788" y="25370"/>
                  </a:cubicBezTo>
                  <a:cubicBezTo>
                    <a:pt x="29788" y="25319"/>
                    <a:pt x="29813" y="25319"/>
                    <a:pt x="29838" y="25293"/>
                  </a:cubicBezTo>
                  <a:cubicBezTo>
                    <a:pt x="31084" y="24124"/>
                    <a:pt x="32787" y="23540"/>
                    <a:pt x="33676" y="22015"/>
                  </a:cubicBezTo>
                  <a:cubicBezTo>
                    <a:pt x="34489" y="20617"/>
                    <a:pt x="34693" y="18939"/>
                    <a:pt x="34642" y="17364"/>
                  </a:cubicBezTo>
                  <a:cubicBezTo>
                    <a:pt x="34515" y="13628"/>
                    <a:pt x="32660" y="9561"/>
                    <a:pt x="28568" y="9129"/>
                  </a:cubicBezTo>
                  <a:cubicBezTo>
                    <a:pt x="28491" y="9129"/>
                    <a:pt x="28415" y="9129"/>
                    <a:pt x="28339" y="9078"/>
                  </a:cubicBezTo>
                  <a:cubicBezTo>
                    <a:pt x="28263" y="9027"/>
                    <a:pt x="28237" y="8900"/>
                    <a:pt x="28288" y="8824"/>
                  </a:cubicBezTo>
                  <a:cubicBezTo>
                    <a:pt x="28695" y="8163"/>
                    <a:pt x="29076" y="7324"/>
                    <a:pt x="28491" y="6664"/>
                  </a:cubicBezTo>
                  <a:cubicBezTo>
                    <a:pt x="28240" y="6392"/>
                    <a:pt x="27976" y="6288"/>
                    <a:pt x="27710" y="6288"/>
                  </a:cubicBezTo>
                  <a:cubicBezTo>
                    <a:pt x="27330" y="6288"/>
                    <a:pt x="26944" y="6501"/>
                    <a:pt x="26585" y="6740"/>
                  </a:cubicBezTo>
                  <a:cubicBezTo>
                    <a:pt x="26567" y="6749"/>
                    <a:pt x="26547" y="6753"/>
                    <a:pt x="26528" y="6753"/>
                  </a:cubicBezTo>
                  <a:cubicBezTo>
                    <a:pt x="26443" y="6753"/>
                    <a:pt x="26366" y="6670"/>
                    <a:pt x="26407" y="6587"/>
                  </a:cubicBezTo>
                  <a:lnTo>
                    <a:pt x="26433" y="6537"/>
                  </a:lnTo>
                  <a:cubicBezTo>
                    <a:pt x="26331" y="6486"/>
                    <a:pt x="26280" y="6359"/>
                    <a:pt x="26331" y="6257"/>
                  </a:cubicBezTo>
                  <a:cubicBezTo>
                    <a:pt x="27119" y="4630"/>
                    <a:pt x="26788" y="2775"/>
                    <a:pt x="25111" y="1885"/>
                  </a:cubicBezTo>
                  <a:cubicBezTo>
                    <a:pt x="24638" y="1631"/>
                    <a:pt x="24156" y="1522"/>
                    <a:pt x="23679" y="1522"/>
                  </a:cubicBezTo>
                  <a:cubicBezTo>
                    <a:pt x="22437" y="1522"/>
                    <a:pt x="21233" y="2261"/>
                    <a:pt x="20333" y="3105"/>
                  </a:cubicBezTo>
                  <a:cubicBezTo>
                    <a:pt x="20333" y="3131"/>
                    <a:pt x="20333" y="3156"/>
                    <a:pt x="20333" y="3182"/>
                  </a:cubicBezTo>
                  <a:cubicBezTo>
                    <a:pt x="20320" y="3328"/>
                    <a:pt x="20195" y="3404"/>
                    <a:pt x="20083" y="3404"/>
                  </a:cubicBezTo>
                  <a:cubicBezTo>
                    <a:pt x="19981" y="3404"/>
                    <a:pt x="19889" y="3341"/>
                    <a:pt x="19901" y="3207"/>
                  </a:cubicBezTo>
                  <a:cubicBezTo>
                    <a:pt x="19977" y="2063"/>
                    <a:pt x="19850" y="589"/>
                    <a:pt x="18579" y="132"/>
                  </a:cubicBezTo>
                  <a:cubicBezTo>
                    <a:pt x="18332" y="42"/>
                    <a:pt x="18098" y="0"/>
                    <a:pt x="178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9"/>
            <p:cNvSpPr/>
            <p:nvPr/>
          </p:nvSpPr>
          <p:spPr>
            <a:xfrm>
              <a:off x="873703" y="1923169"/>
              <a:ext cx="430866" cy="221187"/>
            </a:xfrm>
            <a:custGeom>
              <a:rect b="b" l="l" r="r" t="t"/>
              <a:pathLst>
                <a:path extrusionOk="0" h="5382" w="10484">
                  <a:moveTo>
                    <a:pt x="5399" y="1"/>
                  </a:moveTo>
                  <a:cubicBezTo>
                    <a:pt x="5249" y="1"/>
                    <a:pt x="5094" y="14"/>
                    <a:pt x="4931" y="42"/>
                  </a:cubicBezTo>
                  <a:cubicBezTo>
                    <a:pt x="2847" y="398"/>
                    <a:pt x="2085" y="2558"/>
                    <a:pt x="2466" y="4414"/>
                  </a:cubicBezTo>
                  <a:cubicBezTo>
                    <a:pt x="2130" y="4115"/>
                    <a:pt x="1684" y="3884"/>
                    <a:pt x="1239" y="3884"/>
                  </a:cubicBezTo>
                  <a:cubicBezTo>
                    <a:pt x="1078" y="3884"/>
                    <a:pt x="918" y="3914"/>
                    <a:pt x="763" y="3982"/>
                  </a:cubicBezTo>
                  <a:cubicBezTo>
                    <a:pt x="179" y="4185"/>
                    <a:pt x="1" y="4922"/>
                    <a:pt x="407" y="5354"/>
                  </a:cubicBezTo>
                  <a:cubicBezTo>
                    <a:pt x="427" y="5374"/>
                    <a:pt x="447" y="5381"/>
                    <a:pt x="464" y="5381"/>
                  </a:cubicBezTo>
                  <a:cubicBezTo>
                    <a:pt x="516" y="5381"/>
                    <a:pt x="553" y="5316"/>
                    <a:pt x="535" y="5278"/>
                  </a:cubicBezTo>
                  <a:cubicBezTo>
                    <a:pt x="177" y="4729"/>
                    <a:pt x="669" y="4203"/>
                    <a:pt x="1235" y="4203"/>
                  </a:cubicBezTo>
                  <a:cubicBezTo>
                    <a:pt x="1273" y="4203"/>
                    <a:pt x="1310" y="4206"/>
                    <a:pt x="1348" y="4210"/>
                  </a:cubicBezTo>
                  <a:cubicBezTo>
                    <a:pt x="1882" y="4261"/>
                    <a:pt x="2212" y="4668"/>
                    <a:pt x="2619" y="4998"/>
                  </a:cubicBezTo>
                  <a:lnTo>
                    <a:pt x="2644" y="5024"/>
                  </a:lnTo>
                  <a:cubicBezTo>
                    <a:pt x="2665" y="5066"/>
                    <a:pt x="2713" y="5086"/>
                    <a:pt x="2760" y="5086"/>
                  </a:cubicBezTo>
                  <a:cubicBezTo>
                    <a:pt x="2825" y="5086"/>
                    <a:pt x="2888" y="5047"/>
                    <a:pt x="2873" y="4973"/>
                  </a:cubicBezTo>
                  <a:lnTo>
                    <a:pt x="2873" y="4897"/>
                  </a:lnTo>
                  <a:cubicBezTo>
                    <a:pt x="2898" y="4871"/>
                    <a:pt x="2898" y="4846"/>
                    <a:pt x="2873" y="4820"/>
                  </a:cubicBezTo>
                  <a:cubicBezTo>
                    <a:pt x="2619" y="3067"/>
                    <a:pt x="2949" y="830"/>
                    <a:pt x="5059" y="525"/>
                  </a:cubicBezTo>
                  <a:cubicBezTo>
                    <a:pt x="5192" y="503"/>
                    <a:pt x="5321" y="493"/>
                    <a:pt x="5443" y="493"/>
                  </a:cubicBezTo>
                  <a:cubicBezTo>
                    <a:pt x="7042" y="493"/>
                    <a:pt x="7696" y="2258"/>
                    <a:pt x="7956" y="3651"/>
                  </a:cubicBezTo>
                  <a:cubicBezTo>
                    <a:pt x="7977" y="3768"/>
                    <a:pt x="8070" y="3819"/>
                    <a:pt x="8169" y="3819"/>
                  </a:cubicBezTo>
                  <a:cubicBezTo>
                    <a:pt x="8306" y="3819"/>
                    <a:pt x="8454" y="3722"/>
                    <a:pt x="8439" y="3575"/>
                  </a:cubicBezTo>
                  <a:cubicBezTo>
                    <a:pt x="8413" y="3524"/>
                    <a:pt x="8413" y="3499"/>
                    <a:pt x="8413" y="3448"/>
                  </a:cubicBezTo>
                  <a:cubicBezTo>
                    <a:pt x="8587" y="3087"/>
                    <a:pt x="8922" y="2881"/>
                    <a:pt x="9257" y="2881"/>
                  </a:cubicBezTo>
                  <a:cubicBezTo>
                    <a:pt x="9558" y="2881"/>
                    <a:pt x="9859" y="3049"/>
                    <a:pt x="10040" y="3422"/>
                  </a:cubicBezTo>
                  <a:cubicBezTo>
                    <a:pt x="10079" y="3511"/>
                    <a:pt x="10160" y="3550"/>
                    <a:pt x="10239" y="3550"/>
                  </a:cubicBezTo>
                  <a:cubicBezTo>
                    <a:pt x="10364" y="3550"/>
                    <a:pt x="10484" y="3451"/>
                    <a:pt x="10421" y="3295"/>
                  </a:cubicBezTo>
                  <a:cubicBezTo>
                    <a:pt x="10237" y="2772"/>
                    <a:pt x="9770" y="2492"/>
                    <a:pt x="9295" y="2492"/>
                  </a:cubicBezTo>
                  <a:cubicBezTo>
                    <a:pt x="8917" y="2492"/>
                    <a:pt x="8534" y="2669"/>
                    <a:pt x="8286" y="3041"/>
                  </a:cubicBezTo>
                  <a:cubicBezTo>
                    <a:pt x="7938" y="1553"/>
                    <a:pt x="7014" y="1"/>
                    <a:pt x="53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9"/>
            <p:cNvSpPr/>
            <p:nvPr/>
          </p:nvSpPr>
          <p:spPr>
            <a:xfrm>
              <a:off x="1127316" y="1243458"/>
              <a:ext cx="125101" cy="45659"/>
            </a:xfrm>
            <a:custGeom>
              <a:rect b="b" l="l" r="r" t="t"/>
              <a:pathLst>
                <a:path extrusionOk="0" h="1111" w="3044">
                  <a:moveTo>
                    <a:pt x="1496" y="0"/>
                  </a:moveTo>
                  <a:cubicBezTo>
                    <a:pt x="940" y="0"/>
                    <a:pt x="385" y="267"/>
                    <a:pt x="57" y="798"/>
                  </a:cubicBezTo>
                  <a:cubicBezTo>
                    <a:pt x="1" y="891"/>
                    <a:pt x="95" y="998"/>
                    <a:pt x="190" y="998"/>
                  </a:cubicBezTo>
                  <a:cubicBezTo>
                    <a:pt x="224" y="998"/>
                    <a:pt x="258" y="984"/>
                    <a:pt x="285" y="950"/>
                  </a:cubicBezTo>
                  <a:cubicBezTo>
                    <a:pt x="555" y="547"/>
                    <a:pt x="983" y="349"/>
                    <a:pt x="1414" y="349"/>
                  </a:cubicBezTo>
                  <a:cubicBezTo>
                    <a:pt x="1879" y="349"/>
                    <a:pt x="2347" y="578"/>
                    <a:pt x="2624" y="1027"/>
                  </a:cubicBezTo>
                  <a:cubicBezTo>
                    <a:pt x="2668" y="1086"/>
                    <a:pt x="2726" y="1111"/>
                    <a:pt x="2782" y="1111"/>
                  </a:cubicBezTo>
                  <a:cubicBezTo>
                    <a:pt x="2918" y="1111"/>
                    <a:pt x="3044" y="967"/>
                    <a:pt x="2954" y="823"/>
                  </a:cubicBezTo>
                  <a:cubicBezTo>
                    <a:pt x="2622" y="274"/>
                    <a:pt x="2058" y="0"/>
                    <a:pt x="1496"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9"/>
            <p:cNvSpPr/>
            <p:nvPr/>
          </p:nvSpPr>
          <p:spPr>
            <a:xfrm>
              <a:off x="811029" y="1158139"/>
              <a:ext cx="316533" cy="149102"/>
            </a:xfrm>
            <a:custGeom>
              <a:rect b="b" l="l" r="r" t="t"/>
              <a:pathLst>
                <a:path extrusionOk="0" h="3628" w="7702">
                  <a:moveTo>
                    <a:pt x="5663" y="1"/>
                  </a:moveTo>
                  <a:cubicBezTo>
                    <a:pt x="5640" y="1"/>
                    <a:pt x="5616" y="1"/>
                    <a:pt x="5592" y="2"/>
                  </a:cubicBezTo>
                  <a:cubicBezTo>
                    <a:pt x="4347" y="129"/>
                    <a:pt x="3356" y="1095"/>
                    <a:pt x="3203" y="2315"/>
                  </a:cubicBezTo>
                  <a:cubicBezTo>
                    <a:pt x="2826" y="1938"/>
                    <a:pt x="2326" y="1731"/>
                    <a:pt x="1810" y="1731"/>
                  </a:cubicBezTo>
                  <a:cubicBezTo>
                    <a:pt x="1665" y="1731"/>
                    <a:pt x="1518" y="1748"/>
                    <a:pt x="1373" y="1781"/>
                  </a:cubicBezTo>
                  <a:cubicBezTo>
                    <a:pt x="585" y="1984"/>
                    <a:pt x="1" y="2848"/>
                    <a:pt x="535" y="3586"/>
                  </a:cubicBezTo>
                  <a:cubicBezTo>
                    <a:pt x="557" y="3615"/>
                    <a:pt x="586" y="3628"/>
                    <a:pt x="614" y="3628"/>
                  </a:cubicBezTo>
                  <a:cubicBezTo>
                    <a:pt x="681" y="3628"/>
                    <a:pt x="741" y="3556"/>
                    <a:pt x="687" y="3484"/>
                  </a:cubicBezTo>
                  <a:cubicBezTo>
                    <a:pt x="279" y="2667"/>
                    <a:pt x="1051" y="2054"/>
                    <a:pt x="1803" y="2054"/>
                  </a:cubicBezTo>
                  <a:cubicBezTo>
                    <a:pt x="1846" y="2054"/>
                    <a:pt x="1889" y="2056"/>
                    <a:pt x="1932" y="2061"/>
                  </a:cubicBezTo>
                  <a:cubicBezTo>
                    <a:pt x="2542" y="2111"/>
                    <a:pt x="2873" y="2493"/>
                    <a:pt x="3254" y="2925"/>
                  </a:cubicBezTo>
                  <a:cubicBezTo>
                    <a:pt x="3273" y="2950"/>
                    <a:pt x="3300" y="2961"/>
                    <a:pt x="3329" y="2961"/>
                  </a:cubicBezTo>
                  <a:cubicBezTo>
                    <a:pt x="3416" y="2961"/>
                    <a:pt x="3521" y="2861"/>
                    <a:pt x="3483" y="2747"/>
                  </a:cubicBezTo>
                  <a:cubicBezTo>
                    <a:pt x="3457" y="2696"/>
                    <a:pt x="3432" y="2671"/>
                    <a:pt x="3407" y="2620"/>
                  </a:cubicBezTo>
                  <a:cubicBezTo>
                    <a:pt x="3635" y="1603"/>
                    <a:pt x="4271" y="612"/>
                    <a:pt x="5389" y="485"/>
                  </a:cubicBezTo>
                  <a:cubicBezTo>
                    <a:pt x="5471" y="475"/>
                    <a:pt x="5550" y="470"/>
                    <a:pt x="5625" y="470"/>
                  </a:cubicBezTo>
                  <a:cubicBezTo>
                    <a:pt x="6921" y="470"/>
                    <a:pt x="7198" y="1869"/>
                    <a:pt x="7270" y="2950"/>
                  </a:cubicBezTo>
                  <a:cubicBezTo>
                    <a:pt x="7294" y="3071"/>
                    <a:pt x="7393" y="3129"/>
                    <a:pt x="7490" y="3129"/>
                  </a:cubicBezTo>
                  <a:cubicBezTo>
                    <a:pt x="7597" y="3129"/>
                    <a:pt x="7702" y="3058"/>
                    <a:pt x="7702" y="2925"/>
                  </a:cubicBezTo>
                  <a:cubicBezTo>
                    <a:pt x="7702" y="1623"/>
                    <a:pt x="7184" y="1"/>
                    <a:pt x="56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9"/>
            <p:cNvSpPr/>
            <p:nvPr/>
          </p:nvSpPr>
          <p:spPr>
            <a:xfrm>
              <a:off x="874772" y="2894920"/>
              <a:ext cx="121525" cy="311355"/>
            </a:xfrm>
            <a:custGeom>
              <a:rect b="b" l="l" r="r" t="t"/>
              <a:pathLst>
                <a:path extrusionOk="0" h="7576" w="2957">
                  <a:moveTo>
                    <a:pt x="2784" y="1"/>
                  </a:moveTo>
                  <a:cubicBezTo>
                    <a:pt x="2760" y="1"/>
                    <a:pt x="2737" y="11"/>
                    <a:pt x="2720" y="34"/>
                  </a:cubicBezTo>
                  <a:cubicBezTo>
                    <a:pt x="1322" y="2016"/>
                    <a:pt x="0" y="5117"/>
                    <a:pt x="534" y="7557"/>
                  </a:cubicBezTo>
                  <a:cubicBezTo>
                    <a:pt x="534" y="7570"/>
                    <a:pt x="547" y="7576"/>
                    <a:pt x="559" y="7576"/>
                  </a:cubicBezTo>
                  <a:cubicBezTo>
                    <a:pt x="572" y="7576"/>
                    <a:pt x="585" y="7570"/>
                    <a:pt x="585" y="7557"/>
                  </a:cubicBezTo>
                  <a:cubicBezTo>
                    <a:pt x="407" y="5066"/>
                    <a:pt x="1424" y="2220"/>
                    <a:pt x="2898" y="212"/>
                  </a:cubicBezTo>
                  <a:cubicBezTo>
                    <a:pt x="2956" y="114"/>
                    <a:pt x="2864" y="1"/>
                    <a:pt x="2784"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9"/>
            <p:cNvSpPr/>
            <p:nvPr/>
          </p:nvSpPr>
          <p:spPr>
            <a:xfrm>
              <a:off x="666900" y="2869111"/>
              <a:ext cx="365644" cy="1045644"/>
            </a:xfrm>
            <a:custGeom>
              <a:rect b="b" l="l" r="r" t="t"/>
              <a:pathLst>
                <a:path extrusionOk="0" h="25443" w="8897">
                  <a:moveTo>
                    <a:pt x="5639" y="3060"/>
                  </a:moveTo>
                  <a:cubicBezTo>
                    <a:pt x="5701" y="3060"/>
                    <a:pt x="5770" y="3115"/>
                    <a:pt x="5770" y="3203"/>
                  </a:cubicBezTo>
                  <a:cubicBezTo>
                    <a:pt x="5541" y="4347"/>
                    <a:pt x="5439" y="5516"/>
                    <a:pt x="5439" y="6685"/>
                  </a:cubicBezTo>
                  <a:cubicBezTo>
                    <a:pt x="5465" y="6685"/>
                    <a:pt x="5465" y="6736"/>
                    <a:pt x="5439" y="6736"/>
                  </a:cubicBezTo>
                  <a:lnTo>
                    <a:pt x="5312" y="6736"/>
                  </a:lnTo>
                  <a:cubicBezTo>
                    <a:pt x="5312" y="6711"/>
                    <a:pt x="5312" y="6685"/>
                    <a:pt x="5312" y="6685"/>
                  </a:cubicBezTo>
                  <a:lnTo>
                    <a:pt x="5363" y="6685"/>
                  </a:lnTo>
                  <a:cubicBezTo>
                    <a:pt x="5134" y="5516"/>
                    <a:pt x="5211" y="4296"/>
                    <a:pt x="5541" y="3153"/>
                  </a:cubicBezTo>
                  <a:cubicBezTo>
                    <a:pt x="5552" y="3089"/>
                    <a:pt x="5594" y="3060"/>
                    <a:pt x="5639" y="3060"/>
                  </a:cubicBezTo>
                  <a:close/>
                  <a:moveTo>
                    <a:pt x="7842" y="629"/>
                  </a:moveTo>
                  <a:cubicBezTo>
                    <a:pt x="7922" y="629"/>
                    <a:pt x="8014" y="742"/>
                    <a:pt x="7956" y="840"/>
                  </a:cubicBezTo>
                  <a:cubicBezTo>
                    <a:pt x="6482" y="2848"/>
                    <a:pt x="5465" y="5694"/>
                    <a:pt x="5643" y="8185"/>
                  </a:cubicBezTo>
                  <a:cubicBezTo>
                    <a:pt x="5643" y="8198"/>
                    <a:pt x="5630" y="8204"/>
                    <a:pt x="5617" y="8204"/>
                  </a:cubicBezTo>
                  <a:cubicBezTo>
                    <a:pt x="5605" y="8204"/>
                    <a:pt x="5592" y="8198"/>
                    <a:pt x="5592" y="8185"/>
                  </a:cubicBezTo>
                  <a:cubicBezTo>
                    <a:pt x="5058" y="5745"/>
                    <a:pt x="6354" y="2644"/>
                    <a:pt x="7778" y="662"/>
                  </a:cubicBezTo>
                  <a:cubicBezTo>
                    <a:pt x="7795" y="639"/>
                    <a:pt x="7818" y="629"/>
                    <a:pt x="7842" y="629"/>
                  </a:cubicBezTo>
                  <a:close/>
                  <a:moveTo>
                    <a:pt x="4855" y="6819"/>
                  </a:moveTo>
                  <a:cubicBezTo>
                    <a:pt x="4868" y="6819"/>
                    <a:pt x="4880" y="6825"/>
                    <a:pt x="4880" y="6838"/>
                  </a:cubicBezTo>
                  <a:cubicBezTo>
                    <a:pt x="5134" y="8464"/>
                    <a:pt x="4601" y="10218"/>
                    <a:pt x="4550" y="11845"/>
                  </a:cubicBezTo>
                  <a:cubicBezTo>
                    <a:pt x="4499" y="13598"/>
                    <a:pt x="4575" y="15352"/>
                    <a:pt x="4626" y="17131"/>
                  </a:cubicBezTo>
                  <a:cubicBezTo>
                    <a:pt x="4626" y="17195"/>
                    <a:pt x="4569" y="17227"/>
                    <a:pt x="4512" y="17227"/>
                  </a:cubicBezTo>
                  <a:cubicBezTo>
                    <a:pt x="4455" y="17227"/>
                    <a:pt x="4397" y="17195"/>
                    <a:pt x="4397" y="17131"/>
                  </a:cubicBezTo>
                  <a:cubicBezTo>
                    <a:pt x="4296" y="15352"/>
                    <a:pt x="4270" y="13598"/>
                    <a:pt x="4347" y="11845"/>
                  </a:cubicBezTo>
                  <a:cubicBezTo>
                    <a:pt x="4423" y="10193"/>
                    <a:pt x="4957" y="8490"/>
                    <a:pt x="4829" y="6838"/>
                  </a:cubicBezTo>
                  <a:cubicBezTo>
                    <a:pt x="4829" y="6825"/>
                    <a:pt x="4842" y="6819"/>
                    <a:pt x="4855" y="6819"/>
                  </a:cubicBezTo>
                  <a:close/>
                  <a:moveTo>
                    <a:pt x="5155" y="7997"/>
                  </a:moveTo>
                  <a:cubicBezTo>
                    <a:pt x="5196" y="7997"/>
                    <a:pt x="5236" y="8023"/>
                    <a:pt x="5236" y="8083"/>
                  </a:cubicBezTo>
                  <a:cubicBezTo>
                    <a:pt x="5134" y="11286"/>
                    <a:pt x="5007" y="14488"/>
                    <a:pt x="4804" y="17665"/>
                  </a:cubicBezTo>
                  <a:cubicBezTo>
                    <a:pt x="4804" y="17690"/>
                    <a:pt x="4785" y="17703"/>
                    <a:pt x="4766" y="17703"/>
                  </a:cubicBezTo>
                  <a:cubicBezTo>
                    <a:pt x="4747" y="17703"/>
                    <a:pt x="4728" y="17690"/>
                    <a:pt x="4728" y="17665"/>
                  </a:cubicBezTo>
                  <a:cubicBezTo>
                    <a:pt x="4779" y="14463"/>
                    <a:pt x="4906" y="11260"/>
                    <a:pt x="5058" y="8083"/>
                  </a:cubicBezTo>
                  <a:cubicBezTo>
                    <a:pt x="5058" y="8030"/>
                    <a:pt x="5108" y="7997"/>
                    <a:pt x="5155" y="7997"/>
                  </a:cubicBezTo>
                  <a:close/>
                  <a:moveTo>
                    <a:pt x="4756" y="18471"/>
                  </a:moveTo>
                  <a:cubicBezTo>
                    <a:pt x="4794" y="18471"/>
                    <a:pt x="4820" y="18509"/>
                    <a:pt x="4779" y="18529"/>
                  </a:cubicBezTo>
                  <a:cubicBezTo>
                    <a:pt x="4499" y="18707"/>
                    <a:pt x="4448" y="19241"/>
                    <a:pt x="4855" y="19241"/>
                  </a:cubicBezTo>
                  <a:cubicBezTo>
                    <a:pt x="5007" y="19241"/>
                    <a:pt x="5160" y="19139"/>
                    <a:pt x="5160" y="18987"/>
                  </a:cubicBezTo>
                  <a:cubicBezTo>
                    <a:pt x="5134" y="18860"/>
                    <a:pt x="5007" y="18758"/>
                    <a:pt x="4880" y="18758"/>
                  </a:cubicBezTo>
                  <a:cubicBezTo>
                    <a:pt x="4906" y="18860"/>
                    <a:pt x="4982" y="18936"/>
                    <a:pt x="5058" y="18987"/>
                  </a:cubicBezTo>
                  <a:cubicBezTo>
                    <a:pt x="5122" y="19008"/>
                    <a:pt x="5079" y="19100"/>
                    <a:pt x="5034" y="19100"/>
                  </a:cubicBezTo>
                  <a:cubicBezTo>
                    <a:pt x="5025" y="19100"/>
                    <a:pt x="5016" y="19097"/>
                    <a:pt x="5007" y="19088"/>
                  </a:cubicBezTo>
                  <a:cubicBezTo>
                    <a:pt x="4855" y="19012"/>
                    <a:pt x="4728" y="18885"/>
                    <a:pt x="4677" y="18732"/>
                  </a:cubicBezTo>
                  <a:cubicBezTo>
                    <a:pt x="4677" y="18707"/>
                    <a:pt x="4677" y="18656"/>
                    <a:pt x="4702" y="18631"/>
                  </a:cubicBezTo>
                  <a:cubicBezTo>
                    <a:pt x="4762" y="18605"/>
                    <a:pt x="4824" y="18592"/>
                    <a:pt x="4885" y="18592"/>
                  </a:cubicBezTo>
                  <a:cubicBezTo>
                    <a:pt x="5062" y="18592"/>
                    <a:pt x="5230" y="18696"/>
                    <a:pt x="5287" y="18885"/>
                  </a:cubicBezTo>
                  <a:cubicBezTo>
                    <a:pt x="5338" y="19114"/>
                    <a:pt x="5185" y="19342"/>
                    <a:pt x="4957" y="19368"/>
                  </a:cubicBezTo>
                  <a:cubicBezTo>
                    <a:pt x="4922" y="19374"/>
                    <a:pt x="4889" y="19377"/>
                    <a:pt x="4857" y="19377"/>
                  </a:cubicBezTo>
                  <a:cubicBezTo>
                    <a:pt x="4381" y="19377"/>
                    <a:pt x="4275" y="18693"/>
                    <a:pt x="4728" y="18478"/>
                  </a:cubicBezTo>
                  <a:cubicBezTo>
                    <a:pt x="4738" y="18473"/>
                    <a:pt x="4747" y="18471"/>
                    <a:pt x="4756" y="18471"/>
                  </a:cubicBezTo>
                  <a:close/>
                  <a:moveTo>
                    <a:pt x="5033" y="20105"/>
                  </a:moveTo>
                  <a:cubicBezTo>
                    <a:pt x="5071" y="20105"/>
                    <a:pt x="5109" y="20130"/>
                    <a:pt x="5109" y="20181"/>
                  </a:cubicBezTo>
                  <a:cubicBezTo>
                    <a:pt x="5287" y="21884"/>
                    <a:pt x="5287" y="23587"/>
                    <a:pt x="5084" y="25315"/>
                  </a:cubicBezTo>
                  <a:lnTo>
                    <a:pt x="5109" y="25315"/>
                  </a:lnTo>
                  <a:cubicBezTo>
                    <a:pt x="5109" y="25323"/>
                    <a:pt x="5103" y="25326"/>
                    <a:pt x="5093" y="25326"/>
                  </a:cubicBezTo>
                  <a:cubicBezTo>
                    <a:pt x="5071" y="25326"/>
                    <a:pt x="5033" y="25308"/>
                    <a:pt x="5033" y="25290"/>
                  </a:cubicBezTo>
                  <a:cubicBezTo>
                    <a:pt x="5185" y="23587"/>
                    <a:pt x="5134" y="21859"/>
                    <a:pt x="4957" y="20181"/>
                  </a:cubicBezTo>
                  <a:cubicBezTo>
                    <a:pt x="4957" y="20130"/>
                    <a:pt x="4995" y="20105"/>
                    <a:pt x="5033" y="20105"/>
                  </a:cubicBezTo>
                  <a:close/>
                  <a:moveTo>
                    <a:pt x="4521" y="19832"/>
                  </a:moveTo>
                  <a:cubicBezTo>
                    <a:pt x="4537" y="19832"/>
                    <a:pt x="4550" y="19838"/>
                    <a:pt x="4550" y="19851"/>
                  </a:cubicBezTo>
                  <a:cubicBezTo>
                    <a:pt x="4474" y="21681"/>
                    <a:pt x="4474" y="23409"/>
                    <a:pt x="4524" y="25239"/>
                  </a:cubicBezTo>
                  <a:cubicBezTo>
                    <a:pt x="4512" y="25302"/>
                    <a:pt x="4461" y="25334"/>
                    <a:pt x="4410" y="25334"/>
                  </a:cubicBezTo>
                  <a:cubicBezTo>
                    <a:pt x="4359" y="25334"/>
                    <a:pt x="4308" y="25302"/>
                    <a:pt x="4296" y="25239"/>
                  </a:cubicBezTo>
                  <a:cubicBezTo>
                    <a:pt x="4118" y="23434"/>
                    <a:pt x="4194" y="21630"/>
                    <a:pt x="4474" y="19851"/>
                  </a:cubicBezTo>
                  <a:cubicBezTo>
                    <a:pt x="4486" y="19838"/>
                    <a:pt x="4505" y="19832"/>
                    <a:pt x="4521" y="19832"/>
                  </a:cubicBezTo>
                  <a:close/>
                  <a:moveTo>
                    <a:pt x="6812" y="1"/>
                  </a:moveTo>
                  <a:cubicBezTo>
                    <a:pt x="6634" y="1323"/>
                    <a:pt x="5922" y="2492"/>
                    <a:pt x="4829" y="3254"/>
                  </a:cubicBezTo>
                  <a:cubicBezTo>
                    <a:pt x="4880" y="3305"/>
                    <a:pt x="4880" y="3356"/>
                    <a:pt x="4855" y="3407"/>
                  </a:cubicBezTo>
                  <a:cubicBezTo>
                    <a:pt x="4245" y="5160"/>
                    <a:pt x="4880" y="7016"/>
                    <a:pt x="4321" y="8769"/>
                  </a:cubicBezTo>
                  <a:cubicBezTo>
                    <a:pt x="4294" y="8865"/>
                    <a:pt x="4208" y="8916"/>
                    <a:pt x="4127" y="8916"/>
                  </a:cubicBezTo>
                  <a:cubicBezTo>
                    <a:pt x="4056" y="8916"/>
                    <a:pt x="3989" y="8877"/>
                    <a:pt x="3965" y="8795"/>
                  </a:cubicBezTo>
                  <a:cubicBezTo>
                    <a:pt x="3355" y="7168"/>
                    <a:pt x="2720" y="5542"/>
                    <a:pt x="1297" y="4449"/>
                  </a:cubicBezTo>
                  <a:cubicBezTo>
                    <a:pt x="1044" y="4479"/>
                    <a:pt x="790" y="4491"/>
                    <a:pt x="537" y="4491"/>
                  </a:cubicBezTo>
                  <a:cubicBezTo>
                    <a:pt x="358" y="4491"/>
                    <a:pt x="179" y="4485"/>
                    <a:pt x="0" y="4474"/>
                  </a:cubicBezTo>
                  <a:lnTo>
                    <a:pt x="0" y="4474"/>
                  </a:lnTo>
                  <a:cubicBezTo>
                    <a:pt x="3101" y="5491"/>
                    <a:pt x="3737" y="8998"/>
                    <a:pt x="3864" y="11896"/>
                  </a:cubicBezTo>
                  <a:cubicBezTo>
                    <a:pt x="4042" y="16343"/>
                    <a:pt x="4194" y="20944"/>
                    <a:pt x="3762" y="25391"/>
                  </a:cubicBezTo>
                  <a:cubicBezTo>
                    <a:pt x="3787" y="25366"/>
                    <a:pt x="3813" y="25366"/>
                    <a:pt x="3864" y="25366"/>
                  </a:cubicBezTo>
                  <a:cubicBezTo>
                    <a:pt x="4524" y="25442"/>
                    <a:pt x="5185" y="25391"/>
                    <a:pt x="5846" y="25442"/>
                  </a:cubicBezTo>
                  <a:cubicBezTo>
                    <a:pt x="5846" y="25417"/>
                    <a:pt x="5821" y="25391"/>
                    <a:pt x="5821" y="25366"/>
                  </a:cubicBezTo>
                  <a:cubicBezTo>
                    <a:pt x="5236" y="20461"/>
                    <a:pt x="5211" y="15530"/>
                    <a:pt x="5744" y="10650"/>
                  </a:cubicBezTo>
                  <a:cubicBezTo>
                    <a:pt x="6049" y="7677"/>
                    <a:pt x="6075" y="2797"/>
                    <a:pt x="8896" y="891"/>
                  </a:cubicBezTo>
                  <a:cubicBezTo>
                    <a:pt x="8159" y="687"/>
                    <a:pt x="7473" y="382"/>
                    <a:pt x="6812" y="1"/>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9"/>
            <p:cNvSpPr/>
            <p:nvPr/>
          </p:nvSpPr>
          <p:spPr>
            <a:xfrm>
              <a:off x="322216" y="2389544"/>
              <a:ext cx="597517" cy="222173"/>
            </a:xfrm>
            <a:custGeom>
              <a:rect b="b" l="l" r="r" t="t"/>
              <a:pathLst>
                <a:path extrusionOk="0" h="5406" w="14539">
                  <a:moveTo>
                    <a:pt x="5016" y="0"/>
                  </a:moveTo>
                  <a:cubicBezTo>
                    <a:pt x="3652" y="0"/>
                    <a:pt x="2461" y="1043"/>
                    <a:pt x="2339" y="2419"/>
                  </a:cubicBezTo>
                  <a:cubicBezTo>
                    <a:pt x="2065" y="2043"/>
                    <a:pt x="1643" y="1782"/>
                    <a:pt x="1203" y="1782"/>
                  </a:cubicBezTo>
                  <a:cubicBezTo>
                    <a:pt x="988" y="1782"/>
                    <a:pt x="768" y="1845"/>
                    <a:pt x="559" y="1987"/>
                  </a:cubicBezTo>
                  <a:cubicBezTo>
                    <a:pt x="0" y="2368"/>
                    <a:pt x="0" y="3461"/>
                    <a:pt x="788" y="3588"/>
                  </a:cubicBezTo>
                  <a:cubicBezTo>
                    <a:pt x="796" y="3590"/>
                    <a:pt x="803" y="3591"/>
                    <a:pt x="810" y="3591"/>
                  </a:cubicBezTo>
                  <a:cubicBezTo>
                    <a:pt x="897" y="3591"/>
                    <a:pt x="935" y="3457"/>
                    <a:pt x="864" y="3410"/>
                  </a:cubicBezTo>
                  <a:cubicBezTo>
                    <a:pt x="305" y="3156"/>
                    <a:pt x="356" y="2368"/>
                    <a:pt x="941" y="2190"/>
                  </a:cubicBezTo>
                  <a:cubicBezTo>
                    <a:pt x="1034" y="2156"/>
                    <a:pt x="1126" y="2140"/>
                    <a:pt x="1214" y="2140"/>
                  </a:cubicBezTo>
                  <a:cubicBezTo>
                    <a:pt x="1653" y="2140"/>
                    <a:pt x="2012" y="2525"/>
                    <a:pt x="2161" y="2927"/>
                  </a:cubicBezTo>
                  <a:cubicBezTo>
                    <a:pt x="2199" y="3003"/>
                    <a:pt x="2272" y="3036"/>
                    <a:pt x="2346" y="3036"/>
                  </a:cubicBezTo>
                  <a:cubicBezTo>
                    <a:pt x="2468" y="3036"/>
                    <a:pt x="2590" y="2943"/>
                    <a:pt x="2542" y="2800"/>
                  </a:cubicBezTo>
                  <a:cubicBezTo>
                    <a:pt x="2542" y="2774"/>
                    <a:pt x="2567" y="2749"/>
                    <a:pt x="2567" y="2724"/>
                  </a:cubicBezTo>
                  <a:cubicBezTo>
                    <a:pt x="2618" y="1453"/>
                    <a:pt x="3660" y="462"/>
                    <a:pt x="4931" y="385"/>
                  </a:cubicBezTo>
                  <a:cubicBezTo>
                    <a:pt x="4942" y="385"/>
                    <a:pt x="4953" y="385"/>
                    <a:pt x="4964" y="385"/>
                  </a:cubicBezTo>
                  <a:cubicBezTo>
                    <a:pt x="6709" y="385"/>
                    <a:pt x="6633" y="2401"/>
                    <a:pt x="6430" y="3613"/>
                  </a:cubicBezTo>
                  <a:cubicBezTo>
                    <a:pt x="6401" y="3789"/>
                    <a:pt x="6532" y="3888"/>
                    <a:pt x="6657" y="3888"/>
                  </a:cubicBezTo>
                  <a:cubicBezTo>
                    <a:pt x="6750" y="3888"/>
                    <a:pt x="6841" y="3834"/>
                    <a:pt x="6863" y="3715"/>
                  </a:cubicBezTo>
                  <a:cubicBezTo>
                    <a:pt x="6888" y="3689"/>
                    <a:pt x="6888" y="3639"/>
                    <a:pt x="6888" y="3588"/>
                  </a:cubicBezTo>
                  <a:cubicBezTo>
                    <a:pt x="7122" y="3478"/>
                    <a:pt x="7376" y="3427"/>
                    <a:pt x="7631" y="3427"/>
                  </a:cubicBezTo>
                  <a:cubicBezTo>
                    <a:pt x="7791" y="3427"/>
                    <a:pt x="7951" y="3447"/>
                    <a:pt x="8108" y="3486"/>
                  </a:cubicBezTo>
                  <a:cubicBezTo>
                    <a:pt x="8540" y="3613"/>
                    <a:pt x="8769" y="4071"/>
                    <a:pt x="8642" y="4503"/>
                  </a:cubicBezTo>
                  <a:cubicBezTo>
                    <a:pt x="8573" y="4674"/>
                    <a:pt x="8725" y="4823"/>
                    <a:pt x="8862" y="4823"/>
                  </a:cubicBezTo>
                  <a:cubicBezTo>
                    <a:pt x="8927" y="4823"/>
                    <a:pt x="8990" y="4789"/>
                    <a:pt x="9023" y="4706"/>
                  </a:cubicBezTo>
                  <a:lnTo>
                    <a:pt x="9023" y="4655"/>
                  </a:lnTo>
                  <a:cubicBezTo>
                    <a:pt x="9074" y="4655"/>
                    <a:pt x="9099" y="4630"/>
                    <a:pt x="9125" y="4579"/>
                  </a:cubicBezTo>
                  <a:cubicBezTo>
                    <a:pt x="9567" y="3602"/>
                    <a:pt x="10477" y="2752"/>
                    <a:pt x="11603" y="2752"/>
                  </a:cubicBezTo>
                  <a:cubicBezTo>
                    <a:pt x="11707" y="2752"/>
                    <a:pt x="11813" y="2759"/>
                    <a:pt x="11920" y="2774"/>
                  </a:cubicBezTo>
                  <a:cubicBezTo>
                    <a:pt x="13166" y="2927"/>
                    <a:pt x="13903" y="3969"/>
                    <a:pt x="13979" y="5189"/>
                  </a:cubicBezTo>
                  <a:cubicBezTo>
                    <a:pt x="13991" y="5335"/>
                    <a:pt x="14097" y="5405"/>
                    <a:pt x="14203" y="5405"/>
                  </a:cubicBezTo>
                  <a:cubicBezTo>
                    <a:pt x="14319" y="5405"/>
                    <a:pt x="14436" y="5322"/>
                    <a:pt x="14436" y="5164"/>
                  </a:cubicBezTo>
                  <a:cubicBezTo>
                    <a:pt x="14538" y="3766"/>
                    <a:pt x="13344" y="2469"/>
                    <a:pt x="11997" y="2317"/>
                  </a:cubicBezTo>
                  <a:cubicBezTo>
                    <a:pt x="11934" y="2313"/>
                    <a:pt x="11871" y="2311"/>
                    <a:pt x="11808" y="2311"/>
                  </a:cubicBezTo>
                  <a:cubicBezTo>
                    <a:pt x="10635" y="2311"/>
                    <a:pt x="9556" y="2983"/>
                    <a:pt x="9074" y="4045"/>
                  </a:cubicBezTo>
                  <a:cubicBezTo>
                    <a:pt x="8997" y="3740"/>
                    <a:pt x="8794" y="3486"/>
                    <a:pt x="8565" y="3334"/>
                  </a:cubicBezTo>
                  <a:cubicBezTo>
                    <a:pt x="8300" y="3174"/>
                    <a:pt x="8006" y="3098"/>
                    <a:pt x="7714" y="3098"/>
                  </a:cubicBezTo>
                  <a:cubicBezTo>
                    <a:pt x="7447" y="3098"/>
                    <a:pt x="7181" y="3161"/>
                    <a:pt x="6939" y="3283"/>
                  </a:cubicBezTo>
                  <a:cubicBezTo>
                    <a:pt x="7066" y="1910"/>
                    <a:pt x="6888" y="157"/>
                    <a:pt x="5160" y="4"/>
                  </a:cubicBezTo>
                  <a:cubicBezTo>
                    <a:pt x="5112" y="2"/>
                    <a:pt x="5064" y="0"/>
                    <a:pt x="5016"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9"/>
            <p:cNvSpPr/>
            <p:nvPr/>
          </p:nvSpPr>
          <p:spPr>
            <a:xfrm>
              <a:off x="877895" y="2994869"/>
              <a:ext cx="26138" cy="151896"/>
            </a:xfrm>
            <a:custGeom>
              <a:rect b="b" l="l" r="r" t="t"/>
              <a:pathLst>
                <a:path extrusionOk="0" h="3696" w="636">
                  <a:moveTo>
                    <a:pt x="505" y="0"/>
                  </a:moveTo>
                  <a:cubicBezTo>
                    <a:pt x="460" y="0"/>
                    <a:pt x="418" y="29"/>
                    <a:pt x="407" y="93"/>
                  </a:cubicBezTo>
                  <a:cubicBezTo>
                    <a:pt x="77" y="1236"/>
                    <a:pt x="0" y="2456"/>
                    <a:pt x="229" y="3625"/>
                  </a:cubicBezTo>
                  <a:lnTo>
                    <a:pt x="178" y="3625"/>
                  </a:lnTo>
                  <a:cubicBezTo>
                    <a:pt x="178" y="3651"/>
                    <a:pt x="178" y="3676"/>
                    <a:pt x="178" y="3676"/>
                  </a:cubicBezTo>
                  <a:lnTo>
                    <a:pt x="229" y="3676"/>
                  </a:lnTo>
                  <a:cubicBezTo>
                    <a:pt x="229" y="3689"/>
                    <a:pt x="242" y="3695"/>
                    <a:pt x="255" y="3695"/>
                  </a:cubicBezTo>
                  <a:cubicBezTo>
                    <a:pt x="267" y="3695"/>
                    <a:pt x="280" y="3689"/>
                    <a:pt x="280" y="3676"/>
                  </a:cubicBezTo>
                  <a:lnTo>
                    <a:pt x="305" y="3676"/>
                  </a:lnTo>
                  <a:cubicBezTo>
                    <a:pt x="331" y="3676"/>
                    <a:pt x="331" y="3625"/>
                    <a:pt x="305" y="3625"/>
                  </a:cubicBezTo>
                  <a:cubicBezTo>
                    <a:pt x="305" y="2456"/>
                    <a:pt x="407" y="1287"/>
                    <a:pt x="636" y="143"/>
                  </a:cubicBezTo>
                  <a:cubicBezTo>
                    <a:pt x="636" y="55"/>
                    <a:pt x="567" y="0"/>
                    <a:pt x="505"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9"/>
            <p:cNvSpPr/>
            <p:nvPr/>
          </p:nvSpPr>
          <p:spPr>
            <a:xfrm>
              <a:off x="862237" y="3197767"/>
              <a:ext cx="19891" cy="399591"/>
            </a:xfrm>
            <a:custGeom>
              <a:rect b="b" l="l" r="r" t="t"/>
              <a:pathLst>
                <a:path extrusionOk="0" h="9723" w="484">
                  <a:moveTo>
                    <a:pt x="402" y="0"/>
                  </a:moveTo>
                  <a:cubicBezTo>
                    <a:pt x="355" y="0"/>
                    <a:pt x="305" y="33"/>
                    <a:pt x="305" y="86"/>
                  </a:cubicBezTo>
                  <a:cubicBezTo>
                    <a:pt x="153" y="3289"/>
                    <a:pt x="26" y="6491"/>
                    <a:pt x="0" y="9693"/>
                  </a:cubicBezTo>
                  <a:cubicBezTo>
                    <a:pt x="0" y="9715"/>
                    <a:pt x="14" y="9723"/>
                    <a:pt x="30" y="9723"/>
                  </a:cubicBezTo>
                  <a:cubicBezTo>
                    <a:pt x="51" y="9723"/>
                    <a:pt x="76" y="9708"/>
                    <a:pt x="76" y="9693"/>
                  </a:cubicBezTo>
                  <a:cubicBezTo>
                    <a:pt x="254" y="6491"/>
                    <a:pt x="381" y="3289"/>
                    <a:pt x="483" y="86"/>
                  </a:cubicBezTo>
                  <a:cubicBezTo>
                    <a:pt x="483" y="26"/>
                    <a:pt x="443" y="0"/>
                    <a:pt x="402"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9"/>
            <p:cNvSpPr/>
            <p:nvPr/>
          </p:nvSpPr>
          <p:spPr>
            <a:xfrm>
              <a:off x="842387" y="3149313"/>
              <a:ext cx="34522" cy="427537"/>
            </a:xfrm>
            <a:custGeom>
              <a:rect b="b" l="l" r="r" t="t"/>
              <a:pathLst>
                <a:path extrusionOk="0" h="10403" w="840">
                  <a:moveTo>
                    <a:pt x="585" y="1"/>
                  </a:moveTo>
                  <a:cubicBezTo>
                    <a:pt x="572" y="1"/>
                    <a:pt x="559" y="7"/>
                    <a:pt x="559" y="20"/>
                  </a:cubicBezTo>
                  <a:cubicBezTo>
                    <a:pt x="687" y="1646"/>
                    <a:pt x="153" y="3375"/>
                    <a:pt x="77" y="5027"/>
                  </a:cubicBezTo>
                  <a:cubicBezTo>
                    <a:pt x="0" y="6780"/>
                    <a:pt x="26" y="8534"/>
                    <a:pt x="127" y="10288"/>
                  </a:cubicBezTo>
                  <a:cubicBezTo>
                    <a:pt x="127" y="10364"/>
                    <a:pt x="185" y="10402"/>
                    <a:pt x="242" y="10402"/>
                  </a:cubicBezTo>
                  <a:cubicBezTo>
                    <a:pt x="299" y="10402"/>
                    <a:pt x="356" y="10364"/>
                    <a:pt x="356" y="10288"/>
                  </a:cubicBezTo>
                  <a:cubicBezTo>
                    <a:pt x="305" y="8534"/>
                    <a:pt x="229" y="6780"/>
                    <a:pt x="280" y="5027"/>
                  </a:cubicBezTo>
                  <a:cubicBezTo>
                    <a:pt x="331" y="3400"/>
                    <a:pt x="839" y="1646"/>
                    <a:pt x="610" y="20"/>
                  </a:cubicBezTo>
                  <a:cubicBezTo>
                    <a:pt x="610" y="7"/>
                    <a:pt x="598" y="1"/>
                    <a:pt x="585"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9"/>
            <p:cNvSpPr/>
            <p:nvPr/>
          </p:nvSpPr>
          <p:spPr>
            <a:xfrm>
              <a:off x="841442" y="3628222"/>
              <a:ext cx="44837" cy="37275"/>
            </a:xfrm>
            <a:custGeom>
              <a:rect b="b" l="l" r="r" t="t"/>
              <a:pathLst>
                <a:path extrusionOk="0" h="907" w="1091">
                  <a:moveTo>
                    <a:pt x="458" y="0"/>
                  </a:moveTo>
                  <a:cubicBezTo>
                    <a:pt x="449" y="0"/>
                    <a:pt x="440" y="2"/>
                    <a:pt x="430" y="7"/>
                  </a:cubicBezTo>
                  <a:cubicBezTo>
                    <a:pt x="1" y="222"/>
                    <a:pt x="108" y="906"/>
                    <a:pt x="606" y="906"/>
                  </a:cubicBezTo>
                  <a:cubicBezTo>
                    <a:pt x="639" y="906"/>
                    <a:pt x="673" y="903"/>
                    <a:pt x="710" y="897"/>
                  </a:cubicBezTo>
                  <a:cubicBezTo>
                    <a:pt x="938" y="871"/>
                    <a:pt x="1091" y="643"/>
                    <a:pt x="1015" y="414"/>
                  </a:cubicBezTo>
                  <a:cubicBezTo>
                    <a:pt x="959" y="228"/>
                    <a:pt x="794" y="110"/>
                    <a:pt x="620" y="110"/>
                  </a:cubicBezTo>
                  <a:cubicBezTo>
                    <a:pt x="556" y="110"/>
                    <a:pt x="491" y="126"/>
                    <a:pt x="430" y="160"/>
                  </a:cubicBezTo>
                  <a:cubicBezTo>
                    <a:pt x="379" y="185"/>
                    <a:pt x="379" y="236"/>
                    <a:pt x="379" y="261"/>
                  </a:cubicBezTo>
                  <a:cubicBezTo>
                    <a:pt x="455" y="414"/>
                    <a:pt x="557" y="541"/>
                    <a:pt x="710" y="617"/>
                  </a:cubicBezTo>
                  <a:cubicBezTo>
                    <a:pt x="722" y="626"/>
                    <a:pt x="734" y="629"/>
                    <a:pt x="745" y="629"/>
                  </a:cubicBezTo>
                  <a:cubicBezTo>
                    <a:pt x="799" y="629"/>
                    <a:pt x="824" y="537"/>
                    <a:pt x="760" y="516"/>
                  </a:cubicBezTo>
                  <a:cubicBezTo>
                    <a:pt x="684" y="465"/>
                    <a:pt x="633" y="389"/>
                    <a:pt x="582" y="287"/>
                  </a:cubicBezTo>
                  <a:cubicBezTo>
                    <a:pt x="735" y="287"/>
                    <a:pt x="837" y="389"/>
                    <a:pt x="862" y="516"/>
                  </a:cubicBezTo>
                  <a:cubicBezTo>
                    <a:pt x="887" y="668"/>
                    <a:pt x="710" y="770"/>
                    <a:pt x="582" y="770"/>
                  </a:cubicBezTo>
                  <a:cubicBezTo>
                    <a:pt x="176" y="770"/>
                    <a:pt x="227" y="236"/>
                    <a:pt x="481" y="58"/>
                  </a:cubicBezTo>
                  <a:cubicBezTo>
                    <a:pt x="522" y="38"/>
                    <a:pt x="497" y="0"/>
                    <a:pt x="458"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9"/>
            <p:cNvSpPr/>
            <p:nvPr/>
          </p:nvSpPr>
          <p:spPr>
            <a:xfrm>
              <a:off x="870580" y="3695211"/>
              <a:ext cx="13603" cy="214776"/>
            </a:xfrm>
            <a:custGeom>
              <a:rect b="b" l="l" r="r" t="t"/>
              <a:pathLst>
                <a:path extrusionOk="0" h="5226" w="331">
                  <a:moveTo>
                    <a:pt x="85" y="0"/>
                  </a:moveTo>
                  <a:cubicBezTo>
                    <a:pt x="44" y="0"/>
                    <a:pt x="1" y="26"/>
                    <a:pt x="1" y="80"/>
                  </a:cubicBezTo>
                  <a:cubicBezTo>
                    <a:pt x="178" y="1783"/>
                    <a:pt x="229" y="3486"/>
                    <a:pt x="77" y="5214"/>
                  </a:cubicBezTo>
                  <a:cubicBezTo>
                    <a:pt x="77" y="5214"/>
                    <a:pt x="99" y="5225"/>
                    <a:pt x="114" y="5225"/>
                  </a:cubicBezTo>
                  <a:cubicBezTo>
                    <a:pt x="122" y="5225"/>
                    <a:pt x="128" y="5223"/>
                    <a:pt x="128" y="5214"/>
                  </a:cubicBezTo>
                  <a:cubicBezTo>
                    <a:pt x="331" y="3486"/>
                    <a:pt x="331" y="1783"/>
                    <a:pt x="153" y="55"/>
                  </a:cubicBezTo>
                  <a:cubicBezTo>
                    <a:pt x="153" y="19"/>
                    <a:pt x="120" y="0"/>
                    <a:pt x="85"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9"/>
            <p:cNvSpPr/>
            <p:nvPr/>
          </p:nvSpPr>
          <p:spPr>
            <a:xfrm>
              <a:off x="539457" y="941638"/>
              <a:ext cx="206926" cy="93867"/>
            </a:xfrm>
            <a:custGeom>
              <a:rect b="b" l="l" r="r" t="t"/>
              <a:pathLst>
                <a:path extrusionOk="0" h="2284" w="5035">
                  <a:moveTo>
                    <a:pt x="3750" y="0"/>
                  </a:moveTo>
                  <a:cubicBezTo>
                    <a:pt x="3043" y="0"/>
                    <a:pt x="2333" y="504"/>
                    <a:pt x="2288" y="1305"/>
                  </a:cubicBezTo>
                  <a:cubicBezTo>
                    <a:pt x="1974" y="1070"/>
                    <a:pt x="1615" y="940"/>
                    <a:pt x="1245" y="940"/>
                  </a:cubicBezTo>
                  <a:cubicBezTo>
                    <a:pt x="1136" y="940"/>
                    <a:pt x="1026" y="951"/>
                    <a:pt x="916" y="975"/>
                  </a:cubicBezTo>
                  <a:cubicBezTo>
                    <a:pt x="382" y="1102"/>
                    <a:pt x="1" y="1610"/>
                    <a:pt x="77" y="2169"/>
                  </a:cubicBezTo>
                  <a:cubicBezTo>
                    <a:pt x="90" y="2245"/>
                    <a:pt x="147" y="2284"/>
                    <a:pt x="201" y="2284"/>
                  </a:cubicBezTo>
                  <a:cubicBezTo>
                    <a:pt x="255" y="2284"/>
                    <a:pt x="306" y="2245"/>
                    <a:pt x="306" y="2169"/>
                  </a:cubicBezTo>
                  <a:cubicBezTo>
                    <a:pt x="282" y="1664"/>
                    <a:pt x="690" y="1250"/>
                    <a:pt x="1165" y="1250"/>
                  </a:cubicBezTo>
                  <a:cubicBezTo>
                    <a:pt x="1192" y="1250"/>
                    <a:pt x="1219" y="1251"/>
                    <a:pt x="1246" y="1254"/>
                  </a:cubicBezTo>
                  <a:cubicBezTo>
                    <a:pt x="1704" y="1280"/>
                    <a:pt x="2110" y="1458"/>
                    <a:pt x="2415" y="1788"/>
                  </a:cubicBezTo>
                  <a:cubicBezTo>
                    <a:pt x="2444" y="1807"/>
                    <a:pt x="2475" y="1815"/>
                    <a:pt x="2504" y="1815"/>
                  </a:cubicBezTo>
                  <a:cubicBezTo>
                    <a:pt x="2632" y="1815"/>
                    <a:pt x="2742" y="1662"/>
                    <a:pt x="2619" y="1559"/>
                  </a:cubicBezTo>
                  <a:lnTo>
                    <a:pt x="2542" y="1483"/>
                  </a:lnTo>
                  <a:cubicBezTo>
                    <a:pt x="2558" y="775"/>
                    <a:pt x="3133" y="356"/>
                    <a:pt x="3714" y="356"/>
                  </a:cubicBezTo>
                  <a:cubicBezTo>
                    <a:pt x="4092" y="356"/>
                    <a:pt x="4472" y="533"/>
                    <a:pt x="4703" y="924"/>
                  </a:cubicBezTo>
                  <a:cubicBezTo>
                    <a:pt x="4743" y="988"/>
                    <a:pt x="4793" y="1014"/>
                    <a:pt x="4841" y="1014"/>
                  </a:cubicBezTo>
                  <a:cubicBezTo>
                    <a:pt x="4944" y="1014"/>
                    <a:pt x="5034" y="893"/>
                    <a:pt x="4982" y="771"/>
                  </a:cubicBezTo>
                  <a:cubicBezTo>
                    <a:pt x="4714" y="235"/>
                    <a:pt x="4233" y="0"/>
                    <a:pt x="37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9"/>
            <p:cNvSpPr/>
            <p:nvPr/>
          </p:nvSpPr>
          <p:spPr>
            <a:xfrm>
              <a:off x="836099" y="3684115"/>
              <a:ext cx="17795" cy="224886"/>
            </a:xfrm>
            <a:custGeom>
              <a:rect b="b" l="l" r="r" t="t"/>
              <a:pathLst>
                <a:path extrusionOk="0" h="5472" w="433">
                  <a:moveTo>
                    <a:pt x="395" y="1"/>
                  </a:moveTo>
                  <a:cubicBezTo>
                    <a:pt x="376" y="1"/>
                    <a:pt x="357" y="7"/>
                    <a:pt x="357" y="20"/>
                  </a:cubicBezTo>
                  <a:cubicBezTo>
                    <a:pt x="77" y="1799"/>
                    <a:pt x="1" y="3578"/>
                    <a:pt x="179" y="5357"/>
                  </a:cubicBezTo>
                  <a:cubicBezTo>
                    <a:pt x="191" y="5433"/>
                    <a:pt x="242" y="5471"/>
                    <a:pt x="293" y="5471"/>
                  </a:cubicBezTo>
                  <a:cubicBezTo>
                    <a:pt x="344" y="5471"/>
                    <a:pt x="395" y="5433"/>
                    <a:pt x="407" y="5357"/>
                  </a:cubicBezTo>
                  <a:cubicBezTo>
                    <a:pt x="357" y="3578"/>
                    <a:pt x="357" y="1799"/>
                    <a:pt x="433" y="20"/>
                  </a:cubicBezTo>
                  <a:cubicBezTo>
                    <a:pt x="433" y="7"/>
                    <a:pt x="414" y="1"/>
                    <a:pt x="395"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9"/>
            <p:cNvSpPr/>
            <p:nvPr/>
          </p:nvSpPr>
          <p:spPr>
            <a:xfrm>
              <a:off x="363519" y="1589458"/>
              <a:ext cx="361905" cy="167431"/>
            </a:xfrm>
            <a:custGeom>
              <a:rect b="b" l="l" r="r" t="t"/>
              <a:pathLst>
                <a:path extrusionOk="0" h="4074" w="8806">
                  <a:moveTo>
                    <a:pt x="4980" y="1"/>
                  </a:moveTo>
                  <a:cubicBezTo>
                    <a:pt x="4080" y="1"/>
                    <a:pt x="3174" y="362"/>
                    <a:pt x="2452" y="1198"/>
                  </a:cubicBezTo>
                  <a:cubicBezTo>
                    <a:pt x="2350" y="715"/>
                    <a:pt x="1994" y="334"/>
                    <a:pt x="1537" y="156"/>
                  </a:cubicBezTo>
                  <a:cubicBezTo>
                    <a:pt x="1409" y="115"/>
                    <a:pt x="1279" y="96"/>
                    <a:pt x="1149" y="96"/>
                  </a:cubicBezTo>
                  <a:cubicBezTo>
                    <a:pt x="713" y="96"/>
                    <a:pt x="292" y="317"/>
                    <a:pt x="37" y="690"/>
                  </a:cubicBezTo>
                  <a:cubicBezTo>
                    <a:pt x="1" y="745"/>
                    <a:pt x="30" y="787"/>
                    <a:pt x="68" y="787"/>
                  </a:cubicBezTo>
                  <a:cubicBezTo>
                    <a:pt x="83" y="787"/>
                    <a:pt x="99" y="780"/>
                    <a:pt x="114" y="766"/>
                  </a:cubicBezTo>
                  <a:cubicBezTo>
                    <a:pt x="352" y="455"/>
                    <a:pt x="721" y="276"/>
                    <a:pt x="1100" y="276"/>
                  </a:cubicBezTo>
                  <a:cubicBezTo>
                    <a:pt x="1247" y="276"/>
                    <a:pt x="1395" y="303"/>
                    <a:pt x="1537" y="359"/>
                  </a:cubicBezTo>
                  <a:cubicBezTo>
                    <a:pt x="1994" y="588"/>
                    <a:pt x="2147" y="995"/>
                    <a:pt x="2223" y="1452"/>
                  </a:cubicBezTo>
                  <a:cubicBezTo>
                    <a:pt x="2235" y="1500"/>
                    <a:pt x="2269" y="1519"/>
                    <a:pt x="2307" y="1519"/>
                  </a:cubicBezTo>
                  <a:cubicBezTo>
                    <a:pt x="2350" y="1519"/>
                    <a:pt x="2399" y="1493"/>
                    <a:pt x="2426" y="1452"/>
                  </a:cubicBezTo>
                  <a:cubicBezTo>
                    <a:pt x="2435" y="1461"/>
                    <a:pt x="2446" y="1464"/>
                    <a:pt x="2457" y="1464"/>
                  </a:cubicBezTo>
                  <a:cubicBezTo>
                    <a:pt x="2480" y="1464"/>
                    <a:pt x="2503" y="1452"/>
                    <a:pt x="2503" y="1452"/>
                  </a:cubicBezTo>
                  <a:cubicBezTo>
                    <a:pt x="3282" y="810"/>
                    <a:pt x="4200" y="502"/>
                    <a:pt x="5075" y="502"/>
                  </a:cubicBezTo>
                  <a:cubicBezTo>
                    <a:pt x="6795" y="502"/>
                    <a:pt x="8348" y="1693"/>
                    <a:pt x="8348" y="3867"/>
                  </a:cubicBezTo>
                  <a:cubicBezTo>
                    <a:pt x="8348" y="4004"/>
                    <a:pt x="8458" y="4073"/>
                    <a:pt x="8570" y="4073"/>
                  </a:cubicBezTo>
                  <a:cubicBezTo>
                    <a:pt x="8686" y="4073"/>
                    <a:pt x="8806" y="3997"/>
                    <a:pt x="8806" y="3841"/>
                  </a:cubicBezTo>
                  <a:cubicBezTo>
                    <a:pt x="8788" y="1644"/>
                    <a:pt x="6899" y="1"/>
                    <a:pt x="49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9"/>
            <p:cNvSpPr/>
            <p:nvPr/>
          </p:nvSpPr>
          <p:spPr>
            <a:xfrm>
              <a:off x="667928" y="3044597"/>
              <a:ext cx="177007" cy="188062"/>
            </a:xfrm>
            <a:custGeom>
              <a:rect b="b" l="l" r="r" t="t"/>
              <a:pathLst>
                <a:path extrusionOk="0" h="4576" w="4307">
                  <a:moveTo>
                    <a:pt x="230" y="52"/>
                  </a:moveTo>
                  <a:cubicBezTo>
                    <a:pt x="52" y="77"/>
                    <a:pt x="1" y="331"/>
                    <a:pt x="153" y="407"/>
                  </a:cubicBezTo>
                  <a:cubicBezTo>
                    <a:pt x="560" y="509"/>
                    <a:pt x="916" y="662"/>
                    <a:pt x="1272" y="840"/>
                  </a:cubicBezTo>
                  <a:cubicBezTo>
                    <a:pt x="1704" y="1195"/>
                    <a:pt x="2085" y="1602"/>
                    <a:pt x="2390" y="2085"/>
                  </a:cubicBezTo>
                  <a:cubicBezTo>
                    <a:pt x="2898" y="2847"/>
                    <a:pt x="3356" y="3635"/>
                    <a:pt x="3737" y="4449"/>
                  </a:cubicBezTo>
                  <a:cubicBezTo>
                    <a:pt x="3786" y="4538"/>
                    <a:pt x="3867" y="4576"/>
                    <a:pt x="3949" y="4576"/>
                  </a:cubicBezTo>
                  <a:cubicBezTo>
                    <a:pt x="4123" y="4576"/>
                    <a:pt x="4306" y="4410"/>
                    <a:pt x="4220" y="4220"/>
                  </a:cubicBezTo>
                  <a:cubicBezTo>
                    <a:pt x="3813" y="3203"/>
                    <a:pt x="3229" y="2237"/>
                    <a:pt x="2492" y="1424"/>
                  </a:cubicBezTo>
                  <a:cubicBezTo>
                    <a:pt x="2187" y="967"/>
                    <a:pt x="1805" y="585"/>
                    <a:pt x="1373" y="230"/>
                  </a:cubicBezTo>
                  <a:cubicBezTo>
                    <a:pt x="1018" y="1"/>
                    <a:pt x="662" y="103"/>
                    <a:pt x="230" y="52"/>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9"/>
            <p:cNvSpPr/>
            <p:nvPr/>
          </p:nvSpPr>
          <p:spPr>
            <a:xfrm>
              <a:off x="856894" y="2861261"/>
              <a:ext cx="174582" cy="1069809"/>
            </a:xfrm>
            <a:custGeom>
              <a:rect b="b" l="l" r="r" t="t"/>
              <a:pathLst>
                <a:path extrusionOk="0" h="26031" w="4248">
                  <a:moveTo>
                    <a:pt x="2404" y="0"/>
                  </a:moveTo>
                  <a:cubicBezTo>
                    <a:pt x="2247" y="0"/>
                    <a:pt x="2099" y="100"/>
                    <a:pt x="2062" y="268"/>
                  </a:cubicBezTo>
                  <a:cubicBezTo>
                    <a:pt x="1909" y="1564"/>
                    <a:pt x="1198" y="2708"/>
                    <a:pt x="130" y="3445"/>
                  </a:cubicBezTo>
                  <a:cubicBezTo>
                    <a:pt x="1" y="3532"/>
                    <a:pt x="73" y="3747"/>
                    <a:pt x="207" y="3747"/>
                  </a:cubicBezTo>
                  <a:cubicBezTo>
                    <a:pt x="231" y="3747"/>
                    <a:pt x="256" y="3740"/>
                    <a:pt x="283" y="3725"/>
                  </a:cubicBezTo>
                  <a:cubicBezTo>
                    <a:pt x="1477" y="3216"/>
                    <a:pt x="2341" y="2174"/>
                    <a:pt x="2646" y="904"/>
                  </a:cubicBezTo>
                  <a:lnTo>
                    <a:pt x="3231" y="1209"/>
                  </a:lnTo>
                  <a:cubicBezTo>
                    <a:pt x="562" y="3979"/>
                    <a:pt x="766" y="7817"/>
                    <a:pt x="486" y="11477"/>
                  </a:cubicBezTo>
                  <a:cubicBezTo>
                    <a:pt x="79" y="16204"/>
                    <a:pt x="105" y="20957"/>
                    <a:pt x="537" y="25684"/>
                  </a:cubicBezTo>
                  <a:cubicBezTo>
                    <a:pt x="561" y="25916"/>
                    <a:pt x="750" y="26031"/>
                    <a:pt x="934" y="26031"/>
                  </a:cubicBezTo>
                  <a:cubicBezTo>
                    <a:pt x="1133" y="26031"/>
                    <a:pt x="1326" y="25897"/>
                    <a:pt x="1299" y="25633"/>
                  </a:cubicBezTo>
                  <a:cubicBezTo>
                    <a:pt x="867" y="21541"/>
                    <a:pt x="816" y="17398"/>
                    <a:pt x="1121" y="13281"/>
                  </a:cubicBezTo>
                  <a:cubicBezTo>
                    <a:pt x="1376" y="9265"/>
                    <a:pt x="893" y="4309"/>
                    <a:pt x="4095" y="1361"/>
                  </a:cubicBezTo>
                  <a:cubicBezTo>
                    <a:pt x="4248" y="1183"/>
                    <a:pt x="4197" y="904"/>
                    <a:pt x="3993" y="777"/>
                  </a:cubicBezTo>
                  <a:cubicBezTo>
                    <a:pt x="3536" y="548"/>
                    <a:pt x="3053" y="294"/>
                    <a:pt x="2570" y="39"/>
                  </a:cubicBezTo>
                  <a:cubicBezTo>
                    <a:pt x="2517" y="13"/>
                    <a:pt x="2460" y="0"/>
                    <a:pt x="2404" y="0"/>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9"/>
            <p:cNvSpPr/>
            <p:nvPr/>
          </p:nvSpPr>
          <p:spPr>
            <a:xfrm>
              <a:off x="825989" y="3155519"/>
              <a:ext cx="65509" cy="422030"/>
            </a:xfrm>
            <a:custGeom>
              <a:rect b="b" l="l" r="r" t="t"/>
              <a:pathLst>
                <a:path extrusionOk="0" h="10269" w="1594">
                  <a:moveTo>
                    <a:pt x="1114" y="1"/>
                  </a:moveTo>
                  <a:cubicBezTo>
                    <a:pt x="1078" y="1"/>
                    <a:pt x="1035" y="28"/>
                    <a:pt x="1035" y="72"/>
                  </a:cubicBezTo>
                  <a:cubicBezTo>
                    <a:pt x="1162" y="1623"/>
                    <a:pt x="399" y="2944"/>
                    <a:pt x="272" y="4469"/>
                  </a:cubicBezTo>
                  <a:cubicBezTo>
                    <a:pt x="145" y="6350"/>
                    <a:pt x="882" y="8154"/>
                    <a:pt x="69" y="9984"/>
                  </a:cubicBezTo>
                  <a:cubicBezTo>
                    <a:pt x="1" y="10138"/>
                    <a:pt x="139" y="10269"/>
                    <a:pt x="268" y="10269"/>
                  </a:cubicBezTo>
                  <a:cubicBezTo>
                    <a:pt x="331" y="10269"/>
                    <a:pt x="391" y="10237"/>
                    <a:pt x="425" y="10162"/>
                  </a:cubicBezTo>
                  <a:cubicBezTo>
                    <a:pt x="1111" y="8536"/>
                    <a:pt x="704" y="7036"/>
                    <a:pt x="653" y="5333"/>
                  </a:cubicBezTo>
                  <a:cubicBezTo>
                    <a:pt x="603" y="3529"/>
                    <a:pt x="1594" y="1826"/>
                    <a:pt x="1162" y="47"/>
                  </a:cubicBezTo>
                  <a:cubicBezTo>
                    <a:pt x="1162" y="15"/>
                    <a:pt x="1140" y="1"/>
                    <a:pt x="1114" y="1"/>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9"/>
            <p:cNvSpPr/>
            <p:nvPr/>
          </p:nvSpPr>
          <p:spPr>
            <a:xfrm>
              <a:off x="825660" y="3675032"/>
              <a:ext cx="31398" cy="224680"/>
            </a:xfrm>
            <a:custGeom>
              <a:rect b="b" l="l" r="r" t="t"/>
              <a:pathLst>
                <a:path extrusionOk="0" h="5467" w="764">
                  <a:moveTo>
                    <a:pt x="647" y="0"/>
                  </a:moveTo>
                  <a:cubicBezTo>
                    <a:pt x="608" y="0"/>
                    <a:pt x="570" y="20"/>
                    <a:pt x="560" y="63"/>
                  </a:cubicBezTo>
                  <a:cubicBezTo>
                    <a:pt x="102" y="1766"/>
                    <a:pt x="1" y="3545"/>
                    <a:pt x="255" y="5298"/>
                  </a:cubicBezTo>
                  <a:cubicBezTo>
                    <a:pt x="280" y="5410"/>
                    <a:pt x="377" y="5467"/>
                    <a:pt x="467" y="5467"/>
                  </a:cubicBezTo>
                  <a:cubicBezTo>
                    <a:pt x="562" y="5467"/>
                    <a:pt x="649" y="5403"/>
                    <a:pt x="636" y="5273"/>
                  </a:cubicBezTo>
                  <a:cubicBezTo>
                    <a:pt x="560" y="3545"/>
                    <a:pt x="611" y="1842"/>
                    <a:pt x="763" y="114"/>
                  </a:cubicBezTo>
                  <a:cubicBezTo>
                    <a:pt x="763" y="40"/>
                    <a:pt x="703" y="0"/>
                    <a:pt x="647" y="0"/>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9"/>
            <p:cNvSpPr/>
            <p:nvPr/>
          </p:nvSpPr>
          <p:spPr>
            <a:xfrm>
              <a:off x="301297" y="2357940"/>
              <a:ext cx="646628" cy="258832"/>
            </a:xfrm>
            <a:custGeom>
              <a:rect b="b" l="l" r="r" t="t"/>
              <a:pathLst>
                <a:path extrusionOk="0" h="6298" w="15734">
                  <a:moveTo>
                    <a:pt x="5544" y="1"/>
                  </a:moveTo>
                  <a:cubicBezTo>
                    <a:pt x="4204" y="1"/>
                    <a:pt x="2950" y="1047"/>
                    <a:pt x="2517" y="2298"/>
                  </a:cubicBezTo>
                  <a:cubicBezTo>
                    <a:pt x="2167" y="2039"/>
                    <a:pt x="1739" y="1866"/>
                    <a:pt x="1328" y="1866"/>
                  </a:cubicBezTo>
                  <a:cubicBezTo>
                    <a:pt x="933" y="1866"/>
                    <a:pt x="555" y="2026"/>
                    <a:pt x="281" y="2425"/>
                  </a:cubicBezTo>
                  <a:cubicBezTo>
                    <a:pt x="26" y="2883"/>
                    <a:pt x="1" y="3416"/>
                    <a:pt x="230" y="3899"/>
                  </a:cubicBezTo>
                  <a:cubicBezTo>
                    <a:pt x="364" y="4212"/>
                    <a:pt x="615" y="4583"/>
                    <a:pt x="967" y="4583"/>
                  </a:cubicBezTo>
                  <a:cubicBezTo>
                    <a:pt x="1016" y="4583"/>
                    <a:pt x="1066" y="4576"/>
                    <a:pt x="1119" y="4560"/>
                  </a:cubicBezTo>
                  <a:cubicBezTo>
                    <a:pt x="1221" y="4535"/>
                    <a:pt x="1221" y="4408"/>
                    <a:pt x="1170" y="4357"/>
                  </a:cubicBezTo>
                  <a:cubicBezTo>
                    <a:pt x="840" y="4001"/>
                    <a:pt x="509" y="3340"/>
                    <a:pt x="763" y="2883"/>
                  </a:cubicBezTo>
                  <a:lnTo>
                    <a:pt x="763" y="2883"/>
                  </a:lnTo>
                  <a:cubicBezTo>
                    <a:pt x="784" y="2945"/>
                    <a:pt x="857" y="2991"/>
                    <a:pt x="939" y="2991"/>
                  </a:cubicBezTo>
                  <a:cubicBezTo>
                    <a:pt x="956" y="2991"/>
                    <a:pt x="974" y="2989"/>
                    <a:pt x="992" y="2984"/>
                  </a:cubicBezTo>
                  <a:lnTo>
                    <a:pt x="1729" y="2857"/>
                  </a:lnTo>
                  <a:cubicBezTo>
                    <a:pt x="1780" y="2832"/>
                    <a:pt x="1856" y="2781"/>
                    <a:pt x="1882" y="2705"/>
                  </a:cubicBezTo>
                  <a:cubicBezTo>
                    <a:pt x="2034" y="2832"/>
                    <a:pt x="2187" y="2959"/>
                    <a:pt x="2288" y="3137"/>
                  </a:cubicBezTo>
                  <a:cubicBezTo>
                    <a:pt x="2371" y="3261"/>
                    <a:pt x="2482" y="3312"/>
                    <a:pt x="2592" y="3312"/>
                  </a:cubicBezTo>
                  <a:cubicBezTo>
                    <a:pt x="2887" y="3312"/>
                    <a:pt x="3176" y="2943"/>
                    <a:pt x="2898" y="2628"/>
                  </a:cubicBezTo>
                  <a:cubicBezTo>
                    <a:pt x="3356" y="1764"/>
                    <a:pt x="3991" y="1027"/>
                    <a:pt x="5033" y="824"/>
                  </a:cubicBezTo>
                  <a:cubicBezTo>
                    <a:pt x="5203" y="790"/>
                    <a:pt x="5359" y="773"/>
                    <a:pt x="5501" y="773"/>
                  </a:cubicBezTo>
                  <a:cubicBezTo>
                    <a:pt x="7040" y="773"/>
                    <a:pt x="7026" y="2668"/>
                    <a:pt x="6863" y="3925"/>
                  </a:cubicBezTo>
                  <a:cubicBezTo>
                    <a:pt x="6804" y="4298"/>
                    <a:pt x="7121" y="4531"/>
                    <a:pt x="7408" y="4531"/>
                  </a:cubicBezTo>
                  <a:cubicBezTo>
                    <a:pt x="7610" y="4531"/>
                    <a:pt x="7798" y="4416"/>
                    <a:pt x="7829" y="4153"/>
                  </a:cubicBezTo>
                  <a:lnTo>
                    <a:pt x="7854" y="3976"/>
                  </a:lnTo>
                  <a:cubicBezTo>
                    <a:pt x="7931" y="3874"/>
                    <a:pt x="8051" y="3823"/>
                    <a:pt x="8172" y="3823"/>
                  </a:cubicBezTo>
                  <a:cubicBezTo>
                    <a:pt x="8293" y="3823"/>
                    <a:pt x="8414" y="3874"/>
                    <a:pt x="8490" y="3976"/>
                  </a:cubicBezTo>
                  <a:cubicBezTo>
                    <a:pt x="8769" y="4204"/>
                    <a:pt x="8820" y="4560"/>
                    <a:pt x="8947" y="4865"/>
                  </a:cubicBezTo>
                  <a:cubicBezTo>
                    <a:pt x="9008" y="5024"/>
                    <a:pt x="9146" y="5101"/>
                    <a:pt x="9283" y="5101"/>
                  </a:cubicBezTo>
                  <a:cubicBezTo>
                    <a:pt x="9432" y="5101"/>
                    <a:pt x="9581" y="5011"/>
                    <a:pt x="9634" y="4840"/>
                  </a:cubicBezTo>
                  <a:cubicBezTo>
                    <a:pt x="9634" y="4840"/>
                    <a:pt x="9659" y="4814"/>
                    <a:pt x="9659" y="4789"/>
                  </a:cubicBezTo>
                  <a:cubicBezTo>
                    <a:pt x="10033" y="3948"/>
                    <a:pt x="11436" y="3429"/>
                    <a:pt x="12371" y="3429"/>
                  </a:cubicBezTo>
                  <a:cubicBezTo>
                    <a:pt x="12454" y="3429"/>
                    <a:pt x="12533" y="3434"/>
                    <a:pt x="12607" y="3442"/>
                  </a:cubicBezTo>
                  <a:cubicBezTo>
                    <a:pt x="13929" y="3620"/>
                    <a:pt x="14640" y="4662"/>
                    <a:pt x="14691" y="5933"/>
                  </a:cubicBezTo>
                  <a:cubicBezTo>
                    <a:pt x="14705" y="6167"/>
                    <a:pt x="14914" y="6297"/>
                    <a:pt x="15115" y="6297"/>
                  </a:cubicBezTo>
                  <a:cubicBezTo>
                    <a:pt x="15283" y="6297"/>
                    <a:pt x="15444" y="6206"/>
                    <a:pt x="15479" y="6009"/>
                  </a:cubicBezTo>
                  <a:cubicBezTo>
                    <a:pt x="15733" y="4128"/>
                    <a:pt x="14310" y="2603"/>
                    <a:pt x="12480" y="2501"/>
                  </a:cubicBezTo>
                  <a:cubicBezTo>
                    <a:pt x="12442" y="2499"/>
                    <a:pt x="12403" y="2498"/>
                    <a:pt x="12362" y="2498"/>
                  </a:cubicBezTo>
                  <a:cubicBezTo>
                    <a:pt x="11467" y="2498"/>
                    <a:pt x="9863" y="3025"/>
                    <a:pt x="9329" y="3925"/>
                  </a:cubicBezTo>
                  <a:cubicBezTo>
                    <a:pt x="9125" y="3543"/>
                    <a:pt x="8795" y="3289"/>
                    <a:pt x="8388" y="3213"/>
                  </a:cubicBezTo>
                  <a:cubicBezTo>
                    <a:pt x="8323" y="3204"/>
                    <a:pt x="8261" y="3198"/>
                    <a:pt x="8202" y="3198"/>
                  </a:cubicBezTo>
                  <a:cubicBezTo>
                    <a:pt x="8099" y="3198"/>
                    <a:pt x="8002" y="3216"/>
                    <a:pt x="7905" y="3264"/>
                  </a:cubicBezTo>
                  <a:cubicBezTo>
                    <a:pt x="7956" y="1764"/>
                    <a:pt x="7524" y="163"/>
                    <a:pt x="5770" y="11"/>
                  </a:cubicBezTo>
                  <a:cubicBezTo>
                    <a:pt x="5695" y="4"/>
                    <a:pt x="5619" y="1"/>
                    <a:pt x="5544"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9"/>
            <p:cNvSpPr/>
            <p:nvPr/>
          </p:nvSpPr>
          <p:spPr>
            <a:xfrm>
              <a:off x="652270" y="2719269"/>
              <a:ext cx="301656" cy="185226"/>
            </a:xfrm>
            <a:custGeom>
              <a:rect b="b" l="l" r="r" t="t"/>
              <a:pathLst>
                <a:path extrusionOk="0" h="4507" w="7340">
                  <a:moveTo>
                    <a:pt x="3579" y="0"/>
                  </a:moveTo>
                  <a:cubicBezTo>
                    <a:pt x="3285" y="0"/>
                    <a:pt x="2971" y="103"/>
                    <a:pt x="2644" y="343"/>
                  </a:cubicBezTo>
                  <a:cubicBezTo>
                    <a:pt x="1881" y="953"/>
                    <a:pt x="1551" y="1944"/>
                    <a:pt x="1780" y="2910"/>
                  </a:cubicBezTo>
                  <a:cubicBezTo>
                    <a:pt x="1592" y="2769"/>
                    <a:pt x="1356" y="2696"/>
                    <a:pt x="1119" y="2696"/>
                  </a:cubicBezTo>
                  <a:cubicBezTo>
                    <a:pt x="972" y="2696"/>
                    <a:pt x="824" y="2724"/>
                    <a:pt x="687" y="2783"/>
                  </a:cubicBezTo>
                  <a:cubicBezTo>
                    <a:pt x="1" y="3088"/>
                    <a:pt x="51" y="3952"/>
                    <a:pt x="356" y="4486"/>
                  </a:cubicBezTo>
                  <a:cubicBezTo>
                    <a:pt x="371" y="4501"/>
                    <a:pt x="386" y="4507"/>
                    <a:pt x="400" y="4507"/>
                  </a:cubicBezTo>
                  <a:cubicBezTo>
                    <a:pt x="433" y="4507"/>
                    <a:pt x="458" y="4471"/>
                    <a:pt x="458" y="4435"/>
                  </a:cubicBezTo>
                  <a:cubicBezTo>
                    <a:pt x="331" y="3927"/>
                    <a:pt x="229" y="3037"/>
                    <a:pt x="992" y="2986"/>
                  </a:cubicBezTo>
                  <a:cubicBezTo>
                    <a:pt x="1019" y="2984"/>
                    <a:pt x="1045" y="2983"/>
                    <a:pt x="1071" y="2983"/>
                  </a:cubicBezTo>
                  <a:cubicBezTo>
                    <a:pt x="1704" y="2983"/>
                    <a:pt x="2023" y="3563"/>
                    <a:pt x="2364" y="4003"/>
                  </a:cubicBezTo>
                  <a:cubicBezTo>
                    <a:pt x="2397" y="4043"/>
                    <a:pt x="2439" y="4060"/>
                    <a:pt x="2480" y="4060"/>
                  </a:cubicBezTo>
                  <a:cubicBezTo>
                    <a:pt x="2569" y="4060"/>
                    <a:pt x="2653" y="3980"/>
                    <a:pt x="2618" y="3876"/>
                  </a:cubicBezTo>
                  <a:cubicBezTo>
                    <a:pt x="2618" y="3850"/>
                    <a:pt x="2618" y="3799"/>
                    <a:pt x="2618" y="3774"/>
                  </a:cubicBezTo>
                  <a:cubicBezTo>
                    <a:pt x="2288" y="2961"/>
                    <a:pt x="2034" y="2147"/>
                    <a:pt x="2517" y="1334"/>
                  </a:cubicBezTo>
                  <a:cubicBezTo>
                    <a:pt x="2750" y="965"/>
                    <a:pt x="3132" y="655"/>
                    <a:pt x="3561" y="655"/>
                  </a:cubicBezTo>
                  <a:cubicBezTo>
                    <a:pt x="3692" y="655"/>
                    <a:pt x="3828" y="684"/>
                    <a:pt x="3966" y="750"/>
                  </a:cubicBezTo>
                  <a:cubicBezTo>
                    <a:pt x="4525" y="1004"/>
                    <a:pt x="4703" y="1766"/>
                    <a:pt x="4753" y="2376"/>
                  </a:cubicBezTo>
                  <a:cubicBezTo>
                    <a:pt x="4778" y="2618"/>
                    <a:pt x="4980" y="2733"/>
                    <a:pt x="5177" y="2733"/>
                  </a:cubicBezTo>
                  <a:cubicBezTo>
                    <a:pt x="5395" y="2733"/>
                    <a:pt x="5607" y="2592"/>
                    <a:pt x="5567" y="2325"/>
                  </a:cubicBezTo>
                  <a:cubicBezTo>
                    <a:pt x="5541" y="2173"/>
                    <a:pt x="5490" y="2020"/>
                    <a:pt x="5440" y="1893"/>
                  </a:cubicBezTo>
                  <a:cubicBezTo>
                    <a:pt x="5440" y="1512"/>
                    <a:pt x="5668" y="1156"/>
                    <a:pt x="5999" y="978"/>
                  </a:cubicBezTo>
                  <a:cubicBezTo>
                    <a:pt x="6080" y="946"/>
                    <a:pt x="6160" y="931"/>
                    <a:pt x="6236" y="931"/>
                  </a:cubicBezTo>
                  <a:cubicBezTo>
                    <a:pt x="6519" y="931"/>
                    <a:pt x="6734" y="1141"/>
                    <a:pt x="6634" y="1461"/>
                  </a:cubicBezTo>
                  <a:cubicBezTo>
                    <a:pt x="6601" y="1610"/>
                    <a:pt x="6729" y="1716"/>
                    <a:pt x="6851" y="1716"/>
                  </a:cubicBezTo>
                  <a:cubicBezTo>
                    <a:pt x="6916" y="1716"/>
                    <a:pt x="6980" y="1685"/>
                    <a:pt x="7015" y="1614"/>
                  </a:cubicBezTo>
                  <a:cubicBezTo>
                    <a:pt x="7339" y="1082"/>
                    <a:pt x="6843" y="529"/>
                    <a:pt x="6310" y="529"/>
                  </a:cubicBezTo>
                  <a:cubicBezTo>
                    <a:pt x="6257" y="529"/>
                    <a:pt x="6204" y="535"/>
                    <a:pt x="6151" y="546"/>
                  </a:cubicBezTo>
                  <a:cubicBezTo>
                    <a:pt x="5719" y="623"/>
                    <a:pt x="5363" y="953"/>
                    <a:pt x="5262" y="1385"/>
                  </a:cubicBezTo>
                  <a:cubicBezTo>
                    <a:pt x="4917" y="641"/>
                    <a:pt x="4313" y="0"/>
                    <a:pt x="3579"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9"/>
            <p:cNvSpPr/>
            <p:nvPr/>
          </p:nvSpPr>
          <p:spPr>
            <a:xfrm>
              <a:off x="1151851" y="2477616"/>
              <a:ext cx="174747" cy="116840"/>
            </a:xfrm>
            <a:custGeom>
              <a:rect b="b" l="l" r="r" t="t"/>
              <a:pathLst>
                <a:path extrusionOk="0" h="2843" w="4252">
                  <a:moveTo>
                    <a:pt x="955" y="0"/>
                  </a:moveTo>
                  <a:cubicBezTo>
                    <a:pt x="556" y="0"/>
                    <a:pt x="192" y="367"/>
                    <a:pt x="19" y="733"/>
                  </a:cubicBezTo>
                  <a:cubicBezTo>
                    <a:pt x="1" y="788"/>
                    <a:pt x="61" y="830"/>
                    <a:pt x="116" y="830"/>
                  </a:cubicBezTo>
                  <a:cubicBezTo>
                    <a:pt x="137" y="830"/>
                    <a:pt x="157" y="824"/>
                    <a:pt x="171" y="809"/>
                  </a:cubicBezTo>
                  <a:cubicBezTo>
                    <a:pt x="298" y="555"/>
                    <a:pt x="553" y="377"/>
                    <a:pt x="832" y="352"/>
                  </a:cubicBezTo>
                  <a:cubicBezTo>
                    <a:pt x="1163" y="352"/>
                    <a:pt x="1264" y="631"/>
                    <a:pt x="1340" y="886"/>
                  </a:cubicBezTo>
                  <a:cubicBezTo>
                    <a:pt x="1442" y="1318"/>
                    <a:pt x="1468" y="1775"/>
                    <a:pt x="1468" y="2233"/>
                  </a:cubicBezTo>
                  <a:cubicBezTo>
                    <a:pt x="1468" y="2375"/>
                    <a:pt x="1568" y="2440"/>
                    <a:pt x="1674" y="2440"/>
                  </a:cubicBezTo>
                  <a:cubicBezTo>
                    <a:pt x="1795" y="2440"/>
                    <a:pt x="1925" y="2356"/>
                    <a:pt x="1925" y="2207"/>
                  </a:cubicBezTo>
                  <a:lnTo>
                    <a:pt x="1925" y="2182"/>
                  </a:lnTo>
                  <a:cubicBezTo>
                    <a:pt x="2082" y="1845"/>
                    <a:pt x="2358" y="1529"/>
                    <a:pt x="2752" y="1529"/>
                  </a:cubicBezTo>
                  <a:cubicBezTo>
                    <a:pt x="2805" y="1529"/>
                    <a:pt x="2859" y="1534"/>
                    <a:pt x="2916" y="1546"/>
                  </a:cubicBezTo>
                  <a:cubicBezTo>
                    <a:pt x="3399" y="1648"/>
                    <a:pt x="3628" y="2156"/>
                    <a:pt x="3679" y="2588"/>
                  </a:cubicBezTo>
                  <a:cubicBezTo>
                    <a:pt x="3715" y="2760"/>
                    <a:pt x="3853" y="2843"/>
                    <a:pt x="3982" y="2843"/>
                  </a:cubicBezTo>
                  <a:cubicBezTo>
                    <a:pt x="4121" y="2843"/>
                    <a:pt x="4251" y="2747"/>
                    <a:pt x="4238" y="2563"/>
                  </a:cubicBezTo>
                  <a:cubicBezTo>
                    <a:pt x="4187" y="1851"/>
                    <a:pt x="3679" y="1064"/>
                    <a:pt x="2916" y="1013"/>
                  </a:cubicBezTo>
                  <a:cubicBezTo>
                    <a:pt x="2535" y="1013"/>
                    <a:pt x="2154" y="1165"/>
                    <a:pt x="1900" y="1445"/>
                  </a:cubicBezTo>
                  <a:cubicBezTo>
                    <a:pt x="1849" y="936"/>
                    <a:pt x="1696" y="377"/>
                    <a:pt x="1340" y="123"/>
                  </a:cubicBezTo>
                  <a:cubicBezTo>
                    <a:pt x="1212" y="37"/>
                    <a:pt x="1081" y="0"/>
                    <a:pt x="955"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9"/>
            <p:cNvSpPr/>
            <p:nvPr/>
          </p:nvSpPr>
          <p:spPr>
            <a:xfrm>
              <a:off x="334298" y="1928923"/>
              <a:ext cx="301327" cy="136896"/>
            </a:xfrm>
            <a:custGeom>
              <a:rect b="b" l="l" r="r" t="t"/>
              <a:pathLst>
                <a:path extrusionOk="0" h="3331" w="7332">
                  <a:moveTo>
                    <a:pt x="3985" y="1"/>
                  </a:moveTo>
                  <a:cubicBezTo>
                    <a:pt x="3091" y="1"/>
                    <a:pt x="2284" y="548"/>
                    <a:pt x="1943" y="1376"/>
                  </a:cubicBezTo>
                  <a:cubicBezTo>
                    <a:pt x="1917" y="995"/>
                    <a:pt x="1689" y="639"/>
                    <a:pt x="1333" y="461"/>
                  </a:cubicBezTo>
                  <a:cubicBezTo>
                    <a:pt x="1248" y="432"/>
                    <a:pt x="1166" y="418"/>
                    <a:pt x="1088" y="418"/>
                  </a:cubicBezTo>
                  <a:cubicBezTo>
                    <a:pt x="626" y="418"/>
                    <a:pt x="276" y="884"/>
                    <a:pt x="37" y="1275"/>
                  </a:cubicBezTo>
                  <a:cubicBezTo>
                    <a:pt x="1" y="1310"/>
                    <a:pt x="28" y="1346"/>
                    <a:pt x="66" y="1346"/>
                  </a:cubicBezTo>
                  <a:cubicBezTo>
                    <a:pt x="81" y="1346"/>
                    <a:pt x="98" y="1340"/>
                    <a:pt x="113" y="1325"/>
                  </a:cubicBezTo>
                  <a:cubicBezTo>
                    <a:pt x="336" y="1080"/>
                    <a:pt x="637" y="718"/>
                    <a:pt x="999" y="718"/>
                  </a:cubicBezTo>
                  <a:cubicBezTo>
                    <a:pt x="1050" y="718"/>
                    <a:pt x="1102" y="725"/>
                    <a:pt x="1155" y="741"/>
                  </a:cubicBezTo>
                  <a:cubicBezTo>
                    <a:pt x="1663" y="868"/>
                    <a:pt x="1638" y="1630"/>
                    <a:pt x="1612" y="2037"/>
                  </a:cubicBezTo>
                  <a:cubicBezTo>
                    <a:pt x="1598" y="2138"/>
                    <a:pt x="1674" y="2199"/>
                    <a:pt x="1757" y="2199"/>
                  </a:cubicBezTo>
                  <a:cubicBezTo>
                    <a:pt x="1819" y="2199"/>
                    <a:pt x="1885" y="2164"/>
                    <a:pt x="1917" y="2088"/>
                  </a:cubicBezTo>
                  <a:cubicBezTo>
                    <a:pt x="1943" y="1986"/>
                    <a:pt x="1968" y="1910"/>
                    <a:pt x="1968" y="1808"/>
                  </a:cubicBezTo>
                  <a:cubicBezTo>
                    <a:pt x="2324" y="1071"/>
                    <a:pt x="2985" y="461"/>
                    <a:pt x="3849" y="461"/>
                  </a:cubicBezTo>
                  <a:cubicBezTo>
                    <a:pt x="5247" y="461"/>
                    <a:pt x="5247" y="1961"/>
                    <a:pt x="5247" y="2977"/>
                  </a:cubicBezTo>
                  <a:cubicBezTo>
                    <a:pt x="5260" y="3140"/>
                    <a:pt x="5389" y="3223"/>
                    <a:pt x="5518" y="3223"/>
                  </a:cubicBezTo>
                  <a:cubicBezTo>
                    <a:pt x="5632" y="3223"/>
                    <a:pt x="5745" y="3159"/>
                    <a:pt x="5781" y="3028"/>
                  </a:cubicBezTo>
                  <a:cubicBezTo>
                    <a:pt x="5781" y="2977"/>
                    <a:pt x="5806" y="2927"/>
                    <a:pt x="5806" y="2876"/>
                  </a:cubicBezTo>
                  <a:cubicBezTo>
                    <a:pt x="5900" y="2664"/>
                    <a:pt x="6082" y="2517"/>
                    <a:pt x="6310" y="2517"/>
                  </a:cubicBezTo>
                  <a:cubicBezTo>
                    <a:pt x="6328" y="2517"/>
                    <a:pt x="6347" y="2518"/>
                    <a:pt x="6365" y="2520"/>
                  </a:cubicBezTo>
                  <a:cubicBezTo>
                    <a:pt x="6696" y="2571"/>
                    <a:pt x="6797" y="2901"/>
                    <a:pt x="6874" y="3181"/>
                  </a:cubicBezTo>
                  <a:cubicBezTo>
                    <a:pt x="6898" y="3279"/>
                    <a:pt x="6989" y="3330"/>
                    <a:pt x="7078" y="3330"/>
                  </a:cubicBezTo>
                  <a:cubicBezTo>
                    <a:pt x="7173" y="3330"/>
                    <a:pt x="7267" y="3273"/>
                    <a:pt x="7280" y="3155"/>
                  </a:cubicBezTo>
                  <a:cubicBezTo>
                    <a:pt x="7331" y="2571"/>
                    <a:pt x="6874" y="2088"/>
                    <a:pt x="6289" y="2088"/>
                  </a:cubicBezTo>
                  <a:cubicBezTo>
                    <a:pt x="6136" y="2088"/>
                    <a:pt x="5984" y="2164"/>
                    <a:pt x="5857" y="2266"/>
                  </a:cubicBezTo>
                  <a:cubicBezTo>
                    <a:pt x="5806" y="1198"/>
                    <a:pt x="5221" y="105"/>
                    <a:pt x="4103" y="4"/>
                  </a:cubicBezTo>
                  <a:cubicBezTo>
                    <a:pt x="4064" y="2"/>
                    <a:pt x="4024" y="1"/>
                    <a:pt x="3985"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9"/>
            <p:cNvSpPr/>
            <p:nvPr/>
          </p:nvSpPr>
          <p:spPr>
            <a:xfrm>
              <a:off x="861168" y="1448658"/>
              <a:ext cx="289614" cy="121649"/>
            </a:xfrm>
            <a:custGeom>
              <a:rect b="b" l="l" r="r" t="t"/>
              <a:pathLst>
                <a:path extrusionOk="0" h="2960" w="7047">
                  <a:moveTo>
                    <a:pt x="3282" y="1"/>
                  </a:moveTo>
                  <a:cubicBezTo>
                    <a:pt x="3119" y="1"/>
                    <a:pt x="2948" y="39"/>
                    <a:pt x="2771" y="126"/>
                  </a:cubicBezTo>
                  <a:cubicBezTo>
                    <a:pt x="1958" y="558"/>
                    <a:pt x="1577" y="1498"/>
                    <a:pt x="1831" y="2362"/>
                  </a:cubicBezTo>
                  <a:cubicBezTo>
                    <a:pt x="1691" y="2014"/>
                    <a:pt x="1339" y="1771"/>
                    <a:pt x="950" y="1771"/>
                  </a:cubicBezTo>
                  <a:cubicBezTo>
                    <a:pt x="913" y="1771"/>
                    <a:pt x="876" y="1773"/>
                    <a:pt x="840" y="1778"/>
                  </a:cubicBezTo>
                  <a:cubicBezTo>
                    <a:pt x="306" y="1854"/>
                    <a:pt x="1" y="2438"/>
                    <a:pt x="230" y="2921"/>
                  </a:cubicBezTo>
                  <a:cubicBezTo>
                    <a:pt x="230" y="2947"/>
                    <a:pt x="242" y="2959"/>
                    <a:pt x="255" y="2959"/>
                  </a:cubicBezTo>
                  <a:cubicBezTo>
                    <a:pt x="268" y="2959"/>
                    <a:pt x="280" y="2947"/>
                    <a:pt x="280" y="2921"/>
                  </a:cubicBezTo>
                  <a:cubicBezTo>
                    <a:pt x="128" y="2464"/>
                    <a:pt x="458" y="1956"/>
                    <a:pt x="941" y="1930"/>
                  </a:cubicBezTo>
                  <a:cubicBezTo>
                    <a:pt x="954" y="1929"/>
                    <a:pt x="967" y="1929"/>
                    <a:pt x="979" y="1929"/>
                  </a:cubicBezTo>
                  <a:cubicBezTo>
                    <a:pt x="1460" y="1929"/>
                    <a:pt x="1655" y="2398"/>
                    <a:pt x="1729" y="2794"/>
                  </a:cubicBezTo>
                  <a:cubicBezTo>
                    <a:pt x="1742" y="2870"/>
                    <a:pt x="1805" y="2909"/>
                    <a:pt x="1863" y="2909"/>
                  </a:cubicBezTo>
                  <a:cubicBezTo>
                    <a:pt x="1920" y="2909"/>
                    <a:pt x="1971" y="2870"/>
                    <a:pt x="1958" y="2794"/>
                  </a:cubicBezTo>
                  <a:cubicBezTo>
                    <a:pt x="1958" y="2743"/>
                    <a:pt x="1932" y="2693"/>
                    <a:pt x="1932" y="2616"/>
                  </a:cubicBezTo>
                  <a:lnTo>
                    <a:pt x="1932" y="2616"/>
                  </a:lnTo>
                  <a:cubicBezTo>
                    <a:pt x="1958" y="2667"/>
                    <a:pt x="1958" y="2718"/>
                    <a:pt x="1983" y="2769"/>
                  </a:cubicBezTo>
                  <a:cubicBezTo>
                    <a:pt x="1992" y="2777"/>
                    <a:pt x="2020" y="2783"/>
                    <a:pt x="2053" y="2783"/>
                  </a:cubicBezTo>
                  <a:cubicBezTo>
                    <a:pt x="2119" y="2783"/>
                    <a:pt x="2204" y="2760"/>
                    <a:pt x="2187" y="2693"/>
                  </a:cubicBezTo>
                  <a:cubicBezTo>
                    <a:pt x="2060" y="1981"/>
                    <a:pt x="2187" y="1142"/>
                    <a:pt x="2822" y="710"/>
                  </a:cubicBezTo>
                  <a:cubicBezTo>
                    <a:pt x="2968" y="611"/>
                    <a:pt x="3108" y="568"/>
                    <a:pt x="3240" y="568"/>
                  </a:cubicBezTo>
                  <a:cubicBezTo>
                    <a:pt x="3890" y="568"/>
                    <a:pt x="4365" y="1601"/>
                    <a:pt x="4576" y="2108"/>
                  </a:cubicBezTo>
                  <a:cubicBezTo>
                    <a:pt x="4624" y="2244"/>
                    <a:pt x="4739" y="2302"/>
                    <a:pt x="4855" y="2302"/>
                  </a:cubicBezTo>
                  <a:cubicBezTo>
                    <a:pt x="5042" y="2302"/>
                    <a:pt x="5229" y="2150"/>
                    <a:pt x="5135" y="1930"/>
                  </a:cubicBezTo>
                  <a:lnTo>
                    <a:pt x="5135" y="1879"/>
                  </a:lnTo>
                  <a:cubicBezTo>
                    <a:pt x="5301" y="1594"/>
                    <a:pt x="5602" y="1419"/>
                    <a:pt x="5932" y="1419"/>
                  </a:cubicBezTo>
                  <a:cubicBezTo>
                    <a:pt x="5954" y="1419"/>
                    <a:pt x="5976" y="1420"/>
                    <a:pt x="5999" y="1422"/>
                  </a:cubicBezTo>
                  <a:cubicBezTo>
                    <a:pt x="6304" y="1498"/>
                    <a:pt x="6558" y="1727"/>
                    <a:pt x="6634" y="2057"/>
                  </a:cubicBezTo>
                  <a:cubicBezTo>
                    <a:pt x="6663" y="2154"/>
                    <a:pt x="6733" y="2196"/>
                    <a:pt x="6806" y="2196"/>
                  </a:cubicBezTo>
                  <a:cubicBezTo>
                    <a:pt x="6923" y="2196"/>
                    <a:pt x="7047" y="2087"/>
                    <a:pt x="7016" y="1930"/>
                  </a:cubicBezTo>
                  <a:cubicBezTo>
                    <a:pt x="6881" y="1361"/>
                    <a:pt x="6340" y="1048"/>
                    <a:pt x="5835" y="1048"/>
                  </a:cubicBezTo>
                  <a:cubicBezTo>
                    <a:pt x="5484" y="1048"/>
                    <a:pt x="5149" y="1200"/>
                    <a:pt x="4982" y="1523"/>
                  </a:cubicBezTo>
                  <a:cubicBezTo>
                    <a:pt x="4627" y="814"/>
                    <a:pt x="4032" y="1"/>
                    <a:pt x="3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9"/>
            <p:cNvSpPr/>
            <p:nvPr/>
          </p:nvSpPr>
          <p:spPr>
            <a:xfrm>
              <a:off x="191074" y="1147331"/>
              <a:ext cx="285381" cy="103360"/>
            </a:xfrm>
            <a:custGeom>
              <a:rect b="b" l="l" r="r" t="t"/>
              <a:pathLst>
                <a:path extrusionOk="0" h="2515" w="6944">
                  <a:moveTo>
                    <a:pt x="3175" y="1"/>
                  </a:moveTo>
                  <a:cubicBezTo>
                    <a:pt x="2403" y="1"/>
                    <a:pt x="1873" y="643"/>
                    <a:pt x="1565" y="1307"/>
                  </a:cubicBezTo>
                  <a:cubicBezTo>
                    <a:pt x="1488" y="1027"/>
                    <a:pt x="1260" y="799"/>
                    <a:pt x="955" y="722"/>
                  </a:cubicBezTo>
                  <a:cubicBezTo>
                    <a:pt x="906" y="713"/>
                    <a:pt x="859" y="709"/>
                    <a:pt x="812" y="709"/>
                  </a:cubicBezTo>
                  <a:cubicBezTo>
                    <a:pt x="347" y="709"/>
                    <a:pt x="0" y="1152"/>
                    <a:pt x="116" y="1637"/>
                  </a:cubicBezTo>
                  <a:cubicBezTo>
                    <a:pt x="116" y="1637"/>
                    <a:pt x="141" y="1637"/>
                    <a:pt x="167" y="1612"/>
                  </a:cubicBezTo>
                  <a:cubicBezTo>
                    <a:pt x="78" y="1190"/>
                    <a:pt x="416" y="826"/>
                    <a:pt x="825" y="826"/>
                  </a:cubicBezTo>
                  <a:cubicBezTo>
                    <a:pt x="884" y="826"/>
                    <a:pt x="945" y="833"/>
                    <a:pt x="1006" y="849"/>
                  </a:cubicBezTo>
                  <a:cubicBezTo>
                    <a:pt x="1361" y="1027"/>
                    <a:pt x="1514" y="1459"/>
                    <a:pt x="1361" y="1815"/>
                  </a:cubicBezTo>
                  <a:cubicBezTo>
                    <a:pt x="1313" y="1896"/>
                    <a:pt x="1378" y="1957"/>
                    <a:pt x="1438" y="1957"/>
                  </a:cubicBezTo>
                  <a:cubicBezTo>
                    <a:pt x="1472" y="1957"/>
                    <a:pt x="1505" y="1937"/>
                    <a:pt x="1514" y="1892"/>
                  </a:cubicBezTo>
                  <a:cubicBezTo>
                    <a:pt x="1565" y="1815"/>
                    <a:pt x="1565" y="1739"/>
                    <a:pt x="1565" y="1637"/>
                  </a:cubicBezTo>
                  <a:cubicBezTo>
                    <a:pt x="1946" y="1104"/>
                    <a:pt x="2251" y="417"/>
                    <a:pt x="2988" y="341"/>
                  </a:cubicBezTo>
                  <a:cubicBezTo>
                    <a:pt x="3042" y="335"/>
                    <a:pt x="3093" y="332"/>
                    <a:pt x="3142" y="332"/>
                  </a:cubicBezTo>
                  <a:cubicBezTo>
                    <a:pt x="4139" y="332"/>
                    <a:pt x="4211" y="1523"/>
                    <a:pt x="4284" y="2298"/>
                  </a:cubicBezTo>
                  <a:cubicBezTo>
                    <a:pt x="4296" y="2444"/>
                    <a:pt x="4408" y="2515"/>
                    <a:pt x="4523" y="2515"/>
                  </a:cubicBezTo>
                  <a:cubicBezTo>
                    <a:pt x="4649" y="2515"/>
                    <a:pt x="4779" y="2432"/>
                    <a:pt x="4792" y="2273"/>
                  </a:cubicBezTo>
                  <a:lnTo>
                    <a:pt x="4792" y="2120"/>
                  </a:lnTo>
                  <a:cubicBezTo>
                    <a:pt x="4920" y="1790"/>
                    <a:pt x="5225" y="1561"/>
                    <a:pt x="5580" y="1510"/>
                  </a:cubicBezTo>
                  <a:cubicBezTo>
                    <a:pt x="5615" y="1506"/>
                    <a:pt x="5650" y="1504"/>
                    <a:pt x="5684" y="1504"/>
                  </a:cubicBezTo>
                  <a:cubicBezTo>
                    <a:pt x="6050" y="1504"/>
                    <a:pt x="6381" y="1746"/>
                    <a:pt x="6521" y="2095"/>
                  </a:cubicBezTo>
                  <a:cubicBezTo>
                    <a:pt x="6548" y="2150"/>
                    <a:pt x="6595" y="2174"/>
                    <a:pt x="6645" y="2174"/>
                  </a:cubicBezTo>
                  <a:cubicBezTo>
                    <a:pt x="6780" y="2174"/>
                    <a:pt x="6944" y="2007"/>
                    <a:pt x="6851" y="1841"/>
                  </a:cubicBezTo>
                  <a:cubicBezTo>
                    <a:pt x="6625" y="1411"/>
                    <a:pt x="6177" y="1142"/>
                    <a:pt x="5687" y="1142"/>
                  </a:cubicBezTo>
                  <a:cubicBezTo>
                    <a:pt x="5626" y="1142"/>
                    <a:pt x="5565" y="1146"/>
                    <a:pt x="5504" y="1154"/>
                  </a:cubicBezTo>
                  <a:cubicBezTo>
                    <a:pt x="5199" y="1205"/>
                    <a:pt x="4894" y="1383"/>
                    <a:pt x="4716" y="1637"/>
                  </a:cubicBezTo>
                  <a:cubicBezTo>
                    <a:pt x="4564" y="875"/>
                    <a:pt x="4182" y="87"/>
                    <a:pt x="3344" y="11"/>
                  </a:cubicBezTo>
                  <a:cubicBezTo>
                    <a:pt x="3286" y="4"/>
                    <a:pt x="3230" y="1"/>
                    <a:pt x="31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9"/>
            <p:cNvSpPr/>
            <p:nvPr/>
          </p:nvSpPr>
          <p:spPr>
            <a:xfrm>
              <a:off x="593459" y="770343"/>
              <a:ext cx="156540" cy="58400"/>
            </a:xfrm>
            <a:custGeom>
              <a:rect b="b" l="l" r="r" t="t"/>
              <a:pathLst>
                <a:path extrusionOk="0" h="1421" w="3809">
                  <a:moveTo>
                    <a:pt x="935" y="0"/>
                  </a:moveTo>
                  <a:cubicBezTo>
                    <a:pt x="472" y="0"/>
                    <a:pt x="198" y="422"/>
                    <a:pt x="34" y="822"/>
                  </a:cubicBezTo>
                  <a:cubicBezTo>
                    <a:pt x="1" y="872"/>
                    <a:pt x="32" y="910"/>
                    <a:pt x="72" y="910"/>
                  </a:cubicBezTo>
                  <a:cubicBezTo>
                    <a:pt x="94" y="910"/>
                    <a:pt x="118" y="899"/>
                    <a:pt x="135" y="873"/>
                  </a:cubicBezTo>
                  <a:cubicBezTo>
                    <a:pt x="296" y="592"/>
                    <a:pt x="536" y="263"/>
                    <a:pt x="868" y="263"/>
                  </a:cubicBezTo>
                  <a:cubicBezTo>
                    <a:pt x="956" y="263"/>
                    <a:pt x="1051" y="286"/>
                    <a:pt x="1152" y="339"/>
                  </a:cubicBezTo>
                  <a:cubicBezTo>
                    <a:pt x="1533" y="542"/>
                    <a:pt x="1584" y="974"/>
                    <a:pt x="1737" y="1330"/>
                  </a:cubicBezTo>
                  <a:cubicBezTo>
                    <a:pt x="1768" y="1392"/>
                    <a:pt x="1828" y="1421"/>
                    <a:pt x="1889" y="1421"/>
                  </a:cubicBezTo>
                  <a:cubicBezTo>
                    <a:pt x="1977" y="1421"/>
                    <a:pt x="2067" y="1360"/>
                    <a:pt x="2067" y="1254"/>
                  </a:cubicBezTo>
                  <a:cubicBezTo>
                    <a:pt x="2067" y="1229"/>
                    <a:pt x="2067" y="1229"/>
                    <a:pt x="2092" y="1229"/>
                  </a:cubicBezTo>
                  <a:cubicBezTo>
                    <a:pt x="2220" y="949"/>
                    <a:pt x="2397" y="669"/>
                    <a:pt x="2728" y="644"/>
                  </a:cubicBezTo>
                  <a:cubicBezTo>
                    <a:pt x="2745" y="643"/>
                    <a:pt x="2761" y="642"/>
                    <a:pt x="2778" y="642"/>
                  </a:cubicBezTo>
                  <a:cubicBezTo>
                    <a:pt x="3086" y="642"/>
                    <a:pt x="3340" y="864"/>
                    <a:pt x="3389" y="1178"/>
                  </a:cubicBezTo>
                  <a:cubicBezTo>
                    <a:pt x="3401" y="1305"/>
                    <a:pt x="3509" y="1368"/>
                    <a:pt x="3611" y="1368"/>
                  </a:cubicBezTo>
                  <a:cubicBezTo>
                    <a:pt x="3713" y="1368"/>
                    <a:pt x="3808" y="1305"/>
                    <a:pt x="3795" y="1178"/>
                  </a:cubicBezTo>
                  <a:cubicBezTo>
                    <a:pt x="3747" y="674"/>
                    <a:pt x="3338" y="284"/>
                    <a:pt x="2843" y="284"/>
                  </a:cubicBezTo>
                  <a:cubicBezTo>
                    <a:pt x="2814" y="284"/>
                    <a:pt x="2784" y="285"/>
                    <a:pt x="2753" y="288"/>
                  </a:cubicBezTo>
                  <a:cubicBezTo>
                    <a:pt x="2372" y="314"/>
                    <a:pt x="2067" y="568"/>
                    <a:pt x="1991" y="949"/>
                  </a:cubicBezTo>
                  <a:cubicBezTo>
                    <a:pt x="1838" y="492"/>
                    <a:pt x="1508" y="136"/>
                    <a:pt x="1050" y="9"/>
                  </a:cubicBezTo>
                  <a:cubicBezTo>
                    <a:pt x="1011" y="3"/>
                    <a:pt x="972"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9"/>
            <p:cNvSpPr/>
            <p:nvPr/>
          </p:nvSpPr>
          <p:spPr>
            <a:xfrm>
              <a:off x="8579197" y="2543865"/>
              <a:ext cx="1394479" cy="2616801"/>
            </a:xfrm>
            <a:custGeom>
              <a:rect b="b" l="l" r="r" t="t"/>
              <a:pathLst>
                <a:path extrusionOk="0" h="63673" w="33931">
                  <a:moveTo>
                    <a:pt x="16349" y="427"/>
                  </a:moveTo>
                  <a:cubicBezTo>
                    <a:pt x="16794" y="427"/>
                    <a:pt x="17258" y="527"/>
                    <a:pt x="17715" y="748"/>
                  </a:cubicBezTo>
                  <a:cubicBezTo>
                    <a:pt x="19774" y="1714"/>
                    <a:pt x="20180" y="4001"/>
                    <a:pt x="19621" y="6034"/>
                  </a:cubicBezTo>
                  <a:cubicBezTo>
                    <a:pt x="19585" y="6199"/>
                    <a:pt x="19720" y="6324"/>
                    <a:pt x="19865" y="6324"/>
                  </a:cubicBezTo>
                  <a:cubicBezTo>
                    <a:pt x="19921" y="6324"/>
                    <a:pt x="19978" y="6306"/>
                    <a:pt x="20028" y="6263"/>
                  </a:cubicBezTo>
                  <a:cubicBezTo>
                    <a:pt x="20954" y="5479"/>
                    <a:pt x="22161" y="4863"/>
                    <a:pt x="23292" y="4863"/>
                  </a:cubicBezTo>
                  <a:cubicBezTo>
                    <a:pt x="24179" y="4863"/>
                    <a:pt x="25020" y="5241"/>
                    <a:pt x="25645" y="6212"/>
                  </a:cubicBezTo>
                  <a:cubicBezTo>
                    <a:pt x="26789" y="7991"/>
                    <a:pt x="25874" y="9872"/>
                    <a:pt x="24603" y="11270"/>
                  </a:cubicBezTo>
                  <a:cubicBezTo>
                    <a:pt x="24552" y="11321"/>
                    <a:pt x="24527" y="11397"/>
                    <a:pt x="24527" y="11473"/>
                  </a:cubicBezTo>
                  <a:cubicBezTo>
                    <a:pt x="24476" y="11499"/>
                    <a:pt x="24399" y="11524"/>
                    <a:pt x="24323" y="11575"/>
                  </a:cubicBezTo>
                  <a:cubicBezTo>
                    <a:pt x="24115" y="11644"/>
                    <a:pt x="24244" y="11966"/>
                    <a:pt x="24441" y="11966"/>
                  </a:cubicBezTo>
                  <a:cubicBezTo>
                    <a:pt x="24460" y="11966"/>
                    <a:pt x="24481" y="11963"/>
                    <a:pt x="24501" y="11956"/>
                  </a:cubicBezTo>
                  <a:cubicBezTo>
                    <a:pt x="25120" y="11757"/>
                    <a:pt x="25799" y="11596"/>
                    <a:pt x="26454" y="11596"/>
                  </a:cubicBezTo>
                  <a:cubicBezTo>
                    <a:pt x="27225" y="11596"/>
                    <a:pt x="27965" y="11819"/>
                    <a:pt x="28542" y="12464"/>
                  </a:cubicBezTo>
                  <a:cubicBezTo>
                    <a:pt x="29686" y="13735"/>
                    <a:pt x="28771" y="15540"/>
                    <a:pt x="27653" y="16429"/>
                  </a:cubicBezTo>
                  <a:cubicBezTo>
                    <a:pt x="27602" y="16455"/>
                    <a:pt x="27627" y="16531"/>
                    <a:pt x="27704" y="16556"/>
                  </a:cubicBezTo>
                  <a:cubicBezTo>
                    <a:pt x="27576" y="16683"/>
                    <a:pt x="27653" y="16887"/>
                    <a:pt x="27856" y="16912"/>
                  </a:cubicBezTo>
                  <a:cubicBezTo>
                    <a:pt x="30576" y="17370"/>
                    <a:pt x="32939" y="19403"/>
                    <a:pt x="32914" y="22351"/>
                  </a:cubicBezTo>
                  <a:cubicBezTo>
                    <a:pt x="32935" y="25048"/>
                    <a:pt x="30738" y="27099"/>
                    <a:pt x="28234" y="27099"/>
                  </a:cubicBezTo>
                  <a:cubicBezTo>
                    <a:pt x="27717" y="27099"/>
                    <a:pt x="27187" y="27011"/>
                    <a:pt x="26661" y="26824"/>
                  </a:cubicBezTo>
                  <a:cubicBezTo>
                    <a:pt x="26628" y="26813"/>
                    <a:pt x="26595" y="26808"/>
                    <a:pt x="26564" y="26808"/>
                  </a:cubicBezTo>
                  <a:cubicBezTo>
                    <a:pt x="26379" y="26808"/>
                    <a:pt x="26241" y="26985"/>
                    <a:pt x="26306" y="27180"/>
                  </a:cubicBezTo>
                  <a:cubicBezTo>
                    <a:pt x="27475" y="31298"/>
                    <a:pt x="25772" y="35974"/>
                    <a:pt x="21858" y="37982"/>
                  </a:cubicBezTo>
                  <a:cubicBezTo>
                    <a:pt x="20648" y="38591"/>
                    <a:pt x="19072" y="38933"/>
                    <a:pt x="17483" y="38933"/>
                  </a:cubicBezTo>
                  <a:cubicBezTo>
                    <a:pt x="14297" y="38933"/>
                    <a:pt x="11056" y="37561"/>
                    <a:pt x="10599" y="34220"/>
                  </a:cubicBezTo>
                  <a:cubicBezTo>
                    <a:pt x="10581" y="34094"/>
                    <a:pt x="10460" y="34045"/>
                    <a:pt x="10347" y="34045"/>
                  </a:cubicBezTo>
                  <a:cubicBezTo>
                    <a:pt x="10300" y="34045"/>
                    <a:pt x="10254" y="34053"/>
                    <a:pt x="10217" y="34068"/>
                  </a:cubicBezTo>
                  <a:cubicBezTo>
                    <a:pt x="9298" y="34514"/>
                    <a:pt x="8328" y="34727"/>
                    <a:pt x="7380" y="34727"/>
                  </a:cubicBezTo>
                  <a:cubicBezTo>
                    <a:pt x="4818" y="34727"/>
                    <a:pt x="2418" y="33174"/>
                    <a:pt x="1601" y="30484"/>
                  </a:cubicBezTo>
                  <a:cubicBezTo>
                    <a:pt x="585" y="27079"/>
                    <a:pt x="2694" y="23927"/>
                    <a:pt x="5897" y="22783"/>
                  </a:cubicBezTo>
                  <a:cubicBezTo>
                    <a:pt x="5973" y="22758"/>
                    <a:pt x="6024" y="22656"/>
                    <a:pt x="5973" y="22605"/>
                  </a:cubicBezTo>
                  <a:cubicBezTo>
                    <a:pt x="6100" y="22453"/>
                    <a:pt x="6024" y="22224"/>
                    <a:pt x="5821" y="22224"/>
                  </a:cubicBezTo>
                  <a:cubicBezTo>
                    <a:pt x="2237" y="22021"/>
                    <a:pt x="2135" y="17649"/>
                    <a:pt x="3660" y="15336"/>
                  </a:cubicBezTo>
                  <a:cubicBezTo>
                    <a:pt x="4852" y="13500"/>
                    <a:pt x="6895" y="12425"/>
                    <a:pt x="9053" y="12425"/>
                  </a:cubicBezTo>
                  <a:cubicBezTo>
                    <a:pt x="9195" y="12425"/>
                    <a:pt x="9337" y="12430"/>
                    <a:pt x="9480" y="12439"/>
                  </a:cubicBezTo>
                  <a:cubicBezTo>
                    <a:pt x="9658" y="12439"/>
                    <a:pt x="9760" y="12210"/>
                    <a:pt x="9633" y="12058"/>
                  </a:cubicBezTo>
                  <a:cubicBezTo>
                    <a:pt x="7778" y="10584"/>
                    <a:pt x="6710" y="8855"/>
                    <a:pt x="7930" y="6517"/>
                  </a:cubicBezTo>
                  <a:cubicBezTo>
                    <a:pt x="8766" y="4928"/>
                    <a:pt x="10411" y="3511"/>
                    <a:pt x="12213" y="3511"/>
                  </a:cubicBezTo>
                  <a:cubicBezTo>
                    <a:pt x="12602" y="3511"/>
                    <a:pt x="12998" y="3577"/>
                    <a:pt x="13394" y="3721"/>
                  </a:cubicBezTo>
                  <a:lnTo>
                    <a:pt x="13420" y="3721"/>
                  </a:lnTo>
                  <a:cubicBezTo>
                    <a:pt x="13445" y="3772"/>
                    <a:pt x="13445" y="3823"/>
                    <a:pt x="13471" y="3874"/>
                  </a:cubicBezTo>
                  <a:cubicBezTo>
                    <a:pt x="13481" y="3906"/>
                    <a:pt x="13505" y="3920"/>
                    <a:pt x="13530" y="3920"/>
                  </a:cubicBezTo>
                  <a:cubicBezTo>
                    <a:pt x="13563" y="3920"/>
                    <a:pt x="13598" y="3893"/>
                    <a:pt x="13598" y="3848"/>
                  </a:cubicBezTo>
                  <a:cubicBezTo>
                    <a:pt x="13572" y="3772"/>
                    <a:pt x="13572" y="3671"/>
                    <a:pt x="13572" y="3594"/>
                  </a:cubicBezTo>
                  <a:cubicBezTo>
                    <a:pt x="13572" y="3569"/>
                    <a:pt x="13572" y="3543"/>
                    <a:pt x="13572" y="3518"/>
                  </a:cubicBezTo>
                  <a:cubicBezTo>
                    <a:pt x="13393" y="1746"/>
                    <a:pt x="14742" y="427"/>
                    <a:pt x="16349" y="427"/>
                  </a:cubicBezTo>
                  <a:close/>
                  <a:moveTo>
                    <a:pt x="20358" y="39151"/>
                  </a:moveTo>
                  <a:lnTo>
                    <a:pt x="20358" y="39151"/>
                  </a:lnTo>
                  <a:cubicBezTo>
                    <a:pt x="19291" y="41133"/>
                    <a:pt x="19418" y="43497"/>
                    <a:pt x="18706" y="45632"/>
                  </a:cubicBezTo>
                  <a:lnTo>
                    <a:pt x="18706" y="45607"/>
                  </a:lnTo>
                  <a:cubicBezTo>
                    <a:pt x="17944" y="43345"/>
                    <a:pt x="17080" y="41057"/>
                    <a:pt x="15479" y="39278"/>
                  </a:cubicBezTo>
                  <a:lnTo>
                    <a:pt x="15479" y="39278"/>
                  </a:lnTo>
                  <a:cubicBezTo>
                    <a:pt x="16193" y="39414"/>
                    <a:pt x="16923" y="39484"/>
                    <a:pt x="17654" y="39484"/>
                  </a:cubicBezTo>
                  <a:cubicBezTo>
                    <a:pt x="18562" y="39484"/>
                    <a:pt x="19472" y="39376"/>
                    <a:pt x="20358" y="39151"/>
                  </a:cubicBezTo>
                  <a:close/>
                  <a:moveTo>
                    <a:pt x="13750" y="38744"/>
                  </a:moveTo>
                  <a:lnTo>
                    <a:pt x="13750" y="38744"/>
                  </a:lnTo>
                  <a:cubicBezTo>
                    <a:pt x="14182" y="38948"/>
                    <a:pt x="14665" y="39100"/>
                    <a:pt x="15148" y="39202"/>
                  </a:cubicBezTo>
                  <a:cubicBezTo>
                    <a:pt x="16800" y="41286"/>
                    <a:pt x="17690" y="43675"/>
                    <a:pt x="18528" y="46166"/>
                  </a:cubicBezTo>
                  <a:cubicBezTo>
                    <a:pt x="18554" y="46242"/>
                    <a:pt x="18624" y="46280"/>
                    <a:pt x="18694" y="46280"/>
                  </a:cubicBezTo>
                  <a:cubicBezTo>
                    <a:pt x="18764" y="46280"/>
                    <a:pt x="18833" y="46242"/>
                    <a:pt x="18859" y="46166"/>
                  </a:cubicBezTo>
                  <a:cubicBezTo>
                    <a:pt x="19799" y="43853"/>
                    <a:pt x="19494" y="41159"/>
                    <a:pt x="20816" y="38999"/>
                  </a:cubicBezTo>
                  <a:cubicBezTo>
                    <a:pt x="20994" y="38948"/>
                    <a:pt x="21172" y="38897"/>
                    <a:pt x="21324" y="38821"/>
                  </a:cubicBezTo>
                  <a:lnTo>
                    <a:pt x="21400" y="38795"/>
                  </a:lnTo>
                  <a:lnTo>
                    <a:pt x="21400" y="38795"/>
                  </a:lnTo>
                  <a:cubicBezTo>
                    <a:pt x="18173" y="46318"/>
                    <a:pt x="19799" y="55112"/>
                    <a:pt x="20053" y="63042"/>
                  </a:cubicBezTo>
                  <a:cubicBezTo>
                    <a:pt x="19679" y="63140"/>
                    <a:pt x="19305" y="63178"/>
                    <a:pt x="18930" y="63178"/>
                  </a:cubicBezTo>
                  <a:cubicBezTo>
                    <a:pt x="18822" y="63178"/>
                    <a:pt x="18713" y="63175"/>
                    <a:pt x="18605" y="63169"/>
                  </a:cubicBezTo>
                  <a:cubicBezTo>
                    <a:pt x="18681" y="61898"/>
                    <a:pt x="18833" y="60678"/>
                    <a:pt x="18986" y="59433"/>
                  </a:cubicBezTo>
                  <a:cubicBezTo>
                    <a:pt x="19001" y="59371"/>
                    <a:pt x="18951" y="59338"/>
                    <a:pt x="18910" y="59338"/>
                  </a:cubicBezTo>
                  <a:cubicBezTo>
                    <a:pt x="18883" y="59338"/>
                    <a:pt x="18859" y="59352"/>
                    <a:pt x="18859" y="59382"/>
                  </a:cubicBezTo>
                  <a:cubicBezTo>
                    <a:pt x="18605" y="60627"/>
                    <a:pt x="18503" y="61898"/>
                    <a:pt x="18528" y="63169"/>
                  </a:cubicBezTo>
                  <a:cubicBezTo>
                    <a:pt x="18223" y="63118"/>
                    <a:pt x="17918" y="63042"/>
                    <a:pt x="17639" y="62940"/>
                  </a:cubicBezTo>
                  <a:cubicBezTo>
                    <a:pt x="17791" y="61364"/>
                    <a:pt x="17918" y="59789"/>
                    <a:pt x="18122" y="58187"/>
                  </a:cubicBezTo>
                  <a:cubicBezTo>
                    <a:pt x="18122" y="58147"/>
                    <a:pt x="18078" y="58120"/>
                    <a:pt x="18037" y="58120"/>
                  </a:cubicBezTo>
                  <a:cubicBezTo>
                    <a:pt x="18002" y="58120"/>
                    <a:pt x="17969" y="58140"/>
                    <a:pt x="17969" y="58187"/>
                  </a:cubicBezTo>
                  <a:cubicBezTo>
                    <a:pt x="17715" y="59738"/>
                    <a:pt x="17588" y="61339"/>
                    <a:pt x="17537" y="62915"/>
                  </a:cubicBezTo>
                  <a:cubicBezTo>
                    <a:pt x="17436" y="62889"/>
                    <a:pt x="17308" y="62839"/>
                    <a:pt x="17181" y="62762"/>
                  </a:cubicBezTo>
                  <a:cubicBezTo>
                    <a:pt x="17232" y="62737"/>
                    <a:pt x="17283" y="62661"/>
                    <a:pt x="17283" y="62584"/>
                  </a:cubicBezTo>
                  <a:cubicBezTo>
                    <a:pt x="17512" y="57730"/>
                    <a:pt x="17969" y="52748"/>
                    <a:pt x="17766" y="47894"/>
                  </a:cubicBezTo>
                  <a:cubicBezTo>
                    <a:pt x="17639" y="45556"/>
                    <a:pt x="17156" y="43192"/>
                    <a:pt x="15936" y="41210"/>
                  </a:cubicBezTo>
                  <a:lnTo>
                    <a:pt x="15936" y="41210"/>
                  </a:lnTo>
                  <a:cubicBezTo>
                    <a:pt x="16343" y="41769"/>
                    <a:pt x="16698" y="42379"/>
                    <a:pt x="17003" y="42989"/>
                  </a:cubicBezTo>
                  <a:cubicBezTo>
                    <a:pt x="17020" y="43030"/>
                    <a:pt x="17050" y="43047"/>
                    <a:pt x="17081" y="43047"/>
                  </a:cubicBezTo>
                  <a:cubicBezTo>
                    <a:pt x="17146" y="43047"/>
                    <a:pt x="17216" y="42973"/>
                    <a:pt x="17181" y="42887"/>
                  </a:cubicBezTo>
                  <a:cubicBezTo>
                    <a:pt x="16470" y="41337"/>
                    <a:pt x="15402" y="39990"/>
                    <a:pt x="14081" y="38948"/>
                  </a:cubicBezTo>
                  <a:cubicBezTo>
                    <a:pt x="14073" y="38940"/>
                    <a:pt x="14064" y="38937"/>
                    <a:pt x="14054" y="38937"/>
                  </a:cubicBezTo>
                  <a:cubicBezTo>
                    <a:pt x="14030" y="38937"/>
                    <a:pt x="14004" y="38955"/>
                    <a:pt x="14004" y="38973"/>
                  </a:cubicBezTo>
                  <a:cubicBezTo>
                    <a:pt x="13903" y="38897"/>
                    <a:pt x="13826" y="38821"/>
                    <a:pt x="13750" y="38744"/>
                  </a:cubicBezTo>
                  <a:close/>
                  <a:moveTo>
                    <a:pt x="16427" y="1"/>
                  </a:moveTo>
                  <a:cubicBezTo>
                    <a:pt x="14598" y="1"/>
                    <a:pt x="13088" y="1588"/>
                    <a:pt x="13369" y="3391"/>
                  </a:cubicBezTo>
                  <a:cubicBezTo>
                    <a:pt x="12938" y="3224"/>
                    <a:pt x="12506" y="3148"/>
                    <a:pt x="12081" y="3148"/>
                  </a:cubicBezTo>
                  <a:cubicBezTo>
                    <a:pt x="10302" y="3148"/>
                    <a:pt x="8650" y="4480"/>
                    <a:pt x="7727" y="6060"/>
                  </a:cubicBezTo>
                  <a:cubicBezTo>
                    <a:pt x="6329" y="8398"/>
                    <a:pt x="7091" y="10355"/>
                    <a:pt x="8896" y="11982"/>
                  </a:cubicBezTo>
                  <a:cubicBezTo>
                    <a:pt x="6075" y="12058"/>
                    <a:pt x="3558" y="13837"/>
                    <a:pt x="2593" y="16480"/>
                  </a:cubicBezTo>
                  <a:cubicBezTo>
                    <a:pt x="1703" y="18971"/>
                    <a:pt x="2618" y="22351"/>
                    <a:pt x="5516" y="22605"/>
                  </a:cubicBezTo>
                  <a:cubicBezTo>
                    <a:pt x="1932" y="23673"/>
                    <a:pt x="0" y="27561"/>
                    <a:pt x="1322" y="31069"/>
                  </a:cubicBezTo>
                  <a:cubicBezTo>
                    <a:pt x="2335" y="33752"/>
                    <a:pt x="4802" y="35216"/>
                    <a:pt x="7405" y="35216"/>
                  </a:cubicBezTo>
                  <a:cubicBezTo>
                    <a:pt x="8328" y="35216"/>
                    <a:pt x="9268" y="35032"/>
                    <a:pt x="10167" y="34652"/>
                  </a:cubicBezTo>
                  <a:cubicBezTo>
                    <a:pt x="10573" y="36635"/>
                    <a:pt x="11920" y="37956"/>
                    <a:pt x="13674" y="38694"/>
                  </a:cubicBezTo>
                  <a:cubicBezTo>
                    <a:pt x="13598" y="38694"/>
                    <a:pt x="13521" y="38821"/>
                    <a:pt x="13598" y="38871"/>
                  </a:cubicBezTo>
                  <a:cubicBezTo>
                    <a:pt x="16902" y="41743"/>
                    <a:pt x="17436" y="46064"/>
                    <a:pt x="17334" y="50207"/>
                  </a:cubicBezTo>
                  <a:cubicBezTo>
                    <a:pt x="17258" y="54324"/>
                    <a:pt x="16978" y="58467"/>
                    <a:pt x="16826" y="62584"/>
                  </a:cubicBezTo>
                  <a:cubicBezTo>
                    <a:pt x="16826" y="62661"/>
                    <a:pt x="16851" y="62711"/>
                    <a:pt x="16902" y="62762"/>
                  </a:cubicBezTo>
                  <a:cubicBezTo>
                    <a:pt x="16851" y="62813"/>
                    <a:pt x="16851" y="62889"/>
                    <a:pt x="16902" y="62940"/>
                  </a:cubicBezTo>
                  <a:cubicBezTo>
                    <a:pt x="17485" y="63429"/>
                    <a:pt x="18214" y="63673"/>
                    <a:pt x="18951" y="63673"/>
                  </a:cubicBezTo>
                  <a:cubicBezTo>
                    <a:pt x="19403" y="63673"/>
                    <a:pt x="19857" y="63581"/>
                    <a:pt x="20282" y="63398"/>
                  </a:cubicBezTo>
                  <a:cubicBezTo>
                    <a:pt x="20384" y="63347"/>
                    <a:pt x="20409" y="63220"/>
                    <a:pt x="20333" y="63118"/>
                  </a:cubicBezTo>
                  <a:cubicBezTo>
                    <a:pt x="20943" y="54807"/>
                    <a:pt x="18427" y="46471"/>
                    <a:pt x="21985" y="38516"/>
                  </a:cubicBezTo>
                  <a:cubicBezTo>
                    <a:pt x="26026" y="36533"/>
                    <a:pt x="28009" y="31831"/>
                    <a:pt x="26992" y="27485"/>
                  </a:cubicBezTo>
                  <a:lnTo>
                    <a:pt x="26992" y="27485"/>
                  </a:lnTo>
                  <a:cubicBezTo>
                    <a:pt x="27413" y="27590"/>
                    <a:pt x="27834" y="27639"/>
                    <a:pt x="28248" y="27639"/>
                  </a:cubicBezTo>
                  <a:cubicBezTo>
                    <a:pt x="30757" y="27639"/>
                    <a:pt x="33004" y="25808"/>
                    <a:pt x="33397" y="23190"/>
                  </a:cubicBezTo>
                  <a:cubicBezTo>
                    <a:pt x="33930" y="19784"/>
                    <a:pt x="31389" y="16988"/>
                    <a:pt x="28161" y="16429"/>
                  </a:cubicBezTo>
                  <a:cubicBezTo>
                    <a:pt x="29381" y="15921"/>
                    <a:pt x="29813" y="13710"/>
                    <a:pt x="29254" y="12642"/>
                  </a:cubicBezTo>
                  <a:cubicBezTo>
                    <a:pt x="28659" y="11530"/>
                    <a:pt x="27559" y="11127"/>
                    <a:pt x="26410" y="11127"/>
                  </a:cubicBezTo>
                  <a:cubicBezTo>
                    <a:pt x="26036" y="11127"/>
                    <a:pt x="25657" y="11170"/>
                    <a:pt x="25289" y="11244"/>
                  </a:cubicBezTo>
                  <a:cubicBezTo>
                    <a:pt x="26636" y="9592"/>
                    <a:pt x="27322" y="7178"/>
                    <a:pt x="25797" y="5450"/>
                  </a:cubicBezTo>
                  <a:cubicBezTo>
                    <a:pt x="25118" y="4668"/>
                    <a:pt x="24266" y="4356"/>
                    <a:pt x="23383" y="4356"/>
                  </a:cubicBezTo>
                  <a:cubicBezTo>
                    <a:pt x="22284" y="4356"/>
                    <a:pt x="21136" y="4838"/>
                    <a:pt x="20206" y="5500"/>
                  </a:cubicBezTo>
                  <a:cubicBezTo>
                    <a:pt x="20562" y="3111"/>
                    <a:pt x="19596" y="468"/>
                    <a:pt x="16902" y="36"/>
                  </a:cubicBezTo>
                  <a:cubicBezTo>
                    <a:pt x="16742" y="12"/>
                    <a:pt x="16583" y="1"/>
                    <a:pt x="164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9"/>
            <p:cNvSpPr/>
            <p:nvPr/>
          </p:nvSpPr>
          <p:spPr>
            <a:xfrm>
              <a:off x="8603198" y="2560756"/>
              <a:ext cx="1329751" cy="1582172"/>
            </a:xfrm>
            <a:custGeom>
              <a:rect b="b" l="l" r="r" t="t"/>
              <a:pathLst>
                <a:path extrusionOk="0" h="38498" w="32356">
                  <a:moveTo>
                    <a:pt x="17660" y="7825"/>
                  </a:moveTo>
                  <a:cubicBezTo>
                    <a:pt x="17738" y="7825"/>
                    <a:pt x="17815" y="7828"/>
                    <a:pt x="17894" y="7834"/>
                  </a:cubicBezTo>
                  <a:cubicBezTo>
                    <a:pt x="19393" y="8038"/>
                    <a:pt x="20511" y="9309"/>
                    <a:pt x="20562" y="10808"/>
                  </a:cubicBezTo>
                  <a:cubicBezTo>
                    <a:pt x="20562" y="10948"/>
                    <a:pt x="20448" y="11018"/>
                    <a:pt x="20334" y="11018"/>
                  </a:cubicBezTo>
                  <a:cubicBezTo>
                    <a:pt x="20219" y="11018"/>
                    <a:pt x="20105" y="10948"/>
                    <a:pt x="20105" y="10808"/>
                  </a:cubicBezTo>
                  <a:cubicBezTo>
                    <a:pt x="20029" y="9486"/>
                    <a:pt x="19012" y="8216"/>
                    <a:pt x="17614" y="8216"/>
                  </a:cubicBezTo>
                  <a:cubicBezTo>
                    <a:pt x="16318" y="8216"/>
                    <a:pt x="15454" y="9156"/>
                    <a:pt x="14971" y="10223"/>
                  </a:cubicBezTo>
                  <a:lnTo>
                    <a:pt x="14945" y="10249"/>
                  </a:lnTo>
                  <a:cubicBezTo>
                    <a:pt x="14926" y="10318"/>
                    <a:pt x="14875" y="10349"/>
                    <a:pt x="14823" y="10349"/>
                  </a:cubicBezTo>
                  <a:cubicBezTo>
                    <a:pt x="14740" y="10349"/>
                    <a:pt x="14650" y="10272"/>
                    <a:pt x="14666" y="10147"/>
                  </a:cubicBezTo>
                  <a:cubicBezTo>
                    <a:pt x="14767" y="9741"/>
                    <a:pt x="14590" y="9309"/>
                    <a:pt x="14208" y="9105"/>
                  </a:cubicBezTo>
                  <a:cubicBezTo>
                    <a:pt x="14118" y="9067"/>
                    <a:pt x="14027" y="9050"/>
                    <a:pt x="13939" y="9050"/>
                  </a:cubicBezTo>
                  <a:cubicBezTo>
                    <a:pt x="13555" y="9050"/>
                    <a:pt x="13227" y="9383"/>
                    <a:pt x="13268" y="9817"/>
                  </a:cubicBezTo>
                  <a:cubicBezTo>
                    <a:pt x="13268" y="9861"/>
                    <a:pt x="13225" y="9888"/>
                    <a:pt x="13184" y="9888"/>
                  </a:cubicBezTo>
                  <a:cubicBezTo>
                    <a:pt x="13155" y="9888"/>
                    <a:pt x="13126" y="9874"/>
                    <a:pt x="13115" y="9842"/>
                  </a:cubicBezTo>
                  <a:cubicBezTo>
                    <a:pt x="12901" y="9294"/>
                    <a:pt x="13424" y="8768"/>
                    <a:pt x="13973" y="8768"/>
                  </a:cubicBezTo>
                  <a:cubicBezTo>
                    <a:pt x="14009" y="8768"/>
                    <a:pt x="14045" y="8770"/>
                    <a:pt x="14081" y="8775"/>
                  </a:cubicBezTo>
                  <a:cubicBezTo>
                    <a:pt x="14539" y="8851"/>
                    <a:pt x="14869" y="9207"/>
                    <a:pt x="14945" y="9664"/>
                  </a:cubicBezTo>
                  <a:cubicBezTo>
                    <a:pt x="15399" y="8543"/>
                    <a:pt x="16479" y="7825"/>
                    <a:pt x="17660" y="7825"/>
                  </a:cubicBezTo>
                  <a:close/>
                  <a:moveTo>
                    <a:pt x="12374" y="15828"/>
                  </a:moveTo>
                  <a:cubicBezTo>
                    <a:pt x="12642" y="15828"/>
                    <a:pt x="12918" y="15887"/>
                    <a:pt x="13192" y="16018"/>
                  </a:cubicBezTo>
                  <a:cubicBezTo>
                    <a:pt x="14107" y="16501"/>
                    <a:pt x="14462" y="17899"/>
                    <a:pt x="13547" y="18560"/>
                  </a:cubicBezTo>
                  <a:cubicBezTo>
                    <a:pt x="13514" y="18584"/>
                    <a:pt x="13481" y="18594"/>
                    <a:pt x="13449" y="18594"/>
                  </a:cubicBezTo>
                  <a:cubicBezTo>
                    <a:pt x="13314" y="18594"/>
                    <a:pt x="13220" y="18399"/>
                    <a:pt x="13344" y="18255"/>
                  </a:cubicBezTo>
                  <a:cubicBezTo>
                    <a:pt x="14030" y="17543"/>
                    <a:pt x="13573" y="16323"/>
                    <a:pt x="12556" y="16222"/>
                  </a:cubicBezTo>
                  <a:cubicBezTo>
                    <a:pt x="12479" y="16210"/>
                    <a:pt x="12403" y="16205"/>
                    <a:pt x="12328" y="16205"/>
                  </a:cubicBezTo>
                  <a:cubicBezTo>
                    <a:pt x="11567" y="16205"/>
                    <a:pt x="10946" y="16770"/>
                    <a:pt x="10599" y="17442"/>
                  </a:cubicBezTo>
                  <a:cubicBezTo>
                    <a:pt x="10581" y="17479"/>
                    <a:pt x="10548" y="17502"/>
                    <a:pt x="10503" y="17502"/>
                  </a:cubicBezTo>
                  <a:cubicBezTo>
                    <a:pt x="10486" y="17502"/>
                    <a:pt x="10467" y="17499"/>
                    <a:pt x="10447" y="17492"/>
                  </a:cubicBezTo>
                  <a:cubicBezTo>
                    <a:pt x="10420" y="17510"/>
                    <a:pt x="10390" y="17519"/>
                    <a:pt x="10361" y="17519"/>
                  </a:cubicBezTo>
                  <a:cubicBezTo>
                    <a:pt x="10308" y="17519"/>
                    <a:pt x="10260" y="17491"/>
                    <a:pt x="10243" y="17442"/>
                  </a:cubicBezTo>
                  <a:cubicBezTo>
                    <a:pt x="9964" y="16908"/>
                    <a:pt x="9506" y="16425"/>
                    <a:pt x="8871" y="16400"/>
                  </a:cubicBezTo>
                  <a:cubicBezTo>
                    <a:pt x="8853" y="16399"/>
                    <a:pt x="8835" y="16398"/>
                    <a:pt x="8817" y="16398"/>
                  </a:cubicBezTo>
                  <a:cubicBezTo>
                    <a:pt x="8228" y="16398"/>
                    <a:pt x="7698" y="16799"/>
                    <a:pt x="7575" y="17391"/>
                  </a:cubicBezTo>
                  <a:cubicBezTo>
                    <a:pt x="7564" y="17435"/>
                    <a:pt x="7533" y="17455"/>
                    <a:pt x="7502" y="17455"/>
                  </a:cubicBezTo>
                  <a:cubicBezTo>
                    <a:pt x="7462" y="17455"/>
                    <a:pt x="7422" y="17422"/>
                    <a:pt x="7422" y="17365"/>
                  </a:cubicBezTo>
                  <a:cubicBezTo>
                    <a:pt x="7499" y="16705"/>
                    <a:pt x="8032" y="16196"/>
                    <a:pt x="8693" y="16145"/>
                  </a:cubicBezTo>
                  <a:cubicBezTo>
                    <a:pt x="8715" y="16145"/>
                    <a:pt x="8738" y="16144"/>
                    <a:pt x="8760" y="16144"/>
                  </a:cubicBezTo>
                  <a:cubicBezTo>
                    <a:pt x="9446" y="16144"/>
                    <a:pt x="10077" y="16521"/>
                    <a:pt x="10421" y="17137"/>
                  </a:cubicBezTo>
                  <a:cubicBezTo>
                    <a:pt x="10805" y="16388"/>
                    <a:pt x="11551" y="15828"/>
                    <a:pt x="12374" y="15828"/>
                  </a:cubicBezTo>
                  <a:close/>
                  <a:moveTo>
                    <a:pt x="24425" y="18687"/>
                  </a:moveTo>
                  <a:cubicBezTo>
                    <a:pt x="25950" y="18712"/>
                    <a:pt x="27221" y="19805"/>
                    <a:pt x="27475" y="21305"/>
                  </a:cubicBezTo>
                  <a:cubicBezTo>
                    <a:pt x="27628" y="21076"/>
                    <a:pt x="27882" y="20949"/>
                    <a:pt x="28136" y="20924"/>
                  </a:cubicBezTo>
                  <a:cubicBezTo>
                    <a:pt x="28543" y="20924"/>
                    <a:pt x="28899" y="21203"/>
                    <a:pt x="29026" y="21584"/>
                  </a:cubicBezTo>
                  <a:cubicBezTo>
                    <a:pt x="29051" y="21661"/>
                    <a:pt x="29026" y="21737"/>
                    <a:pt x="28949" y="21788"/>
                  </a:cubicBezTo>
                  <a:cubicBezTo>
                    <a:pt x="28780" y="21882"/>
                    <a:pt x="28582" y="21934"/>
                    <a:pt x="28388" y="21934"/>
                  </a:cubicBezTo>
                  <a:cubicBezTo>
                    <a:pt x="28320" y="21934"/>
                    <a:pt x="28253" y="21928"/>
                    <a:pt x="28187" y="21915"/>
                  </a:cubicBezTo>
                  <a:cubicBezTo>
                    <a:pt x="27991" y="21890"/>
                    <a:pt x="27960" y="21583"/>
                    <a:pt x="28163" y="21583"/>
                  </a:cubicBezTo>
                  <a:cubicBezTo>
                    <a:pt x="28170" y="21583"/>
                    <a:pt x="28179" y="21583"/>
                    <a:pt x="28187" y="21584"/>
                  </a:cubicBezTo>
                  <a:cubicBezTo>
                    <a:pt x="28314" y="21584"/>
                    <a:pt x="28467" y="21584"/>
                    <a:pt x="28594" y="21534"/>
                  </a:cubicBezTo>
                  <a:cubicBezTo>
                    <a:pt x="28501" y="21371"/>
                    <a:pt x="28323" y="21251"/>
                    <a:pt x="28118" y="21251"/>
                  </a:cubicBezTo>
                  <a:cubicBezTo>
                    <a:pt x="28099" y="21251"/>
                    <a:pt x="28080" y="21252"/>
                    <a:pt x="28060" y="21254"/>
                  </a:cubicBezTo>
                  <a:cubicBezTo>
                    <a:pt x="27806" y="21279"/>
                    <a:pt x="27577" y="21457"/>
                    <a:pt x="27501" y="21686"/>
                  </a:cubicBezTo>
                  <a:cubicBezTo>
                    <a:pt x="27478" y="21788"/>
                    <a:pt x="27395" y="21834"/>
                    <a:pt x="27305" y="21834"/>
                  </a:cubicBezTo>
                  <a:cubicBezTo>
                    <a:pt x="27194" y="21834"/>
                    <a:pt x="27071" y="21762"/>
                    <a:pt x="27043" y="21635"/>
                  </a:cubicBezTo>
                  <a:cubicBezTo>
                    <a:pt x="26901" y="20259"/>
                    <a:pt x="25806" y="19127"/>
                    <a:pt x="24421" y="19127"/>
                  </a:cubicBezTo>
                  <a:cubicBezTo>
                    <a:pt x="24322" y="19127"/>
                    <a:pt x="24222" y="19133"/>
                    <a:pt x="24120" y="19144"/>
                  </a:cubicBezTo>
                  <a:cubicBezTo>
                    <a:pt x="22773" y="19322"/>
                    <a:pt x="21935" y="20491"/>
                    <a:pt x="21782" y="21762"/>
                  </a:cubicBezTo>
                  <a:cubicBezTo>
                    <a:pt x="21769" y="21830"/>
                    <a:pt x="21726" y="21855"/>
                    <a:pt x="21681" y="21855"/>
                  </a:cubicBezTo>
                  <a:cubicBezTo>
                    <a:pt x="21642" y="21855"/>
                    <a:pt x="21602" y="21837"/>
                    <a:pt x="21579" y="21813"/>
                  </a:cubicBezTo>
                  <a:cubicBezTo>
                    <a:pt x="21503" y="21813"/>
                    <a:pt x="21426" y="21762"/>
                    <a:pt x="21401" y="21686"/>
                  </a:cubicBezTo>
                  <a:cubicBezTo>
                    <a:pt x="21282" y="21250"/>
                    <a:pt x="20901" y="20984"/>
                    <a:pt x="20486" y="20984"/>
                  </a:cubicBezTo>
                  <a:cubicBezTo>
                    <a:pt x="20368" y="20984"/>
                    <a:pt x="20248" y="21006"/>
                    <a:pt x="20130" y="21051"/>
                  </a:cubicBezTo>
                  <a:cubicBezTo>
                    <a:pt x="19647" y="21305"/>
                    <a:pt x="19444" y="21838"/>
                    <a:pt x="19622" y="22347"/>
                  </a:cubicBezTo>
                  <a:cubicBezTo>
                    <a:pt x="19655" y="22397"/>
                    <a:pt x="19601" y="22447"/>
                    <a:pt x="19546" y="22447"/>
                  </a:cubicBezTo>
                  <a:cubicBezTo>
                    <a:pt x="19517" y="22447"/>
                    <a:pt x="19487" y="22433"/>
                    <a:pt x="19469" y="22398"/>
                  </a:cubicBezTo>
                  <a:cubicBezTo>
                    <a:pt x="19190" y="21788"/>
                    <a:pt x="19444" y="21025"/>
                    <a:pt x="20079" y="20746"/>
                  </a:cubicBezTo>
                  <a:cubicBezTo>
                    <a:pt x="20213" y="20703"/>
                    <a:pt x="20351" y="20682"/>
                    <a:pt x="20488" y="20682"/>
                  </a:cubicBezTo>
                  <a:cubicBezTo>
                    <a:pt x="20923" y="20682"/>
                    <a:pt x="21347" y="20893"/>
                    <a:pt x="21579" y="21279"/>
                  </a:cubicBezTo>
                  <a:cubicBezTo>
                    <a:pt x="21782" y="19856"/>
                    <a:pt x="22977" y="18763"/>
                    <a:pt x="24425" y="18687"/>
                  </a:cubicBezTo>
                  <a:close/>
                  <a:moveTo>
                    <a:pt x="12358" y="26934"/>
                  </a:moveTo>
                  <a:cubicBezTo>
                    <a:pt x="12451" y="26934"/>
                    <a:pt x="12543" y="26938"/>
                    <a:pt x="12633" y="26947"/>
                  </a:cubicBezTo>
                  <a:cubicBezTo>
                    <a:pt x="14564" y="27150"/>
                    <a:pt x="14615" y="28930"/>
                    <a:pt x="14208" y="30404"/>
                  </a:cubicBezTo>
                  <a:cubicBezTo>
                    <a:pt x="14326" y="30377"/>
                    <a:pt x="14445" y="30365"/>
                    <a:pt x="14562" y="30365"/>
                  </a:cubicBezTo>
                  <a:cubicBezTo>
                    <a:pt x="15128" y="30365"/>
                    <a:pt x="15667" y="30661"/>
                    <a:pt x="15962" y="31166"/>
                  </a:cubicBezTo>
                  <a:cubicBezTo>
                    <a:pt x="16414" y="30524"/>
                    <a:pt x="17111" y="30015"/>
                    <a:pt x="17928" y="30015"/>
                  </a:cubicBezTo>
                  <a:cubicBezTo>
                    <a:pt x="17984" y="30015"/>
                    <a:pt x="18040" y="30018"/>
                    <a:pt x="18097" y="30022"/>
                  </a:cubicBezTo>
                  <a:cubicBezTo>
                    <a:pt x="18885" y="30073"/>
                    <a:pt x="19546" y="30658"/>
                    <a:pt x="19673" y="31446"/>
                  </a:cubicBezTo>
                  <a:cubicBezTo>
                    <a:pt x="19687" y="31587"/>
                    <a:pt x="19583" y="31657"/>
                    <a:pt x="19480" y="31657"/>
                  </a:cubicBezTo>
                  <a:cubicBezTo>
                    <a:pt x="19397" y="31657"/>
                    <a:pt x="19314" y="31612"/>
                    <a:pt x="19291" y="31522"/>
                  </a:cubicBezTo>
                  <a:cubicBezTo>
                    <a:pt x="19127" y="30865"/>
                    <a:pt x="18551" y="30446"/>
                    <a:pt x="17903" y="30446"/>
                  </a:cubicBezTo>
                  <a:cubicBezTo>
                    <a:pt x="17849" y="30446"/>
                    <a:pt x="17795" y="30449"/>
                    <a:pt x="17741" y="30454"/>
                  </a:cubicBezTo>
                  <a:cubicBezTo>
                    <a:pt x="17055" y="30505"/>
                    <a:pt x="16521" y="30988"/>
                    <a:pt x="16089" y="31522"/>
                  </a:cubicBezTo>
                  <a:cubicBezTo>
                    <a:pt x="16120" y="31679"/>
                    <a:pt x="15987" y="31788"/>
                    <a:pt x="15868" y="31788"/>
                  </a:cubicBezTo>
                  <a:cubicBezTo>
                    <a:pt x="15795" y="31788"/>
                    <a:pt x="15727" y="31746"/>
                    <a:pt x="15708" y="31649"/>
                  </a:cubicBezTo>
                  <a:cubicBezTo>
                    <a:pt x="15555" y="31038"/>
                    <a:pt x="15008" y="30651"/>
                    <a:pt x="14406" y="30651"/>
                  </a:cubicBezTo>
                  <a:cubicBezTo>
                    <a:pt x="14307" y="30651"/>
                    <a:pt x="14207" y="30662"/>
                    <a:pt x="14107" y="30683"/>
                  </a:cubicBezTo>
                  <a:cubicBezTo>
                    <a:pt x="14107" y="30734"/>
                    <a:pt x="14081" y="30759"/>
                    <a:pt x="14081" y="30785"/>
                  </a:cubicBezTo>
                  <a:cubicBezTo>
                    <a:pt x="14041" y="30907"/>
                    <a:pt x="13943" y="30960"/>
                    <a:pt x="13847" y="30960"/>
                  </a:cubicBezTo>
                  <a:cubicBezTo>
                    <a:pt x="13703" y="30960"/>
                    <a:pt x="13563" y="30841"/>
                    <a:pt x="13624" y="30658"/>
                  </a:cubicBezTo>
                  <a:cubicBezTo>
                    <a:pt x="14030" y="29514"/>
                    <a:pt x="14437" y="27786"/>
                    <a:pt x="12810" y="27405"/>
                  </a:cubicBezTo>
                  <a:cubicBezTo>
                    <a:pt x="12636" y="27363"/>
                    <a:pt x="12451" y="27344"/>
                    <a:pt x="12262" y="27344"/>
                  </a:cubicBezTo>
                  <a:cubicBezTo>
                    <a:pt x="11051" y="27344"/>
                    <a:pt x="9686" y="28162"/>
                    <a:pt x="9862" y="29438"/>
                  </a:cubicBezTo>
                  <a:cubicBezTo>
                    <a:pt x="9888" y="29514"/>
                    <a:pt x="9938" y="29616"/>
                    <a:pt x="9964" y="29692"/>
                  </a:cubicBezTo>
                  <a:cubicBezTo>
                    <a:pt x="9994" y="29844"/>
                    <a:pt x="9871" y="29941"/>
                    <a:pt x="9756" y="29941"/>
                  </a:cubicBezTo>
                  <a:cubicBezTo>
                    <a:pt x="9677" y="29941"/>
                    <a:pt x="9603" y="29896"/>
                    <a:pt x="9583" y="29794"/>
                  </a:cubicBezTo>
                  <a:cubicBezTo>
                    <a:pt x="9481" y="29336"/>
                    <a:pt x="9176" y="28853"/>
                    <a:pt x="8668" y="28853"/>
                  </a:cubicBezTo>
                  <a:cubicBezTo>
                    <a:pt x="8647" y="28851"/>
                    <a:pt x="8627" y="28851"/>
                    <a:pt x="8607" y="28851"/>
                  </a:cubicBezTo>
                  <a:cubicBezTo>
                    <a:pt x="8062" y="28851"/>
                    <a:pt x="7792" y="29503"/>
                    <a:pt x="8185" y="29895"/>
                  </a:cubicBezTo>
                  <a:cubicBezTo>
                    <a:pt x="8250" y="29939"/>
                    <a:pt x="8184" y="30058"/>
                    <a:pt x="8100" y="30058"/>
                  </a:cubicBezTo>
                  <a:cubicBezTo>
                    <a:pt x="8086" y="30058"/>
                    <a:pt x="8072" y="30055"/>
                    <a:pt x="8058" y="30048"/>
                  </a:cubicBezTo>
                  <a:cubicBezTo>
                    <a:pt x="7524" y="29641"/>
                    <a:pt x="7676" y="28828"/>
                    <a:pt x="8286" y="28599"/>
                  </a:cubicBezTo>
                  <a:cubicBezTo>
                    <a:pt x="8414" y="28556"/>
                    <a:pt x="8544" y="28536"/>
                    <a:pt x="8672" y="28536"/>
                  </a:cubicBezTo>
                  <a:cubicBezTo>
                    <a:pt x="9000" y="28536"/>
                    <a:pt x="9312" y="28673"/>
                    <a:pt x="9532" y="28930"/>
                  </a:cubicBezTo>
                  <a:cubicBezTo>
                    <a:pt x="9626" y="27701"/>
                    <a:pt x="11126" y="26934"/>
                    <a:pt x="12358" y="26934"/>
                  </a:cubicBezTo>
                  <a:close/>
                  <a:moveTo>
                    <a:pt x="15792" y="0"/>
                  </a:moveTo>
                  <a:cubicBezTo>
                    <a:pt x="14174" y="0"/>
                    <a:pt x="12829" y="1311"/>
                    <a:pt x="12988" y="3107"/>
                  </a:cubicBezTo>
                  <a:cubicBezTo>
                    <a:pt x="12988" y="3132"/>
                    <a:pt x="12988" y="3132"/>
                    <a:pt x="12988" y="3158"/>
                  </a:cubicBezTo>
                  <a:cubicBezTo>
                    <a:pt x="12988" y="3260"/>
                    <a:pt x="13014" y="3336"/>
                    <a:pt x="13014" y="3437"/>
                  </a:cubicBezTo>
                  <a:cubicBezTo>
                    <a:pt x="13029" y="3469"/>
                    <a:pt x="12997" y="3491"/>
                    <a:pt x="12957" y="3491"/>
                  </a:cubicBezTo>
                  <a:cubicBezTo>
                    <a:pt x="12933" y="3491"/>
                    <a:pt x="12906" y="3482"/>
                    <a:pt x="12887" y="3463"/>
                  </a:cubicBezTo>
                  <a:cubicBezTo>
                    <a:pt x="12887" y="3412"/>
                    <a:pt x="12861" y="3361"/>
                    <a:pt x="12861" y="3310"/>
                  </a:cubicBezTo>
                  <a:lnTo>
                    <a:pt x="12810" y="3310"/>
                  </a:lnTo>
                  <a:cubicBezTo>
                    <a:pt x="12410" y="3165"/>
                    <a:pt x="12010" y="3098"/>
                    <a:pt x="11617" y="3098"/>
                  </a:cubicBezTo>
                  <a:cubicBezTo>
                    <a:pt x="9821" y="3098"/>
                    <a:pt x="8185" y="4495"/>
                    <a:pt x="7371" y="6081"/>
                  </a:cubicBezTo>
                  <a:cubicBezTo>
                    <a:pt x="6126" y="8444"/>
                    <a:pt x="7219" y="10147"/>
                    <a:pt x="9049" y="11647"/>
                  </a:cubicBezTo>
                  <a:cubicBezTo>
                    <a:pt x="9201" y="11774"/>
                    <a:pt x="9100" y="12003"/>
                    <a:pt x="8896" y="12028"/>
                  </a:cubicBezTo>
                  <a:cubicBezTo>
                    <a:pt x="8736" y="12016"/>
                    <a:pt x="8575" y="12010"/>
                    <a:pt x="8416" y="12010"/>
                  </a:cubicBezTo>
                  <a:cubicBezTo>
                    <a:pt x="6280" y="12010"/>
                    <a:pt x="4282" y="13103"/>
                    <a:pt x="3076" y="14900"/>
                  </a:cubicBezTo>
                  <a:cubicBezTo>
                    <a:pt x="1551" y="17213"/>
                    <a:pt x="1653" y="21584"/>
                    <a:pt x="5262" y="21788"/>
                  </a:cubicBezTo>
                  <a:cubicBezTo>
                    <a:pt x="5440" y="21788"/>
                    <a:pt x="5541" y="22016"/>
                    <a:pt x="5414" y="22169"/>
                  </a:cubicBezTo>
                  <a:cubicBezTo>
                    <a:pt x="5440" y="22245"/>
                    <a:pt x="5414" y="22321"/>
                    <a:pt x="5338" y="22372"/>
                  </a:cubicBezTo>
                  <a:cubicBezTo>
                    <a:pt x="2136" y="23491"/>
                    <a:pt x="1" y="26642"/>
                    <a:pt x="1017" y="30048"/>
                  </a:cubicBezTo>
                  <a:cubicBezTo>
                    <a:pt x="1834" y="32738"/>
                    <a:pt x="4248" y="34290"/>
                    <a:pt x="6817" y="34290"/>
                  </a:cubicBezTo>
                  <a:cubicBezTo>
                    <a:pt x="7767" y="34290"/>
                    <a:pt x="8739" y="34078"/>
                    <a:pt x="9659" y="33631"/>
                  </a:cubicBezTo>
                  <a:cubicBezTo>
                    <a:pt x="9695" y="33617"/>
                    <a:pt x="9738" y="33609"/>
                    <a:pt x="9783" y="33609"/>
                  </a:cubicBezTo>
                  <a:cubicBezTo>
                    <a:pt x="9898" y="33609"/>
                    <a:pt x="10022" y="33663"/>
                    <a:pt x="10040" y="33809"/>
                  </a:cubicBezTo>
                  <a:cubicBezTo>
                    <a:pt x="10481" y="37130"/>
                    <a:pt x="13723" y="38497"/>
                    <a:pt x="16904" y="38497"/>
                  </a:cubicBezTo>
                  <a:cubicBezTo>
                    <a:pt x="18495" y="38497"/>
                    <a:pt x="20071" y="38155"/>
                    <a:pt x="21274" y="37545"/>
                  </a:cubicBezTo>
                  <a:cubicBezTo>
                    <a:pt x="25213" y="35538"/>
                    <a:pt x="26916" y="30861"/>
                    <a:pt x="25722" y="26744"/>
                  </a:cubicBezTo>
                  <a:cubicBezTo>
                    <a:pt x="25678" y="26548"/>
                    <a:pt x="25820" y="26372"/>
                    <a:pt x="25989" y="26372"/>
                  </a:cubicBezTo>
                  <a:cubicBezTo>
                    <a:pt x="26018" y="26372"/>
                    <a:pt x="26048" y="26377"/>
                    <a:pt x="26077" y="26388"/>
                  </a:cubicBezTo>
                  <a:cubicBezTo>
                    <a:pt x="26594" y="26569"/>
                    <a:pt x="27116" y="26653"/>
                    <a:pt x="27626" y="26653"/>
                  </a:cubicBezTo>
                  <a:cubicBezTo>
                    <a:pt x="30128" y="26653"/>
                    <a:pt x="32351" y="24621"/>
                    <a:pt x="32330" y="21940"/>
                  </a:cubicBezTo>
                  <a:cubicBezTo>
                    <a:pt x="32355" y="18992"/>
                    <a:pt x="29992" y="16959"/>
                    <a:pt x="27272" y="16501"/>
                  </a:cubicBezTo>
                  <a:cubicBezTo>
                    <a:pt x="27069" y="16476"/>
                    <a:pt x="26992" y="16247"/>
                    <a:pt x="27120" y="16120"/>
                  </a:cubicBezTo>
                  <a:cubicBezTo>
                    <a:pt x="27069" y="16120"/>
                    <a:pt x="27043" y="16044"/>
                    <a:pt x="27069" y="15993"/>
                  </a:cubicBezTo>
                  <a:cubicBezTo>
                    <a:pt x="28187" y="15103"/>
                    <a:pt x="29102" y="13299"/>
                    <a:pt x="27958" y="12028"/>
                  </a:cubicBezTo>
                  <a:cubicBezTo>
                    <a:pt x="27385" y="11387"/>
                    <a:pt x="26658" y="11170"/>
                    <a:pt x="25896" y="11170"/>
                  </a:cubicBezTo>
                  <a:cubicBezTo>
                    <a:pt x="25237" y="11170"/>
                    <a:pt x="24553" y="11331"/>
                    <a:pt x="23917" y="11520"/>
                  </a:cubicBezTo>
                  <a:cubicBezTo>
                    <a:pt x="23895" y="11527"/>
                    <a:pt x="23874" y="11530"/>
                    <a:pt x="23854" y="11530"/>
                  </a:cubicBezTo>
                  <a:cubicBezTo>
                    <a:pt x="23663" y="11530"/>
                    <a:pt x="23555" y="11230"/>
                    <a:pt x="23739" y="11138"/>
                  </a:cubicBezTo>
                  <a:cubicBezTo>
                    <a:pt x="23815" y="11113"/>
                    <a:pt x="23892" y="11088"/>
                    <a:pt x="23968" y="11062"/>
                  </a:cubicBezTo>
                  <a:cubicBezTo>
                    <a:pt x="23943" y="10986"/>
                    <a:pt x="23968" y="10910"/>
                    <a:pt x="24019" y="10859"/>
                  </a:cubicBezTo>
                  <a:cubicBezTo>
                    <a:pt x="25315" y="9461"/>
                    <a:pt x="26205" y="7555"/>
                    <a:pt x="25061" y="5776"/>
                  </a:cubicBezTo>
                  <a:cubicBezTo>
                    <a:pt x="24448" y="4817"/>
                    <a:pt x="23610" y="4445"/>
                    <a:pt x="22724" y="4445"/>
                  </a:cubicBezTo>
                  <a:cubicBezTo>
                    <a:pt x="21588" y="4445"/>
                    <a:pt x="20372" y="5056"/>
                    <a:pt x="19444" y="5827"/>
                  </a:cubicBezTo>
                  <a:cubicBezTo>
                    <a:pt x="19394" y="5869"/>
                    <a:pt x="19337" y="5888"/>
                    <a:pt x="19281" y="5888"/>
                  </a:cubicBezTo>
                  <a:cubicBezTo>
                    <a:pt x="19138" y="5888"/>
                    <a:pt x="19008" y="5763"/>
                    <a:pt x="19063" y="5598"/>
                  </a:cubicBezTo>
                  <a:cubicBezTo>
                    <a:pt x="19596" y="3590"/>
                    <a:pt x="19215" y="1277"/>
                    <a:pt x="17157" y="311"/>
                  </a:cubicBezTo>
                  <a:cubicBezTo>
                    <a:pt x="16698" y="98"/>
                    <a:pt x="16235" y="0"/>
                    <a:pt x="157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9"/>
            <p:cNvSpPr/>
            <p:nvPr/>
          </p:nvSpPr>
          <p:spPr>
            <a:xfrm>
              <a:off x="9391818" y="3327676"/>
              <a:ext cx="405345" cy="155102"/>
            </a:xfrm>
            <a:custGeom>
              <a:rect b="b" l="l" r="r" t="t"/>
              <a:pathLst>
                <a:path extrusionOk="0" h="3774" w="9863">
                  <a:moveTo>
                    <a:pt x="5262" y="1"/>
                  </a:moveTo>
                  <a:cubicBezTo>
                    <a:pt x="3813" y="77"/>
                    <a:pt x="2619" y="1170"/>
                    <a:pt x="2415" y="2593"/>
                  </a:cubicBezTo>
                  <a:cubicBezTo>
                    <a:pt x="2167" y="2230"/>
                    <a:pt x="1760" y="2010"/>
                    <a:pt x="1336" y="2010"/>
                  </a:cubicBezTo>
                  <a:cubicBezTo>
                    <a:pt x="1196" y="2010"/>
                    <a:pt x="1054" y="2034"/>
                    <a:pt x="916" y="2085"/>
                  </a:cubicBezTo>
                  <a:cubicBezTo>
                    <a:pt x="280" y="2364"/>
                    <a:pt x="1" y="3101"/>
                    <a:pt x="306" y="3737"/>
                  </a:cubicBezTo>
                  <a:cubicBezTo>
                    <a:pt x="323" y="3762"/>
                    <a:pt x="348" y="3773"/>
                    <a:pt x="374" y="3773"/>
                  </a:cubicBezTo>
                  <a:cubicBezTo>
                    <a:pt x="424" y="3773"/>
                    <a:pt x="475" y="3728"/>
                    <a:pt x="458" y="3660"/>
                  </a:cubicBezTo>
                  <a:cubicBezTo>
                    <a:pt x="280" y="3177"/>
                    <a:pt x="484" y="2618"/>
                    <a:pt x="967" y="2364"/>
                  </a:cubicBezTo>
                  <a:cubicBezTo>
                    <a:pt x="1075" y="2321"/>
                    <a:pt x="1187" y="2301"/>
                    <a:pt x="1299" y="2301"/>
                  </a:cubicBezTo>
                  <a:cubicBezTo>
                    <a:pt x="1713" y="2301"/>
                    <a:pt x="2117" y="2579"/>
                    <a:pt x="2237" y="3000"/>
                  </a:cubicBezTo>
                  <a:cubicBezTo>
                    <a:pt x="2237" y="3076"/>
                    <a:pt x="2314" y="3127"/>
                    <a:pt x="2390" y="3127"/>
                  </a:cubicBezTo>
                  <a:cubicBezTo>
                    <a:pt x="2425" y="3162"/>
                    <a:pt x="2472" y="3181"/>
                    <a:pt x="2511" y="3181"/>
                  </a:cubicBezTo>
                  <a:cubicBezTo>
                    <a:pt x="2557" y="3181"/>
                    <a:pt x="2593" y="3156"/>
                    <a:pt x="2593" y="3101"/>
                  </a:cubicBezTo>
                  <a:cubicBezTo>
                    <a:pt x="2771" y="1830"/>
                    <a:pt x="3610" y="636"/>
                    <a:pt x="4957" y="458"/>
                  </a:cubicBezTo>
                  <a:cubicBezTo>
                    <a:pt x="5058" y="446"/>
                    <a:pt x="5159" y="440"/>
                    <a:pt x="5257" y="440"/>
                  </a:cubicBezTo>
                  <a:cubicBezTo>
                    <a:pt x="6640" y="440"/>
                    <a:pt x="7714" y="1573"/>
                    <a:pt x="7880" y="2949"/>
                  </a:cubicBezTo>
                  <a:cubicBezTo>
                    <a:pt x="7908" y="3090"/>
                    <a:pt x="8022" y="3161"/>
                    <a:pt x="8132" y="3161"/>
                  </a:cubicBezTo>
                  <a:cubicBezTo>
                    <a:pt x="8219" y="3161"/>
                    <a:pt x="8303" y="3115"/>
                    <a:pt x="8337" y="3025"/>
                  </a:cubicBezTo>
                  <a:cubicBezTo>
                    <a:pt x="8413" y="2771"/>
                    <a:pt x="8642" y="2593"/>
                    <a:pt x="8896" y="2568"/>
                  </a:cubicBezTo>
                  <a:cubicBezTo>
                    <a:pt x="9100" y="2568"/>
                    <a:pt x="9328" y="2669"/>
                    <a:pt x="9430" y="2873"/>
                  </a:cubicBezTo>
                  <a:cubicBezTo>
                    <a:pt x="9340" y="2890"/>
                    <a:pt x="9238" y="2908"/>
                    <a:pt x="9140" y="2908"/>
                  </a:cubicBezTo>
                  <a:cubicBezTo>
                    <a:pt x="9100" y="2908"/>
                    <a:pt x="9061" y="2905"/>
                    <a:pt x="9023" y="2898"/>
                  </a:cubicBezTo>
                  <a:cubicBezTo>
                    <a:pt x="9016" y="2897"/>
                    <a:pt x="9008" y="2897"/>
                    <a:pt x="9001" y="2897"/>
                  </a:cubicBezTo>
                  <a:cubicBezTo>
                    <a:pt x="8795" y="2897"/>
                    <a:pt x="8803" y="3229"/>
                    <a:pt x="9023" y="3254"/>
                  </a:cubicBezTo>
                  <a:cubicBezTo>
                    <a:pt x="9067" y="3258"/>
                    <a:pt x="9111" y="3260"/>
                    <a:pt x="9154" y="3260"/>
                  </a:cubicBezTo>
                  <a:cubicBezTo>
                    <a:pt x="9364" y="3260"/>
                    <a:pt x="9571" y="3211"/>
                    <a:pt x="9760" y="3127"/>
                  </a:cubicBezTo>
                  <a:cubicBezTo>
                    <a:pt x="9837" y="3076"/>
                    <a:pt x="9862" y="3000"/>
                    <a:pt x="9837" y="2923"/>
                  </a:cubicBezTo>
                  <a:cubicBezTo>
                    <a:pt x="9735" y="2542"/>
                    <a:pt x="9379" y="2263"/>
                    <a:pt x="8973" y="2263"/>
                  </a:cubicBezTo>
                  <a:cubicBezTo>
                    <a:pt x="8693" y="2263"/>
                    <a:pt x="8464" y="2415"/>
                    <a:pt x="8312" y="2618"/>
                  </a:cubicBezTo>
                  <a:cubicBezTo>
                    <a:pt x="8058" y="1119"/>
                    <a:pt x="6761" y="26"/>
                    <a:pt x="5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9"/>
            <p:cNvSpPr/>
            <p:nvPr/>
          </p:nvSpPr>
          <p:spPr>
            <a:xfrm>
              <a:off x="9134342" y="2882344"/>
              <a:ext cx="313944" cy="131224"/>
            </a:xfrm>
            <a:custGeom>
              <a:rect b="b" l="l" r="r" t="t"/>
              <a:pathLst>
                <a:path extrusionOk="0" h="3193" w="7639">
                  <a:moveTo>
                    <a:pt x="4736" y="0"/>
                  </a:moveTo>
                  <a:cubicBezTo>
                    <a:pt x="3555" y="0"/>
                    <a:pt x="2475" y="718"/>
                    <a:pt x="2021" y="1839"/>
                  </a:cubicBezTo>
                  <a:cubicBezTo>
                    <a:pt x="1945" y="1382"/>
                    <a:pt x="1615" y="1026"/>
                    <a:pt x="1157" y="950"/>
                  </a:cubicBezTo>
                  <a:cubicBezTo>
                    <a:pt x="1121" y="945"/>
                    <a:pt x="1085" y="943"/>
                    <a:pt x="1049" y="943"/>
                  </a:cubicBezTo>
                  <a:cubicBezTo>
                    <a:pt x="503" y="943"/>
                    <a:pt x="1" y="1469"/>
                    <a:pt x="191" y="2017"/>
                  </a:cubicBezTo>
                  <a:cubicBezTo>
                    <a:pt x="202" y="2049"/>
                    <a:pt x="231" y="2063"/>
                    <a:pt x="260" y="2063"/>
                  </a:cubicBezTo>
                  <a:cubicBezTo>
                    <a:pt x="301" y="2063"/>
                    <a:pt x="344" y="2036"/>
                    <a:pt x="344" y="1992"/>
                  </a:cubicBezTo>
                  <a:cubicBezTo>
                    <a:pt x="303" y="1558"/>
                    <a:pt x="631" y="1225"/>
                    <a:pt x="1015" y="1225"/>
                  </a:cubicBezTo>
                  <a:cubicBezTo>
                    <a:pt x="1103" y="1225"/>
                    <a:pt x="1194" y="1242"/>
                    <a:pt x="1284" y="1280"/>
                  </a:cubicBezTo>
                  <a:cubicBezTo>
                    <a:pt x="1666" y="1484"/>
                    <a:pt x="1843" y="1916"/>
                    <a:pt x="1742" y="2322"/>
                  </a:cubicBezTo>
                  <a:cubicBezTo>
                    <a:pt x="1726" y="2447"/>
                    <a:pt x="1825" y="2524"/>
                    <a:pt x="1916" y="2524"/>
                  </a:cubicBezTo>
                  <a:cubicBezTo>
                    <a:pt x="1973" y="2524"/>
                    <a:pt x="2027" y="2493"/>
                    <a:pt x="2047" y="2424"/>
                  </a:cubicBezTo>
                  <a:cubicBezTo>
                    <a:pt x="2047" y="2424"/>
                    <a:pt x="2047" y="2398"/>
                    <a:pt x="2047" y="2398"/>
                  </a:cubicBezTo>
                  <a:cubicBezTo>
                    <a:pt x="2530" y="1331"/>
                    <a:pt x="3394" y="391"/>
                    <a:pt x="4690" y="391"/>
                  </a:cubicBezTo>
                  <a:cubicBezTo>
                    <a:pt x="6088" y="391"/>
                    <a:pt x="7105" y="1661"/>
                    <a:pt x="7181" y="2983"/>
                  </a:cubicBezTo>
                  <a:cubicBezTo>
                    <a:pt x="7193" y="3123"/>
                    <a:pt x="7308" y="3193"/>
                    <a:pt x="7419" y="3193"/>
                  </a:cubicBezTo>
                  <a:cubicBezTo>
                    <a:pt x="7530" y="3193"/>
                    <a:pt x="7638" y="3123"/>
                    <a:pt x="7638" y="2983"/>
                  </a:cubicBezTo>
                  <a:cubicBezTo>
                    <a:pt x="7587" y="1484"/>
                    <a:pt x="6469" y="213"/>
                    <a:pt x="4970" y="9"/>
                  </a:cubicBezTo>
                  <a:cubicBezTo>
                    <a:pt x="4891" y="3"/>
                    <a:pt x="4814" y="0"/>
                    <a:pt x="47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9"/>
            <p:cNvSpPr/>
            <p:nvPr/>
          </p:nvSpPr>
          <p:spPr>
            <a:xfrm>
              <a:off x="8913443" y="3666608"/>
              <a:ext cx="498841" cy="199857"/>
            </a:xfrm>
            <a:custGeom>
              <a:rect b="b" l="l" r="r" t="t"/>
              <a:pathLst>
                <a:path extrusionOk="0" h="4863" w="12138">
                  <a:moveTo>
                    <a:pt x="4816" y="1"/>
                  </a:moveTo>
                  <a:cubicBezTo>
                    <a:pt x="3583" y="1"/>
                    <a:pt x="2077" y="791"/>
                    <a:pt x="1983" y="2022"/>
                  </a:cubicBezTo>
                  <a:cubicBezTo>
                    <a:pt x="1780" y="1746"/>
                    <a:pt x="1458" y="1603"/>
                    <a:pt x="1122" y="1603"/>
                  </a:cubicBezTo>
                  <a:cubicBezTo>
                    <a:pt x="994" y="1603"/>
                    <a:pt x="864" y="1624"/>
                    <a:pt x="737" y="1666"/>
                  </a:cubicBezTo>
                  <a:cubicBezTo>
                    <a:pt x="127" y="1894"/>
                    <a:pt x="0" y="2708"/>
                    <a:pt x="509" y="3114"/>
                  </a:cubicBezTo>
                  <a:cubicBezTo>
                    <a:pt x="525" y="3122"/>
                    <a:pt x="541" y="3126"/>
                    <a:pt x="556" y="3126"/>
                  </a:cubicBezTo>
                  <a:cubicBezTo>
                    <a:pt x="638" y="3126"/>
                    <a:pt x="700" y="3026"/>
                    <a:pt x="636" y="2962"/>
                  </a:cubicBezTo>
                  <a:cubicBezTo>
                    <a:pt x="243" y="2570"/>
                    <a:pt x="513" y="1917"/>
                    <a:pt x="1058" y="1917"/>
                  </a:cubicBezTo>
                  <a:cubicBezTo>
                    <a:pt x="1078" y="1917"/>
                    <a:pt x="1098" y="1918"/>
                    <a:pt x="1119" y="1920"/>
                  </a:cubicBezTo>
                  <a:cubicBezTo>
                    <a:pt x="1627" y="1945"/>
                    <a:pt x="1932" y="2428"/>
                    <a:pt x="2034" y="2886"/>
                  </a:cubicBezTo>
                  <a:cubicBezTo>
                    <a:pt x="2054" y="2976"/>
                    <a:pt x="2125" y="3015"/>
                    <a:pt x="2201" y="3015"/>
                  </a:cubicBezTo>
                  <a:cubicBezTo>
                    <a:pt x="2318" y="3015"/>
                    <a:pt x="2446" y="2923"/>
                    <a:pt x="2415" y="2784"/>
                  </a:cubicBezTo>
                  <a:cubicBezTo>
                    <a:pt x="2389" y="2682"/>
                    <a:pt x="2339" y="2606"/>
                    <a:pt x="2313" y="2504"/>
                  </a:cubicBezTo>
                  <a:cubicBezTo>
                    <a:pt x="2137" y="1229"/>
                    <a:pt x="3502" y="410"/>
                    <a:pt x="4713" y="410"/>
                  </a:cubicBezTo>
                  <a:cubicBezTo>
                    <a:pt x="4902" y="410"/>
                    <a:pt x="5087" y="430"/>
                    <a:pt x="5261" y="471"/>
                  </a:cubicBezTo>
                  <a:cubicBezTo>
                    <a:pt x="6888" y="852"/>
                    <a:pt x="6481" y="2606"/>
                    <a:pt x="6075" y="3750"/>
                  </a:cubicBezTo>
                  <a:cubicBezTo>
                    <a:pt x="6013" y="3920"/>
                    <a:pt x="6158" y="4033"/>
                    <a:pt x="6304" y="4033"/>
                  </a:cubicBezTo>
                  <a:cubicBezTo>
                    <a:pt x="6398" y="4033"/>
                    <a:pt x="6492" y="3986"/>
                    <a:pt x="6532" y="3877"/>
                  </a:cubicBezTo>
                  <a:cubicBezTo>
                    <a:pt x="6558" y="3826"/>
                    <a:pt x="6558" y="3801"/>
                    <a:pt x="6558" y="3775"/>
                  </a:cubicBezTo>
                  <a:cubicBezTo>
                    <a:pt x="6670" y="3747"/>
                    <a:pt x="6783" y="3734"/>
                    <a:pt x="6893" y="3734"/>
                  </a:cubicBezTo>
                  <a:cubicBezTo>
                    <a:pt x="7481" y="3734"/>
                    <a:pt x="8009" y="4116"/>
                    <a:pt x="8159" y="4716"/>
                  </a:cubicBezTo>
                  <a:cubicBezTo>
                    <a:pt x="8190" y="4818"/>
                    <a:pt x="8266" y="4863"/>
                    <a:pt x="8343" y="4863"/>
                  </a:cubicBezTo>
                  <a:cubicBezTo>
                    <a:pt x="8456" y="4863"/>
                    <a:pt x="8570" y="4765"/>
                    <a:pt x="8540" y="4614"/>
                  </a:cubicBezTo>
                  <a:cubicBezTo>
                    <a:pt x="8972" y="4080"/>
                    <a:pt x="9506" y="3597"/>
                    <a:pt x="10192" y="3521"/>
                  </a:cubicBezTo>
                  <a:cubicBezTo>
                    <a:pt x="10244" y="3515"/>
                    <a:pt x="10295" y="3513"/>
                    <a:pt x="10347" y="3513"/>
                  </a:cubicBezTo>
                  <a:cubicBezTo>
                    <a:pt x="10997" y="3513"/>
                    <a:pt x="11577" y="3954"/>
                    <a:pt x="11742" y="4614"/>
                  </a:cubicBezTo>
                  <a:cubicBezTo>
                    <a:pt x="11765" y="4704"/>
                    <a:pt x="11848" y="4749"/>
                    <a:pt x="11931" y="4749"/>
                  </a:cubicBezTo>
                  <a:cubicBezTo>
                    <a:pt x="12034" y="4749"/>
                    <a:pt x="12138" y="4679"/>
                    <a:pt x="12124" y="4538"/>
                  </a:cubicBezTo>
                  <a:cubicBezTo>
                    <a:pt x="11997" y="3750"/>
                    <a:pt x="11336" y="3140"/>
                    <a:pt x="10548" y="3114"/>
                  </a:cubicBezTo>
                  <a:cubicBezTo>
                    <a:pt x="10479" y="3106"/>
                    <a:pt x="10411" y="3102"/>
                    <a:pt x="10343" y="3102"/>
                  </a:cubicBezTo>
                  <a:cubicBezTo>
                    <a:pt x="9560" y="3102"/>
                    <a:pt x="8857" y="3624"/>
                    <a:pt x="8413" y="4233"/>
                  </a:cubicBezTo>
                  <a:cubicBezTo>
                    <a:pt x="8118" y="3727"/>
                    <a:pt x="7579" y="3431"/>
                    <a:pt x="7013" y="3431"/>
                  </a:cubicBezTo>
                  <a:cubicBezTo>
                    <a:pt x="6896" y="3431"/>
                    <a:pt x="6777" y="3444"/>
                    <a:pt x="6659" y="3470"/>
                  </a:cubicBezTo>
                  <a:cubicBezTo>
                    <a:pt x="7066" y="1996"/>
                    <a:pt x="7015" y="217"/>
                    <a:pt x="5084" y="14"/>
                  </a:cubicBezTo>
                  <a:cubicBezTo>
                    <a:pt x="4996" y="5"/>
                    <a:pt x="4907" y="1"/>
                    <a:pt x="48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9"/>
            <p:cNvSpPr/>
            <p:nvPr/>
          </p:nvSpPr>
          <p:spPr>
            <a:xfrm>
              <a:off x="9368844" y="5012756"/>
              <a:ext cx="9452" cy="125388"/>
            </a:xfrm>
            <a:custGeom>
              <a:rect b="b" l="l" r="r" t="t"/>
              <a:pathLst>
                <a:path extrusionOk="0" h="3051" w="230">
                  <a:moveTo>
                    <a:pt x="102" y="1"/>
                  </a:moveTo>
                  <a:cubicBezTo>
                    <a:pt x="51" y="1"/>
                    <a:pt x="1" y="32"/>
                    <a:pt x="1" y="96"/>
                  </a:cubicBezTo>
                  <a:cubicBezTo>
                    <a:pt x="1" y="1062"/>
                    <a:pt x="26" y="2027"/>
                    <a:pt x="51" y="2993"/>
                  </a:cubicBezTo>
                  <a:cubicBezTo>
                    <a:pt x="51" y="3031"/>
                    <a:pt x="77" y="3050"/>
                    <a:pt x="102" y="3050"/>
                  </a:cubicBezTo>
                  <a:cubicBezTo>
                    <a:pt x="128" y="3050"/>
                    <a:pt x="153" y="3031"/>
                    <a:pt x="153" y="2993"/>
                  </a:cubicBezTo>
                  <a:cubicBezTo>
                    <a:pt x="179" y="2027"/>
                    <a:pt x="229" y="1062"/>
                    <a:pt x="204" y="96"/>
                  </a:cubicBezTo>
                  <a:cubicBezTo>
                    <a:pt x="204" y="32"/>
                    <a:pt x="153" y="1"/>
                    <a:pt x="102"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9"/>
            <p:cNvSpPr/>
            <p:nvPr/>
          </p:nvSpPr>
          <p:spPr>
            <a:xfrm>
              <a:off x="9345871" y="4454529"/>
              <a:ext cx="31357" cy="502294"/>
            </a:xfrm>
            <a:custGeom>
              <a:rect b="b" l="l" r="r" t="t"/>
              <a:pathLst>
                <a:path extrusionOk="0" h="12222" w="763">
                  <a:moveTo>
                    <a:pt x="86" y="1"/>
                  </a:moveTo>
                  <a:cubicBezTo>
                    <a:pt x="49" y="1"/>
                    <a:pt x="0" y="44"/>
                    <a:pt x="0" y="107"/>
                  </a:cubicBezTo>
                  <a:cubicBezTo>
                    <a:pt x="331" y="2318"/>
                    <a:pt x="458" y="4555"/>
                    <a:pt x="305" y="6791"/>
                  </a:cubicBezTo>
                  <a:cubicBezTo>
                    <a:pt x="178" y="8647"/>
                    <a:pt x="509" y="10349"/>
                    <a:pt x="153" y="12179"/>
                  </a:cubicBezTo>
                  <a:cubicBezTo>
                    <a:pt x="153" y="12209"/>
                    <a:pt x="170" y="12221"/>
                    <a:pt x="185" y="12221"/>
                  </a:cubicBezTo>
                  <a:cubicBezTo>
                    <a:pt x="195" y="12221"/>
                    <a:pt x="204" y="12215"/>
                    <a:pt x="204" y="12205"/>
                  </a:cubicBezTo>
                  <a:cubicBezTo>
                    <a:pt x="433" y="11519"/>
                    <a:pt x="738" y="10756"/>
                    <a:pt x="738" y="10044"/>
                  </a:cubicBezTo>
                  <a:cubicBezTo>
                    <a:pt x="763" y="8952"/>
                    <a:pt x="407" y="7935"/>
                    <a:pt x="483" y="6791"/>
                  </a:cubicBezTo>
                  <a:cubicBezTo>
                    <a:pt x="610" y="4555"/>
                    <a:pt x="483" y="2293"/>
                    <a:pt x="128" y="56"/>
                  </a:cubicBezTo>
                  <a:cubicBezTo>
                    <a:pt x="128" y="17"/>
                    <a:pt x="109" y="1"/>
                    <a:pt x="86"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9"/>
            <p:cNvSpPr/>
            <p:nvPr/>
          </p:nvSpPr>
          <p:spPr>
            <a:xfrm>
              <a:off x="9305143" y="4866819"/>
              <a:ext cx="45659" cy="42043"/>
            </a:xfrm>
            <a:custGeom>
              <a:rect b="b" l="l" r="r" t="t"/>
              <a:pathLst>
                <a:path extrusionOk="0" h="1023" w="1111">
                  <a:moveTo>
                    <a:pt x="568" y="1"/>
                  </a:moveTo>
                  <a:cubicBezTo>
                    <a:pt x="532" y="1"/>
                    <a:pt x="495" y="4"/>
                    <a:pt x="458" y="12"/>
                  </a:cubicBezTo>
                  <a:cubicBezTo>
                    <a:pt x="305" y="38"/>
                    <a:pt x="229" y="114"/>
                    <a:pt x="254" y="216"/>
                  </a:cubicBezTo>
                  <a:cubicBezTo>
                    <a:pt x="280" y="394"/>
                    <a:pt x="407" y="521"/>
                    <a:pt x="585" y="546"/>
                  </a:cubicBezTo>
                  <a:cubicBezTo>
                    <a:pt x="661" y="546"/>
                    <a:pt x="661" y="394"/>
                    <a:pt x="585" y="394"/>
                  </a:cubicBezTo>
                  <a:cubicBezTo>
                    <a:pt x="458" y="394"/>
                    <a:pt x="382" y="292"/>
                    <a:pt x="407" y="190"/>
                  </a:cubicBezTo>
                  <a:cubicBezTo>
                    <a:pt x="442" y="180"/>
                    <a:pt x="476" y="176"/>
                    <a:pt x="508" y="176"/>
                  </a:cubicBezTo>
                  <a:cubicBezTo>
                    <a:pt x="812" y="176"/>
                    <a:pt x="1010" y="568"/>
                    <a:pt x="712" y="775"/>
                  </a:cubicBezTo>
                  <a:cubicBezTo>
                    <a:pt x="645" y="818"/>
                    <a:pt x="580" y="837"/>
                    <a:pt x="519" y="837"/>
                  </a:cubicBezTo>
                  <a:cubicBezTo>
                    <a:pt x="258" y="837"/>
                    <a:pt x="85" y="489"/>
                    <a:pt x="229" y="241"/>
                  </a:cubicBezTo>
                  <a:cubicBezTo>
                    <a:pt x="229" y="223"/>
                    <a:pt x="216" y="205"/>
                    <a:pt x="209" y="205"/>
                  </a:cubicBezTo>
                  <a:cubicBezTo>
                    <a:pt x="206" y="205"/>
                    <a:pt x="204" y="208"/>
                    <a:pt x="204" y="216"/>
                  </a:cubicBezTo>
                  <a:cubicBezTo>
                    <a:pt x="0" y="444"/>
                    <a:pt x="51" y="775"/>
                    <a:pt x="280" y="953"/>
                  </a:cubicBezTo>
                  <a:cubicBezTo>
                    <a:pt x="362" y="1000"/>
                    <a:pt x="449" y="1023"/>
                    <a:pt x="534" y="1023"/>
                  </a:cubicBezTo>
                  <a:cubicBezTo>
                    <a:pt x="767" y="1023"/>
                    <a:pt x="987" y="857"/>
                    <a:pt x="1042" y="597"/>
                  </a:cubicBezTo>
                  <a:cubicBezTo>
                    <a:pt x="1111" y="278"/>
                    <a:pt x="873" y="1"/>
                    <a:pt x="568"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9"/>
            <p:cNvSpPr/>
            <p:nvPr/>
          </p:nvSpPr>
          <p:spPr>
            <a:xfrm>
              <a:off x="9297170" y="4353223"/>
              <a:ext cx="45618" cy="473402"/>
            </a:xfrm>
            <a:custGeom>
              <a:rect b="b" l="l" r="r" t="t"/>
              <a:pathLst>
                <a:path extrusionOk="0" h="11519" w="1110">
                  <a:moveTo>
                    <a:pt x="118" y="0"/>
                  </a:moveTo>
                  <a:cubicBezTo>
                    <a:pt x="63" y="0"/>
                    <a:pt x="1" y="44"/>
                    <a:pt x="16" y="107"/>
                  </a:cubicBezTo>
                  <a:cubicBezTo>
                    <a:pt x="372" y="2064"/>
                    <a:pt x="906" y="4021"/>
                    <a:pt x="881" y="6028"/>
                  </a:cubicBezTo>
                  <a:cubicBezTo>
                    <a:pt x="855" y="7884"/>
                    <a:pt x="576" y="9663"/>
                    <a:pt x="779" y="11518"/>
                  </a:cubicBezTo>
                  <a:lnTo>
                    <a:pt x="804" y="11518"/>
                  </a:lnTo>
                  <a:cubicBezTo>
                    <a:pt x="677" y="9434"/>
                    <a:pt x="1109" y="7401"/>
                    <a:pt x="1058" y="5342"/>
                  </a:cubicBezTo>
                  <a:cubicBezTo>
                    <a:pt x="1008" y="3563"/>
                    <a:pt x="550" y="1809"/>
                    <a:pt x="194" y="56"/>
                  </a:cubicBezTo>
                  <a:cubicBezTo>
                    <a:pt x="185" y="17"/>
                    <a:pt x="153" y="0"/>
                    <a:pt x="118"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9"/>
            <p:cNvSpPr/>
            <p:nvPr/>
          </p:nvSpPr>
          <p:spPr>
            <a:xfrm>
              <a:off x="9307732" y="4874258"/>
              <a:ext cx="39125" cy="26960"/>
            </a:xfrm>
            <a:custGeom>
              <a:rect b="b" l="l" r="r" t="t"/>
              <a:pathLst>
                <a:path extrusionOk="0" h="656" w="952">
                  <a:moveTo>
                    <a:pt x="422" y="0"/>
                  </a:moveTo>
                  <a:cubicBezTo>
                    <a:pt x="396" y="0"/>
                    <a:pt x="370" y="3"/>
                    <a:pt x="344" y="9"/>
                  </a:cubicBezTo>
                  <a:cubicBezTo>
                    <a:pt x="293" y="111"/>
                    <a:pt x="369" y="238"/>
                    <a:pt x="496" y="238"/>
                  </a:cubicBezTo>
                  <a:cubicBezTo>
                    <a:pt x="573" y="263"/>
                    <a:pt x="573" y="391"/>
                    <a:pt x="496" y="391"/>
                  </a:cubicBezTo>
                  <a:cubicBezTo>
                    <a:pt x="319" y="365"/>
                    <a:pt x="191" y="238"/>
                    <a:pt x="191" y="60"/>
                  </a:cubicBezTo>
                  <a:lnTo>
                    <a:pt x="166" y="60"/>
                  </a:lnTo>
                  <a:cubicBezTo>
                    <a:pt x="1" y="308"/>
                    <a:pt x="188" y="656"/>
                    <a:pt x="440" y="656"/>
                  </a:cubicBezTo>
                  <a:cubicBezTo>
                    <a:pt x="499" y="656"/>
                    <a:pt x="561" y="637"/>
                    <a:pt x="624" y="594"/>
                  </a:cubicBezTo>
                  <a:cubicBezTo>
                    <a:pt x="951" y="383"/>
                    <a:pt x="719" y="0"/>
                    <a:pt x="422" y="0"/>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9"/>
            <p:cNvSpPr/>
            <p:nvPr/>
          </p:nvSpPr>
          <p:spPr>
            <a:xfrm>
              <a:off x="8907607" y="3211247"/>
              <a:ext cx="289984" cy="114087"/>
            </a:xfrm>
            <a:custGeom>
              <a:rect b="b" l="l" r="r" t="t"/>
              <a:pathLst>
                <a:path extrusionOk="0" h="2776" w="7056">
                  <a:moveTo>
                    <a:pt x="4967" y="0"/>
                  </a:moveTo>
                  <a:cubicBezTo>
                    <a:pt x="4142" y="0"/>
                    <a:pt x="3392" y="560"/>
                    <a:pt x="2989" y="1309"/>
                  </a:cubicBezTo>
                  <a:cubicBezTo>
                    <a:pt x="2659" y="699"/>
                    <a:pt x="1998" y="317"/>
                    <a:pt x="1286" y="317"/>
                  </a:cubicBezTo>
                  <a:cubicBezTo>
                    <a:pt x="600" y="394"/>
                    <a:pt x="92" y="902"/>
                    <a:pt x="15" y="1563"/>
                  </a:cubicBezTo>
                  <a:cubicBezTo>
                    <a:pt x="0" y="1607"/>
                    <a:pt x="46" y="1634"/>
                    <a:pt x="91" y="1634"/>
                  </a:cubicBezTo>
                  <a:cubicBezTo>
                    <a:pt x="124" y="1634"/>
                    <a:pt x="157" y="1620"/>
                    <a:pt x="168" y="1588"/>
                  </a:cubicBezTo>
                  <a:cubicBezTo>
                    <a:pt x="291" y="995"/>
                    <a:pt x="799" y="570"/>
                    <a:pt x="1411" y="570"/>
                  </a:cubicBezTo>
                  <a:cubicBezTo>
                    <a:pt x="1428" y="570"/>
                    <a:pt x="1446" y="571"/>
                    <a:pt x="1464" y="572"/>
                  </a:cubicBezTo>
                  <a:cubicBezTo>
                    <a:pt x="2099" y="622"/>
                    <a:pt x="2531" y="1080"/>
                    <a:pt x="2811" y="1614"/>
                  </a:cubicBezTo>
                  <a:cubicBezTo>
                    <a:pt x="2842" y="1675"/>
                    <a:pt x="2891" y="1709"/>
                    <a:pt x="2942" y="1709"/>
                  </a:cubicBezTo>
                  <a:cubicBezTo>
                    <a:pt x="2976" y="1709"/>
                    <a:pt x="3010" y="1694"/>
                    <a:pt x="3040" y="1664"/>
                  </a:cubicBezTo>
                  <a:cubicBezTo>
                    <a:pt x="3053" y="1671"/>
                    <a:pt x="3069" y="1674"/>
                    <a:pt x="3085" y="1674"/>
                  </a:cubicBezTo>
                  <a:cubicBezTo>
                    <a:pt x="3128" y="1674"/>
                    <a:pt x="3174" y="1651"/>
                    <a:pt x="3192" y="1614"/>
                  </a:cubicBezTo>
                  <a:cubicBezTo>
                    <a:pt x="3511" y="954"/>
                    <a:pt x="4135" y="395"/>
                    <a:pt x="4883" y="395"/>
                  </a:cubicBezTo>
                  <a:cubicBezTo>
                    <a:pt x="4970" y="395"/>
                    <a:pt x="5059" y="403"/>
                    <a:pt x="5149" y="419"/>
                  </a:cubicBezTo>
                  <a:cubicBezTo>
                    <a:pt x="6140" y="495"/>
                    <a:pt x="6598" y="1715"/>
                    <a:pt x="5912" y="2452"/>
                  </a:cubicBezTo>
                  <a:cubicBezTo>
                    <a:pt x="5810" y="2574"/>
                    <a:pt x="5903" y="2776"/>
                    <a:pt x="6035" y="2776"/>
                  </a:cubicBezTo>
                  <a:cubicBezTo>
                    <a:pt x="6068" y="2776"/>
                    <a:pt x="6104" y="2763"/>
                    <a:pt x="6140" y="2732"/>
                  </a:cubicBezTo>
                  <a:cubicBezTo>
                    <a:pt x="7055" y="2071"/>
                    <a:pt x="6700" y="673"/>
                    <a:pt x="5785" y="190"/>
                  </a:cubicBezTo>
                  <a:cubicBezTo>
                    <a:pt x="5511" y="59"/>
                    <a:pt x="5235" y="0"/>
                    <a:pt x="49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9"/>
            <p:cNvSpPr/>
            <p:nvPr/>
          </p:nvSpPr>
          <p:spPr>
            <a:xfrm>
              <a:off x="9146054" y="4139023"/>
              <a:ext cx="204131" cy="687315"/>
            </a:xfrm>
            <a:custGeom>
              <a:rect b="b" l="l" r="r" t="t"/>
              <a:pathLst>
                <a:path extrusionOk="0" h="16724" w="4967">
                  <a:moveTo>
                    <a:pt x="318" y="1"/>
                  </a:moveTo>
                  <a:cubicBezTo>
                    <a:pt x="136" y="1"/>
                    <a:pt x="0" y="268"/>
                    <a:pt x="211" y="362"/>
                  </a:cubicBezTo>
                  <a:cubicBezTo>
                    <a:pt x="1482" y="998"/>
                    <a:pt x="1914" y="2396"/>
                    <a:pt x="2499" y="3590"/>
                  </a:cubicBezTo>
                  <a:cubicBezTo>
                    <a:pt x="2855" y="4302"/>
                    <a:pt x="3210" y="5039"/>
                    <a:pt x="3566" y="5751"/>
                  </a:cubicBezTo>
                  <a:cubicBezTo>
                    <a:pt x="3541" y="5801"/>
                    <a:pt x="3541" y="5852"/>
                    <a:pt x="3566" y="5878"/>
                  </a:cubicBezTo>
                  <a:cubicBezTo>
                    <a:pt x="3846" y="6894"/>
                    <a:pt x="3770" y="7860"/>
                    <a:pt x="3846" y="8877"/>
                  </a:cubicBezTo>
                  <a:cubicBezTo>
                    <a:pt x="3897" y="9741"/>
                    <a:pt x="4125" y="10554"/>
                    <a:pt x="4253" y="11393"/>
                  </a:cubicBezTo>
                  <a:cubicBezTo>
                    <a:pt x="4481" y="13147"/>
                    <a:pt x="4125" y="14951"/>
                    <a:pt x="4227" y="16705"/>
                  </a:cubicBezTo>
                  <a:cubicBezTo>
                    <a:pt x="4227" y="16717"/>
                    <a:pt x="4233" y="16724"/>
                    <a:pt x="4240" y="16724"/>
                  </a:cubicBezTo>
                  <a:cubicBezTo>
                    <a:pt x="4246" y="16724"/>
                    <a:pt x="4253" y="16717"/>
                    <a:pt x="4253" y="16705"/>
                  </a:cubicBezTo>
                  <a:cubicBezTo>
                    <a:pt x="4608" y="14977"/>
                    <a:pt x="4735" y="13197"/>
                    <a:pt x="4659" y="11418"/>
                  </a:cubicBezTo>
                  <a:cubicBezTo>
                    <a:pt x="4558" y="10224"/>
                    <a:pt x="4303" y="9156"/>
                    <a:pt x="4329" y="7936"/>
                  </a:cubicBezTo>
                  <a:lnTo>
                    <a:pt x="4329" y="7250"/>
                  </a:lnTo>
                  <a:cubicBezTo>
                    <a:pt x="4354" y="7301"/>
                    <a:pt x="4354" y="7326"/>
                    <a:pt x="4380" y="7352"/>
                  </a:cubicBezTo>
                  <a:cubicBezTo>
                    <a:pt x="4436" y="7465"/>
                    <a:pt x="4521" y="7511"/>
                    <a:pt x="4605" y="7511"/>
                  </a:cubicBezTo>
                  <a:cubicBezTo>
                    <a:pt x="4787" y="7511"/>
                    <a:pt x="4967" y="7298"/>
                    <a:pt x="4862" y="7072"/>
                  </a:cubicBezTo>
                  <a:cubicBezTo>
                    <a:pt x="4405" y="6106"/>
                    <a:pt x="3922" y="5115"/>
                    <a:pt x="3439" y="4149"/>
                  </a:cubicBezTo>
                  <a:cubicBezTo>
                    <a:pt x="3515" y="4099"/>
                    <a:pt x="3541" y="3971"/>
                    <a:pt x="3490" y="3895"/>
                  </a:cubicBezTo>
                  <a:cubicBezTo>
                    <a:pt x="3236" y="3311"/>
                    <a:pt x="3007" y="2726"/>
                    <a:pt x="2728" y="2167"/>
                  </a:cubicBezTo>
                  <a:cubicBezTo>
                    <a:pt x="2694" y="2122"/>
                    <a:pt x="2646" y="2102"/>
                    <a:pt x="2600" y="2102"/>
                  </a:cubicBezTo>
                  <a:cubicBezTo>
                    <a:pt x="2542" y="2102"/>
                    <a:pt x="2488" y="2135"/>
                    <a:pt x="2473" y="2192"/>
                  </a:cubicBezTo>
                  <a:lnTo>
                    <a:pt x="2423" y="2116"/>
                  </a:lnTo>
                  <a:cubicBezTo>
                    <a:pt x="1965" y="1201"/>
                    <a:pt x="1457" y="185"/>
                    <a:pt x="364" y="7"/>
                  </a:cubicBezTo>
                  <a:cubicBezTo>
                    <a:pt x="348" y="3"/>
                    <a:pt x="333" y="1"/>
                    <a:pt x="318" y="1"/>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9"/>
            <p:cNvSpPr/>
            <p:nvPr/>
          </p:nvSpPr>
          <p:spPr>
            <a:xfrm>
              <a:off x="9284759" y="4941164"/>
              <a:ext cx="38180" cy="193569"/>
            </a:xfrm>
            <a:custGeom>
              <a:rect b="b" l="l" r="r" t="t"/>
              <a:pathLst>
                <a:path extrusionOk="0" h="4710" w="929">
                  <a:moveTo>
                    <a:pt x="795" y="1"/>
                  </a:moveTo>
                  <a:cubicBezTo>
                    <a:pt x="746" y="1"/>
                    <a:pt x="697" y="27"/>
                    <a:pt x="674" y="84"/>
                  </a:cubicBezTo>
                  <a:cubicBezTo>
                    <a:pt x="369" y="1533"/>
                    <a:pt x="217" y="3007"/>
                    <a:pt x="13" y="4481"/>
                  </a:cubicBezTo>
                  <a:cubicBezTo>
                    <a:pt x="1" y="4634"/>
                    <a:pt x="115" y="4710"/>
                    <a:pt x="236" y="4710"/>
                  </a:cubicBezTo>
                  <a:cubicBezTo>
                    <a:pt x="356" y="4710"/>
                    <a:pt x="484" y="4634"/>
                    <a:pt x="496" y="4481"/>
                  </a:cubicBezTo>
                  <a:cubicBezTo>
                    <a:pt x="674" y="3032"/>
                    <a:pt x="903" y="1558"/>
                    <a:pt x="928" y="110"/>
                  </a:cubicBezTo>
                  <a:cubicBezTo>
                    <a:pt x="914" y="40"/>
                    <a:pt x="854" y="1"/>
                    <a:pt x="795" y="1"/>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9"/>
            <p:cNvSpPr/>
            <p:nvPr/>
          </p:nvSpPr>
          <p:spPr>
            <a:xfrm>
              <a:off x="8736929" y="3505341"/>
              <a:ext cx="281148" cy="161308"/>
            </a:xfrm>
            <a:custGeom>
              <a:rect b="b" l="l" r="r" t="t"/>
              <a:pathLst>
                <a:path extrusionOk="0" h="3925" w="6841">
                  <a:moveTo>
                    <a:pt x="3563" y="1"/>
                  </a:moveTo>
                  <a:cubicBezTo>
                    <a:pt x="3267" y="1"/>
                    <a:pt x="2949" y="93"/>
                    <a:pt x="2618" y="303"/>
                  </a:cubicBezTo>
                  <a:cubicBezTo>
                    <a:pt x="1830" y="888"/>
                    <a:pt x="1500" y="1930"/>
                    <a:pt x="1805" y="2845"/>
                  </a:cubicBezTo>
                  <a:cubicBezTo>
                    <a:pt x="1594" y="2761"/>
                    <a:pt x="1366" y="2711"/>
                    <a:pt x="1135" y="2711"/>
                  </a:cubicBezTo>
                  <a:cubicBezTo>
                    <a:pt x="1087" y="2711"/>
                    <a:pt x="1039" y="2713"/>
                    <a:pt x="991" y="2718"/>
                  </a:cubicBezTo>
                  <a:cubicBezTo>
                    <a:pt x="407" y="2794"/>
                    <a:pt x="0" y="3302"/>
                    <a:pt x="25" y="3887"/>
                  </a:cubicBezTo>
                  <a:cubicBezTo>
                    <a:pt x="25" y="3912"/>
                    <a:pt x="51" y="3925"/>
                    <a:pt x="76" y="3925"/>
                  </a:cubicBezTo>
                  <a:cubicBezTo>
                    <a:pt x="102" y="3925"/>
                    <a:pt x="127" y="3912"/>
                    <a:pt x="127" y="3887"/>
                  </a:cubicBezTo>
                  <a:cubicBezTo>
                    <a:pt x="194" y="3375"/>
                    <a:pt x="612" y="2999"/>
                    <a:pt x="1107" y="2999"/>
                  </a:cubicBezTo>
                  <a:cubicBezTo>
                    <a:pt x="1177" y="2999"/>
                    <a:pt x="1249" y="3007"/>
                    <a:pt x="1322" y="3023"/>
                  </a:cubicBezTo>
                  <a:cubicBezTo>
                    <a:pt x="1703" y="3150"/>
                    <a:pt x="2059" y="3379"/>
                    <a:pt x="2313" y="3709"/>
                  </a:cubicBezTo>
                  <a:cubicBezTo>
                    <a:pt x="2345" y="3747"/>
                    <a:pt x="2386" y="3763"/>
                    <a:pt x="2428" y="3763"/>
                  </a:cubicBezTo>
                  <a:cubicBezTo>
                    <a:pt x="2554" y="3763"/>
                    <a:pt x="2688" y="3620"/>
                    <a:pt x="2592" y="3506"/>
                  </a:cubicBezTo>
                  <a:cubicBezTo>
                    <a:pt x="2465" y="3328"/>
                    <a:pt x="2313" y="3201"/>
                    <a:pt x="2160" y="3074"/>
                  </a:cubicBezTo>
                  <a:cubicBezTo>
                    <a:pt x="1805" y="2235"/>
                    <a:pt x="2084" y="1244"/>
                    <a:pt x="2872" y="761"/>
                  </a:cubicBezTo>
                  <a:cubicBezTo>
                    <a:pt x="3054" y="649"/>
                    <a:pt x="3261" y="594"/>
                    <a:pt x="3469" y="594"/>
                  </a:cubicBezTo>
                  <a:cubicBezTo>
                    <a:pt x="3783" y="594"/>
                    <a:pt x="4102" y="719"/>
                    <a:pt x="4346" y="964"/>
                  </a:cubicBezTo>
                  <a:cubicBezTo>
                    <a:pt x="4600" y="1320"/>
                    <a:pt x="4753" y="1752"/>
                    <a:pt x="4804" y="2209"/>
                  </a:cubicBezTo>
                  <a:cubicBezTo>
                    <a:pt x="4827" y="2347"/>
                    <a:pt x="4953" y="2412"/>
                    <a:pt x="5079" y="2412"/>
                  </a:cubicBezTo>
                  <a:cubicBezTo>
                    <a:pt x="5234" y="2412"/>
                    <a:pt x="5391" y="2315"/>
                    <a:pt x="5363" y="2133"/>
                  </a:cubicBezTo>
                  <a:cubicBezTo>
                    <a:pt x="5363" y="2082"/>
                    <a:pt x="5363" y="2031"/>
                    <a:pt x="5337" y="1981"/>
                  </a:cubicBezTo>
                  <a:cubicBezTo>
                    <a:pt x="5456" y="1803"/>
                    <a:pt x="5637" y="1701"/>
                    <a:pt x="5819" y="1701"/>
                  </a:cubicBezTo>
                  <a:cubicBezTo>
                    <a:pt x="5870" y="1701"/>
                    <a:pt x="5922" y="1710"/>
                    <a:pt x="5973" y="1726"/>
                  </a:cubicBezTo>
                  <a:cubicBezTo>
                    <a:pt x="6227" y="1777"/>
                    <a:pt x="6430" y="2006"/>
                    <a:pt x="6430" y="2286"/>
                  </a:cubicBezTo>
                  <a:cubicBezTo>
                    <a:pt x="6452" y="2385"/>
                    <a:pt x="6537" y="2432"/>
                    <a:pt x="6621" y="2432"/>
                  </a:cubicBezTo>
                  <a:cubicBezTo>
                    <a:pt x="6731" y="2432"/>
                    <a:pt x="6840" y="2353"/>
                    <a:pt x="6812" y="2209"/>
                  </a:cubicBezTo>
                  <a:cubicBezTo>
                    <a:pt x="6731" y="1759"/>
                    <a:pt x="6355" y="1492"/>
                    <a:pt x="5968" y="1492"/>
                  </a:cubicBezTo>
                  <a:cubicBezTo>
                    <a:pt x="5743" y="1492"/>
                    <a:pt x="5515" y="1581"/>
                    <a:pt x="5337" y="1777"/>
                  </a:cubicBezTo>
                  <a:cubicBezTo>
                    <a:pt x="5128" y="825"/>
                    <a:pt x="4447" y="1"/>
                    <a:pt x="35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9"/>
            <p:cNvSpPr/>
            <p:nvPr/>
          </p:nvSpPr>
          <p:spPr>
            <a:xfrm>
              <a:off x="9255004" y="3967975"/>
              <a:ext cx="97072" cy="55153"/>
            </a:xfrm>
            <a:custGeom>
              <a:rect b="b" l="l" r="r" t="t"/>
              <a:pathLst>
                <a:path extrusionOk="0" h="1342" w="2362">
                  <a:moveTo>
                    <a:pt x="1042" y="0"/>
                  </a:moveTo>
                  <a:cubicBezTo>
                    <a:pt x="559" y="0"/>
                    <a:pt x="0" y="356"/>
                    <a:pt x="0" y="865"/>
                  </a:cubicBezTo>
                  <a:cubicBezTo>
                    <a:pt x="0" y="907"/>
                    <a:pt x="23" y="925"/>
                    <a:pt x="48" y="925"/>
                  </a:cubicBezTo>
                  <a:cubicBezTo>
                    <a:pt x="69" y="925"/>
                    <a:pt x="91" y="913"/>
                    <a:pt x="102" y="890"/>
                  </a:cubicBezTo>
                  <a:cubicBezTo>
                    <a:pt x="324" y="601"/>
                    <a:pt x="605" y="312"/>
                    <a:pt x="978" y="312"/>
                  </a:cubicBezTo>
                  <a:cubicBezTo>
                    <a:pt x="1031" y="312"/>
                    <a:pt x="1087" y="318"/>
                    <a:pt x="1144" y="331"/>
                  </a:cubicBezTo>
                  <a:cubicBezTo>
                    <a:pt x="1602" y="432"/>
                    <a:pt x="1754" y="890"/>
                    <a:pt x="1983" y="1220"/>
                  </a:cubicBezTo>
                  <a:cubicBezTo>
                    <a:pt x="2011" y="1305"/>
                    <a:pt x="2074" y="1341"/>
                    <a:pt x="2139" y="1341"/>
                  </a:cubicBezTo>
                  <a:cubicBezTo>
                    <a:pt x="2248" y="1341"/>
                    <a:pt x="2361" y="1237"/>
                    <a:pt x="2313" y="1093"/>
                  </a:cubicBezTo>
                  <a:cubicBezTo>
                    <a:pt x="2186" y="483"/>
                    <a:pt x="1652" y="51"/>
                    <a:pt x="1042"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9"/>
            <p:cNvSpPr/>
            <p:nvPr/>
          </p:nvSpPr>
          <p:spPr>
            <a:xfrm>
              <a:off x="9340651" y="3921165"/>
              <a:ext cx="205816" cy="99661"/>
            </a:xfrm>
            <a:custGeom>
              <a:rect b="b" l="l" r="r" t="t"/>
              <a:pathLst>
                <a:path extrusionOk="0" h="2425" w="5008">
                  <a:moveTo>
                    <a:pt x="1972" y="0"/>
                  </a:moveTo>
                  <a:cubicBezTo>
                    <a:pt x="1875" y="0"/>
                    <a:pt x="1777" y="7"/>
                    <a:pt x="1678" y="21"/>
                  </a:cubicBezTo>
                  <a:cubicBezTo>
                    <a:pt x="636" y="224"/>
                    <a:pt x="0" y="1317"/>
                    <a:pt x="331" y="2359"/>
                  </a:cubicBezTo>
                  <a:cubicBezTo>
                    <a:pt x="342" y="2404"/>
                    <a:pt x="382" y="2424"/>
                    <a:pt x="424" y="2424"/>
                  </a:cubicBezTo>
                  <a:cubicBezTo>
                    <a:pt x="478" y="2424"/>
                    <a:pt x="534" y="2391"/>
                    <a:pt x="534" y="2334"/>
                  </a:cubicBezTo>
                  <a:cubicBezTo>
                    <a:pt x="458" y="1546"/>
                    <a:pt x="890" y="707"/>
                    <a:pt x="1703" y="529"/>
                  </a:cubicBezTo>
                  <a:cubicBezTo>
                    <a:pt x="1788" y="514"/>
                    <a:pt x="1871" y="507"/>
                    <a:pt x="1951" y="507"/>
                  </a:cubicBezTo>
                  <a:cubicBezTo>
                    <a:pt x="2657" y="507"/>
                    <a:pt x="3155" y="1085"/>
                    <a:pt x="3406" y="1724"/>
                  </a:cubicBezTo>
                  <a:cubicBezTo>
                    <a:pt x="3444" y="1838"/>
                    <a:pt x="3552" y="1896"/>
                    <a:pt x="3657" y="1896"/>
                  </a:cubicBezTo>
                  <a:cubicBezTo>
                    <a:pt x="3762" y="1896"/>
                    <a:pt x="3864" y="1838"/>
                    <a:pt x="3889" y="1724"/>
                  </a:cubicBezTo>
                  <a:cubicBezTo>
                    <a:pt x="3914" y="1699"/>
                    <a:pt x="3940" y="1673"/>
                    <a:pt x="3940" y="1648"/>
                  </a:cubicBezTo>
                  <a:cubicBezTo>
                    <a:pt x="3857" y="1297"/>
                    <a:pt x="4126" y="1014"/>
                    <a:pt x="4433" y="1014"/>
                  </a:cubicBezTo>
                  <a:cubicBezTo>
                    <a:pt x="4505" y="1014"/>
                    <a:pt x="4579" y="1029"/>
                    <a:pt x="4652" y="1063"/>
                  </a:cubicBezTo>
                  <a:cubicBezTo>
                    <a:pt x="4674" y="1074"/>
                    <a:pt x="4696" y="1079"/>
                    <a:pt x="4717" y="1079"/>
                  </a:cubicBezTo>
                  <a:cubicBezTo>
                    <a:pt x="4889" y="1079"/>
                    <a:pt x="5008" y="753"/>
                    <a:pt x="4804" y="707"/>
                  </a:cubicBezTo>
                  <a:cubicBezTo>
                    <a:pt x="4712" y="673"/>
                    <a:pt x="4618" y="657"/>
                    <a:pt x="4526" y="657"/>
                  </a:cubicBezTo>
                  <a:cubicBezTo>
                    <a:pt x="4207" y="657"/>
                    <a:pt x="3906" y="850"/>
                    <a:pt x="3787" y="1165"/>
                  </a:cubicBezTo>
                  <a:cubicBezTo>
                    <a:pt x="3448" y="442"/>
                    <a:pt x="2748" y="0"/>
                    <a:pt x="19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9"/>
            <p:cNvSpPr/>
            <p:nvPr/>
          </p:nvSpPr>
          <p:spPr>
            <a:xfrm>
              <a:off x="9186659" y="3251564"/>
              <a:ext cx="271819" cy="226406"/>
            </a:xfrm>
            <a:custGeom>
              <a:rect b="b" l="l" r="r" t="t"/>
              <a:pathLst>
                <a:path extrusionOk="0" h="5509" w="6614">
                  <a:moveTo>
                    <a:pt x="3751" y="1"/>
                  </a:moveTo>
                  <a:cubicBezTo>
                    <a:pt x="3424" y="1"/>
                    <a:pt x="3070" y="150"/>
                    <a:pt x="2705" y="505"/>
                  </a:cubicBezTo>
                  <a:cubicBezTo>
                    <a:pt x="1740" y="1420"/>
                    <a:pt x="1104" y="3098"/>
                    <a:pt x="1663" y="4369"/>
                  </a:cubicBezTo>
                  <a:cubicBezTo>
                    <a:pt x="1494" y="4250"/>
                    <a:pt x="1313" y="4198"/>
                    <a:pt x="1139" y="4198"/>
                  </a:cubicBezTo>
                  <a:cubicBezTo>
                    <a:pt x="529" y="4198"/>
                    <a:pt x="0" y="4835"/>
                    <a:pt x="316" y="5487"/>
                  </a:cubicBezTo>
                  <a:cubicBezTo>
                    <a:pt x="324" y="5503"/>
                    <a:pt x="337" y="5509"/>
                    <a:pt x="351" y="5509"/>
                  </a:cubicBezTo>
                  <a:cubicBezTo>
                    <a:pt x="382" y="5509"/>
                    <a:pt x="418" y="5479"/>
                    <a:pt x="418" y="5462"/>
                  </a:cubicBezTo>
                  <a:cubicBezTo>
                    <a:pt x="316" y="5055"/>
                    <a:pt x="520" y="4648"/>
                    <a:pt x="901" y="4496"/>
                  </a:cubicBezTo>
                  <a:cubicBezTo>
                    <a:pt x="968" y="4476"/>
                    <a:pt x="1037" y="4467"/>
                    <a:pt x="1105" y="4467"/>
                  </a:cubicBezTo>
                  <a:cubicBezTo>
                    <a:pt x="1393" y="4467"/>
                    <a:pt x="1667" y="4635"/>
                    <a:pt x="1790" y="4902"/>
                  </a:cubicBezTo>
                  <a:cubicBezTo>
                    <a:pt x="1816" y="4953"/>
                    <a:pt x="1860" y="4979"/>
                    <a:pt x="1905" y="4979"/>
                  </a:cubicBezTo>
                  <a:cubicBezTo>
                    <a:pt x="1949" y="4979"/>
                    <a:pt x="1994" y="4953"/>
                    <a:pt x="2019" y="4902"/>
                  </a:cubicBezTo>
                  <a:cubicBezTo>
                    <a:pt x="2028" y="4907"/>
                    <a:pt x="2037" y="4909"/>
                    <a:pt x="2044" y="4909"/>
                  </a:cubicBezTo>
                  <a:cubicBezTo>
                    <a:pt x="2078" y="4909"/>
                    <a:pt x="2091" y="4868"/>
                    <a:pt x="2070" y="4826"/>
                  </a:cubicBezTo>
                  <a:cubicBezTo>
                    <a:pt x="1689" y="3810"/>
                    <a:pt x="1765" y="2691"/>
                    <a:pt x="2324" y="1776"/>
                  </a:cubicBezTo>
                  <a:cubicBezTo>
                    <a:pt x="2527" y="1319"/>
                    <a:pt x="2858" y="938"/>
                    <a:pt x="3290" y="658"/>
                  </a:cubicBezTo>
                  <a:cubicBezTo>
                    <a:pt x="3444" y="581"/>
                    <a:pt x="3587" y="547"/>
                    <a:pt x="3717" y="547"/>
                  </a:cubicBezTo>
                  <a:cubicBezTo>
                    <a:pt x="4318" y="547"/>
                    <a:pt x="4673" y="1268"/>
                    <a:pt x="4840" y="1853"/>
                  </a:cubicBezTo>
                  <a:cubicBezTo>
                    <a:pt x="4881" y="1975"/>
                    <a:pt x="4979" y="2027"/>
                    <a:pt x="5076" y="2027"/>
                  </a:cubicBezTo>
                  <a:cubicBezTo>
                    <a:pt x="5223" y="2027"/>
                    <a:pt x="5369" y="1908"/>
                    <a:pt x="5323" y="1725"/>
                  </a:cubicBezTo>
                  <a:cubicBezTo>
                    <a:pt x="5298" y="1675"/>
                    <a:pt x="5298" y="1598"/>
                    <a:pt x="5272" y="1548"/>
                  </a:cubicBezTo>
                  <a:cubicBezTo>
                    <a:pt x="5349" y="1522"/>
                    <a:pt x="5399" y="1471"/>
                    <a:pt x="5399" y="1395"/>
                  </a:cubicBezTo>
                  <a:cubicBezTo>
                    <a:pt x="5399" y="1217"/>
                    <a:pt x="5527" y="1039"/>
                    <a:pt x="5704" y="988"/>
                  </a:cubicBezTo>
                  <a:cubicBezTo>
                    <a:pt x="5806" y="988"/>
                    <a:pt x="5882" y="988"/>
                    <a:pt x="5959" y="1014"/>
                  </a:cubicBezTo>
                  <a:lnTo>
                    <a:pt x="6009" y="1039"/>
                  </a:lnTo>
                  <a:cubicBezTo>
                    <a:pt x="5908" y="1166"/>
                    <a:pt x="5984" y="1370"/>
                    <a:pt x="6137" y="1420"/>
                  </a:cubicBezTo>
                  <a:cubicBezTo>
                    <a:pt x="6169" y="1429"/>
                    <a:pt x="6200" y="1433"/>
                    <a:pt x="6229" y="1433"/>
                  </a:cubicBezTo>
                  <a:cubicBezTo>
                    <a:pt x="6459" y="1433"/>
                    <a:pt x="6614" y="1191"/>
                    <a:pt x="6569" y="988"/>
                  </a:cubicBezTo>
                  <a:cubicBezTo>
                    <a:pt x="6518" y="734"/>
                    <a:pt x="6314" y="556"/>
                    <a:pt x="6060" y="531"/>
                  </a:cubicBezTo>
                  <a:cubicBezTo>
                    <a:pt x="5996" y="516"/>
                    <a:pt x="5933" y="509"/>
                    <a:pt x="5871" y="509"/>
                  </a:cubicBezTo>
                  <a:cubicBezTo>
                    <a:pt x="5514" y="509"/>
                    <a:pt x="5206" y="747"/>
                    <a:pt x="5120" y="1115"/>
                  </a:cubicBezTo>
                  <a:cubicBezTo>
                    <a:pt x="4826" y="480"/>
                    <a:pt x="4334" y="1"/>
                    <a:pt x="37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9"/>
            <p:cNvSpPr/>
            <p:nvPr/>
          </p:nvSpPr>
          <p:spPr>
            <a:xfrm>
              <a:off x="8975418" y="2745818"/>
              <a:ext cx="218885" cy="108991"/>
            </a:xfrm>
            <a:custGeom>
              <a:rect b="b" l="l" r="r" t="t"/>
              <a:pathLst>
                <a:path extrusionOk="0" h="2652" w="5326">
                  <a:moveTo>
                    <a:pt x="4070" y="1"/>
                  </a:moveTo>
                  <a:cubicBezTo>
                    <a:pt x="4049" y="1"/>
                    <a:pt x="4029" y="1"/>
                    <a:pt x="4008" y="2"/>
                  </a:cubicBezTo>
                  <a:cubicBezTo>
                    <a:pt x="2838" y="27"/>
                    <a:pt x="2178" y="1120"/>
                    <a:pt x="1720" y="2061"/>
                  </a:cubicBezTo>
                  <a:cubicBezTo>
                    <a:pt x="1559" y="1689"/>
                    <a:pt x="1217" y="1504"/>
                    <a:pt x="875" y="1504"/>
                  </a:cubicBezTo>
                  <a:cubicBezTo>
                    <a:pt x="517" y="1504"/>
                    <a:pt x="161" y="1708"/>
                    <a:pt x="17" y="2111"/>
                  </a:cubicBezTo>
                  <a:cubicBezTo>
                    <a:pt x="1" y="2161"/>
                    <a:pt x="49" y="2200"/>
                    <a:pt x="91" y="2200"/>
                  </a:cubicBezTo>
                  <a:cubicBezTo>
                    <a:pt x="114" y="2200"/>
                    <a:pt x="136" y="2189"/>
                    <a:pt x="144" y="2162"/>
                  </a:cubicBezTo>
                  <a:cubicBezTo>
                    <a:pt x="268" y="1842"/>
                    <a:pt x="539" y="1698"/>
                    <a:pt x="809" y="1698"/>
                  </a:cubicBezTo>
                  <a:cubicBezTo>
                    <a:pt x="1202" y="1698"/>
                    <a:pt x="1592" y="2005"/>
                    <a:pt x="1517" y="2518"/>
                  </a:cubicBezTo>
                  <a:cubicBezTo>
                    <a:pt x="1504" y="2607"/>
                    <a:pt x="1574" y="2652"/>
                    <a:pt x="1647" y="2652"/>
                  </a:cubicBezTo>
                  <a:cubicBezTo>
                    <a:pt x="1720" y="2652"/>
                    <a:pt x="1796" y="2607"/>
                    <a:pt x="1796" y="2518"/>
                  </a:cubicBezTo>
                  <a:cubicBezTo>
                    <a:pt x="1822" y="2467"/>
                    <a:pt x="1822" y="2416"/>
                    <a:pt x="1796" y="2366"/>
                  </a:cubicBezTo>
                  <a:cubicBezTo>
                    <a:pt x="2178" y="1705"/>
                    <a:pt x="2584" y="993"/>
                    <a:pt x="3271" y="612"/>
                  </a:cubicBezTo>
                  <a:cubicBezTo>
                    <a:pt x="3489" y="503"/>
                    <a:pt x="3773" y="401"/>
                    <a:pt x="4037" y="401"/>
                  </a:cubicBezTo>
                  <a:cubicBezTo>
                    <a:pt x="4264" y="401"/>
                    <a:pt x="4476" y="476"/>
                    <a:pt x="4618" y="688"/>
                  </a:cubicBezTo>
                  <a:cubicBezTo>
                    <a:pt x="4923" y="1146"/>
                    <a:pt x="4821" y="1781"/>
                    <a:pt x="4694" y="2213"/>
                  </a:cubicBezTo>
                  <a:cubicBezTo>
                    <a:pt x="4663" y="2383"/>
                    <a:pt x="4811" y="2497"/>
                    <a:pt x="4943" y="2497"/>
                  </a:cubicBezTo>
                  <a:cubicBezTo>
                    <a:pt x="5028" y="2497"/>
                    <a:pt x="5106" y="2450"/>
                    <a:pt x="5126" y="2340"/>
                  </a:cubicBezTo>
                  <a:cubicBezTo>
                    <a:pt x="5326" y="1441"/>
                    <a:pt x="5255" y="1"/>
                    <a:pt x="40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9"/>
            <p:cNvSpPr/>
            <p:nvPr/>
          </p:nvSpPr>
          <p:spPr>
            <a:xfrm>
              <a:off x="1150536" y="1514784"/>
              <a:ext cx="1394479" cy="2615486"/>
            </a:xfrm>
            <a:custGeom>
              <a:rect b="b" l="l" r="r" t="t"/>
              <a:pathLst>
                <a:path extrusionOk="0" h="63641" w="33931">
                  <a:moveTo>
                    <a:pt x="16364" y="404"/>
                  </a:moveTo>
                  <a:cubicBezTo>
                    <a:pt x="16812" y="404"/>
                    <a:pt x="17280" y="506"/>
                    <a:pt x="17740" y="728"/>
                  </a:cubicBezTo>
                  <a:cubicBezTo>
                    <a:pt x="19799" y="1694"/>
                    <a:pt x="20180" y="3981"/>
                    <a:pt x="19646" y="5989"/>
                  </a:cubicBezTo>
                  <a:cubicBezTo>
                    <a:pt x="19610" y="6152"/>
                    <a:pt x="19743" y="6290"/>
                    <a:pt x="19886" y="6290"/>
                  </a:cubicBezTo>
                  <a:cubicBezTo>
                    <a:pt x="19944" y="6290"/>
                    <a:pt x="20002" y="6268"/>
                    <a:pt x="20053" y="6218"/>
                  </a:cubicBezTo>
                  <a:cubicBezTo>
                    <a:pt x="20963" y="5450"/>
                    <a:pt x="22168" y="4841"/>
                    <a:pt x="23297" y="4841"/>
                  </a:cubicBezTo>
                  <a:cubicBezTo>
                    <a:pt x="24186" y="4841"/>
                    <a:pt x="25029" y="5218"/>
                    <a:pt x="25645" y="6192"/>
                  </a:cubicBezTo>
                  <a:cubicBezTo>
                    <a:pt x="26788" y="7971"/>
                    <a:pt x="25899" y="9852"/>
                    <a:pt x="24603" y="11250"/>
                  </a:cubicBezTo>
                  <a:cubicBezTo>
                    <a:pt x="24552" y="11301"/>
                    <a:pt x="24526" y="11377"/>
                    <a:pt x="24552" y="11453"/>
                  </a:cubicBezTo>
                  <a:lnTo>
                    <a:pt x="24348" y="11529"/>
                  </a:lnTo>
                  <a:cubicBezTo>
                    <a:pt x="24140" y="11622"/>
                    <a:pt x="24248" y="11946"/>
                    <a:pt x="24441" y="11946"/>
                  </a:cubicBezTo>
                  <a:cubicBezTo>
                    <a:pt x="24460" y="11946"/>
                    <a:pt x="24480" y="11943"/>
                    <a:pt x="24501" y="11936"/>
                  </a:cubicBezTo>
                  <a:cubicBezTo>
                    <a:pt x="25132" y="11738"/>
                    <a:pt x="25816" y="11576"/>
                    <a:pt x="26476" y="11576"/>
                  </a:cubicBezTo>
                  <a:cubicBezTo>
                    <a:pt x="27251" y="11576"/>
                    <a:pt x="27991" y="11799"/>
                    <a:pt x="28567" y="12444"/>
                  </a:cubicBezTo>
                  <a:cubicBezTo>
                    <a:pt x="29711" y="13715"/>
                    <a:pt x="28771" y="15494"/>
                    <a:pt x="27678" y="16409"/>
                  </a:cubicBezTo>
                  <a:cubicBezTo>
                    <a:pt x="27627" y="16435"/>
                    <a:pt x="27652" y="16511"/>
                    <a:pt x="27703" y="16536"/>
                  </a:cubicBezTo>
                  <a:cubicBezTo>
                    <a:pt x="27602" y="16663"/>
                    <a:pt x="27678" y="16867"/>
                    <a:pt x="27856" y="16892"/>
                  </a:cubicBezTo>
                  <a:cubicBezTo>
                    <a:pt x="30601" y="17324"/>
                    <a:pt x="32939" y="19383"/>
                    <a:pt x="32913" y="22331"/>
                  </a:cubicBezTo>
                  <a:cubicBezTo>
                    <a:pt x="32955" y="25019"/>
                    <a:pt x="30760" y="27064"/>
                    <a:pt x="28262" y="27064"/>
                  </a:cubicBezTo>
                  <a:cubicBezTo>
                    <a:pt x="27736" y="27064"/>
                    <a:pt x="27196" y="26973"/>
                    <a:pt x="26661" y="26779"/>
                  </a:cubicBezTo>
                  <a:cubicBezTo>
                    <a:pt x="26640" y="26774"/>
                    <a:pt x="26618" y="26771"/>
                    <a:pt x="26597" y="26771"/>
                  </a:cubicBezTo>
                  <a:cubicBezTo>
                    <a:pt x="26418" y="26771"/>
                    <a:pt x="26260" y="26953"/>
                    <a:pt x="26305" y="27135"/>
                  </a:cubicBezTo>
                  <a:cubicBezTo>
                    <a:pt x="27500" y="31278"/>
                    <a:pt x="25797" y="35954"/>
                    <a:pt x="21858" y="37936"/>
                  </a:cubicBezTo>
                  <a:cubicBezTo>
                    <a:pt x="20655" y="38555"/>
                    <a:pt x="19079" y="38899"/>
                    <a:pt x="17488" y="38899"/>
                  </a:cubicBezTo>
                  <a:cubicBezTo>
                    <a:pt x="14306" y="38899"/>
                    <a:pt x="11064" y="37521"/>
                    <a:pt x="10624" y="34200"/>
                  </a:cubicBezTo>
                  <a:cubicBezTo>
                    <a:pt x="10606" y="34074"/>
                    <a:pt x="10486" y="34025"/>
                    <a:pt x="10372" y="34025"/>
                  </a:cubicBezTo>
                  <a:cubicBezTo>
                    <a:pt x="10325" y="34025"/>
                    <a:pt x="10280" y="34033"/>
                    <a:pt x="10243" y="34048"/>
                  </a:cubicBezTo>
                  <a:cubicBezTo>
                    <a:pt x="9326" y="34486"/>
                    <a:pt x="8359" y="34695"/>
                    <a:pt x="7415" y="34695"/>
                  </a:cubicBezTo>
                  <a:cubicBezTo>
                    <a:pt x="4849" y="34695"/>
                    <a:pt x="2444" y="33151"/>
                    <a:pt x="1627" y="30439"/>
                  </a:cubicBezTo>
                  <a:cubicBezTo>
                    <a:pt x="585" y="27059"/>
                    <a:pt x="2719" y="23882"/>
                    <a:pt x="5922" y="22763"/>
                  </a:cubicBezTo>
                  <a:cubicBezTo>
                    <a:pt x="5998" y="22738"/>
                    <a:pt x="6049" y="22636"/>
                    <a:pt x="5998" y="22560"/>
                  </a:cubicBezTo>
                  <a:cubicBezTo>
                    <a:pt x="6125" y="22433"/>
                    <a:pt x="6024" y="22204"/>
                    <a:pt x="5846" y="22179"/>
                  </a:cubicBezTo>
                  <a:cubicBezTo>
                    <a:pt x="2237" y="22001"/>
                    <a:pt x="2160" y="17629"/>
                    <a:pt x="3660" y="15316"/>
                  </a:cubicBezTo>
                  <a:cubicBezTo>
                    <a:pt x="4876" y="13480"/>
                    <a:pt x="6897" y="12405"/>
                    <a:pt x="9074" y="12405"/>
                  </a:cubicBezTo>
                  <a:cubicBezTo>
                    <a:pt x="9217" y="12405"/>
                    <a:pt x="9361" y="12410"/>
                    <a:pt x="9506" y="12419"/>
                  </a:cubicBezTo>
                  <a:cubicBezTo>
                    <a:pt x="9683" y="12419"/>
                    <a:pt x="9785" y="12190"/>
                    <a:pt x="9658" y="12038"/>
                  </a:cubicBezTo>
                  <a:cubicBezTo>
                    <a:pt x="7803" y="10564"/>
                    <a:pt x="6735" y="8835"/>
                    <a:pt x="7955" y="6497"/>
                  </a:cubicBezTo>
                  <a:cubicBezTo>
                    <a:pt x="8771" y="4908"/>
                    <a:pt x="10411" y="3491"/>
                    <a:pt x="12213" y="3491"/>
                  </a:cubicBezTo>
                  <a:cubicBezTo>
                    <a:pt x="12601" y="3491"/>
                    <a:pt x="12997" y="3557"/>
                    <a:pt x="13394" y="3701"/>
                  </a:cubicBezTo>
                  <a:lnTo>
                    <a:pt x="13445" y="3701"/>
                  </a:lnTo>
                  <a:cubicBezTo>
                    <a:pt x="13470" y="3752"/>
                    <a:pt x="13470" y="3803"/>
                    <a:pt x="13496" y="3854"/>
                  </a:cubicBezTo>
                  <a:cubicBezTo>
                    <a:pt x="13506" y="3886"/>
                    <a:pt x="13530" y="3900"/>
                    <a:pt x="13555" y="3900"/>
                  </a:cubicBezTo>
                  <a:cubicBezTo>
                    <a:pt x="13589" y="3900"/>
                    <a:pt x="13623" y="3873"/>
                    <a:pt x="13623" y="3828"/>
                  </a:cubicBezTo>
                  <a:cubicBezTo>
                    <a:pt x="13597" y="3752"/>
                    <a:pt x="13572" y="3651"/>
                    <a:pt x="13572" y="3574"/>
                  </a:cubicBezTo>
                  <a:cubicBezTo>
                    <a:pt x="13597" y="3549"/>
                    <a:pt x="13597" y="3523"/>
                    <a:pt x="13572" y="3498"/>
                  </a:cubicBezTo>
                  <a:cubicBezTo>
                    <a:pt x="13413" y="1710"/>
                    <a:pt x="14760" y="404"/>
                    <a:pt x="16364" y="404"/>
                  </a:cubicBezTo>
                  <a:close/>
                  <a:moveTo>
                    <a:pt x="20383" y="39106"/>
                  </a:moveTo>
                  <a:cubicBezTo>
                    <a:pt x="19316" y="41088"/>
                    <a:pt x="19443" y="43452"/>
                    <a:pt x="18706" y="45587"/>
                  </a:cubicBezTo>
                  <a:cubicBezTo>
                    <a:pt x="17944" y="43325"/>
                    <a:pt x="17105" y="41012"/>
                    <a:pt x="15478" y="39233"/>
                  </a:cubicBezTo>
                  <a:lnTo>
                    <a:pt x="15478" y="39233"/>
                  </a:lnTo>
                  <a:cubicBezTo>
                    <a:pt x="16194" y="39378"/>
                    <a:pt x="16919" y="39450"/>
                    <a:pt x="17643" y="39450"/>
                  </a:cubicBezTo>
                  <a:cubicBezTo>
                    <a:pt x="18566" y="39450"/>
                    <a:pt x="19486" y="39333"/>
                    <a:pt x="20383" y="39106"/>
                  </a:cubicBezTo>
                  <a:close/>
                  <a:moveTo>
                    <a:pt x="13750" y="38724"/>
                  </a:moveTo>
                  <a:lnTo>
                    <a:pt x="13750" y="38724"/>
                  </a:lnTo>
                  <a:cubicBezTo>
                    <a:pt x="14207" y="38902"/>
                    <a:pt x="14690" y="39055"/>
                    <a:pt x="15173" y="39156"/>
                  </a:cubicBezTo>
                  <a:cubicBezTo>
                    <a:pt x="16825" y="41241"/>
                    <a:pt x="17715" y="43630"/>
                    <a:pt x="18554" y="46146"/>
                  </a:cubicBezTo>
                  <a:cubicBezTo>
                    <a:pt x="18579" y="46222"/>
                    <a:pt x="18643" y="46260"/>
                    <a:pt x="18706" y="46260"/>
                  </a:cubicBezTo>
                  <a:cubicBezTo>
                    <a:pt x="18770" y="46260"/>
                    <a:pt x="18833" y="46222"/>
                    <a:pt x="18859" y="46146"/>
                  </a:cubicBezTo>
                  <a:cubicBezTo>
                    <a:pt x="19799" y="43833"/>
                    <a:pt x="19519" y="41139"/>
                    <a:pt x="20841" y="38979"/>
                  </a:cubicBezTo>
                  <a:cubicBezTo>
                    <a:pt x="21019" y="38928"/>
                    <a:pt x="21197" y="38851"/>
                    <a:pt x="21349" y="38801"/>
                  </a:cubicBezTo>
                  <a:lnTo>
                    <a:pt x="21426" y="38775"/>
                  </a:lnTo>
                  <a:lnTo>
                    <a:pt x="21426" y="38775"/>
                  </a:lnTo>
                  <a:cubicBezTo>
                    <a:pt x="18172" y="46298"/>
                    <a:pt x="19799" y="55067"/>
                    <a:pt x="20078" y="62996"/>
                  </a:cubicBezTo>
                  <a:cubicBezTo>
                    <a:pt x="19676" y="63102"/>
                    <a:pt x="19274" y="63155"/>
                    <a:pt x="18871" y="63155"/>
                  </a:cubicBezTo>
                  <a:cubicBezTo>
                    <a:pt x="18791" y="63155"/>
                    <a:pt x="18710" y="63153"/>
                    <a:pt x="18630" y="63149"/>
                  </a:cubicBezTo>
                  <a:cubicBezTo>
                    <a:pt x="18706" y="61878"/>
                    <a:pt x="18833" y="60658"/>
                    <a:pt x="19011" y="59413"/>
                  </a:cubicBezTo>
                  <a:cubicBezTo>
                    <a:pt x="19026" y="59351"/>
                    <a:pt x="18977" y="59318"/>
                    <a:pt x="18929" y="59318"/>
                  </a:cubicBezTo>
                  <a:cubicBezTo>
                    <a:pt x="18898" y="59318"/>
                    <a:pt x="18869" y="59332"/>
                    <a:pt x="18859" y="59362"/>
                  </a:cubicBezTo>
                  <a:cubicBezTo>
                    <a:pt x="18630" y="60607"/>
                    <a:pt x="18528" y="61878"/>
                    <a:pt x="18554" y="63124"/>
                  </a:cubicBezTo>
                  <a:cubicBezTo>
                    <a:pt x="18249" y="63098"/>
                    <a:pt x="17944" y="63022"/>
                    <a:pt x="17639" y="62920"/>
                  </a:cubicBezTo>
                  <a:cubicBezTo>
                    <a:pt x="17816" y="61344"/>
                    <a:pt x="17944" y="59769"/>
                    <a:pt x="18121" y="58167"/>
                  </a:cubicBezTo>
                  <a:cubicBezTo>
                    <a:pt x="18135" y="58140"/>
                    <a:pt x="18096" y="58119"/>
                    <a:pt x="18057" y="58119"/>
                  </a:cubicBezTo>
                  <a:cubicBezTo>
                    <a:pt x="18025" y="58119"/>
                    <a:pt x="17994" y="58133"/>
                    <a:pt x="17994" y="58167"/>
                  </a:cubicBezTo>
                  <a:cubicBezTo>
                    <a:pt x="17740" y="59743"/>
                    <a:pt x="17613" y="61319"/>
                    <a:pt x="17588" y="62920"/>
                  </a:cubicBezTo>
                  <a:cubicBezTo>
                    <a:pt x="17461" y="62869"/>
                    <a:pt x="17334" y="62819"/>
                    <a:pt x="17207" y="62742"/>
                  </a:cubicBezTo>
                  <a:cubicBezTo>
                    <a:pt x="17257" y="62717"/>
                    <a:pt x="17308" y="62641"/>
                    <a:pt x="17308" y="62564"/>
                  </a:cubicBezTo>
                  <a:cubicBezTo>
                    <a:pt x="17537" y="57710"/>
                    <a:pt x="18020" y="52754"/>
                    <a:pt x="17791" y="47874"/>
                  </a:cubicBezTo>
                  <a:cubicBezTo>
                    <a:pt x="17689" y="45536"/>
                    <a:pt x="17181" y="43172"/>
                    <a:pt x="15961" y="41215"/>
                  </a:cubicBezTo>
                  <a:lnTo>
                    <a:pt x="15961" y="41215"/>
                  </a:lnTo>
                  <a:cubicBezTo>
                    <a:pt x="16368" y="41774"/>
                    <a:pt x="16724" y="42359"/>
                    <a:pt x="17029" y="42969"/>
                  </a:cubicBezTo>
                  <a:cubicBezTo>
                    <a:pt x="17045" y="43010"/>
                    <a:pt x="17075" y="43027"/>
                    <a:pt x="17106" y="43027"/>
                  </a:cubicBezTo>
                  <a:cubicBezTo>
                    <a:pt x="17171" y="43027"/>
                    <a:pt x="17241" y="42953"/>
                    <a:pt x="17207" y="42867"/>
                  </a:cubicBezTo>
                  <a:cubicBezTo>
                    <a:pt x="16495" y="41317"/>
                    <a:pt x="15427" y="39944"/>
                    <a:pt x="14080" y="38928"/>
                  </a:cubicBezTo>
                  <a:cubicBezTo>
                    <a:pt x="14068" y="38915"/>
                    <a:pt x="14055" y="38909"/>
                    <a:pt x="14045" y="38909"/>
                  </a:cubicBezTo>
                  <a:cubicBezTo>
                    <a:pt x="14036" y="38909"/>
                    <a:pt x="14030" y="38915"/>
                    <a:pt x="14030" y="38928"/>
                  </a:cubicBezTo>
                  <a:cubicBezTo>
                    <a:pt x="13928" y="38851"/>
                    <a:pt x="13852" y="38775"/>
                    <a:pt x="13750" y="38724"/>
                  </a:cubicBezTo>
                  <a:close/>
                  <a:moveTo>
                    <a:pt x="16393" y="0"/>
                  </a:moveTo>
                  <a:cubicBezTo>
                    <a:pt x="14579" y="0"/>
                    <a:pt x="13089" y="1581"/>
                    <a:pt x="13369" y="3396"/>
                  </a:cubicBezTo>
                  <a:cubicBezTo>
                    <a:pt x="12932" y="3223"/>
                    <a:pt x="12495" y="3144"/>
                    <a:pt x="12065" y="3144"/>
                  </a:cubicBezTo>
                  <a:cubicBezTo>
                    <a:pt x="10292" y="3144"/>
                    <a:pt x="8647" y="4485"/>
                    <a:pt x="7726" y="6040"/>
                  </a:cubicBezTo>
                  <a:cubicBezTo>
                    <a:pt x="6329" y="8403"/>
                    <a:pt x="7091" y="10335"/>
                    <a:pt x="8896" y="11962"/>
                  </a:cubicBezTo>
                  <a:cubicBezTo>
                    <a:pt x="6074" y="12038"/>
                    <a:pt x="3584" y="13817"/>
                    <a:pt x="2592" y="16460"/>
                  </a:cubicBezTo>
                  <a:cubicBezTo>
                    <a:pt x="1703" y="18951"/>
                    <a:pt x="2618" y="22331"/>
                    <a:pt x="5541" y="22585"/>
                  </a:cubicBezTo>
                  <a:cubicBezTo>
                    <a:pt x="1957" y="23653"/>
                    <a:pt x="0" y="27541"/>
                    <a:pt x="1322" y="31049"/>
                  </a:cubicBezTo>
                  <a:cubicBezTo>
                    <a:pt x="2355" y="33734"/>
                    <a:pt x="4817" y="35185"/>
                    <a:pt x="7427" y="35185"/>
                  </a:cubicBezTo>
                  <a:cubicBezTo>
                    <a:pt x="8349" y="35185"/>
                    <a:pt x="9289" y="35004"/>
                    <a:pt x="10192" y="34632"/>
                  </a:cubicBezTo>
                  <a:cubicBezTo>
                    <a:pt x="10573" y="36615"/>
                    <a:pt x="11945" y="37936"/>
                    <a:pt x="13674" y="38674"/>
                  </a:cubicBezTo>
                  <a:cubicBezTo>
                    <a:pt x="13597" y="38674"/>
                    <a:pt x="13521" y="38801"/>
                    <a:pt x="13597" y="38851"/>
                  </a:cubicBezTo>
                  <a:cubicBezTo>
                    <a:pt x="16927" y="41723"/>
                    <a:pt x="17461" y="46044"/>
                    <a:pt x="17359" y="50187"/>
                  </a:cubicBezTo>
                  <a:cubicBezTo>
                    <a:pt x="17257" y="54304"/>
                    <a:pt x="17003" y="58447"/>
                    <a:pt x="16851" y="62564"/>
                  </a:cubicBezTo>
                  <a:cubicBezTo>
                    <a:pt x="16825" y="62641"/>
                    <a:pt x="16876" y="62691"/>
                    <a:pt x="16927" y="62742"/>
                  </a:cubicBezTo>
                  <a:cubicBezTo>
                    <a:pt x="16876" y="62793"/>
                    <a:pt x="16876" y="62869"/>
                    <a:pt x="16927" y="62920"/>
                  </a:cubicBezTo>
                  <a:cubicBezTo>
                    <a:pt x="17509" y="63392"/>
                    <a:pt x="18227" y="63640"/>
                    <a:pt x="18955" y="63640"/>
                  </a:cubicBezTo>
                  <a:cubicBezTo>
                    <a:pt x="19404" y="63640"/>
                    <a:pt x="19856" y="63546"/>
                    <a:pt x="20282" y="63352"/>
                  </a:cubicBezTo>
                  <a:cubicBezTo>
                    <a:pt x="20383" y="63301"/>
                    <a:pt x="20409" y="63174"/>
                    <a:pt x="20358" y="63098"/>
                  </a:cubicBezTo>
                  <a:cubicBezTo>
                    <a:pt x="20968" y="54787"/>
                    <a:pt x="18426" y="46451"/>
                    <a:pt x="22010" y="38496"/>
                  </a:cubicBezTo>
                  <a:cubicBezTo>
                    <a:pt x="26051" y="36488"/>
                    <a:pt x="28034" y="31811"/>
                    <a:pt x="27017" y="27465"/>
                  </a:cubicBezTo>
                  <a:lnTo>
                    <a:pt x="27017" y="27465"/>
                  </a:lnTo>
                  <a:cubicBezTo>
                    <a:pt x="27438" y="27570"/>
                    <a:pt x="27859" y="27619"/>
                    <a:pt x="28273" y="27619"/>
                  </a:cubicBezTo>
                  <a:cubicBezTo>
                    <a:pt x="30782" y="27619"/>
                    <a:pt x="33029" y="25788"/>
                    <a:pt x="33422" y="23170"/>
                  </a:cubicBezTo>
                  <a:cubicBezTo>
                    <a:pt x="33930" y="19764"/>
                    <a:pt x="31414" y="16968"/>
                    <a:pt x="28186" y="16409"/>
                  </a:cubicBezTo>
                  <a:cubicBezTo>
                    <a:pt x="29406" y="15901"/>
                    <a:pt x="29813" y="13690"/>
                    <a:pt x="29254" y="12622"/>
                  </a:cubicBezTo>
                  <a:cubicBezTo>
                    <a:pt x="28662" y="11515"/>
                    <a:pt x="27568" y="11096"/>
                    <a:pt x="26425" y="11096"/>
                  </a:cubicBezTo>
                  <a:cubicBezTo>
                    <a:pt x="26046" y="11096"/>
                    <a:pt x="25662" y="11142"/>
                    <a:pt x="25289" y="11224"/>
                  </a:cubicBezTo>
                  <a:cubicBezTo>
                    <a:pt x="26636" y="9598"/>
                    <a:pt x="27322" y="7183"/>
                    <a:pt x="25797" y="5430"/>
                  </a:cubicBezTo>
                  <a:cubicBezTo>
                    <a:pt x="25120" y="4651"/>
                    <a:pt x="24272" y="4338"/>
                    <a:pt x="23392" y="4338"/>
                  </a:cubicBezTo>
                  <a:cubicBezTo>
                    <a:pt x="22290" y="4338"/>
                    <a:pt x="21138" y="4828"/>
                    <a:pt x="20206" y="5506"/>
                  </a:cubicBezTo>
                  <a:cubicBezTo>
                    <a:pt x="20561" y="3117"/>
                    <a:pt x="19596" y="448"/>
                    <a:pt x="16902" y="42"/>
                  </a:cubicBezTo>
                  <a:cubicBezTo>
                    <a:pt x="16730" y="14"/>
                    <a:pt x="16560" y="0"/>
                    <a:pt x="163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9"/>
            <p:cNvSpPr/>
            <p:nvPr/>
          </p:nvSpPr>
          <p:spPr>
            <a:xfrm>
              <a:off x="1175564" y="1530853"/>
              <a:ext cx="1328682" cy="1582172"/>
            </a:xfrm>
            <a:custGeom>
              <a:rect b="b" l="l" r="r" t="t"/>
              <a:pathLst>
                <a:path extrusionOk="0" h="38498" w="32330">
                  <a:moveTo>
                    <a:pt x="17660" y="7825"/>
                  </a:moveTo>
                  <a:cubicBezTo>
                    <a:pt x="17738" y="7825"/>
                    <a:pt x="17816" y="7828"/>
                    <a:pt x="17894" y="7834"/>
                  </a:cubicBezTo>
                  <a:cubicBezTo>
                    <a:pt x="19393" y="8038"/>
                    <a:pt x="20512" y="9309"/>
                    <a:pt x="20537" y="10808"/>
                  </a:cubicBezTo>
                  <a:cubicBezTo>
                    <a:pt x="20550" y="10948"/>
                    <a:pt x="20448" y="11018"/>
                    <a:pt x="20340" y="11018"/>
                  </a:cubicBezTo>
                  <a:cubicBezTo>
                    <a:pt x="20232" y="11018"/>
                    <a:pt x="20118" y="10948"/>
                    <a:pt x="20105" y="10808"/>
                  </a:cubicBezTo>
                  <a:cubicBezTo>
                    <a:pt x="20054" y="9486"/>
                    <a:pt x="19012" y="8216"/>
                    <a:pt x="17589" y="8216"/>
                  </a:cubicBezTo>
                  <a:cubicBezTo>
                    <a:pt x="17572" y="8215"/>
                    <a:pt x="17555" y="8215"/>
                    <a:pt x="17538" y="8215"/>
                  </a:cubicBezTo>
                  <a:cubicBezTo>
                    <a:pt x="16295" y="8215"/>
                    <a:pt x="15447" y="9145"/>
                    <a:pt x="14971" y="10223"/>
                  </a:cubicBezTo>
                  <a:cubicBezTo>
                    <a:pt x="14971" y="10249"/>
                    <a:pt x="14945" y="10249"/>
                    <a:pt x="14945" y="10249"/>
                  </a:cubicBezTo>
                  <a:cubicBezTo>
                    <a:pt x="14927" y="10314"/>
                    <a:pt x="14877" y="10342"/>
                    <a:pt x="14825" y="10342"/>
                  </a:cubicBezTo>
                  <a:cubicBezTo>
                    <a:pt x="14734" y="10342"/>
                    <a:pt x="14634" y="10260"/>
                    <a:pt x="14666" y="10147"/>
                  </a:cubicBezTo>
                  <a:cubicBezTo>
                    <a:pt x="14768" y="9741"/>
                    <a:pt x="14564" y="9309"/>
                    <a:pt x="14208" y="9105"/>
                  </a:cubicBezTo>
                  <a:cubicBezTo>
                    <a:pt x="14118" y="9067"/>
                    <a:pt x="14025" y="9049"/>
                    <a:pt x="13935" y="9049"/>
                  </a:cubicBezTo>
                  <a:cubicBezTo>
                    <a:pt x="13546" y="9049"/>
                    <a:pt x="13201" y="9379"/>
                    <a:pt x="13243" y="9791"/>
                  </a:cubicBezTo>
                  <a:cubicBezTo>
                    <a:pt x="13274" y="9854"/>
                    <a:pt x="13218" y="9898"/>
                    <a:pt x="13165" y="9898"/>
                  </a:cubicBezTo>
                  <a:cubicBezTo>
                    <a:pt x="13132" y="9898"/>
                    <a:pt x="13100" y="9881"/>
                    <a:pt x="13090" y="9842"/>
                  </a:cubicBezTo>
                  <a:cubicBezTo>
                    <a:pt x="12902" y="9303"/>
                    <a:pt x="13408" y="8763"/>
                    <a:pt x="13946" y="8763"/>
                  </a:cubicBezTo>
                  <a:cubicBezTo>
                    <a:pt x="13991" y="8763"/>
                    <a:pt x="14036" y="8767"/>
                    <a:pt x="14081" y="8775"/>
                  </a:cubicBezTo>
                  <a:cubicBezTo>
                    <a:pt x="14539" y="8851"/>
                    <a:pt x="14869" y="9207"/>
                    <a:pt x="14945" y="9664"/>
                  </a:cubicBezTo>
                  <a:cubicBezTo>
                    <a:pt x="15399" y="8543"/>
                    <a:pt x="16479" y="7825"/>
                    <a:pt x="17660" y="7825"/>
                  </a:cubicBezTo>
                  <a:close/>
                  <a:moveTo>
                    <a:pt x="12356" y="15818"/>
                  </a:moveTo>
                  <a:cubicBezTo>
                    <a:pt x="12622" y="15818"/>
                    <a:pt x="12896" y="15880"/>
                    <a:pt x="13166" y="16018"/>
                  </a:cubicBezTo>
                  <a:cubicBezTo>
                    <a:pt x="14107" y="16501"/>
                    <a:pt x="14437" y="17899"/>
                    <a:pt x="13548" y="18560"/>
                  </a:cubicBezTo>
                  <a:cubicBezTo>
                    <a:pt x="13516" y="18582"/>
                    <a:pt x="13485" y="18592"/>
                    <a:pt x="13455" y="18592"/>
                  </a:cubicBezTo>
                  <a:cubicBezTo>
                    <a:pt x="13316" y="18592"/>
                    <a:pt x="13214" y="18380"/>
                    <a:pt x="13319" y="18255"/>
                  </a:cubicBezTo>
                  <a:cubicBezTo>
                    <a:pt x="14031" y="17518"/>
                    <a:pt x="13573" y="16323"/>
                    <a:pt x="12556" y="16222"/>
                  </a:cubicBezTo>
                  <a:cubicBezTo>
                    <a:pt x="12479" y="16210"/>
                    <a:pt x="12403" y="16205"/>
                    <a:pt x="12328" y="16205"/>
                  </a:cubicBezTo>
                  <a:cubicBezTo>
                    <a:pt x="11567" y="16205"/>
                    <a:pt x="10946" y="16768"/>
                    <a:pt x="10599" y="17416"/>
                  </a:cubicBezTo>
                  <a:cubicBezTo>
                    <a:pt x="10580" y="17473"/>
                    <a:pt x="10533" y="17502"/>
                    <a:pt x="10489" y="17502"/>
                  </a:cubicBezTo>
                  <a:cubicBezTo>
                    <a:pt x="10474" y="17502"/>
                    <a:pt x="10460" y="17499"/>
                    <a:pt x="10447" y="17492"/>
                  </a:cubicBezTo>
                  <a:cubicBezTo>
                    <a:pt x="10420" y="17510"/>
                    <a:pt x="10390" y="17519"/>
                    <a:pt x="10361" y="17519"/>
                  </a:cubicBezTo>
                  <a:cubicBezTo>
                    <a:pt x="10308" y="17519"/>
                    <a:pt x="10260" y="17491"/>
                    <a:pt x="10244" y="17442"/>
                  </a:cubicBezTo>
                  <a:cubicBezTo>
                    <a:pt x="9964" y="16908"/>
                    <a:pt x="9506" y="16425"/>
                    <a:pt x="8871" y="16400"/>
                  </a:cubicBezTo>
                  <a:cubicBezTo>
                    <a:pt x="8837" y="16397"/>
                    <a:pt x="8803" y="16395"/>
                    <a:pt x="8770" y="16395"/>
                  </a:cubicBezTo>
                  <a:cubicBezTo>
                    <a:pt x="8180" y="16395"/>
                    <a:pt x="7695" y="16813"/>
                    <a:pt x="7575" y="17391"/>
                  </a:cubicBezTo>
                  <a:cubicBezTo>
                    <a:pt x="7564" y="17435"/>
                    <a:pt x="7533" y="17455"/>
                    <a:pt x="7502" y="17455"/>
                  </a:cubicBezTo>
                  <a:cubicBezTo>
                    <a:pt x="7462" y="17455"/>
                    <a:pt x="7422" y="17422"/>
                    <a:pt x="7422" y="17365"/>
                  </a:cubicBezTo>
                  <a:cubicBezTo>
                    <a:pt x="7499" y="16705"/>
                    <a:pt x="8032" y="16196"/>
                    <a:pt x="8693" y="16145"/>
                  </a:cubicBezTo>
                  <a:cubicBezTo>
                    <a:pt x="8716" y="16145"/>
                    <a:pt x="8738" y="16144"/>
                    <a:pt x="8760" y="16144"/>
                  </a:cubicBezTo>
                  <a:cubicBezTo>
                    <a:pt x="9446" y="16144"/>
                    <a:pt x="10077" y="16521"/>
                    <a:pt x="10421" y="17137"/>
                  </a:cubicBezTo>
                  <a:cubicBezTo>
                    <a:pt x="10804" y="16391"/>
                    <a:pt x="11546" y="15818"/>
                    <a:pt x="12356" y="15818"/>
                  </a:cubicBezTo>
                  <a:close/>
                  <a:moveTo>
                    <a:pt x="24426" y="18687"/>
                  </a:moveTo>
                  <a:cubicBezTo>
                    <a:pt x="25925" y="18687"/>
                    <a:pt x="27221" y="19805"/>
                    <a:pt x="27475" y="21305"/>
                  </a:cubicBezTo>
                  <a:cubicBezTo>
                    <a:pt x="27628" y="21076"/>
                    <a:pt x="27857" y="20949"/>
                    <a:pt x="28136" y="20924"/>
                  </a:cubicBezTo>
                  <a:cubicBezTo>
                    <a:pt x="28543" y="20924"/>
                    <a:pt x="28899" y="21203"/>
                    <a:pt x="29026" y="21584"/>
                  </a:cubicBezTo>
                  <a:cubicBezTo>
                    <a:pt x="29051" y="21661"/>
                    <a:pt x="29000" y="21737"/>
                    <a:pt x="28950" y="21788"/>
                  </a:cubicBezTo>
                  <a:cubicBezTo>
                    <a:pt x="28775" y="21865"/>
                    <a:pt x="28585" y="21899"/>
                    <a:pt x="28392" y="21899"/>
                  </a:cubicBezTo>
                  <a:cubicBezTo>
                    <a:pt x="28333" y="21899"/>
                    <a:pt x="28273" y="21895"/>
                    <a:pt x="28213" y="21889"/>
                  </a:cubicBezTo>
                  <a:cubicBezTo>
                    <a:pt x="28017" y="21865"/>
                    <a:pt x="27986" y="21558"/>
                    <a:pt x="28188" y="21558"/>
                  </a:cubicBezTo>
                  <a:cubicBezTo>
                    <a:pt x="28196" y="21558"/>
                    <a:pt x="28204" y="21558"/>
                    <a:pt x="28213" y="21559"/>
                  </a:cubicBezTo>
                  <a:cubicBezTo>
                    <a:pt x="28340" y="21559"/>
                    <a:pt x="28492" y="21559"/>
                    <a:pt x="28619" y="21508"/>
                  </a:cubicBezTo>
                  <a:cubicBezTo>
                    <a:pt x="28514" y="21340"/>
                    <a:pt x="28356" y="21241"/>
                    <a:pt x="28175" y="21241"/>
                  </a:cubicBezTo>
                  <a:cubicBezTo>
                    <a:pt x="28138" y="21241"/>
                    <a:pt x="28099" y="21245"/>
                    <a:pt x="28060" y="21254"/>
                  </a:cubicBezTo>
                  <a:cubicBezTo>
                    <a:pt x="27806" y="21279"/>
                    <a:pt x="27577" y="21432"/>
                    <a:pt x="27501" y="21686"/>
                  </a:cubicBezTo>
                  <a:cubicBezTo>
                    <a:pt x="27468" y="21785"/>
                    <a:pt x="27387" y="21832"/>
                    <a:pt x="27301" y="21832"/>
                  </a:cubicBezTo>
                  <a:cubicBezTo>
                    <a:pt x="27190" y="21832"/>
                    <a:pt x="27072" y="21753"/>
                    <a:pt x="27043" y="21610"/>
                  </a:cubicBezTo>
                  <a:cubicBezTo>
                    <a:pt x="26877" y="20258"/>
                    <a:pt x="25803" y="19127"/>
                    <a:pt x="24421" y="19127"/>
                  </a:cubicBezTo>
                  <a:cubicBezTo>
                    <a:pt x="24322" y="19127"/>
                    <a:pt x="24222" y="19133"/>
                    <a:pt x="24121" y="19144"/>
                  </a:cubicBezTo>
                  <a:cubicBezTo>
                    <a:pt x="22774" y="19297"/>
                    <a:pt x="21935" y="20491"/>
                    <a:pt x="21757" y="21762"/>
                  </a:cubicBezTo>
                  <a:cubicBezTo>
                    <a:pt x="21757" y="21826"/>
                    <a:pt x="21725" y="21851"/>
                    <a:pt x="21687" y="21851"/>
                  </a:cubicBezTo>
                  <a:cubicBezTo>
                    <a:pt x="21649" y="21851"/>
                    <a:pt x="21604" y="21826"/>
                    <a:pt x="21579" y="21788"/>
                  </a:cubicBezTo>
                  <a:cubicBezTo>
                    <a:pt x="21561" y="21792"/>
                    <a:pt x="21544" y="21794"/>
                    <a:pt x="21528" y="21794"/>
                  </a:cubicBezTo>
                  <a:cubicBezTo>
                    <a:pt x="21452" y="21794"/>
                    <a:pt x="21397" y="21749"/>
                    <a:pt x="21376" y="21686"/>
                  </a:cubicBezTo>
                  <a:cubicBezTo>
                    <a:pt x="21277" y="21250"/>
                    <a:pt x="20884" y="20984"/>
                    <a:pt x="20464" y="20984"/>
                  </a:cubicBezTo>
                  <a:cubicBezTo>
                    <a:pt x="20344" y="20984"/>
                    <a:pt x="20223" y="21006"/>
                    <a:pt x="20105" y="21051"/>
                  </a:cubicBezTo>
                  <a:cubicBezTo>
                    <a:pt x="19647" y="21279"/>
                    <a:pt x="19444" y="21839"/>
                    <a:pt x="19622" y="22347"/>
                  </a:cubicBezTo>
                  <a:cubicBezTo>
                    <a:pt x="19639" y="22397"/>
                    <a:pt x="19590" y="22447"/>
                    <a:pt x="19540" y="22447"/>
                  </a:cubicBezTo>
                  <a:cubicBezTo>
                    <a:pt x="19514" y="22447"/>
                    <a:pt x="19487" y="22433"/>
                    <a:pt x="19469" y="22398"/>
                  </a:cubicBezTo>
                  <a:cubicBezTo>
                    <a:pt x="19165" y="21788"/>
                    <a:pt x="19444" y="21025"/>
                    <a:pt x="20079" y="20746"/>
                  </a:cubicBezTo>
                  <a:cubicBezTo>
                    <a:pt x="20217" y="20696"/>
                    <a:pt x="20359" y="20672"/>
                    <a:pt x="20500" y="20672"/>
                  </a:cubicBezTo>
                  <a:cubicBezTo>
                    <a:pt x="20931" y="20672"/>
                    <a:pt x="21349" y="20896"/>
                    <a:pt x="21579" y="21279"/>
                  </a:cubicBezTo>
                  <a:cubicBezTo>
                    <a:pt x="21782" y="19856"/>
                    <a:pt x="22977" y="18763"/>
                    <a:pt x="24426" y="18687"/>
                  </a:cubicBezTo>
                  <a:close/>
                  <a:moveTo>
                    <a:pt x="12358" y="26934"/>
                  </a:moveTo>
                  <a:cubicBezTo>
                    <a:pt x="12451" y="26934"/>
                    <a:pt x="12543" y="26938"/>
                    <a:pt x="12633" y="26947"/>
                  </a:cubicBezTo>
                  <a:cubicBezTo>
                    <a:pt x="14564" y="27150"/>
                    <a:pt x="14615" y="28930"/>
                    <a:pt x="14208" y="30404"/>
                  </a:cubicBezTo>
                  <a:cubicBezTo>
                    <a:pt x="14334" y="30371"/>
                    <a:pt x="14460" y="30356"/>
                    <a:pt x="14584" y="30356"/>
                  </a:cubicBezTo>
                  <a:cubicBezTo>
                    <a:pt x="15142" y="30356"/>
                    <a:pt x="15667" y="30667"/>
                    <a:pt x="15937" y="31166"/>
                  </a:cubicBezTo>
                  <a:cubicBezTo>
                    <a:pt x="16412" y="30524"/>
                    <a:pt x="17111" y="30015"/>
                    <a:pt x="17907" y="30015"/>
                  </a:cubicBezTo>
                  <a:cubicBezTo>
                    <a:pt x="17961" y="30015"/>
                    <a:pt x="18016" y="30018"/>
                    <a:pt x="18072" y="30022"/>
                  </a:cubicBezTo>
                  <a:cubicBezTo>
                    <a:pt x="18885" y="30073"/>
                    <a:pt x="19546" y="30658"/>
                    <a:pt x="19673" y="31446"/>
                  </a:cubicBezTo>
                  <a:cubicBezTo>
                    <a:pt x="19687" y="31587"/>
                    <a:pt x="19583" y="31657"/>
                    <a:pt x="19475" y="31657"/>
                  </a:cubicBezTo>
                  <a:cubicBezTo>
                    <a:pt x="19389" y="31657"/>
                    <a:pt x="19300" y="31612"/>
                    <a:pt x="19266" y="31522"/>
                  </a:cubicBezTo>
                  <a:cubicBezTo>
                    <a:pt x="19125" y="30862"/>
                    <a:pt x="18546" y="30421"/>
                    <a:pt x="17896" y="30421"/>
                  </a:cubicBezTo>
                  <a:cubicBezTo>
                    <a:pt x="17845" y="30421"/>
                    <a:pt x="17793" y="30424"/>
                    <a:pt x="17741" y="30429"/>
                  </a:cubicBezTo>
                  <a:cubicBezTo>
                    <a:pt x="17030" y="30505"/>
                    <a:pt x="16521" y="30988"/>
                    <a:pt x="16089" y="31522"/>
                  </a:cubicBezTo>
                  <a:cubicBezTo>
                    <a:pt x="16120" y="31673"/>
                    <a:pt x="15996" y="31771"/>
                    <a:pt x="15881" y="31771"/>
                  </a:cubicBezTo>
                  <a:cubicBezTo>
                    <a:pt x="15803" y="31771"/>
                    <a:pt x="15728" y="31726"/>
                    <a:pt x="15708" y="31624"/>
                  </a:cubicBezTo>
                  <a:cubicBezTo>
                    <a:pt x="15557" y="31042"/>
                    <a:pt x="15023" y="30643"/>
                    <a:pt x="14431" y="30643"/>
                  </a:cubicBezTo>
                  <a:cubicBezTo>
                    <a:pt x="14324" y="30643"/>
                    <a:pt x="14215" y="30656"/>
                    <a:pt x="14107" y="30683"/>
                  </a:cubicBezTo>
                  <a:cubicBezTo>
                    <a:pt x="14107" y="30709"/>
                    <a:pt x="14081" y="30734"/>
                    <a:pt x="14081" y="30785"/>
                  </a:cubicBezTo>
                  <a:cubicBezTo>
                    <a:pt x="14042" y="30894"/>
                    <a:pt x="13947" y="30942"/>
                    <a:pt x="13853" y="30942"/>
                  </a:cubicBezTo>
                  <a:cubicBezTo>
                    <a:pt x="13707" y="30942"/>
                    <a:pt x="13562" y="30828"/>
                    <a:pt x="13624" y="30658"/>
                  </a:cubicBezTo>
                  <a:cubicBezTo>
                    <a:pt x="14031" y="29514"/>
                    <a:pt x="14437" y="27760"/>
                    <a:pt x="12811" y="27405"/>
                  </a:cubicBezTo>
                  <a:cubicBezTo>
                    <a:pt x="12629" y="27363"/>
                    <a:pt x="12438" y="27342"/>
                    <a:pt x="12244" y="27342"/>
                  </a:cubicBezTo>
                  <a:cubicBezTo>
                    <a:pt x="11025" y="27342"/>
                    <a:pt x="9687" y="28144"/>
                    <a:pt x="9862" y="29438"/>
                  </a:cubicBezTo>
                  <a:cubicBezTo>
                    <a:pt x="9888" y="29514"/>
                    <a:pt x="9913" y="29590"/>
                    <a:pt x="9939" y="29692"/>
                  </a:cubicBezTo>
                  <a:cubicBezTo>
                    <a:pt x="9985" y="29831"/>
                    <a:pt x="9863" y="29923"/>
                    <a:pt x="9748" y="29923"/>
                  </a:cubicBezTo>
                  <a:cubicBezTo>
                    <a:pt x="9674" y="29923"/>
                    <a:pt x="9603" y="29884"/>
                    <a:pt x="9583" y="29794"/>
                  </a:cubicBezTo>
                  <a:cubicBezTo>
                    <a:pt x="9481" y="29336"/>
                    <a:pt x="9176" y="28853"/>
                    <a:pt x="8642" y="28853"/>
                  </a:cubicBezTo>
                  <a:cubicBezTo>
                    <a:pt x="8623" y="28851"/>
                    <a:pt x="8603" y="28851"/>
                    <a:pt x="8584" y="28851"/>
                  </a:cubicBezTo>
                  <a:cubicBezTo>
                    <a:pt x="8061" y="28851"/>
                    <a:pt x="7767" y="29503"/>
                    <a:pt x="8159" y="29895"/>
                  </a:cubicBezTo>
                  <a:cubicBezTo>
                    <a:pt x="8247" y="29939"/>
                    <a:pt x="8165" y="30058"/>
                    <a:pt x="8092" y="30058"/>
                  </a:cubicBezTo>
                  <a:cubicBezTo>
                    <a:pt x="8080" y="30058"/>
                    <a:pt x="8068" y="30055"/>
                    <a:pt x="8058" y="30048"/>
                  </a:cubicBezTo>
                  <a:cubicBezTo>
                    <a:pt x="7524" y="29641"/>
                    <a:pt x="7651" y="28828"/>
                    <a:pt x="8287" y="28599"/>
                  </a:cubicBezTo>
                  <a:cubicBezTo>
                    <a:pt x="8410" y="28548"/>
                    <a:pt x="8539" y="28525"/>
                    <a:pt x="8668" y="28525"/>
                  </a:cubicBezTo>
                  <a:cubicBezTo>
                    <a:pt x="8992" y="28525"/>
                    <a:pt x="9314" y="28675"/>
                    <a:pt x="9532" y="28930"/>
                  </a:cubicBezTo>
                  <a:cubicBezTo>
                    <a:pt x="9626" y="27701"/>
                    <a:pt x="11126" y="26934"/>
                    <a:pt x="12358" y="26934"/>
                  </a:cubicBezTo>
                  <a:close/>
                  <a:moveTo>
                    <a:pt x="15788" y="0"/>
                  </a:moveTo>
                  <a:cubicBezTo>
                    <a:pt x="14164" y="0"/>
                    <a:pt x="12809" y="1306"/>
                    <a:pt x="12988" y="3082"/>
                  </a:cubicBezTo>
                  <a:cubicBezTo>
                    <a:pt x="12988" y="3107"/>
                    <a:pt x="12988" y="3132"/>
                    <a:pt x="12988" y="3158"/>
                  </a:cubicBezTo>
                  <a:cubicBezTo>
                    <a:pt x="12988" y="3260"/>
                    <a:pt x="13014" y="3336"/>
                    <a:pt x="13014" y="3412"/>
                  </a:cubicBezTo>
                  <a:cubicBezTo>
                    <a:pt x="13014" y="3461"/>
                    <a:pt x="12971" y="3489"/>
                    <a:pt x="12935" y="3489"/>
                  </a:cubicBezTo>
                  <a:cubicBezTo>
                    <a:pt x="12914" y="3489"/>
                    <a:pt x="12896" y="3481"/>
                    <a:pt x="12887" y="3463"/>
                  </a:cubicBezTo>
                  <a:cubicBezTo>
                    <a:pt x="12861" y="3412"/>
                    <a:pt x="12861" y="3336"/>
                    <a:pt x="12861" y="3285"/>
                  </a:cubicBezTo>
                  <a:lnTo>
                    <a:pt x="12811" y="3285"/>
                  </a:lnTo>
                  <a:cubicBezTo>
                    <a:pt x="12417" y="3142"/>
                    <a:pt x="12025" y="3077"/>
                    <a:pt x="11640" y="3077"/>
                  </a:cubicBezTo>
                  <a:cubicBezTo>
                    <a:pt x="9833" y="3077"/>
                    <a:pt x="8184" y="4510"/>
                    <a:pt x="7346" y="6081"/>
                  </a:cubicBezTo>
                  <a:cubicBezTo>
                    <a:pt x="6126" y="8419"/>
                    <a:pt x="7219" y="10147"/>
                    <a:pt x="9049" y="11647"/>
                  </a:cubicBezTo>
                  <a:cubicBezTo>
                    <a:pt x="9176" y="11774"/>
                    <a:pt x="9100" y="12003"/>
                    <a:pt x="8897" y="12003"/>
                  </a:cubicBezTo>
                  <a:cubicBezTo>
                    <a:pt x="8754" y="11993"/>
                    <a:pt x="8611" y="11989"/>
                    <a:pt x="8469" y="11989"/>
                  </a:cubicBezTo>
                  <a:cubicBezTo>
                    <a:pt x="6311" y="11989"/>
                    <a:pt x="4269" y="13064"/>
                    <a:pt x="3076" y="14900"/>
                  </a:cubicBezTo>
                  <a:cubicBezTo>
                    <a:pt x="1551" y="17213"/>
                    <a:pt x="1653" y="21584"/>
                    <a:pt x="5237" y="21788"/>
                  </a:cubicBezTo>
                  <a:cubicBezTo>
                    <a:pt x="5440" y="21788"/>
                    <a:pt x="5516" y="22016"/>
                    <a:pt x="5389" y="22169"/>
                  </a:cubicBezTo>
                  <a:cubicBezTo>
                    <a:pt x="5440" y="22245"/>
                    <a:pt x="5415" y="22321"/>
                    <a:pt x="5313" y="22372"/>
                  </a:cubicBezTo>
                  <a:cubicBezTo>
                    <a:pt x="2136" y="23491"/>
                    <a:pt x="1" y="26642"/>
                    <a:pt x="1018" y="30048"/>
                  </a:cubicBezTo>
                  <a:cubicBezTo>
                    <a:pt x="1834" y="32738"/>
                    <a:pt x="4248" y="34290"/>
                    <a:pt x="6807" y="34290"/>
                  </a:cubicBezTo>
                  <a:cubicBezTo>
                    <a:pt x="7754" y="34290"/>
                    <a:pt x="8721" y="34078"/>
                    <a:pt x="9634" y="33631"/>
                  </a:cubicBezTo>
                  <a:cubicBezTo>
                    <a:pt x="9676" y="33617"/>
                    <a:pt x="9723" y="33609"/>
                    <a:pt x="9769" y="33609"/>
                  </a:cubicBezTo>
                  <a:cubicBezTo>
                    <a:pt x="9886" y="33609"/>
                    <a:pt x="9997" y="33663"/>
                    <a:pt x="10015" y="33809"/>
                  </a:cubicBezTo>
                  <a:cubicBezTo>
                    <a:pt x="10472" y="37130"/>
                    <a:pt x="13720" y="38497"/>
                    <a:pt x="16903" y="38497"/>
                  </a:cubicBezTo>
                  <a:cubicBezTo>
                    <a:pt x="18495" y="38497"/>
                    <a:pt x="20071" y="38155"/>
                    <a:pt x="21274" y="37545"/>
                  </a:cubicBezTo>
                  <a:cubicBezTo>
                    <a:pt x="25188" y="35538"/>
                    <a:pt x="26891" y="30887"/>
                    <a:pt x="25722" y="26744"/>
                  </a:cubicBezTo>
                  <a:cubicBezTo>
                    <a:pt x="25678" y="26548"/>
                    <a:pt x="25802" y="26372"/>
                    <a:pt x="25981" y="26372"/>
                  </a:cubicBezTo>
                  <a:cubicBezTo>
                    <a:pt x="26012" y="26372"/>
                    <a:pt x="26044" y="26377"/>
                    <a:pt x="26078" y="26388"/>
                  </a:cubicBezTo>
                  <a:cubicBezTo>
                    <a:pt x="26594" y="26569"/>
                    <a:pt x="27115" y="26653"/>
                    <a:pt x="27624" y="26653"/>
                  </a:cubicBezTo>
                  <a:cubicBezTo>
                    <a:pt x="30120" y="26653"/>
                    <a:pt x="32326" y="24621"/>
                    <a:pt x="32304" y="21940"/>
                  </a:cubicBezTo>
                  <a:cubicBezTo>
                    <a:pt x="32330" y="18992"/>
                    <a:pt x="29992" y="16933"/>
                    <a:pt x="27247" y="16501"/>
                  </a:cubicBezTo>
                  <a:cubicBezTo>
                    <a:pt x="27069" y="16476"/>
                    <a:pt x="26993" y="16247"/>
                    <a:pt x="27120" y="16120"/>
                  </a:cubicBezTo>
                  <a:cubicBezTo>
                    <a:pt x="27069" y="16095"/>
                    <a:pt x="27043" y="16044"/>
                    <a:pt x="27069" y="15993"/>
                  </a:cubicBezTo>
                  <a:cubicBezTo>
                    <a:pt x="28187" y="15103"/>
                    <a:pt x="29102" y="13299"/>
                    <a:pt x="27958" y="12028"/>
                  </a:cubicBezTo>
                  <a:cubicBezTo>
                    <a:pt x="27382" y="11383"/>
                    <a:pt x="26642" y="11160"/>
                    <a:pt x="25871" y="11160"/>
                  </a:cubicBezTo>
                  <a:cubicBezTo>
                    <a:pt x="25215" y="11160"/>
                    <a:pt x="24536" y="11321"/>
                    <a:pt x="23917" y="11520"/>
                  </a:cubicBezTo>
                  <a:cubicBezTo>
                    <a:pt x="23895" y="11527"/>
                    <a:pt x="23874" y="11530"/>
                    <a:pt x="23853" y="11530"/>
                  </a:cubicBezTo>
                  <a:cubicBezTo>
                    <a:pt x="23658" y="11530"/>
                    <a:pt x="23532" y="11230"/>
                    <a:pt x="23739" y="11138"/>
                  </a:cubicBezTo>
                  <a:lnTo>
                    <a:pt x="23943" y="11062"/>
                  </a:lnTo>
                  <a:cubicBezTo>
                    <a:pt x="23943" y="10986"/>
                    <a:pt x="23968" y="10884"/>
                    <a:pt x="24019" y="10833"/>
                  </a:cubicBezTo>
                  <a:cubicBezTo>
                    <a:pt x="25315" y="9436"/>
                    <a:pt x="26205" y="7555"/>
                    <a:pt x="25061" y="5776"/>
                  </a:cubicBezTo>
                  <a:cubicBezTo>
                    <a:pt x="24434" y="4813"/>
                    <a:pt x="23590" y="4437"/>
                    <a:pt x="22701" y="4437"/>
                  </a:cubicBezTo>
                  <a:cubicBezTo>
                    <a:pt x="21572" y="4437"/>
                    <a:pt x="20369" y="5044"/>
                    <a:pt x="19444" y="5827"/>
                  </a:cubicBezTo>
                  <a:cubicBezTo>
                    <a:pt x="19394" y="5869"/>
                    <a:pt x="19337" y="5888"/>
                    <a:pt x="19281" y="5888"/>
                  </a:cubicBezTo>
                  <a:cubicBezTo>
                    <a:pt x="19138" y="5888"/>
                    <a:pt x="19008" y="5763"/>
                    <a:pt x="19063" y="5598"/>
                  </a:cubicBezTo>
                  <a:cubicBezTo>
                    <a:pt x="19597" y="3565"/>
                    <a:pt x="19190" y="1277"/>
                    <a:pt x="17157" y="311"/>
                  </a:cubicBezTo>
                  <a:cubicBezTo>
                    <a:pt x="16698" y="98"/>
                    <a:pt x="16233" y="0"/>
                    <a:pt x="157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9"/>
            <p:cNvSpPr/>
            <p:nvPr/>
          </p:nvSpPr>
          <p:spPr>
            <a:xfrm>
              <a:off x="1965253" y="2297773"/>
              <a:ext cx="404276" cy="154568"/>
            </a:xfrm>
            <a:custGeom>
              <a:rect b="b" l="l" r="r" t="t"/>
              <a:pathLst>
                <a:path extrusionOk="0" h="3761" w="9837">
                  <a:moveTo>
                    <a:pt x="5236" y="1"/>
                  </a:moveTo>
                  <a:cubicBezTo>
                    <a:pt x="3787" y="77"/>
                    <a:pt x="2593" y="1170"/>
                    <a:pt x="2389" y="2593"/>
                  </a:cubicBezTo>
                  <a:cubicBezTo>
                    <a:pt x="2159" y="2210"/>
                    <a:pt x="1742" y="1985"/>
                    <a:pt x="1310" y="1985"/>
                  </a:cubicBezTo>
                  <a:cubicBezTo>
                    <a:pt x="1170" y="1985"/>
                    <a:pt x="1027" y="2009"/>
                    <a:pt x="890" y="2059"/>
                  </a:cubicBezTo>
                  <a:cubicBezTo>
                    <a:pt x="254" y="2339"/>
                    <a:pt x="0" y="3101"/>
                    <a:pt x="280" y="3711"/>
                  </a:cubicBezTo>
                  <a:cubicBezTo>
                    <a:pt x="297" y="3746"/>
                    <a:pt x="324" y="3760"/>
                    <a:pt x="350" y="3760"/>
                  </a:cubicBezTo>
                  <a:cubicBezTo>
                    <a:pt x="400" y="3760"/>
                    <a:pt x="449" y="3710"/>
                    <a:pt x="432" y="3660"/>
                  </a:cubicBezTo>
                  <a:cubicBezTo>
                    <a:pt x="254" y="3152"/>
                    <a:pt x="458" y="2593"/>
                    <a:pt x="941" y="2364"/>
                  </a:cubicBezTo>
                  <a:cubicBezTo>
                    <a:pt x="1059" y="2319"/>
                    <a:pt x="1179" y="2298"/>
                    <a:pt x="1296" y="2298"/>
                  </a:cubicBezTo>
                  <a:cubicBezTo>
                    <a:pt x="1712" y="2298"/>
                    <a:pt x="2093" y="2564"/>
                    <a:pt x="2212" y="3000"/>
                  </a:cubicBezTo>
                  <a:cubicBezTo>
                    <a:pt x="2232" y="3062"/>
                    <a:pt x="2288" y="3108"/>
                    <a:pt x="2349" y="3108"/>
                  </a:cubicBezTo>
                  <a:cubicBezTo>
                    <a:pt x="2362" y="3108"/>
                    <a:pt x="2376" y="3106"/>
                    <a:pt x="2389" y="3101"/>
                  </a:cubicBezTo>
                  <a:cubicBezTo>
                    <a:pt x="2415" y="3139"/>
                    <a:pt x="2459" y="3165"/>
                    <a:pt x="2501" y="3165"/>
                  </a:cubicBezTo>
                  <a:cubicBezTo>
                    <a:pt x="2542" y="3165"/>
                    <a:pt x="2580" y="3139"/>
                    <a:pt x="2593" y="3076"/>
                  </a:cubicBezTo>
                  <a:cubicBezTo>
                    <a:pt x="2771" y="1805"/>
                    <a:pt x="3584" y="611"/>
                    <a:pt x="4931" y="458"/>
                  </a:cubicBezTo>
                  <a:cubicBezTo>
                    <a:pt x="5033" y="446"/>
                    <a:pt x="5133" y="440"/>
                    <a:pt x="5232" y="440"/>
                  </a:cubicBezTo>
                  <a:cubicBezTo>
                    <a:pt x="6617" y="440"/>
                    <a:pt x="7711" y="1571"/>
                    <a:pt x="7854" y="2923"/>
                  </a:cubicBezTo>
                  <a:cubicBezTo>
                    <a:pt x="7883" y="3067"/>
                    <a:pt x="8009" y="3146"/>
                    <a:pt x="8122" y="3146"/>
                  </a:cubicBezTo>
                  <a:cubicBezTo>
                    <a:pt x="8209" y="3146"/>
                    <a:pt x="8289" y="3099"/>
                    <a:pt x="8311" y="3000"/>
                  </a:cubicBezTo>
                  <a:cubicBezTo>
                    <a:pt x="8388" y="2745"/>
                    <a:pt x="8616" y="2593"/>
                    <a:pt x="8870" y="2568"/>
                  </a:cubicBezTo>
                  <a:cubicBezTo>
                    <a:pt x="8894" y="2565"/>
                    <a:pt x="8916" y="2564"/>
                    <a:pt x="8939" y="2564"/>
                  </a:cubicBezTo>
                  <a:cubicBezTo>
                    <a:pt x="9139" y="2564"/>
                    <a:pt x="9313" y="2664"/>
                    <a:pt x="9404" y="2847"/>
                  </a:cubicBezTo>
                  <a:cubicBezTo>
                    <a:pt x="9277" y="2898"/>
                    <a:pt x="9125" y="2898"/>
                    <a:pt x="8998" y="2898"/>
                  </a:cubicBezTo>
                  <a:cubicBezTo>
                    <a:pt x="8989" y="2897"/>
                    <a:pt x="8981" y="2897"/>
                    <a:pt x="8973" y="2897"/>
                  </a:cubicBezTo>
                  <a:cubicBezTo>
                    <a:pt x="8769" y="2897"/>
                    <a:pt x="8777" y="3204"/>
                    <a:pt x="8998" y="3228"/>
                  </a:cubicBezTo>
                  <a:cubicBezTo>
                    <a:pt x="9059" y="3242"/>
                    <a:pt x="9124" y="3248"/>
                    <a:pt x="9190" y="3248"/>
                  </a:cubicBezTo>
                  <a:cubicBezTo>
                    <a:pt x="9372" y="3248"/>
                    <a:pt x="9567" y="3201"/>
                    <a:pt x="9735" y="3127"/>
                  </a:cubicBezTo>
                  <a:cubicBezTo>
                    <a:pt x="9785" y="3076"/>
                    <a:pt x="9836" y="3000"/>
                    <a:pt x="9811" y="2923"/>
                  </a:cubicBezTo>
                  <a:cubicBezTo>
                    <a:pt x="9709" y="2542"/>
                    <a:pt x="9353" y="2263"/>
                    <a:pt x="8947" y="2237"/>
                  </a:cubicBezTo>
                  <a:cubicBezTo>
                    <a:pt x="8693" y="2263"/>
                    <a:pt x="8438" y="2390"/>
                    <a:pt x="8286" y="2618"/>
                  </a:cubicBezTo>
                  <a:cubicBezTo>
                    <a:pt x="8032" y="1119"/>
                    <a:pt x="6761" y="1"/>
                    <a:pt x="5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9"/>
            <p:cNvSpPr/>
            <p:nvPr/>
          </p:nvSpPr>
          <p:spPr>
            <a:xfrm>
              <a:off x="1716654" y="3107271"/>
              <a:ext cx="313410" cy="1003601"/>
            </a:xfrm>
            <a:custGeom>
              <a:rect b="b" l="l" r="r" t="t"/>
              <a:pathLst>
                <a:path extrusionOk="0" h="24420" w="7626">
                  <a:moveTo>
                    <a:pt x="3820" y="5257"/>
                  </a:moveTo>
                  <a:cubicBezTo>
                    <a:pt x="3851" y="5257"/>
                    <a:pt x="3879" y="5274"/>
                    <a:pt x="3889" y="5313"/>
                  </a:cubicBezTo>
                  <a:cubicBezTo>
                    <a:pt x="4245" y="7041"/>
                    <a:pt x="4702" y="8820"/>
                    <a:pt x="4753" y="10599"/>
                  </a:cubicBezTo>
                  <a:cubicBezTo>
                    <a:pt x="4804" y="12658"/>
                    <a:pt x="4372" y="14691"/>
                    <a:pt x="4499" y="16775"/>
                  </a:cubicBezTo>
                  <a:lnTo>
                    <a:pt x="4474" y="16775"/>
                  </a:lnTo>
                  <a:cubicBezTo>
                    <a:pt x="4270" y="14920"/>
                    <a:pt x="4575" y="13115"/>
                    <a:pt x="4575" y="11285"/>
                  </a:cubicBezTo>
                  <a:cubicBezTo>
                    <a:pt x="4601" y="9278"/>
                    <a:pt x="4092" y="7321"/>
                    <a:pt x="3711" y="5364"/>
                  </a:cubicBezTo>
                  <a:cubicBezTo>
                    <a:pt x="3711" y="5301"/>
                    <a:pt x="3769" y="5257"/>
                    <a:pt x="3820" y="5257"/>
                  </a:cubicBezTo>
                  <a:close/>
                  <a:moveTo>
                    <a:pt x="4424" y="17760"/>
                  </a:moveTo>
                  <a:cubicBezTo>
                    <a:pt x="4719" y="17760"/>
                    <a:pt x="4954" y="18021"/>
                    <a:pt x="4931" y="18326"/>
                  </a:cubicBezTo>
                  <a:cubicBezTo>
                    <a:pt x="4894" y="18586"/>
                    <a:pt x="4666" y="18751"/>
                    <a:pt x="4427" y="18751"/>
                  </a:cubicBezTo>
                  <a:cubicBezTo>
                    <a:pt x="4339" y="18751"/>
                    <a:pt x="4250" y="18729"/>
                    <a:pt x="4169" y="18681"/>
                  </a:cubicBezTo>
                  <a:cubicBezTo>
                    <a:pt x="3940" y="18529"/>
                    <a:pt x="3889" y="18173"/>
                    <a:pt x="4067" y="17970"/>
                  </a:cubicBezTo>
                  <a:cubicBezTo>
                    <a:pt x="4075" y="17961"/>
                    <a:pt x="4084" y="17958"/>
                    <a:pt x="4091" y="17958"/>
                  </a:cubicBezTo>
                  <a:cubicBezTo>
                    <a:pt x="4106" y="17958"/>
                    <a:pt x="4118" y="17970"/>
                    <a:pt x="4118" y="17970"/>
                  </a:cubicBezTo>
                  <a:lnTo>
                    <a:pt x="4143" y="17970"/>
                  </a:lnTo>
                  <a:cubicBezTo>
                    <a:pt x="4143" y="17868"/>
                    <a:pt x="4194" y="17792"/>
                    <a:pt x="4346" y="17766"/>
                  </a:cubicBezTo>
                  <a:cubicBezTo>
                    <a:pt x="4373" y="17762"/>
                    <a:pt x="4399" y="17760"/>
                    <a:pt x="4424" y="17760"/>
                  </a:cubicBezTo>
                  <a:close/>
                  <a:moveTo>
                    <a:pt x="4983" y="7723"/>
                  </a:moveTo>
                  <a:cubicBezTo>
                    <a:pt x="5010" y="7723"/>
                    <a:pt x="5033" y="7739"/>
                    <a:pt x="5033" y="7778"/>
                  </a:cubicBezTo>
                  <a:cubicBezTo>
                    <a:pt x="5389" y="10015"/>
                    <a:pt x="5490" y="12277"/>
                    <a:pt x="5363" y="14513"/>
                  </a:cubicBezTo>
                  <a:cubicBezTo>
                    <a:pt x="5312" y="15657"/>
                    <a:pt x="5643" y="16648"/>
                    <a:pt x="5643" y="17741"/>
                  </a:cubicBezTo>
                  <a:lnTo>
                    <a:pt x="5643" y="17766"/>
                  </a:lnTo>
                  <a:cubicBezTo>
                    <a:pt x="5643" y="18478"/>
                    <a:pt x="5312" y="19241"/>
                    <a:pt x="5109" y="19927"/>
                  </a:cubicBezTo>
                  <a:cubicBezTo>
                    <a:pt x="5096" y="19939"/>
                    <a:pt x="5084" y="19946"/>
                    <a:pt x="5074" y="19946"/>
                  </a:cubicBezTo>
                  <a:cubicBezTo>
                    <a:pt x="5064" y="19946"/>
                    <a:pt x="5058" y="19939"/>
                    <a:pt x="5058" y="19927"/>
                  </a:cubicBezTo>
                  <a:cubicBezTo>
                    <a:pt x="5389" y="18071"/>
                    <a:pt x="5084" y="16369"/>
                    <a:pt x="5211" y="14513"/>
                  </a:cubicBezTo>
                  <a:cubicBezTo>
                    <a:pt x="5338" y="12277"/>
                    <a:pt x="5236" y="10040"/>
                    <a:pt x="4880" y="7829"/>
                  </a:cubicBezTo>
                  <a:cubicBezTo>
                    <a:pt x="4880" y="7766"/>
                    <a:pt x="4938" y="7723"/>
                    <a:pt x="4983" y="7723"/>
                  </a:cubicBezTo>
                  <a:close/>
                  <a:moveTo>
                    <a:pt x="5554" y="21299"/>
                  </a:moveTo>
                  <a:cubicBezTo>
                    <a:pt x="5598" y="21299"/>
                    <a:pt x="5643" y="21325"/>
                    <a:pt x="5643" y="21375"/>
                  </a:cubicBezTo>
                  <a:cubicBezTo>
                    <a:pt x="5668" y="22367"/>
                    <a:pt x="5643" y="23358"/>
                    <a:pt x="5617" y="24298"/>
                  </a:cubicBezTo>
                  <a:cubicBezTo>
                    <a:pt x="5617" y="24336"/>
                    <a:pt x="5586" y="24355"/>
                    <a:pt x="5554" y="24355"/>
                  </a:cubicBezTo>
                  <a:cubicBezTo>
                    <a:pt x="5522" y="24355"/>
                    <a:pt x="5490" y="24336"/>
                    <a:pt x="5490" y="24298"/>
                  </a:cubicBezTo>
                  <a:cubicBezTo>
                    <a:pt x="5465" y="23332"/>
                    <a:pt x="5439" y="22367"/>
                    <a:pt x="5465" y="21375"/>
                  </a:cubicBezTo>
                  <a:cubicBezTo>
                    <a:pt x="5465" y="21325"/>
                    <a:pt x="5509" y="21299"/>
                    <a:pt x="5554" y="21299"/>
                  </a:cubicBezTo>
                  <a:close/>
                  <a:moveTo>
                    <a:pt x="0" y="1"/>
                  </a:moveTo>
                  <a:lnTo>
                    <a:pt x="0" y="1"/>
                  </a:lnTo>
                  <a:cubicBezTo>
                    <a:pt x="77" y="52"/>
                    <a:pt x="153" y="128"/>
                    <a:pt x="255" y="204"/>
                  </a:cubicBezTo>
                  <a:cubicBezTo>
                    <a:pt x="255" y="179"/>
                    <a:pt x="305" y="179"/>
                    <a:pt x="331" y="179"/>
                  </a:cubicBezTo>
                  <a:cubicBezTo>
                    <a:pt x="1678" y="1221"/>
                    <a:pt x="2745" y="2568"/>
                    <a:pt x="3432" y="4144"/>
                  </a:cubicBezTo>
                  <a:cubicBezTo>
                    <a:pt x="3467" y="4215"/>
                    <a:pt x="3389" y="4287"/>
                    <a:pt x="3322" y="4287"/>
                  </a:cubicBezTo>
                  <a:cubicBezTo>
                    <a:pt x="3294" y="4287"/>
                    <a:pt x="3268" y="4275"/>
                    <a:pt x="3254" y="4245"/>
                  </a:cubicBezTo>
                  <a:cubicBezTo>
                    <a:pt x="2974" y="3610"/>
                    <a:pt x="2618" y="3025"/>
                    <a:pt x="2212" y="2466"/>
                  </a:cubicBezTo>
                  <a:lnTo>
                    <a:pt x="2212" y="2466"/>
                  </a:lnTo>
                  <a:cubicBezTo>
                    <a:pt x="3406" y="4423"/>
                    <a:pt x="3914" y="6787"/>
                    <a:pt x="4016" y="9150"/>
                  </a:cubicBezTo>
                  <a:cubicBezTo>
                    <a:pt x="4245" y="14005"/>
                    <a:pt x="3762" y="18986"/>
                    <a:pt x="3559" y="23841"/>
                  </a:cubicBezTo>
                  <a:cubicBezTo>
                    <a:pt x="3559" y="23917"/>
                    <a:pt x="3508" y="23968"/>
                    <a:pt x="3432" y="24019"/>
                  </a:cubicBezTo>
                  <a:cubicBezTo>
                    <a:pt x="3559" y="24070"/>
                    <a:pt x="3686" y="24120"/>
                    <a:pt x="3813" y="24171"/>
                  </a:cubicBezTo>
                  <a:cubicBezTo>
                    <a:pt x="3838" y="22595"/>
                    <a:pt x="3991" y="20994"/>
                    <a:pt x="4219" y="19444"/>
                  </a:cubicBezTo>
                  <a:cubicBezTo>
                    <a:pt x="4231" y="19397"/>
                    <a:pt x="4265" y="19377"/>
                    <a:pt x="4298" y="19377"/>
                  </a:cubicBezTo>
                  <a:cubicBezTo>
                    <a:pt x="4335" y="19377"/>
                    <a:pt x="4372" y="19403"/>
                    <a:pt x="4372" y="19444"/>
                  </a:cubicBezTo>
                  <a:cubicBezTo>
                    <a:pt x="4194" y="20994"/>
                    <a:pt x="4041" y="22595"/>
                    <a:pt x="3889" y="24171"/>
                  </a:cubicBezTo>
                  <a:cubicBezTo>
                    <a:pt x="4169" y="24298"/>
                    <a:pt x="4474" y="24375"/>
                    <a:pt x="4779" y="24400"/>
                  </a:cubicBezTo>
                  <a:cubicBezTo>
                    <a:pt x="4753" y="23129"/>
                    <a:pt x="4880" y="21884"/>
                    <a:pt x="5109" y="20638"/>
                  </a:cubicBezTo>
                  <a:cubicBezTo>
                    <a:pt x="5119" y="20598"/>
                    <a:pt x="5146" y="20581"/>
                    <a:pt x="5174" y="20581"/>
                  </a:cubicBezTo>
                  <a:cubicBezTo>
                    <a:pt x="5216" y="20581"/>
                    <a:pt x="5261" y="20618"/>
                    <a:pt x="5261" y="20664"/>
                  </a:cubicBezTo>
                  <a:cubicBezTo>
                    <a:pt x="5084" y="21909"/>
                    <a:pt x="4931" y="23129"/>
                    <a:pt x="4880" y="24400"/>
                  </a:cubicBezTo>
                  <a:cubicBezTo>
                    <a:pt x="5005" y="24413"/>
                    <a:pt x="5130" y="24419"/>
                    <a:pt x="5254" y="24419"/>
                  </a:cubicBezTo>
                  <a:cubicBezTo>
                    <a:pt x="5611" y="24419"/>
                    <a:pt x="5964" y="24367"/>
                    <a:pt x="6303" y="24273"/>
                  </a:cubicBezTo>
                  <a:cubicBezTo>
                    <a:pt x="6024" y="16318"/>
                    <a:pt x="4397" y="7549"/>
                    <a:pt x="7625" y="26"/>
                  </a:cubicBezTo>
                  <a:lnTo>
                    <a:pt x="7625" y="26"/>
                  </a:lnTo>
                  <a:lnTo>
                    <a:pt x="7574" y="52"/>
                  </a:lnTo>
                  <a:cubicBezTo>
                    <a:pt x="7422" y="102"/>
                    <a:pt x="7244" y="179"/>
                    <a:pt x="7066" y="255"/>
                  </a:cubicBezTo>
                  <a:cubicBezTo>
                    <a:pt x="5744" y="2415"/>
                    <a:pt x="6049" y="5084"/>
                    <a:pt x="5109" y="7422"/>
                  </a:cubicBezTo>
                  <a:cubicBezTo>
                    <a:pt x="5084" y="7486"/>
                    <a:pt x="5014" y="7518"/>
                    <a:pt x="4944" y="7518"/>
                  </a:cubicBezTo>
                  <a:cubicBezTo>
                    <a:pt x="4874" y="7518"/>
                    <a:pt x="4804" y="7486"/>
                    <a:pt x="4779" y="7422"/>
                  </a:cubicBezTo>
                  <a:cubicBezTo>
                    <a:pt x="3940" y="4881"/>
                    <a:pt x="3050" y="2517"/>
                    <a:pt x="1398" y="433"/>
                  </a:cubicBezTo>
                  <a:cubicBezTo>
                    <a:pt x="915" y="331"/>
                    <a:pt x="432" y="179"/>
                    <a:pt x="0" y="1"/>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9"/>
            <p:cNvSpPr/>
            <p:nvPr/>
          </p:nvSpPr>
          <p:spPr>
            <a:xfrm>
              <a:off x="1705804" y="1852441"/>
              <a:ext cx="313779" cy="131224"/>
            </a:xfrm>
            <a:custGeom>
              <a:rect b="b" l="l" r="r" t="t"/>
              <a:pathLst>
                <a:path extrusionOk="0" h="3193" w="7635">
                  <a:moveTo>
                    <a:pt x="4758" y="0"/>
                  </a:moveTo>
                  <a:cubicBezTo>
                    <a:pt x="3577" y="0"/>
                    <a:pt x="2497" y="718"/>
                    <a:pt x="2043" y="1839"/>
                  </a:cubicBezTo>
                  <a:cubicBezTo>
                    <a:pt x="1967" y="1382"/>
                    <a:pt x="1637" y="1026"/>
                    <a:pt x="1179" y="950"/>
                  </a:cubicBezTo>
                  <a:cubicBezTo>
                    <a:pt x="1134" y="942"/>
                    <a:pt x="1089" y="938"/>
                    <a:pt x="1044" y="938"/>
                  </a:cubicBezTo>
                  <a:cubicBezTo>
                    <a:pt x="506" y="938"/>
                    <a:pt x="0" y="1478"/>
                    <a:pt x="188" y="2017"/>
                  </a:cubicBezTo>
                  <a:cubicBezTo>
                    <a:pt x="208" y="2056"/>
                    <a:pt x="242" y="2073"/>
                    <a:pt x="275" y="2073"/>
                  </a:cubicBezTo>
                  <a:cubicBezTo>
                    <a:pt x="329" y="2073"/>
                    <a:pt x="382" y="2029"/>
                    <a:pt x="366" y="1966"/>
                  </a:cubicBezTo>
                  <a:cubicBezTo>
                    <a:pt x="325" y="1554"/>
                    <a:pt x="652" y="1224"/>
                    <a:pt x="1036" y="1224"/>
                  </a:cubicBezTo>
                  <a:cubicBezTo>
                    <a:pt x="1124" y="1224"/>
                    <a:pt x="1216" y="1242"/>
                    <a:pt x="1306" y="1280"/>
                  </a:cubicBezTo>
                  <a:cubicBezTo>
                    <a:pt x="1662" y="1484"/>
                    <a:pt x="1866" y="1916"/>
                    <a:pt x="1764" y="2322"/>
                  </a:cubicBezTo>
                  <a:cubicBezTo>
                    <a:pt x="1748" y="2435"/>
                    <a:pt x="1844" y="2517"/>
                    <a:pt x="1929" y="2517"/>
                  </a:cubicBezTo>
                  <a:cubicBezTo>
                    <a:pt x="1979" y="2517"/>
                    <a:pt x="2025" y="2489"/>
                    <a:pt x="2043" y="2424"/>
                  </a:cubicBezTo>
                  <a:lnTo>
                    <a:pt x="2069" y="2398"/>
                  </a:lnTo>
                  <a:cubicBezTo>
                    <a:pt x="2552" y="1306"/>
                    <a:pt x="3416" y="391"/>
                    <a:pt x="4712" y="391"/>
                  </a:cubicBezTo>
                  <a:cubicBezTo>
                    <a:pt x="6110" y="391"/>
                    <a:pt x="7127" y="1661"/>
                    <a:pt x="7203" y="2983"/>
                  </a:cubicBezTo>
                  <a:cubicBezTo>
                    <a:pt x="7216" y="3123"/>
                    <a:pt x="7324" y="3193"/>
                    <a:pt x="7428" y="3193"/>
                  </a:cubicBezTo>
                  <a:cubicBezTo>
                    <a:pt x="7533" y="3193"/>
                    <a:pt x="7635" y="3123"/>
                    <a:pt x="7635" y="2983"/>
                  </a:cubicBezTo>
                  <a:cubicBezTo>
                    <a:pt x="7610" y="1484"/>
                    <a:pt x="6491" y="213"/>
                    <a:pt x="4992" y="9"/>
                  </a:cubicBezTo>
                  <a:cubicBezTo>
                    <a:pt x="4914" y="3"/>
                    <a:pt x="4836" y="0"/>
                    <a:pt x="47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9"/>
            <p:cNvSpPr/>
            <p:nvPr/>
          </p:nvSpPr>
          <p:spPr>
            <a:xfrm>
              <a:off x="1484782" y="2637526"/>
              <a:ext cx="499869" cy="199035"/>
            </a:xfrm>
            <a:custGeom>
              <a:rect b="b" l="l" r="r" t="t"/>
              <a:pathLst>
                <a:path extrusionOk="0" h="4843" w="12163">
                  <a:moveTo>
                    <a:pt x="4794" y="1"/>
                  </a:moveTo>
                  <a:cubicBezTo>
                    <a:pt x="3570" y="1"/>
                    <a:pt x="2101" y="786"/>
                    <a:pt x="2008" y="2002"/>
                  </a:cubicBezTo>
                  <a:cubicBezTo>
                    <a:pt x="1794" y="1734"/>
                    <a:pt x="1481" y="1592"/>
                    <a:pt x="1163" y="1592"/>
                  </a:cubicBezTo>
                  <a:cubicBezTo>
                    <a:pt x="1028" y="1592"/>
                    <a:pt x="892" y="1618"/>
                    <a:pt x="763" y="1671"/>
                  </a:cubicBezTo>
                  <a:cubicBezTo>
                    <a:pt x="127" y="1874"/>
                    <a:pt x="0" y="2688"/>
                    <a:pt x="534" y="3094"/>
                  </a:cubicBezTo>
                  <a:cubicBezTo>
                    <a:pt x="553" y="3109"/>
                    <a:pt x="573" y="3115"/>
                    <a:pt x="591" y="3115"/>
                  </a:cubicBezTo>
                  <a:cubicBezTo>
                    <a:pt x="668" y="3115"/>
                    <a:pt x="723" y="3004"/>
                    <a:pt x="661" y="2942"/>
                  </a:cubicBezTo>
                  <a:cubicBezTo>
                    <a:pt x="251" y="2556"/>
                    <a:pt x="527" y="1919"/>
                    <a:pt x="1033" y="1919"/>
                  </a:cubicBezTo>
                  <a:cubicBezTo>
                    <a:pt x="1061" y="1919"/>
                    <a:pt x="1089" y="1921"/>
                    <a:pt x="1118" y="1925"/>
                  </a:cubicBezTo>
                  <a:cubicBezTo>
                    <a:pt x="1652" y="1925"/>
                    <a:pt x="1957" y="2383"/>
                    <a:pt x="2059" y="2840"/>
                  </a:cubicBezTo>
                  <a:cubicBezTo>
                    <a:pt x="2079" y="2943"/>
                    <a:pt x="2154" y="2987"/>
                    <a:pt x="2230" y="2987"/>
                  </a:cubicBezTo>
                  <a:cubicBezTo>
                    <a:pt x="2343" y="2987"/>
                    <a:pt x="2460" y="2890"/>
                    <a:pt x="2415" y="2739"/>
                  </a:cubicBezTo>
                  <a:cubicBezTo>
                    <a:pt x="2389" y="2662"/>
                    <a:pt x="2364" y="2561"/>
                    <a:pt x="2338" y="2484"/>
                  </a:cubicBezTo>
                  <a:cubicBezTo>
                    <a:pt x="2162" y="1209"/>
                    <a:pt x="3528" y="390"/>
                    <a:pt x="4738" y="390"/>
                  </a:cubicBezTo>
                  <a:cubicBezTo>
                    <a:pt x="4927" y="390"/>
                    <a:pt x="5112" y="410"/>
                    <a:pt x="5287" y="451"/>
                  </a:cubicBezTo>
                  <a:cubicBezTo>
                    <a:pt x="6913" y="832"/>
                    <a:pt x="6507" y="2561"/>
                    <a:pt x="6100" y="3730"/>
                  </a:cubicBezTo>
                  <a:cubicBezTo>
                    <a:pt x="6040" y="3896"/>
                    <a:pt x="6176" y="4008"/>
                    <a:pt x="6319" y="4008"/>
                  </a:cubicBezTo>
                  <a:cubicBezTo>
                    <a:pt x="6416" y="4008"/>
                    <a:pt x="6516" y="3955"/>
                    <a:pt x="6557" y="3831"/>
                  </a:cubicBezTo>
                  <a:cubicBezTo>
                    <a:pt x="6557" y="3806"/>
                    <a:pt x="6583" y="3781"/>
                    <a:pt x="6583" y="3730"/>
                  </a:cubicBezTo>
                  <a:cubicBezTo>
                    <a:pt x="6683" y="3708"/>
                    <a:pt x="6783" y="3698"/>
                    <a:pt x="6882" y="3698"/>
                  </a:cubicBezTo>
                  <a:cubicBezTo>
                    <a:pt x="7484" y="3698"/>
                    <a:pt x="8031" y="4084"/>
                    <a:pt x="8184" y="4696"/>
                  </a:cubicBezTo>
                  <a:cubicBezTo>
                    <a:pt x="8215" y="4798"/>
                    <a:pt x="8291" y="4843"/>
                    <a:pt x="8368" y="4843"/>
                  </a:cubicBezTo>
                  <a:cubicBezTo>
                    <a:pt x="8481" y="4843"/>
                    <a:pt x="8596" y="4745"/>
                    <a:pt x="8565" y="4594"/>
                  </a:cubicBezTo>
                  <a:cubicBezTo>
                    <a:pt x="8997" y="4060"/>
                    <a:pt x="9506" y="3577"/>
                    <a:pt x="10217" y="3501"/>
                  </a:cubicBezTo>
                  <a:cubicBezTo>
                    <a:pt x="10269" y="3496"/>
                    <a:pt x="10321" y="3493"/>
                    <a:pt x="10372" y="3493"/>
                  </a:cubicBezTo>
                  <a:cubicBezTo>
                    <a:pt x="11022" y="3493"/>
                    <a:pt x="11601" y="3934"/>
                    <a:pt x="11742" y="4594"/>
                  </a:cubicBezTo>
                  <a:cubicBezTo>
                    <a:pt x="11776" y="4684"/>
                    <a:pt x="11865" y="4729"/>
                    <a:pt x="11951" y="4729"/>
                  </a:cubicBezTo>
                  <a:cubicBezTo>
                    <a:pt x="12059" y="4729"/>
                    <a:pt x="12163" y="4659"/>
                    <a:pt x="12149" y="4518"/>
                  </a:cubicBezTo>
                  <a:cubicBezTo>
                    <a:pt x="12022" y="3730"/>
                    <a:pt x="11361" y="3145"/>
                    <a:pt x="10573" y="3094"/>
                  </a:cubicBezTo>
                  <a:cubicBezTo>
                    <a:pt x="10518" y="3090"/>
                    <a:pt x="10463" y="3087"/>
                    <a:pt x="10408" y="3087"/>
                  </a:cubicBezTo>
                  <a:cubicBezTo>
                    <a:pt x="9609" y="3087"/>
                    <a:pt x="8890" y="3596"/>
                    <a:pt x="8438" y="4238"/>
                  </a:cubicBezTo>
                  <a:cubicBezTo>
                    <a:pt x="8150" y="3723"/>
                    <a:pt x="7628" y="3425"/>
                    <a:pt x="7076" y="3425"/>
                  </a:cubicBezTo>
                  <a:cubicBezTo>
                    <a:pt x="6946" y="3425"/>
                    <a:pt x="6815" y="3442"/>
                    <a:pt x="6684" y="3476"/>
                  </a:cubicBezTo>
                  <a:cubicBezTo>
                    <a:pt x="7091" y="2002"/>
                    <a:pt x="7040" y="197"/>
                    <a:pt x="5109" y="19"/>
                  </a:cubicBezTo>
                  <a:cubicBezTo>
                    <a:pt x="5006" y="7"/>
                    <a:pt x="4901" y="1"/>
                    <a:pt x="47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9"/>
            <p:cNvSpPr/>
            <p:nvPr/>
          </p:nvSpPr>
          <p:spPr>
            <a:xfrm>
              <a:off x="1940183" y="3982853"/>
              <a:ext cx="9452" cy="125388"/>
            </a:xfrm>
            <a:custGeom>
              <a:rect b="b" l="l" r="r" t="t"/>
              <a:pathLst>
                <a:path extrusionOk="0" h="3051" w="230">
                  <a:moveTo>
                    <a:pt x="127" y="1"/>
                  </a:moveTo>
                  <a:cubicBezTo>
                    <a:pt x="77" y="1"/>
                    <a:pt x="26" y="32"/>
                    <a:pt x="26" y="96"/>
                  </a:cubicBezTo>
                  <a:cubicBezTo>
                    <a:pt x="0" y="1062"/>
                    <a:pt x="51" y="2053"/>
                    <a:pt x="77" y="2993"/>
                  </a:cubicBezTo>
                  <a:cubicBezTo>
                    <a:pt x="77" y="3031"/>
                    <a:pt x="102" y="3050"/>
                    <a:pt x="127" y="3050"/>
                  </a:cubicBezTo>
                  <a:cubicBezTo>
                    <a:pt x="153" y="3050"/>
                    <a:pt x="178" y="3031"/>
                    <a:pt x="178" y="2993"/>
                  </a:cubicBezTo>
                  <a:cubicBezTo>
                    <a:pt x="229" y="2027"/>
                    <a:pt x="229" y="1062"/>
                    <a:pt x="229" y="96"/>
                  </a:cubicBezTo>
                  <a:cubicBezTo>
                    <a:pt x="229" y="32"/>
                    <a:pt x="178" y="1"/>
                    <a:pt x="127"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9"/>
            <p:cNvSpPr/>
            <p:nvPr/>
          </p:nvSpPr>
          <p:spPr>
            <a:xfrm>
              <a:off x="1917210" y="3424584"/>
              <a:ext cx="31357" cy="502335"/>
            </a:xfrm>
            <a:custGeom>
              <a:rect b="b" l="l" r="r" t="t"/>
              <a:pathLst>
                <a:path extrusionOk="0" h="12223" w="763">
                  <a:moveTo>
                    <a:pt x="99" y="0"/>
                  </a:moveTo>
                  <a:cubicBezTo>
                    <a:pt x="55" y="0"/>
                    <a:pt x="0" y="37"/>
                    <a:pt x="0" y="82"/>
                  </a:cubicBezTo>
                  <a:cubicBezTo>
                    <a:pt x="356" y="2294"/>
                    <a:pt x="458" y="4556"/>
                    <a:pt x="331" y="6792"/>
                  </a:cubicBezTo>
                  <a:cubicBezTo>
                    <a:pt x="204" y="8648"/>
                    <a:pt x="509" y="10350"/>
                    <a:pt x="178" y="12180"/>
                  </a:cubicBezTo>
                  <a:cubicBezTo>
                    <a:pt x="178" y="12210"/>
                    <a:pt x="196" y="12222"/>
                    <a:pt x="210" y="12222"/>
                  </a:cubicBezTo>
                  <a:cubicBezTo>
                    <a:pt x="220" y="12222"/>
                    <a:pt x="229" y="12216"/>
                    <a:pt x="229" y="12206"/>
                  </a:cubicBezTo>
                  <a:cubicBezTo>
                    <a:pt x="458" y="11520"/>
                    <a:pt x="763" y="10757"/>
                    <a:pt x="763" y="10045"/>
                  </a:cubicBezTo>
                  <a:cubicBezTo>
                    <a:pt x="763" y="8927"/>
                    <a:pt x="432" y="7936"/>
                    <a:pt x="509" y="6792"/>
                  </a:cubicBezTo>
                  <a:cubicBezTo>
                    <a:pt x="636" y="4530"/>
                    <a:pt x="509" y="2268"/>
                    <a:pt x="153" y="57"/>
                  </a:cubicBezTo>
                  <a:cubicBezTo>
                    <a:pt x="153" y="16"/>
                    <a:pt x="128" y="0"/>
                    <a:pt x="99"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9"/>
            <p:cNvSpPr/>
            <p:nvPr/>
          </p:nvSpPr>
          <p:spPr>
            <a:xfrm>
              <a:off x="1876441" y="3836916"/>
              <a:ext cx="45700" cy="41180"/>
            </a:xfrm>
            <a:custGeom>
              <a:rect b="b" l="l" r="r" t="t"/>
              <a:pathLst>
                <a:path extrusionOk="0" h="1002" w="1112">
                  <a:moveTo>
                    <a:pt x="568" y="1"/>
                  </a:moveTo>
                  <a:cubicBezTo>
                    <a:pt x="532" y="1"/>
                    <a:pt x="496" y="4"/>
                    <a:pt x="458" y="12"/>
                  </a:cubicBezTo>
                  <a:cubicBezTo>
                    <a:pt x="306" y="38"/>
                    <a:pt x="255" y="114"/>
                    <a:pt x="255" y="216"/>
                  </a:cubicBezTo>
                  <a:cubicBezTo>
                    <a:pt x="281" y="394"/>
                    <a:pt x="408" y="521"/>
                    <a:pt x="586" y="546"/>
                  </a:cubicBezTo>
                  <a:cubicBezTo>
                    <a:pt x="662" y="546"/>
                    <a:pt x="662" y="394"/>
                    <a:pt x="586" y="394"/>
                  </a:cubicBezTo>
                  <a:cubicBezTo>
                    <a:pt x="484" y="394"/>
                    <a:pt x="408" y="292"/>
                    <a:pt x="433" y="165"/>
                  </a:cubicBezTo>
                  <a:cubicBezTo>
                    <a:pt x="458" y="159"/>
                    <a:pt x="483" y="156"/>
                    <a:pt x="507" y="156"/>
                  </a:cubicBezTo>
                  <a:cubicBezTo>
                    <a:pt x="806" y="156"/>
                    <a:pt x="1042" y="563"/>
                    <a:pt x="713" y="775"/>
                  </a:cubicBezTo>
                  <a:cubicBezTo>
                    <a:pt x="646" y="818"/>
                    <a:pt x="580" y="837"/>
                    <a:pt x="520" y="837"/>
                  </a:cubicBezTo>
                  <a:cubicBezTo>
                    <a:pt x="260" y="837"/>
                    <a:pt x="90" y="489"/>
                    <a:pt x="255" y="241"/>
                  </a:cubicBezTo>
                  <a:cubicBezTo>
                    <a:pt x="255" y="223"/>
                    <a:pt x="242" y="205"/>
                    <a:pt x="226" y="205"/>
                  </a:cubicBezTo>
                  <a:cubicBezTo>
                    <a:pt x="219" y="205"/>
                    <a:pt x="212" y="208"/>
                    <a:pt x="204" y="216"/>
                  </a:cubicBezTo>
                  <a:cubicBezTo>
                    <a:pt x="1" y="419"/>
                    <a:pt x="52" y="775"/>
                    <a:pt x="306" y="927"/>
                  </a:cubicBezTo>
                  <a:cubicBezTo>
                    <a:pt x="386" y="978"/>
                    <a:pt x="476" y="1002"/>
                    <a:pt x="565" y="1002"/>
                  </a:cubicBezTo>
                  <a:cubicBezTo>
                    <a:pt x="788" y="1002"/>
                    <a:pt x="1007" y="851"/>
                    <a:pt x="1043" y="597"/>
                  </a:cubicBezTo>
                  <a:cubicBezTo>
                    <a:pt x="1111" y="278"/>
                    <a:pt x="874" y="1"/>
                    <a:pt x="568"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9"/>
            <p:cNvSpPr/>
            <p:nvPr/>
          </p:nvSpPr>
          <p:spPr>
            <a:xfrm>
              <a:off x="1869537" y="3323320"/>
              <a:ext cx="45618" cy="473402"/>
            </a:xfrm>
            <a:custGeom>
              <a:rect b="b" l="l" r="r" t="t"/>
              <a:pathLst>
                <a:path extrusionOk="0" h="11519" w="1110">
                  <a:moveTo>
                    <a:pt x="118" y="0"/>
                  </a:moveTo>
                  <a:cubicBezTo>
                    <a:pt x="63" y="0"/>
                    <a:pt x="1" y="44"/>
                    <a:pt x="17" y="107"/>
                  </a:cubicBezTo>
                  <a:cubicBezTo>
                    <a:pt x="372" y="2064"/>
                    <a:pt x="881" y="4021"/>
                    <a:pt x="855" y="6028"/>
                  </a:cubicBezTo>
                  <a:cubicBezTo>
                    <a:pt x="855" y="7884"/>
                    <a:pt x="576" y="9663"/>
                    <a:pt x="779" y="11518"/>
                  </a:cubicBezTo>
                  <a:cubicBezTo>
                    <a:pt x="652" y="9434"/>
                    <a:pt x="1109" y="7401"/>
                    <a:pt x="1059" y="5342"/>
                  </a:cubicBezTo>
                  <a:cubicBezTo>
                    <a:pt x="1008" y="3563"/>
                    <a:pt x="525" y="1809"/>
                    <a:pt x="194" y="56"/>
                  </a:cubicBezTo>
                  <a:cubicBezTo>
                    <a:pt x="185" y="17"/>
                    <a:pt x="153" y="0"/>
                    <a:pt x="118"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9"/>
            <p:cNvSpPr/>
            <p:nvPr/>
          </p:nvSpPr>
          <p:spPr>
            <a:xfrm>
              <a:off x="1879934" y="3844354"/>
              <a:ext cx="38303" cy="26960"/>
            </a:xfrm>
            <a:custGeom>
              <a:rect b="b" l="l" r="r" t="t"/>
              <a:pathLst>
                <a:path extrusionOk="0" h="656" w="932">
                  <a:moveTo>
                    <a:pt x="406" y="0"/>
                  </a:moveTo>
                  <a:cubicBezTo>
                    <a:pt x="379" y="0"/>
                    <a:pt x="351" y="3"/>
                    <a:pt x="323" y="9"/>
                  </a:cubicBezTo>
                  <a:cubicBezTo>
                    <a:pt x="297" y="111"/>
                    <a:pt x="373" y="238"/>
                    <a:pt x="501" y="238"/>
                  </a:cubicBezTo>
                  <a:cubicBezTo>
                    <a:pt x="577" y="238"/>
                    <a:pt x="577" y="365"/>
                    <a:pt x="501" y="365"/>
                  </a:cubicBezTo>
                  <a:cubicBezTo>
                    <a:pt x="323" y="365"/>
                    <a:pt x="196" y="213"/>
                    <a:pt x="170" y="60"/>
                  </a:cubicBezTo>
                  <a:lnTo>
                    <a:pt x="145" y="60"/>
                  </a:lnTo>
                  <a:cubicBezTo>
                    <a:pt x="0" y="308"/>
                    <a:pt x="174" y="656"/>
                    <a:pt x="435" y="656"/>
                  </a:cubicBezTo>
                  <a:cubicBezTo>
                    <a:pt x="495" y="656"/>
                    <a:pt x="561" y="637"/>
                    <a:pt x="628" y="594"/>
                  </a:cubicBezTo>
                  <a:cubicBezTo>
                    <a:pt x="932" y="383"/>
                    <a:pt x="719" y="0"/>
                    <a:pt x="406" y="0"/>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9"/>
            <p:cNvSpPr/>
            <p:nvPr/>
          </p:nvSpPr>
          <p:spPr>
            <a:xfrm>
              <a:off x="1479521" y="2181344"/>
              <a:ext cx="289409" cy="114128"/>
            </a:xfrm>
            <a:custGeom>
              <a:rect b="b" l="l" r="r" t="t"/>
              <a:pathLst>
                <a:path extrusionOk="0" h="2777" w="7042">
                  <a:moveTo>
                    <a:pt x="4967" y="0"/>
                  </a:moveTo>
                  <a:cubicBezTo>
                    <a:pt x="4153" y="0"/>
                    <a:pt x="3403" y="560"/>
                    <a:pt x="3000" y="1309"/>
                  </a:cubicBezTo>
                  <a:cubicBezTo>
                    <a:pt x="2644" y="699"/>
                    <a:pt x="1983" y="317"/>
                    <a:pt x="1272" y="317"/>
                  </a:cubicBezTo>
                  <a:cubicBezTo>
                    <a:pt x="611" y="394"/>
                    <a:pt x="77" y="902"/>
                    <a:pt x="1" y="1563"/>
                  </a:cubicBezTo>
                  <a:cubicBezTo>
                    <a:pt x="1" y="1607"/>
                    <a:pt x="52" y="1634"/>
                    <a:pt x="96" y="1634"/>
                  </a:cubicBezTo>
                  <a:cubicBezTo>
                    <a:pt x="127" y="1634"/>
                    <a:pt x="153" y="1620"/>
                    <a:pt x="153" y="1588"/>
                  </a:cubicBezTo>
                  <a:cubicBezTo>
                    <a:pt x="277" y="995"/>
                    <a:pt x="809" y="570"/>
                    <a:pt x="1399" y="570"/>
                  </a:cubicBezTo>
                  <a:cubicBezTo>
                    <a:pt x="1416" y="570"/>
                    <a:pt x="1433" y="571"/>
                    <a:pt x="1450" y="572"/>
                  </a:cubicBezTo>
                  <a:cubicBezTo>
                    <a:pt x="2110" y="622"/>
                    <a:pt x="2543" y="1080"/>
                    <a:pt x="2822" y="1614"/>
                  </a:cubicBezTo>
                  <a:cubicBezTo>
                    <a:pt x="2855" y="1663"/>
                    <a:pt x="2909" y="1691"/>
                    <a:pt x="2957" y="1691"/>
                  </a:cubicBezTo>
                  <a:cubicBezTo>
                    <a:pt x="2983" y="1691"/>
                    <a:pt x="3007" y="1682"/>
                    <a:pt x="3025" y="1664"/>
                  </a:cubicBezTo>
                  <a:cubicBezTo>
                    <a:pt x="3046" y="1671"/>
                    <a:pt x="3066" y="1674"/>
                    <a:pt x="3086" y="1674"/>
                  </a:cubicBezTo>
                  <a:cubicBezTo>
                    <a:pt x="3139" y="1674"/>
                    <a:pt x="3185" y="1651"/>
                    <a:pt x="3203" y="1614"/>
                  </a:cubicBezTo>
                  <a:cubicBezTo>
                    <a:pt x="3523" y="974"/>
                    <a:pt x="4130" y="396"/>
                    <a:pt x="4895" y="396"/>
                  </a:cubicBezTo>
                  <a:cubicBezTo>
                    <a:pt x="4982" y="396"/>
                    <a:pt x="5070" y="404"/>
                    <a:pt x="5160" y="419"/>
                  </a:cubicBezTo>
                  <a:cubicBezTo>
                    <a:pt x="6152" y="495"/>
                    <a:pt x="6609" y="1715"/>
                    <a:pt x="5923" y="2452"/>
                  </a:cubicBezTo>
                  <a:cubicBezTo>
                    <a:pt x="5822" y="2574"/>
                    <a:pt x="5898" y="2776"/>
                    <a:pt x="6036" y="2776"/>
                  </a:cubicBezTo>
                  <a:cubicBezTo>
                    <a:pt x="6071" y="2776"/>
                    <a:pt x="6110" y="2763"/>
                    <a:pt x="6152" y="2732"/>
                  </a:cubicBezTo>
                  <a:cubicBezTo>
                    <a:pt x="7041" y="2071"/>
                    <a:pt x="6711" y="673"/>
                    <a:pt x="5770" y="190"/>
                  </a:cubicBezTo>
                  <a:cubicBezTo>
                    <a:pt x="5502" y="59"/>
                    <a:pt x="5232" y="0"/>
                    <a:pt x="49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9"/>
            <p:cNvSpPr/>
            <p:nvPr/>
          </p:nvSpPr>
          <p:spPr>
            <a:xfrm>
              <a:off x="1718339" y="3109120"/>
              <a:ext cx="204213" cy="687315"/>
            </a:xfrm>
            <a:custGeom>
              <a:rect b="b" l="l" r="r" t="t"/>
              <a:pathLst>
                <a:path extrusionOk="0" h="16724" w="4969">
                  <a:moveTo>
                    <a:pt x="315" y="1"/>
                  </a:moveTo>
                  <a:cubicBezTo>
                    <a:pt x="116" y="1"/>
                    <a:pt x="0" y="269"/>
                    <a:pt x="188" y="362"/>
                  </a:cubicBezTo>
                  <a:cubicBezTo>
                    <a:pt x="1459" y="998"/>
                    <a:pt x="1916" y="2396"/>
                    <a:pt x="2501" y="3590"/>
                  </a:cubicBezTo>
                  <a:cubicBezTo>
                    <a:pt x="2857" y="4302"/>
                    <a:pt x="3213" y="5039"/>
                    <a:pt x="3568" y="5751"/>
                  </a:cubicBezTo>
                  <a:cubicBezTo>
                    <a:pt x="3543" y="5801"/>
                    <a:pt x="3543" y="5852"/>
                    <a:pt x="3568" y="5878"/>
                  </a:cubicBezTo>
                  <a:cubicBezTo>
                    <a:pt x="3848" y="6869"/>
                    <a:pt x="3772" y="7860"/>
                    <a:pt x="3848" y="8877"/>
                  </a:cubicBezTo>
                  <a:cubicBezTo>
                    <a:pt x="3899" y="9741"/>
                    <a:pt x="4128" y="10529"/>
                    <a:pt x="4255" y="11393"/>
                  </a:cubicBezTo>
                  <a:cubicBezTo>
                    <a:pt x="4483" y="13147"/>
                    <a:pt x="4102" y="14926"/>
                    <a:pt x="4204" y="16705"/>
                  </a:cubicBezTo>
                  <a:cubicBezTo>
                    <a:pt x="4204" y="16718"/>
                    <a:pt x="4217" y="16724"/>
                    <a:pt x="4229" y="16724"/>
                  </a:cubicBezTo>
                  <a:cubicBezTo>
                    <a:pt x="4242" y="16724"/>
                    <a:pt x="4255" y="16718"/>
                    <a:pt x="4255" y="16705"/>
                  </a:cubicBezTo>
                  <a:cubicBezTo>
                    <a:pt x="4585" y="14951"/>
                    <a:pt x="4738" y="13172"/>
                    <a:pt x="4636" y="11418"/>
                  </a:cubicBezTo>
                  <a:cubicBezTo>
                    <a:pt x="4560" y="10224"/>
                    <a:pt x="4305" y="9131"/>
                    <a:pt x="4331" y="7911"/>
                  </a:cubicBezTo>
                  <a:lnTo>
                    <a:pt x="4331" y="7250"/>
                  </a:lnTo>
                  <a:lnTo>
                    <a:pt x="4382" y="7352"/>
                  </a:lnTo>
                  <a:cubicBezTo>
                    <a:pt x="4430" y="7456"/>
                    <a:pt x="4512" y="7500"/>
                    <a:pt x="4595" y="7500"/>
                  </a:cubicBezTo>
                  <a:cubicBezTo>
                    <a:pt x="4776" y="7500"/>
                    <a:pt x="4969" y="7298"/>
                    <a:pt x="4865" y="7072"/>
                  </a:cubicBezTo>
                  <a:cubicBezTo>
                    <a:pt x="4407" y="6106"/>
                    <a:pt x="3924" y="5115"/>
                    <a:pt x="3441" y="4149"/>
                  </a:cubicBezTo>
                  <a:cubicBezTo>
                    <a:pt x="3518" y="4099"/>
                    <a:pt x="3543" y="3971"/>
                    <a:pt x="3492" y="3870"/>
                  </a:cubicBezTo>
                  <a:cubicBezTo>
                    <a:pt x="3238" y="3311"/>
                    <a:pt x="2984" y="2726"/>
                    <a:pt x="2730" y="2167"/>
                  </a:cubicBezTo>
                  <a:cubicBezTo>
                    <a:pt x="2696" y="2122"/>
                    <a:pt x="2648" y="2102"/>
                    <a:pt x="2600" y="2102"/>
                  </a:cubicBezTo>
                  <a:cubicBezTo>
                    <a:pt x="2539" y="2102"/>
                    <a:pt x="2479" y="2135"/>
                    <a:pt x="2450" y="2192"/>
                  </a:cubicBezTo>
                  <a:lnTo>
                    <a:pt x="2425" y="2116"/>
                  </a:lnTo>
                  <a:cubicBezTo>
                    <a:pt x="1942" y="1176"/>
                    <a:pt x="1459" y="185"/>
                    <a:pt x="366" y="7"/>
                  </a:cubicBezTo>
                  <a:cubicBezTo>
                    <a:pt x="349" y="3"/>
                    <a:pt x="332" y="1"/>
                    <a:pt x="315" y="1"/>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9"/>
            <p:cNvSpPr/>
            <p:nvPr/>
          </p:nvSpPr>
          <p:spPr>
            <a:xfrm>
              <a:off x="1902579" y="3100202"/>
              <a:ext cx="140019" cy="1015355"/>
            </a:xfrm>
            <a:custGeom>
              <a:rect b="b" l="l" r="r" t="t"/>
              <a:pathLst>
                <a:path extrusionOk="0" h="24706" w="3407">
                  <a:moveTo>
                    <a:pt x="2757" y="1"/>
                  </a:moveTo>
                  <a:cubicBezTo>
                    <a:pt x="2651" y="1"/>
                    <a:pt x="2546" y="52"/>
                    <a:pt x="2491" y="147"/>
                  </a:cubicBezTo>
                  <a:lnTo>
                    <a:pt x="2415" y="147"/>
                  </a:lnTo>
                  <a:cubicBezTo>
                    <a:pt x="2406" y="146"/>
                    <a:pt x="2398" y="146"/>
                    <a:pt x="2389" y="146"/>
                  </a:cubicBezTo>
                  <a:cubicBezTo>
                    <a:pt x="2205" y="146"/>
                    <a:pt x="2143" y="405"/>
                    <a:pt x="2313" y="478"/>
                  </a:cubicBezTo>
                  <a:cubicBezTo>
                    <a:pt x="2135" y="935"/>
                    <a:pt x="1907" y="1393"/>
                    <a:pt x="1754" y="1876"/>
                  </a:cubicBezTo>
                  <a:cubicBezTo>
                    <a:pt x="1703" y="2028"/>
                    <a:pt x="1779" y="2206"/>
                    <a:pt x="1932" y="2282"/>
                  </a:cubicBezTo>
                  <a:cubicBezTo>
                    <a:pt x="814" y="4697"/>
                    <a:pt x="560" y="7518"/>
                    <a:pt x="534" y="10187"/>
                  </a:cubicBezTo>
                  <a:cubicBezTo>
                    <a:pt x="483" y="14863"/>
                    <a:pt x="763" y="19590"/>
                    <a:pt x="941" y="24267"/>
                  </a:cubicBezTo>
                  <a:cubicBezTo>
                    <a:pt x="941" y="24559"/>
                    <a:pt x="1176" y="24705"/>
                    <a:pt x="1408" y="24705"/>
                  </a:cubicBezTo>
                  <a:cubicBezTo>
                    <a:pt x="1640" y="24705"/>
                    <a:pt x="1868" y="24559"/>
                    <a:pt x="1856" y="24267"/>
                  </a:cubicBezTo>
                  <a:cubicBezTo>
                    <a:pt x="1500" y="16363"/>
                    <a:pt x="0" y="7823"/>
                    <a:pt x="3381" y="376"/>
                  </a:cubicBezTo>
                  <a:cubicBezTo>
                    <a:pt x="3406" y="300"/>
                    <a:pt x="3355" y="224"/>
                    <a:pt x="3279" y="198"/>
                  </a:cubicBezTo>
                  <a:cubicBezTo>
                    <a:pt x="3228" y="147"/>
                    <a:pt x="3177" y="122"/>
                    <a:pt x="3101" y="122"/>
                  </a:cubicBezTo>
                  <a:lnTo>
                    <a:pt x="2999" y="122"/>
                  </a:lnTo>
                  <a:cubicBezTo>
                    <a:pt x="2940" y="39"/>
                    <a:pt x="2849" y="1"/>
                    <a:pt x="2757" y="1"/>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9"/>
            <p:cNvSpPr/>
            <p:nvPr/>
          </p:nvSpPr>
          <p:spPr>
            <a:xfrm>
              <a:off x="1857125" y="3911261"/>
              <a:ext cx="37152" cy="193569"/>
            </a:xfrm>
            <a:custGeom>
              <a:rect b="b" l="l" r="r" t="t"/>
              <a:pathLst>
                <a:path extrusionOk="0" h="4710" w="904">
                  <a:moveTo>
                    <a:pt x="793" y="1"/>
                  </a:moveTo>
                  <a:cubicBezTo>
                    <a:pt x="746" y="1"/>
                    <a:pt x="697" y="27"/>
                    <a:pt x="674" y="84"/>
                  </a:cubicBezTo>
                  <a:cubicBezTo>
                    <a:pt x="369" y="1507"/>
                    <a:pt x="217" y="3007"/>
                    <a:pt x="14" y="4481"/>
                  </a:cubicBezTo>
                  <a:cubicBezTo>
                    <a:pt x="1" y="4634"/>
                    <a:pt x="115" y="4710"/>
                    <a:pt x="236" y="4710"/>
                  </a:cubicBezTo>
                  <a:cubicBezTo>
                    <a:pt x="357" y="4710"/>
                    <a:pt x="484" y="4634"/>
                    <a:pt x="496" y="4481"/>
                  </a:cubicBezTo>
                  <a:cubicBezTo>
                    <a:pt x="674" y="3032"/>
                    <a:pt x="878" y="1558"/>
                    <a:pt x="903" y="110"/>
                  </a:cubicBezTo>
                  <a:cubicBezTo>
                    <a:pt x="903" y="40"/>
                    <a:pt x="849" y="1"/>
                    <a:pt x="793" y="1"/>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9"/>
            <p:cNvSpPr/>
            <p:nvPr/>
          </p:nvSpPr>
          <p:spPr>
            <a:xfrm>
              <a:off x="1826343" y="2938072"/>
              <a:ext cx="97689" cy="55153"/>
            </a:xfrm>
            <a:custGeom>
              <a:rect b="b" l="l" r="r" t="t"/>
              <a:pathLst>
                <a:path extrusionOk="0" h="1342" w="2377">
                  <a:moveTo>
                    <a:pt x="1042" y="0"/>
                  </a:moveTo>
                  <a:cubicBezTo>
                    <a:pt x="559" y="0"/>
                    <a:pt x="25" y="356"/>
                    <a:pt x="0" y="865"/>
                  </a:cubicBezTo>
                  <a:cubicBezTo>
                    <a:pt x="0" y="907"/>
                    <a:pt x="23" y="925"/>
                    <a:pt x="52" y="925"/>
                  </a:cubicBezTo>
                  <a:cubicBezTo>
                    <a:pt x="76" y="925"/>
                    <a:pt x="104" y="913"/>
                    <a:pt x="127" y="890"/>
                  </a:cubicBezTo>
                  <a:cubicBezTo>
                    <a:pt x="327" y="601"/>
                    <a:pt x="605" y="312"/>
                    <a:pt x="977" y="312"/>
                  </a:cubicBezTo>
                  <a:cubicBezTo>
                    <a:pt x="1031" y="312"/>
                    <a:pt x="1086" y="318"/>
                    <a:pt x="1144" y="331"/>
                  </a:cubicBezTo>
                  <a:cubicBezTo>
                    <a:pt x="1601" y="432"/>
                    <a:pt x="1754" y="865"/>
                    <a:pt x="1982" y="1220"/>
                  </a:cubicBezTo>
                  <a:cubicBezTo>
                    <a:pt x="2020" y="1305"/>
                    <a:pt x="2089" y="1341"/>
                    <a:pt x="2156" y="1341"/>
                  </a:cubicBezTo>
                  <a:cubicBezTo>
                    <a:pt x="2270" y="1341"/>
                    <a:pt x="2377" y="1237"/>
                    <a:pt x="2313" y="1093"/>
                  </a:cubicBezTo>
                  <a:cubicBezTo>
                    <a:pt x="2186" y="483"/>
                    <a:pt x="1652" y="51"/>
                    <a:pt x="1042"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9"/>
            <p:cNvSpPr/>
            <p:nvPr/>
          </p:nvSpPr>
          <p:spPr>
            <a:xfrm>
              <a:off x="1913018" y="2891262"/>
              <a:ext cx="205816" cy="99661"/>
            </a:xfrm>
            <a:custGeom>
              <a:rect b="b" l="l" r="r" t="t"/>
              <a:pathLst>
                <a:path extrusionOk="0" h="2425" w="5008">
                  <a:moveTo>
                    <a:pt x="1965" y="0"/>
                  </a:moveTo>
                  <a:cubicBezTo>
                    <a:pt x="1870" y="0"/>
                    <a:pt x="1774" y="7"/>
                    <a:pt x="1678" y="21"/>
                  </a:cubicBezTo>
                  <a:cubicBezTo>
                    <a:pt x="636" y="224"/>
                    <a:pt x="1" y="1317"/>
                    <a:pt x="331" y="2359"/>
                  </a:cubicBezTo>
                  <a:cubicBezTo>
                    <a:pt x="342" y="2404"/>
                    <a:pt x="383" y="2424"/>
                    <a:pt x="424" y="2424"/>
                  </a:cubicBezTo>
                  <a:cubicBezTo>
                    <a:pt x="478" y="2424"/>
                    <a:pt x="534" y="2391"/>
                    <a:pt x="534" y="2334"/>
                  </a:cubicBezTo>
                  <a:cubicBezTo>
                    <a:pt x="458" y="1546"/>
                    <a:pt x="890" y="682"/>
                    <a:pt x="1703" y="529"/>
                  </a:cubicBezTo>
                  <a:cubicBezTo>
                    <a:pt x="1797" y="509"/>
                    <a:pt x="1888" y="499"/>
                    <a:pt x="1977" y="499"/>
                  </a:cubicBezTo>
                  <a:cubicBezTo>
                    <a:pt x="2653" y="499"/>
                    <a:pt x="3156" y="1069"/>
                    <a:pt x="3381" y="1699"/>
                  </a:cubicBezTo>
                  <a:cubicBezTo>
                    <a:pt x="3433" y="1816"/>
                    <a:pt x="3552" y="1880"/>
                    <a:pt x="3659" y="1880"/>
                  </a:cubicBezTo>
                  <a:cubicBezTo>
                    <a:pt x="3761" y="1880"/>
                    <a:pt x="3851" y="1822"/>
                    <a:pt x="3864" y="1699"/>
                  </a:cubicBezTo>
                  <a:cubicBezTo>
                    <a:pt x="3915" y="1699"/>
                    <a:pt x="3940" y="1673"/>
                    <a:pt x="3940" y="1622"/>
                  </a:cubicBezTo>
                  <a:cubicBezTo>
                    <a:pt x="3858" y="1293"/>
                    <a:pt x="4125" y="1014"/>
                    <a:pt x="4432" y="1014"/>
                  </a:cubicBezTo>
                  <a:cubicBezTo>
                    <a:pt x="4505" y="1014"/>
                    <a:pt x="4579" y="1029"/>
                    <a:pt x="4652" y="1063"/>
                  </a:cubicBezTo>
                  <a:cubicBezTo>
                    <a:pt x="4674" y="1074"/>
                    <a:pt x="4696" y="1079"/>
                    <a:pt x="4718" y="1079"/>
                  </a:cubicBezTo>
                  <a:cubicBezTo>
                    <a:pt x="4889" y="1079"/>
                    <a:pt x="5008" y="753"/>
                    <a:pt x="4804" y="707"/>
                  </a:cubicBezTo>
                  <a:cubicBezTo>
                    <a:pt x="4713" y="673"/>
                    <a:pt x="4618" y="657"/>
                    <a:pt x="4526" y="657"/>
                  </a:cubicBezTo>
                  <a:cubicBezTo>
                    <a:pt x="4206" y="657"/>
                    <a:pt x="3900" y="850"/>
                    <a:pt x="3762" y="1165"/>
                  </a:cubicBezTo>
                  <a:cubicBezTo>
                    <a:pt x="3446" y="442"/>
                    <a:pt x="2728" y="0"/>
                    <a:pt x="1965"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9"/>
            <p:cNvSpPr/>
            <p:nvPr/>
          </p:nvSpPr>
          <p:spPr>
            <a:xfrm>
              <a:off x="1547784" y="1715915"/>
              <a:ext cx="218885" cy="108991"/>
            </a:xfrm>
            <a:custGeom>
              <a:rect b="b" l="l" r="r" t="t"/>
              <a:pathLst>
                <a:path extrusionOk="0" h="2652" w="5326">
                  <a:moveTo>
                    <a:pt x="4070" y="1"/>
                  </a:moveTo>
                  <a:cubicBezTo>
                    <a:pt x="4050" y="1"/>
                    <a:pt x="4029" y="1"/>
                    <a:pt x="4008" y="2"/>
                  </a:cubicBezTo>
                  <a:cubicBezTo>
                    <a:pt x="2839" y="27"/>
                    <a:pt x="2178" y="1120"/>
                    <a:pt x="1720" y="2061"/>
                  </a:cubicBezTo>
                  <a:cubicBezTo>
                    <a:pt x="1559" y="1689"/>
                    <a:pt x="1217" y="1504"/>
                    <a:pt x="876" y="1504"/>
                  </a:cubicBezTo>
                  <a:cubicBezTo>
                    <a:pt x="517" y="1504"/>
                    <a:pt x="161" y="1708"/>
                    <a:pt x="17" y="2111"/>
                  </a:cubicBezTo>
                  <a:cubicBezTo>
                    <a:pt x="1" y="2161"/>
                    <a:pt x="49" y="2200"/>
                    <a:pt x="92" y="2200"/>
                  </a:cubicBezTo>
                  <a:cubicBezTo>
                    <a:pt x="114" y="2200"/>
                    <a:pt x="136" y="2189"/>
                    <a:pt x="145" y="2162"/>
                  </a:cubicBezTo>
                  <a:cubicBezTo>
                    <a:pt x="268" y="1833"/>
                    <a:pt x="537" y="1687"/>
                    <a:pt x="805" y="1687"/>
                  </a:cubicBezTo>
                  <a:cubicBezTo>
                    <a:pt x="1200" y="1687"/>
                    <a:pt x="1593" y="2004"/>
                    <a:pt x="1517" y="2518"/>
                  </a:cubicBezTo>
                  <a:cubicBezTo>
                    <a:pt x="1504" y="2607"/>
                    <a:pt x="1581" y="2652"/>
                    <a:pt x="1660" y="2652"/>
                  </a:cubicBezTo>
                  <a:cubicBezTo>
                    <a:pt x="1739" y="2652"/>
                    <a:pt x="1822" y="2607"/>
                    <a:pt x="1822" y="2518"/>
                  </a:cubicBezTo>
                  <a:cubicBezTo>
                    <a:pt x="1822" y="2467"/>
                    <a:pt x="1822" y="2416"/>
                    <a:pt x="1822" y="2366"/>
                  </a:cubicBezTo>
                  <a:cubicBezTo>
                    <a:pt x="2178" y="1730"/>
                    <a:pt x="2584" y="968"/>
                    <a:pt x="3271" y="612"/>
                  </a:cubicBezTo>
                  <a:cubicBezTo>
                    <a:pt x="3496" y="499"/>
                    <a:pt x="3800" y="386"/>
                    <a:pt x="4074" y="386"/>
                  </a:cubicBezTo>
                  <a:cubicBezTo>
                    <a:pt x="4293" y="386"/>
                    <a:pt x="4493" y="459"/>
                    <a:pt x="4618" y="663"/>
                  </a:cubicBezTo>
                  <a:cubicBezTo>
                    <a:pt x="4923" y="1120"/>
                    <a:pt x="4821" y="1756"/>
                    <a:pt x="4694" y="2213"/>
                  </a:cubicBezTo>
                  <a:cubicBezTo>
                    <a:pt x="4663" y="2383"/>
                    <a:pt x="4811" y="2497"/>
                    <a:pt x="4943" y="2497"/>
                  </a:cubicBezTo>
                  <a:cubicBezTo>
                    <a:pt x="5028" y="2497"/>
                    <a:pt x="5106" y="2450"/>
                    <a:pt x="5126" y="2340"/>
                  </a:cubicBezTo>
                  <a:cubicBezTo>
                    <a:pt x="5326" y="1465"/>
                    <a:pt x="5280" y="1"/>
                    <a:pt x="40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9"/>
            <p:cNvSpPr/>
            <p:nvPr/>
          </p:nvSpPr>
          <p:spPr>
            <a:xfrm>
              <a:off x="1878537" y="1547497"/>
              <a:ext cx="890007" cy="1490236"/>
            </a:xfrm>
            <a:custGeom>
              <a:rect b="b" l="l" r="r" t="t"/>
              <a:pathLst>
                <a:path extrusionOk="0" h="36261" w="21656">
                  <a:moveTo>
                    <a:pt x="10949" y="363"/>
                  </a:moveTo>
                  <a:cubicBezTo>
                    <a:pt x="12081" y="363"/>
                    <a:pt x="12379" y="1317"/>
                    <a:pt x="12455" y="2270"/>
                  </a:cubicBezTo>
                  <a:cubicBezTo>
                    <a:pt x="12468" y="2391"/>
                    <a:pt x="12573" y="2455"/>
                    <a:pt x="12670" y="2455"/>
                  </a:cubicBezTo>
                  <a:cubicBezTo>
                    <a:pt x="12756" y="2455"/>
                    <a:pt x="12836" y="2403"/>
                    <a:pt x="12836" y="2295"/>
                  </a:cubicBezTo>
                  <a:cubicBezTo>
                    <a:pt x="13573" y="2346"/>
                    <a:pt x="14234" y="2245"/>
                    <a:pt x="14767" y="2931"/>
                  </a:cubicBezTo>
                  <a:cubicBezTo>
                    <a:pt x="15225" y="3617"/>
                    <a:pt x="15123" y="4532"/>
                    <a:pt x="14539" y="5091"/>
                  </a:cubicBezTo>
                  <a:cubicBezTo>
                    <a:pt x="14437" y="5193"/>
                    <a:pt x="14462" y="5345"/>
                    <a:pt x="14564" y="5396"/>
                  </a:cubicBezTo>
                  <a:cubicBezTo>
                    <a:pt x="14590" y="5447"/>
                    <a:pt x="14640" y="5472"/>
                    <a:pt x="14691" y="5498"/>
                  </a:cubicBezTo>
                  <a:cubicBezTo>
                    <a:pt x="16089" y="5981"/>
                    <a:pt x="17334" y="6870"/>
                    <a:pt x="18199" y="8090"/>
                  </a:cubicBezTo>
                  <a:cubicBezTo>
                    <a:pt x="19139" y="9463"/>
                    <a:pt x="19164" y="11420"/>
                    <a:pt x="17512" y="12258"/>
                  </a:cubicBezTo>
                  <a:lnTo>
                    <a:pt x="17461" y="12233"/>
                  </a:lnTo>
                  <a:cubicBezTo>
                    <a:pt x="17439" y="12226"/>
                    <a:pt x="17417" y="12223"/>
                    <a:pt x="17397" y="12223"/>
                  </a:cubicBezTo>
                  <a:cubicBezTo>
                    <a:pt x="17196" y="12223"/>
                    <a:pt x="17152" y="12545"/>
                    <a:pt x="17360" y="12614"/>
                  </a:cubicBezTo>
                  <a:cubicBezTo>
                    <a:pt x="19088" y="13351"/>
                    <a:pt x="21503" y="14724"/>
                    <a:pt x="20181" y="17011"/>
                  </a:cubicBezTo>
                  <a:cubicBezTo>
                    <a:pt x="19435" y="18261"/>
                    <a:pt x="18084" y="19360"/>
                    <a:pt x="16633" y="19360"/>
                  </a:cubicBezTo>
                  <a:cubicBezTo>
                    <a:pt x="16403" y="19360"/>
                    <a:pt x="16170" y="19332"/>
                    <a:pt x="15937" y="19273"/>
                  </a:cubicBezTo>
                  <a:cubicBezTo>
                    <a:pt x="15911" y="19222"/>
                    <a:pt x="15886" y="19172"/>
                    <a:pt x="15886" y="19121"/>
                  </a:cubicBezTo>
                  <a:cubicBezTo>
                    <a:pt x="15844" y="19027"/>
                    <a:pt x="15760" y="18984"/>
                    <a:pt x="15678" y="18984"/>
                  </a:cubicBezTo>
                  <a:cubicBezTo>
                    <a:pt x="15561" y="18984"/>
                    <a:pt x="15449" y="19072"/>
                    <a:pt x="15479" y="19222"/>
                  </a:cubicBezTo>
                  <a:lnTo>
                    <a:pt x="15479" y="19273"/>
                  </a:lnTo>
                  <a:cubicBezTo>
                    <a:pt x="15454" y="19324"/>
                    <a:pt x="15479" y="19349"/>
                    <a:pt x="15504" y="19400"/>
                  </a:cubicBezTo>
                  <a:cubicBezTo>
                    <a:pt x="16105" y="22276"/>
                    <a:pt x="13235" y="23807"/>
                    <a:pt x="10652" y="23807"/>
                  </a:cubicBezTo>
                  <a:cubicBezTo>
                    <a:pt x="8647" y="23807"/>
                    <a:pt x="6814" y="22884"/>
                    <a:pt x="6914" y="20951"/>
                  </a:cubicBezTo>
                  <a:cubicBezTo>
                    <a:pt x="6914" y="20881"/>
                    <a:pt x="6853" y="20842"/>
                    <a:pt x="6793" y="20842"/>
                  </a:cubicBezTo>
                  <a:cubicBezTo>
                    <a:pt x="6744" y="20842"/>
                    <a:pt x="6697" y="20868"/>
                    <a:pt x="6685" y="20925"/>
                  </a:cubicBezTo>
                  <a:cubicBezTo>
                    <a:pt x="6647" y="20900"/>
                    <a:pt x="6603" y="20887"/>
                    <a:pt x="6561" y="20887"/>
                  </a:cubicBezTo>
                  <a:cubicBezTo>
                    <a:pt x="6520" y="20887"/>
                    <a:pt x="6482" y="20900"/>
                    <a:pt x="6456" y="20925"/>
                  </a:cubicBezTo>
                  <a:cubicBezTo>
                    <a:pt x="6173" y="21167"/>
                    <a:pt x="5846" y="21291"/>
                    <a:pt x="5536" y="21291"/>
                  </a:cubicBezTo>
                  <a:cubicBezTo>
                    <a:pt x="5097" y="21291"/>
                    <a:pt x="4693" y="21040"/>
                    <a:pt x="4499" y="20519"/>
                  </a:cubicBezTo>
                  <a:cubicBezTo>
                    <a:pt x="4220" y="19807"/>
                    <a:pt x="4499" y="19172"/>
                    <a:pt x="4906" y="18612"/>
                  </a:cubicBezTo>
                  <a:cubicBezTo>
                    <a:pt x="5033" y="18612"/>
                    <a:pt x="5135" y="18460"/>
                    <a:pt x="5059" y="18307"/>
                  </a:cubicBezTo>
                  <a:cubicBezTo>
                    <a:pt x="5059" y="18231"/>
                    <a:pt x="4982" y="18206"/>
                    <a:pt x="4906" y="18206"/>
                  </a:cubicBezTo>
                  <a:cubicBezTo>
                    <a:pt x="2542" y="18155"/>
                    <a:pt x="179" y="17087"/>
                    <a:pt x="585" y="14292"/>
                  </a:cubicBezTo>
                  <a:cubicBezTo>
                    <a:pt x="890" y="12258"/>
                    <a:pt x="2593" y="11140"/>
                    <a:pt x="4423" y="10657"/>
                  </a:cubicBezTo>
                  <a:cubicBezTo>
                    <a:pt x="4525" y="10683"/>
                    <a:pt x="4627" y="10708"/>
                    <a:pt x="4728" y="10733"/>
                  </a:cubicBezTo>
                  <a:cubicBezTo>
                    <a:pt x="4751" y="10740"/>
                    <a:pt x="4773" y="10743"/>
                    <a:pt x="4793" y="10743"/>
                  </a:cubicBezTo>
                  <a:cubicBezTo>
                    <a:pt x="4998" y="10743"/>
                    <a:pt x="5061" y="10422"/>
                    <a:pt x="4830" y="10352"/>
                  </a:cubicBezTo>
                  <a:cubicBezTo>
                    <a:pt x="3076" y="9691"/>
                    <a:pt x="1602" y="8548"/>
                    <a:pt x="2136" y="6438"/>
                  </a:cubicBezTo>
                  <a:cubicBezTo>
                    <a:pt x="2593" y="4659"/>
                    <a:pt x="4322" y="3998"/>
                    <a:pt x="5948" y="3846"/>
                  </a:cubicBezTo>
                  <a:cubicBezTo>
                    <a:pt x="6012" y="3858"/>
                    <a:pt x="6069" y="3865"/>
                    <a:pt x="6123" y="3865"/>
                  </a:cubicBezTo>
                  <a:cubicBezTo>
                    <a:pt x="6177" y="3865"/>
                    <a:pt x="6228" y="3858"/>
                    <a:pt x="6279" y="3846"/>
                  </a:cubicBezTo>
                  <a:cubicBezTo>
                    <a:pt x="6431" y="3820"/>
                    <a:pt x="6406" y="3592"/>
                    <a:pt x="6279" y="3566"/>
                  </a:cubicBezTo>
                  <a:cubicBezTo>
                    <a:pt x="5160" y="3312"/>
                    <a:pt x="5389" y="2041"/>
                    <a:pt x="6177" y="1584"/>
                  </a:cubicBezTo>
                  <a:cubicBezTo>
                    <a:pt x="6511" y="1396"/>
                    <a:pt x="6859" y="1319"/>
                    <a:pt x="7206" y="1319"/>
                  </a:cubicBezTo>
                  <a:cubicBezTo>
                    <a:pt x="7705" y="1319"/>
                    <a:pt x="8204" y="1476"/>
                    <a:pt x="8668" y="1685"/>
                  </a:cubicBezTo>
                  <a:cubicBezTo>
                    <a:pt x="8685" y="1690"/>
                    <a:pt x="8702" y="1692"/>
                    <a:pt x="8717" y="1692"/>
                  </a:cubicBezTo>
                  <a:cubicBezTo>
                    <a:pt x="8793" y="1692"/>
                    <a:pt x="8846" y="1643"/>
                    <a:pt x="8846" y="1558"/>
                  </a:cubicBezTo>
                  <a:cubicBezTo>
                    <a:pt x="9405" y="999"/>
                    <a:pt x="10040" y="389"/>
                    <a:pt x="10904" y="364"/>
                  </a:cubicBezTo>
                  <a:cubicBezTo>
                    <a:pt x="10919" y="363"/>
                    <a:pt x="10934" y="363"/>
                    <a:pt x="10949" y="363"/>
                  </a:cubicBezTo>
                  <a:close/>
                  <a:moveTo>
                    <a:pt x="10955" y="0"/>
                  </a:moveTo>
                  <a:cubicBezTo>
                    <a:pt x="10024" y="0"/>
                    <a:pt x="9258" y="686"/>
                    <a:pt x="8693" y="1431"/>
                  </a:cubicBezTo>
                  <a:cubicBezTo>
                    <a:pt x="8243" y="1108"/>
                    <a:pt x="7672" y="937"/>
                    <a:pt x="7111" y="937"/>
                  </a:cubicBezTo>
                  <a:cubicBezTo>
                    <a:pt x="6438" y="937"/>
                    <a:pt x="5780" y="1184"/>
                    <a:pt x="5364" y="1711"/>
                  </a:cubicBezTo>
                  <a:cubicBezTo>
                    <a:pt x="4931" y="2270"/>
                    <a:pt x="4957" y="3032"/>
                    <a:pt x="5389" y="3566"/>
                  </a:cubicBezTo>
                  <a:cubicBezTo>
                    <a:pt x="3686" y="3642"/>
                    <a:pt x="2034" y="4761"/>
                    <a:pt x="1678" y="6489"/>
                  </a:cubicBezTo>
                  <a:cubicBezTo>
                    <a:pt x="1272" y="8395"/>
                    <a:pt x="2314" y="9742"/>
                    <a:pt x="3839" y="10454"/>
                  </a:cubicBezTo>
                  <a:cubicBezTo>
                    <a:pt x="1856" y="10937"/>
                    <a:pt x="102" y="12538"/>
                    <a:pt x="52" y="14673"/>
                  </a:cubicBezTo>
                  <a:cubicBezTo>
                    <a:pt x="1" y="17392"/>
                    <a:pt x="2085" y="18612"/>
                    <a:pt x="4474" y="18638"/>
                  </a:cubicBezTo>
                  <a:cubicBezTo>
                    <a:pt x="3839" y="19349"/>
                    <a:pt x="3788" y="20417"/>
                    <a:pt x="4347" y="21205"/>
                  </a:cubicBezTo>
                  <a:cubicBezTo>
                    <a:pt x="4635" y="21579"/>
                    <a:pt x="5126" y="21798"/>
                    <a:pt x="5600" y="21798"/>
                  </a:cubicBezTo>
                  <a:cubicBezTo>
                    <a:pt x="5963" y="21798"/>
                    <a:pt x="6316" y="21669"/>
                    <a:pt x="6558" y="21383"/>
                  </a:cubicBezTo>
                  <a:lnTo>
                    <a:pt x="6558" y="21383"/>
                  </a:lnTo>
                  <a:cubicBezTo>
                    <a:pt x="6380" y="23416"/>
                    <a:pt x="8896" y="24255"/>
                    <a:pt x="10777" y="24306"/>
                  </a:cubicBezTo>
                  <a:lnTo>
                    <a:pt x="11031" y="24306"/>
                  </a:lnTo>
                  <a:cubicBezTo>
                    <a:pt x="11235" y="24280"/>
                    <a:pt x="11413" y="24280"/>
                    <a:pt x="11590" y="24255"/>
                  </a:cubicBezTo>
                  <a:cubicBezTo>
                    <a:pt x="11819" y="24204"/>
                    <a:pt x="12023" y="24178"/>
                    <a:pt x="12226" y="24128"/>
                  </a:cubicBezTo>
                  <a:cubicBezTo>
                    <a:pt x="12251" y="25907"/>
                    <a:pt x="12709" y="27660"/>
                    <a:pt x="13014" y="29389"/>
                  </a:cubicBezTo>
                  <a:cubicBezTo>
                    <a:pt x="13141" y="30100"/>
                    <a:pt x="13293" y="30812"/>
                    <a:pt x="13420" y="31524"/>
                  </a:cubicBezTo>
                  <a:cubicBezTo>
                    <a:pt x="13242" y="30761"/>
                    <a:pt x="12785" y="30100"/>
                    <a:pt x="12658" y="29262"/>
                  </a:cubicBezTo>
                  <a:cubicBezTo>
                    <a:pt x="12531" y="28525"/>
                    <a:pt x="12429" y="27787"/>
                    <a:pt x="12327" y="27050"/>
                  </a:cubicBezTo>
                  <a:cubicBezTo>
                    <a:pt x="12317" y="26997"/>
                    <a:pt x="12284" y="26975"/>
                    <a:pt x="12249" y="26975"/>
                  </a:cubicBezTo>
                  <a:cubicBezTo>
                    <a:pt x="12201" y="26975"/>
                    <a:pt x="12150" y="27017"/>
                    <a:pt x="12150" y="27076"/>
                  </a:cubicBezTo>
                  <a:cubicBezTo>
                    <a:pt x="12353" y="28397"/>
                    <a:pt x="12404" y="29795"/>
                    <a:pt x="12912" y="31015"/>
                  </a:cubicBezTo>
                  <a:cubicBezTo>
                    <a:pt x="13471" y="32413"/>
                    <a:pt x="13268" y="33964"/>
                    <a:pt x="13776" y="35438"/>
                  </a:cubicBezTo>
                  <a:cubicBezTo>
                    <a:pt x="13787" y="35448"/>
                    <a:pt x="13806" y="35454"/>
                    <a:pt x="13825" y="35454"/>
                  </a:cubicBezTo>
                  <a:cubicBezTo>
                    <a:pt x="13852" y="35454"/>
                    <a:pt x="13878" y="35442"/>
                    <a:pt x="13878" y="35412"/>
                  </a:cubicBezTo>
                  <a:cubicBezTo>
                    <a:pt x="13573" y="34243"/>
                    <a:pt x="13675" y="33074"/>
                    <a:pt x="13497" y="31956"/>
                  </a:cubicBezTo>
                  <a:lnTo>
                    <a:pt x="13497" y="31956"/>
                  </a:lnTo>
                  <a:cubicBezTo>
                    <a:pt x="13725" y="33099"/>
                    <a:pt x="13929" y="34243"/>
                    <a:pt x="14183" y="35387"/>
                  </a:cubicBezTo>
                  <a:cubicBezTo>
                    <a:pt x="14183" y="35438"/>
                    <a:pt x="14234" y="35514"/>
                    <a:pt x="14310" y="35514"/>
                  </a:cubicBezTo>
                  <a:cubicBezTo>
                    <a:pt x="13945" y="35851"/>
                    <a:pt x="13315" y="35955"/>
                    <a:pt x="12645" y="35955"/>
                  </a:cubicBezTo>
                  <a:cubicBezTo>
                    <a:pt x="12103" y="35955"/>
                    <a:pt x="11534" y="35887"/>
                    <a:pt x="11057" y="35819"/>
                  </a:cubicBezTo>
                  <a:cubicBezTo>
                    <a:pt x="11158" y="35158"/>
                    <a:pt x="11285" y="34523"/>
                    <a:pt x="11336" y="33862"/>
                  </a:cubicBezTo>
                  <a:cubicBezTo>
                    <a:pt x="11336" y="33805"/>
                    <a:pt x="11288" y="33772"/>
                    <a:pt x="11242" y="33772"/>
                  </a:cubicBezTo>
                  <a:cubicBezTo>
                    <a:pt x="11205" y="33772"/>
                    <a:pt x="11170" y="33792"/>
                    <a:pt x="11158" y="33836"/>
                  </a:cubicBezTo>
                  <a:cubicBezTo>
                    <a:pt x="11057" y="34497"/>
                    <a:pt x="11006" y="35158"/>
                    <a:pt x="10930" y="35793"/>
                  </a:cubicBezTo>
                  <a:lnTo>
                    <a:pt x="10574" y="35743"/>
                  </a:lnTo>
                  <a:cubicBezTo>
                    <a:pt x="10574" y="35717"/>
                    <a:pt x="10574" y="35692"/>
                    <a:pt x="10599" y="35666"/>
                  </a:cubicBezTo>
                  <a:cubicBezTo>
                    <a:pt x="11082" y="31930"/>
                    <a:pt x="11184" y="28143"/>
                    <a:pt x="10879" y="24382"/>
                  </a:cubicBezTo>
                  <a:cubicBezTo>
                    <a:pt x="10879" y="24331"/>
                    <a:pt x="10853" y="24306"/>
                    <a:pt x="10803" y="24306"/>
                  </a:cubicBezTo>
                  <a:cubicBezTo>
                    <a:pt x="10752" y="24306"/>
                    <a:pt x="10701" y="24331"/>
                    <a:pt x="10701" y="24382"/>
                  </a:cubicBezTo>
                  <a:cubicBezTo>
                    <a:pt x="10574" y="28143"/>
                    <a:pt x="10447" y="31905"/>
                    <a:pt x="10218" y="35666"/>
                  </a:cubicBezTo>
                  <a:cubicBezTo>
                    <a:pt x="10218" y="35692"/>
                    <a:pt x="10218" y="35743"/>
                    <a:pt x="10243" y="35768"/>
                  </a:cubicBezTo>
                  <a:cubicBezTo>
                    <a:pt x="10193" y="35819"/>
                    <a:pt x="10243" y="35921"/>
                    <a:pt x="10294" y="35946"/>
                  </a:cubicBezTo>
                  <a:cubicBezTo>
                    <a:pt x="10498" y="35997"/>
                    <a:pt x="10701" y="36048"/>
                    <a:pt x="10904" y="36073"/>
                  </a:cubicBezTo>
                  <a:cubicBezTo>
                    <a:pt x="10904" y="36098"/>
                    <a:pt x="10904" y="36124"/>
                    <a:pt x="10904" y="36149"/>
                  </a:cubicBezTo>
                  <a:cubicBezTo>
                    <a:pt x="10904" y="36175"/>
                    <a:pt x="10930" y="36187"/>
                    <a:pt x="10955" y="36187"/>
                  </a:cubicBezTo>
                  <a:cubicBezTo>
                    <a:pt x="10980" y="36187"/>
                    <a:pt x="11006" y="36175"/>
                    <a:pt x="11006" y="36149"/>
                  </a:cubicBezTo>
                  <a:cubicBezTo>
                    <a:pt x="11006" y="36124"/>
                    <a:pt x="11006" y="36098"/>
                    <a:pt x="11006" y="36098"/>
                  </a:cubicBezTo>
                  <a:cubicBezTo>
                    <a:pt x="11585" y="36204"/>
                    <a:pt x="12164" y="36261"/>
                    <a:pt x="12743" y="36261"/>
                  </a:cubicBezTo>
                  <a:cubicBezTo>
                    <a:pt x="13003" y="36261"/>
                    <a:pt x="13262" y="36249"/>
                    <a:pt x="13522" y="36226"/>
                  </a:cubicBezTo>
                  <a:cubicBezTo>
                    <a:pt x="14056" y="36175"/>
                    <a:pt x="14615" y="36022"/>
                    <a:pt x="14767" y="35463"/>
                  </a:cubicBezTo>
                  <a:cubicBezTo>
                    <a:pt x="14791" y="35370"/>
                    <a:pt x="14729" y="35256"/>
                    <a:pt x="14622" y="35256"/>
                  </a:cubicBezTo>
                  <a:cubicBezTo>
                    <a:pt x="14611" y="35256"/>
                    <a:pt x="14601" y="35257"/>
                    <a:pt x="14590" y="35260"/>
                  </a:cubicBezTo>
                  <a:cubicBezTo>
                    <a:pt x="13929" y="31549"/>
                    <a:pt x="12836" y="27813"/>
                    <a:pt x="12455" y="24077"/>
                  </a:cubicBezTo>
                  <a:cubicBezTo>
                    <a:pt x="14488" y="23467"/>
                    <a:pt x="16572" y="21840"/>
                    <a:pt x="16038" y="19629"/>
                  </a:cubicBezTo>
                  <a:lnTo>
                    <a:pt x="16038" y="19629"/>
                  </a:lnTo>
                  <a:cubicBezTo>
                    <a:pt x="16294" y="19707"/>
                    <a:pt x="16554" y="19744"/>
                    <a:pt x="16816" y="19744"/>
                  </a:cubicBezTo>
                  <a:cubicBezTo>
                    <a:pt x="18510" y="19744"/>
                    <a:pt x="20248" y="18225"/>
                    <a:pt x="20842" y="16706"/>
                  </a:cubicBezTo>
                  <a:cubicBezTo>
                    <a:pt x="21655" y="14571"/>
                    <a:pt x="19698" y="13097"/>
                    <a:pt x="17919" y="12411"/>
                  </a:cubicBezTo>
                  <a:cubicBezTo>
                    <a:pt x="19215" y="11776"/>
                    <a:pt x="19622" y="10149"/>
                    <a:pt x="19114" y="8776"/>
                  </a:cubicBezTo>
                  <a:cubicBezTo>
                    <a:pt x="18504" y="7150"/>
                    <a:pt x="16750" y="5625"/>
                    <a:pt x="15047" y="5117"/>
                  </a:cubicBezTo>
                  <a:cubicBezTo>
                    <a:pt x="15606" y="4405"/>
                    <a:pt x="15632" y="3414"/>
                    <a:pt x="15098" y="2677"/>
                  </a:cubicBezTo>
                  <a:cubicBezTo>
                    <a:pt x="14776" y="2266"/>
                    <a:pt x="14103" y="1892"/>
                    <a:pt x="13502" y="1892"/>
                  </a:cubicBezTo>
                  <a:cubicBezTo>
                    <a:pt x="13248" y="1892"/>
                    <a:pt x="13007" y="1959"/>
                    <a:pt x="12810" y="2118"/>
                  </a:cubicBezTo>
                  <a:cubicBezTo>
                    <a:pt x="12709" y="1152"/>
                    <a:pt x="12429" y="237"/>
                    <a:pt x="11311" y="33"/>
                  </a:cubicBezTo>
                  <a:cubicBezTo>
                    <a:pt x="11190" y="11"/>
                    <a:pt x="11071" y="0"/>
                    <a:pt x="109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9"/>
            <p:cNvSpPr/>
            <p:nvPr/>
          </p:nvSpPr>
          <p:spPr>
            <a:xfrm>
              <a:off x="1885852" y="1562333"/>
              <a:ext cx="876404" cy="963038"/>
            </a:xfrm>
            <a:custGeom>
              <a:rect b="b" l="l" r="r" t="t"/>
              <a:pathLst>
                <a:path extrusionOk="0" h="23433" w="21325">
                  <a:moveTo>
                    <a:pt x="7486" y="4476"/>
                  </a:moveTo>
                  <a:cubicBezTo>
                    <a:pt x="8026" y="4476"/>
                    <a:pt x="8566" y="4832"/>
                    <a:pt x="8566" y="5543"/>
                  </a:cubicBezTo>
                  <a:cubicBezTo>
                    <a:pt x="8566" y="5613"/>
                    <a:pt x="8512" y="5652"/>
                    <a:pt x="8460" y="5652"/>
                  </a:cubicBezTo>
                  <a:cubicBezTo>
                    <a:pt x="8416" y="5652"/>
                    <a:pt x="8374" y="5626"/>
                    <a:pt x="8363" y="5569"/>
                  </a:cubicBezTo>
                  <a:cubicBezTo>
                    <a:pt x="8299" y="5035"/>
                    <a:pt x="7880" y="4768"/>
                    <a:pt x="7460" y="4768"/>
                  </a:cubicBezTo>
                  <a:cubicBezTo>
                    <a:pt x="7041" y="4768"/>
                    <a:pt x="6622" y="5035"/>
                    <a:pt x="6558" y="5569"/>
                  </a:cubicBezTo>
                  <a:cubicBezTo>
                    <a:pt x="6546" y="5604"/>
                    <a:pt x="6513" y="5623"/>
                    <a:pt x="6480" y="5623"/>
                  </a:cubicBezTo>
                  <a:cubicBezTo>
                    <a:pt x="6442" y="5623"/>
                    <a:pt x="6406" y="5598"/>
                    <a:pt x="6406" y="5543"/>
                  </a:cubicBezTo>
                  <a:cubicBezTo>
                    <a:pt x="6406" y="4832"/>
                    <a:pt x="6946" y="4476"/>
                    <a:pt x="7486" y="4476"/>
                  </a:cubicBezTo>
                  <a:close/>
                  <a:moveTo>
                    <a:pt x="14310" y="7119"/>
                  </a:moveTo>
                  <a:cubicBezTo>
                    <a:pt x="15047" y="7119"/>
                    <a:pt x="15784" y="8110"/>
                    <a:pt x="15276" y="8771"/>
                  </a:cubicBezTo>
                  <a:cubicBezTo>
                    <a:pt x="15238" y="8823"/>
                    <a:pt x="15188" y="8845"/>
                    <a:pt x="15139" y="8845"/>
                  </a:cubicBezTo>
                  <a:cubicBezTo>
                    <a:pt x="15020" y="8845"/>
                    <a:pt x="14906" y="8719"/>
                    <a:pt x="14996" y="8593"/>
                  </a:cubicBezTo>
                  <a:cubicBezTo>
                    <a:pt x="15212" y="8065"/>
                    <a:pt x="14816" y="7469"/>
                    <a:pt x="14257" y="7469"/>
                  </a:cubicBezTo>
                  <a:cubicBezTo>
                    <a:pt x="14224" y="7469"/>
                    <a:pt x="14191" y="7471"/>
                    <a:pt x="14157" y="7475"/>
                  </a:cubicBezTo>
                  <a:cubicBezTo>
                    <a:pt x="13674" y="7602"/>
                    <a:pt x="13344" y="8060"/>
                    <a:pt x="13344" y="8543"/>
                  </a:cubicBezTo>
                  <a:cubicBezTo>
                    <a:pt x="13395" y="8670"/>
                    <a:pt x="13446" y="8771"/>
                    <a:pt x="13497" y="8898"/>
                  </a:cubicBezTo>
                  <a:cubicBezTo>
                    <a:pt x="13512" y="9006"/>
                    <a:pt x="13426" y="9076"/>
                    <a:pt x="13344" y="9076"/>
                  </a:cubicBezTo>
                  <a:cubicBezTo>
                    <a:pt x="13289" y="9076"/>
                    <a:pt x="13237" y="9045"/>
                    <a:pt x="13217" y="8975"/>
                  </a:cubicBezTo>
                  <a:cubicBezTo>
                    <a:pt x="13192" y="8924"/>
                    <a:pt x="13166" y="8898"/>
                    <a:pt x="13166" y="8848"/>
                  </a:cubicBezTo>
                  <a:cubicBezTo>
                    <a:pt x="12937" y="8339"/>
                    <a:pt x="12505" y="7958"/>
                    <a:pt x="11972" y="7831"/>
                  </a:cubicBezTo>
                  <a:cubicBezTo>
                    <a:pt x="11895" y="7813"/>
                    <a:pt x="11815" y="7804"/>
                    <a:pt x="11736" y="7804"/>
                  </a:cubicBezTo>
                  <a:cubicBezTo>
                    <a:pt x="11364" y="7804"/>
                    <a:pt x="11003" y="8006"/>
                    <a:pt x="11107" y="8466"/>
                  </a:cubicBezTo>
                  <a:cubicBezTo>
                    <a:pt x="11209" y="8746"/>
                    <a:pt x="11387" y="9000"/>
                    <a:pt x="11616" y="9203"/>
                  </a:cubicBezTo>
                  <a:cubicBezTo>
                    <a:pt x="11676" y="9283"/>
                    <a:pt x="11610" y="9379"/>
                    <a:pt x="11529" y="9379"/>
                  </a:cubicBezTo>
                  <a:cubicBezTo>
                    <a:pt x="11508" y="9379"/>
                    <a:pt x="11485" y="9372"/>
                    <a:pt x="11463" y="9356"/>
                  </a:cubicBezTo>
                  <a:cubicBezTo>
                    <a:pt x="11158" y="9051"/>
                    <a:pt x="10802" y="8670"/>
                    <a:pt x="10828" y="8212"/>
                  </a:cubicBezTo>
                  <a:cubicBezTo>
                    <a:pt x="10853" y="7856"/>
                    <a:pt x="11133" y="7551"/>
                    <a:pt x="11463" y="7500"/>
                  </a:cubicBezTo>
                  <a:cubicBezTo>
                    <a:pt x="11533" y="7492"/>
                    <a:pt x="11602" y="7488"/>
                    <a:pt x="11671" y="7488"/>
                  </a:cubicBezTo>
                  <a:cubicBezTo>
                    <a:pt x="12234" y="7488"/>
                    <a:pt x="12776" y="7759"/>
                    <a:pt x="13115" y="8212"/>
                  </a:cubicBezTo>
                  <a:cubicBezTo>
                    <a:pt x="13192" y="7602"/>
                    <a:pt x="13700" y="7145"/>
                    <a:pt x="14310" y="7119"/>
                  </a:cubicBezTo>
                  <a:close/>
                  <a:moveTo>
                    <a:pt x="8758" y="12154"/>
                  </a:moveTo>
                  <a:cubicBezTo>
                    <a:pt x="8879" y="12154"/>
                    <a:pt x="9002" y="12170"/>
                    <a:pt x="9125" y="12202"/>
                  </a:cubicBezTo>
                  <a:cubicBezTo>
                    <a:pt x="9913" y="12457"/>
                    <a:pt x="10370" y="13270"/>
                    <a:pt x="10192" y="14083"/>
                  </a:cubicBezTo>
                  <a:cubicBezTo>
                    <a:pt x="10320" y="13977"/>
                    <a:pt x="10482" y="13924"/>
                    <a:pt x="10665" y="13924"/>
                  </a:cubicBezTo>
                  <a:cubicBezTo>
                    <a:pt x="10702" y="13924"/>
                    <a:pt x="10739" y="13926"/>
                    <a:pt x="10777" y="13931"/>
                  </a:cubicBezTo>
                  <a:cubicBezTo>
                    <a:pt x="11133" y="14007"/>
                    <a:pt x="11489" y="14439"/>
                    <a:pt x="11336" y="14820"/>
                  </a:cubicBezTo>
                  <a:cubicBezTo>
                    <a:pt x="11336" y="14877"/>
                    <a:pt x="11295" y="14904"/>
                    <a:pt x="11250" y="14904"/>
                  </a:cubicBezTo>
                  <a:cubicBezTo>
                    <a:pt x="11194" y="14904"/>
                    <a:pt x="11133" y="14865"/>
                    <a:pt x="11133" y="14795"/>
                  </a:cubicBezTo>
                  <a:cubicBezTo>
                    <a:pt x="11107" y="14515"/>
                    <a:pt x="11057" y="14236"/>
                    <a:pt x="10726" y="14134"/>
                  </a:cubicBezTo>
                  <a:cubicBezTo>
                    <a:pt x="10691" y="14128"/>
                    <a:pt x="10657" y="14125"/>
                    <a:pt x="10622" y="14125"/>
                  </a:cubicBezTo>
                  <a:cubicBezTo>
                    <a:pt x="10355" y="14125"/>
                    <a:pt x="10108" y="14296"/>
                    <a:pt x="10040" y="14566"/>
                  </a:cubicBezTo>
                  <a:cubicBezTo>
                    <a:pt x="10015" y="14591"/>
                    <a:pt x="10015" y="14591"/>
                    <a:pt x="9989" y="14617"/>
                  </a:cubicBezTo>
                  <a:cubicBezTo>
                    <a:pt x="9913" y="14744"/>
                    <a:pt x="9837" y="14846"/>
                    <a:pt x="9735" y="14973"/>
                  </a:cubicBezTo>
                  <a:cubicBezTo>
                    <a:pt x="9706" y="14996"/>
                    <a:pt x="9674" y="15006"/>
                    <a:pt x="9643" y="15006"/>
                  </a:cubicBezTo>
                  <a:cubicBezTo>
                    <a:pt x="9540" y="15006"/>
                    <a:pt x="9447" y="14893"/>
                    <a:pt x="9506" y="14795"/>
                  </a:cubicBezTo>
                  <a:cubicBezTo>
                    <a:pt x="9938" y="14083"/>
                    <a:pt x="10116" y="13092"/>
                    <a:pt x="9227" y="12609"/>
                  </a:cubicBezTo>
                  <a:cubicBezTo>
                    <a:pt x="9040" y="12508"/>
                    <a:pt x="8857" y="12462"/>
                    <a:pt x="8685" y="12462"/>
                  </a:cubicBezTo>
                  <a:cubicBezTo>
                    <a:pt x="8038" y="12462"/>
                    <a:pt x="7556" y="13106"/>
                    <a:pt x="7676" y="13829"/>
                  </a:cubicBezTo>
                  <a:cubicBezTo>
                    <a:pt x="7676" y="13878"/>
                    <a:pt x="7634" y="13906"/>
                    <a:pt x="7597" y="13906"/>
                  </a:cubicBezTo>
                  <a:cubicBezTo>
                    <a:pt x="7577" y="13906"/>
                    <a:pt x="7558" y="13898"/>
                    <a:pt x="7549" y="13880"/>
                  </a:cubicBezTo>
                  <a:cubicBezTo>
                    <a:pt x="7524" y="13829"/>
                    <a:pt x="7498" y="13778"/>
                    <a:pt x="7473" y="13727"/>
                  </a:cubicBezTo>
                  <a:lnTo>
                    <a:pt x="7473" y="13854"/>
                  </a:lnTo>
                  <a:cubicBezTo>
                    <a:pt x="7450" y="13924"/>
                    <a:pt x="7389" y="13957"/>
                    <a:pt x="7330" y="13957"/>
                  </a:cubicBezTo>
                  <a:cubicBezTo>
                    <a:pt x="7260" y="13957"/>
                    <a:pt x="7193" y="13912"/>
                    <a:pt x="7193" y="13829"/>
                  </a:cubicBezTo>
                  <a:cubicBezTo>
                    <a:pt x="7217" y="13365"/>
                    <a:pt x="7007" y="12796"/>
                    <a:pt x="6507" y="12796"/>
                  </a:cubicBezTo>
                  <a:cubicBezTo>
                    <a:pt x="6459" y="12796"/>
                    <a:pt x="6408" y="12801"/>
                    <a:pt x="6355" y="12812"/>
                  </a:cubicBezTo>
                  <a:cubicBezTo>
                    <a:pt x="6101" y="12838"/>
                    <a:pt x="5897" y="13041"/>
                    <a:pt x="5897" y="13295"/>
                  </a:cubicBezTo>
                  <a:cubicBezTo>
                    <a:pt x="5897" y="13524"/>
                    <a:pt x="5999" y="13651"/>
                    <a:pt x="6101" y="13829"/>
                  </a:cubicBezTo>
                  <a:cubicBezTo>
                    <a:pt x="6126" y="13854"/>
                    <a:pt x="6101" y="13880"/>
                    <a:pt x="6075" y="13905"/>
                  </a:cubicBezTo>
                  <a:cubicBezTo>
                    <a:pt x="5770" y="13905"/>
                    <a:pt x="5618" y="13499"/>
                    <a:pt x="5618" y="13270"/>
                  </a:cubicBezTo>
                  <a:cubicBezTo>
                    <a:pt x="5618" y="12914"/>
                    <a:pt x="5846" y="12634"/>
                    <a:pt x="6151" y="12507"/>
                  </a:cubicBezTo>
                  <a:cubicBezTo>
                    <a:pt x="6250" y="12474"/>
                    <a:pt x="6351" y="12459"/>
                    <a:pt x="6450" y="12459"/>
                  </a:cubicBezTo>
                  <a:cubicBezTo>
                    <a:pt x="6887" y="12459"/>
                    <a:pt x="7298" y="12759"/>
                    <a:pt x="7422" y="13194"/>
                  </a:cubicBezTo>
                  <a:cubicBezTo>
                    <a:pt x="7571" y="12575"/>
                    <a:pt x="8132" y="12154"/>
                    <a:pt x="8758" y="12154"/>
                  </a:cubicBezTo>
                  <a:close/>
                  <a:moveTo>
                    <a:pt x="11181" y="16822"/>
                  </a:moveTo>
                  <a:cubicBezTo>
                    <a:pt x="11668" y="16822"/>
                    <a:pt x="12117" y="17093"/>
                    <a:pt x="12327" y="17514"/>
                  </a:cubicBezTo>
                  <a:cubicBezTo>
                    <a:pt x="12454" y="17718"/>
                    <a:pt x="12505" y="17972"/>
                    <a:pt x="12505" y="18201"/>
                  </a:cubicBezTo>
                  <a:cubicBezTo>
                    <a:pt x="12602" y="18123"/>
                    <a:pt x="12729" y="18090"/>
                    <a:pt x="12863" y="18090"/>
                  </a:cubicBezTo>
                  <a:cubicBezTo>
                    <a:pt x="12904" y="18090"/>
                    <a:pt x="12946" y="18093"/>
                    <a:pt x="12988" y="18099"/>
                  </a:cubicBezTo>
                  <a:cubicBezTo>
                    <a:pt x="13369" y="18150"/>
                    <a:pt x="13649" y="18506"/>
                    <a:pt x="13624" y="18912"/>
                  </a:cubicBezTo>
                  <a:lnTo>
                    <a:pt x="13598" y="18912"/>
                  </a:lnTo>
                  <a:cubicBezTo>
                    <a:pt x="13598" y="18978"/>
                    <a:pt x="13541" y="19044"/>
                    <a:pt x="13476" y="19044"/>
                  </a:cubicBezTo>
                  <a:cubicBezTo>
                    <a:pt x="13466" y="19044"/>
                    <a:pt x="13456" y="19043"/>
                    <a:pt x="13446" y="19039"/>
                  </a:cubicBezTo>
                  <a:cubicBezTo>
                    <a:pt x="13268" y="19014"/>
                    <a:pt x="13115" y="18963"/>
                    <a:pt x="12963" y="18912"/>
                  </a:cubicBezTo>
                  <a:cubicBezTo>
                    <a:pt x="12801" y="18866"/>
                    <a:pt x="12849" y="18651"/>
                    <a:pt x="12994" y="18651"/>
                  </a:cubicBezTo>
                  <a:cubicBezTo>
                    <a:pt x="13008" y="18651"/>
                    <a:pt x="13023" y="18653"/>
                    <a:pt x="13039" y="18658"/>
                  </a:cubicBezTo>
                  <a:lnTo>
                    <a:pt x="13293" y="18709"/>
                  </a:lnTo>
                  <a:cubicBezTo>
                    <a:pt x="13242" y="18556"/>
                    <a:pt x="13115" y="18429"/>
                    <a:pt x="12963" y="18378"/>
                  </a:cubicBezTo>
                  <a:cubicBezTo>
                    <a:pt x="12934" y="18375"/>
                    <a:pt x="12906" y="18374"/>
                    <a:pt x="12878" y="18374"/>
                  </a:cubicBezTo>
                  <a:cubicBezTo>
                    <a:pt x="12684" y="18374"/>
                    <a:pt x="12515" y="18452"/>
                    <a:pt x="12404" y="18607"/>
                  </a:cubicBezTo>
                  <a:cubicBezTo>
                    <a:pt x="12378" y="18709"/>
                    <a:pt x="12327" y="18785"/>
                    <a:pt x="12277" y="18861"/>
                  </a:cubicBezTo>
                  <a:cubicBezTo>
                    <a:pt x="12251" y="18887"/>
                    <a:pt x="12218" y="18898"/>
                    <a:pt x="12185" y="18898"/>
                  </a:cubicBezTo>
                  <a:cubicBezTo>
                    <a:pt x="12088" y="18898"/>
                    <a:pt x="11985" y="18804"/>
                    <a:pt x="12022" y="18709"/>
                  </a:cubicBezTo>
                  <a:cubicBezTo>
                    <a:pt x="12175" y="18353"/>
                    <a:pt x="12149" y="17972"/>
                    <a:pt x="11997" y="17667"/>
                  </a:cubicBezTo>
                  <a:cubicBezTo>
                    <a:pt x="11817" y="17374"/>
                    <a:pt x="11497" y="17201"/>
                    <a:pt x="11160" y="17201"/>
                  </a:cubicBezTo>
                  <a:cubicBezTo>
                    <a:pt x="11118" y="17201"/>
                    <a:pt x="11074" y="17204"/>
                    <a:pt x="11031" y="17209"/>
                  </a:cubicBezTo>
                  <a:cubicBezTo>
                    <a:pt x="10167" y="17311"/>
                    <a:pt x="9964" y="18150"/>
                    <a:pt x="10167" y="18861"/>
                  </a:cubicBezTo>
                  <a:cubicBezTo>
                    <a:pt x="10167" y="18887"/>
                    <a:pt x="10192" y="18938"/>
                    <a:pt x="10192" y="18963"/>
                  </a:cubicBezTo>
                  <a:cubicBezTo>
                    <a:pt x="10256" y="19048"/>
                    <a:pt x="10161" y="19185"/>
                    <a:pt x="10054" y="19185"/>
                  </a:cubicBezTo>
                  <a:cubicBezTo>
                    <a:pt x="10033" y="19185"/>
                    <a:pt x="10011" y="19179"/>
                    <a:pt x="9989" y="19166"/>
                  </a:cubicBezTo>
                  <a:cubicBezTo>
                    <a:pt x="9659" y="18912"/>
                    <a:pt x="9532" y="18480"/>
                    <a:pt x="9227" y="18201"/>
                  </a:cubicBezTo>
                  <a:cubicBezTo>
                    <a:pt x="9146" y="18115"/>
                    <a:pt x="9054" y="18079"/>
                    <a:pt x="8962" y="18079"/>
                  </a:cubicBezTo>
                  <a:cubicBezTo>
                    <a:pt x="8534" y="18079"/>
                    <a:pt x="8089" y="18860"/>
                    <a:pt x="8591" y="19090"/>
                  </a:cubicBezTo>
                  <a:cubicBezTo>
                    <a:pt x="8668" y="19141"/>
                    <a:pt x="8617" y="19268"/>
                    <a:pt x="8515" y="19268"/>
                  </a:cubicBezTo>
                  <a:cubicBezTo>
                    <a:pt x="7753" y="19014"/>
                    <a:pt x="7727" y="17972"/>
                    <a:pt x="8464" y="17718"/>
                  </a:cubicBezTo>
                  <a:cubicBezTo>
                    <a:pt x="8570" y="17677"/>
                    <a:pt x="8674" y="17659"/>
                    <a:pt x="8773" y="17659"/>
                  </a:cubicBezTo>
                  <a:cubicBezTo>
                    <a:pt x="9174" y="17659"/>
                    <a:pt x="9516" y="17956"/>
                    <a:pt x="9760" y="18302"/>
                  </a:cubicBezTo>
                  <a:cubicBezTo>
                    <a:pt x="9760" y="17540"/>
                    <a:pt x="10320" y="16904"/>
                    <a:pt x="11057" y="16828"/>
                  </a:cubicBezTo>
                  <a:cubicBezTo>
                    <a:pt x="11098" y="16824"/>
                    <a:pt x="11140" y="16822"/>
                    <a:pt x="11181" y="16822"/>
                  </a:cubicBezTo>
                  <a:close/>
                  <a:moveTo>
                    <a:pt x="10809" y="1"/>
                  </a:moveTo>
                  <a:cubicBezTo>
                    <a:pt x="10782" y="1"/>
                    <a:pt x="10754" y="2"/>
                    <a:pt x="10726" y="3"/>
                  </a:cubicBezTo>
                  <a:cubicBezTo>
                    <a:pt x="9862" y="28"/>
                    <a:pt x="9227" y="613"/>
                    <a:pt x="8642" y="1197"/>
                  </a:cubicBezTo>
                  <a:cubicBezTo>
                    <a:pt x="8662" y="1256"/>
                    <a:pt x="8605" y="1315"/>
                    <a:pt x="8543" y="1315"/>
                  </a:cubicBezTo>
                  <a:cubicBezTo>
                    <a:pt x="8525" y="1315"/>
                    <a:pt x="8507" y="1310"/>
                    <a:pt x="8490" y="1299"/>
                  </a:cubicBezTo>
                  <a:cubicBezTo>
                    <a:pt x="8026" y="1105"/>
                    <a:pt x="7537" y="946"/>
                    <a:pt x="7041" y="946"/>
                  </a:cubicBezTo>
                  <a:cubicBezTo>
                    <a:pt x="6694" y="946"/>
                    <a:pt x="6344" y="1024"/>
                    <a:pt x="5999" y="1223"/>
                  </a:cubicBezTo>
                  <a:cubicBezTo>
                    <a:pt x="5160" y="1680"/>
                    <a:pt x="4982" y="2926"/>
                    <a:pt x="6101" y="3180"/>
                  </a:cubicBezTo>
                  <a:cubicBezTo>
                    <a:pt x="6228" y="3205"/>
                    <a:pt x="6253" y="3459"/>
                    <a:pt x="6101" y="3485"/>
                  </a:cubicBezTo>
                  <a:lnTo>
                    <a:pt x="5770" y="3485"/>
                  </a:lnTo>
                  <a:cubicBezTo>
                    <a:pt x="4118" y="3612"/>
                    <a:pt x="2415" y="4298"/>
                    <a:pt x="1958" y="6077"/>
                  </a:cubicBezTo>
                  <a:cubicBezTo>
                    <a:pt x="1424" y="8187"/>
                    <a:pt x="2898" y="9305"/>
                    <a:pt x="4652" y="9991"/>
                  </a:cubicBezTo>
                  <a:cubicBezTo>
                    <a:pt x="4866" y="10039"/>
                    <a:pt x="4790" y="10377"/>
                    <a:pt x="4591" y="10377"/>
                  </a:cubicBezTo>
                  <a:cubicBezTo>
                    <a:pt x="4578" y="10377"/>
                    <a:pt x="4564" y="10376"/>
                    <a:pt x="4550" y="10372"/>
                  </a:cubicBezTo>
                  <a:cubicBezTo>
                    <a:pt x="4449" y="10347"/>
                    <a:pt x="4347" y="10296"/>
                    <a:pt x="4245" y="10271"/>
                  </a:cubicBezTo>
                  <a:cubicBezTo>
                    <a:pt x="2415" y="10779"/>
                    <a:pt x="687" y="11897"/>
                    <a:pt x="407" y="13931"/>
                  </a:cubicBezTo>
                  <a:cubicBezTo>
                    <a:pt x="1" y="16726"/>
                    <a:pt x="2339" y="17768"/>
                    <a:pt x="4703" y="17845"/>
                  </a:cubicBezTo>
                  <a:lnTo>
                    <a:pt x="4728" y="17845"/>
                  </a:lnTo>
                  <a:cubicBezTo>
                    <a:pt x="4742" y="17840"/>
                    <a:pt x="4755" y="17838"/>
                    <a:pt x="4768" y="17838"/>
                  </a:cubicBezTo>
                  <a:cubicBezTo>
                    <a:pt x="4829" y="17838"/>
                    <a:pt x="4881" y="17884"/>
                    <a:pt x="4881" y="17946"/>
                  </a:cubicBezTo>
                  <a:cubicBezTo>
                    <a:pt x="4931" y="18073"/>
                    <a:pt x="4855" y="18226"/>
                    <a:pt x="4703" y="18226"/>
                  </a:cubicBezTo>
                  <a:cubicBezTo>
                    <a:pt x="4296" y="18811"/>
                    <a:pt x="4042" y="19420"/>
                    <a:pt x="4296" y="20132"/>
                  </a:cubicBezTo>
                  <a:cubicBezTo>
                    <a:pt x="4506" y="20672"/>
                    <a:pt x="4919" y="20928"/>
                    <a:pt x="5358" y="20928"/>
                  </a:cubicBezTo>
                  <a:cubicBezTo>
                    <a:pt x="5664" y="20928"/>
                    <a:pt x="5982" y="20804"/>
                    <a:pt x="6253" y="20564"/>
                  </a:cubicBezTo>
                  <a:cubicBezTo>
                    <a:pt x="6291" y="20526"/>
                    <a:pt x="6336" y="20507"/>
                    <a:pt x="6377" y="20507"/>
                  </a:cubicBezTo>
                  <a:cubicBezTo>
                    <a:pt x="6418" y="20507"/>
                    <a:pt x="6456" y="20526"/>
                    <a:pt x="6482" y="20564"/>
                  </a:cubicBezTo>
                  <a:cubicBezTo>
                    <a:pt x="6505" y="20494"/>
                    <a:pt x="6560" y="20462"/>
                    <a:pt x="6614" y="20462"/>
                  </a:cubicBezTo>
                  <a:cubicBezTo>
                    <a:pt x="6676" y="20462"/>
                    <a:pt x="6736" y="20507"/>
                    <a:pt x="6736" y="20590"/>
                  </a:cubicBezTo>
                  <a:cubicBezTo>
                    <a:pt x="6636" y="22511"/>
                    <a:pt x="8468" y="23433"/>
                    <a:pt x="10472" y="23433"/>
                  </a:cubicBezTo>
                  <a:cubicBezTo>
                    <a:pt x="13052" y="23433"/>
                    <a:pt x="15916" y="21904"/>
                    <a:pt x="15301" y="19014"/>
                  </a:cubicBezTo>
                  <a:cubicBezTo>
                    <a:pt x="15276" y="18988"/>
                    <a:pt x="15276" y="18938"/>
                    <a:pt x="15276" y="18887"/>
                  </a:cubicBezTo>
                  <a:lnTo>
                    <a:pt x="15276" y="18861"/>
                  </a:lnTo>
                  <a:cubicBezTo>
                    <a:pt x="15260" y="18705"/>
                    <a:pt x="15378" y="18607"/>
                    <a:pt x="15496" y="18607"/>
                  </a:cubicBezTo>
                  <a:cubicBezTo>
                    <a:pt x="15570" y="18607"/>
                    <a:pt x="15643" y="18646"/>
                    <a:pt x="15682" y="18734"/>
                  </a:cubicBezTo>
                  <a:cubicBezTo>
                    <a:pt x="15708" y="18811"/>
                    <a:pt x="15733" y="18861"/>
                    <a:pt x="15759" y="18912"/>
                  </a:cubicBezTo>
                  <a:cubicBezTo>
                    <a:pt x="15992" y="18971"/>
                    <a:pt x="16225" y="18999"/>
                    <a:pt x="16455" y="18999"/>
                  </a:cubicBezTo>
                  <a:cubicBezTo>
                    <a:pt x="17906" y="18999"/>
                    <a:pt x="19257" y="17900"/>
                    <a:pt x="20003" y="16650"/>
                  </a:cubicBezTo>
                  <a:cubicBezTo>
                    <a:pt x="21325" y="14363"/>
                    <a:pt x="18910" y="12990"/>
                    <a:pt x="17182" y="12253"/>
                  </a:cubicBezTo>
                  <a:cubicBezTo>
                    <a:pt x="16974" y="12184"/>
                    <a:pt x="17039" y="11862"/>
                    <a:pt x="17225" y="11862"/>
                  </a:cubicBezTo>
                  <a:cubicBezTo>
                    <a:pt x="17243" y="11862"/>
                    <a:pt x="17263" y="11865"/>
                    <a:pt x="17283" y="11872"/>
                  </a:cubicBezTo>
                  <a:lnTo>
                    <a:pt x="17334" y="11897"/>
                  </a:lnTo>
                  <a:cubicBezTo>
                    <a:pt x="18986" y="11059"/>
                    <a:pt x="18961" y="9102"/>
                    <a:pt x="18021" y="7729"/>
                  </a:cubicBezTo>
                  <a:cubicBezTo>
                    <a:pt x="17131" y="6509"/>
                    <a:pt x="15911" y="5594"/>
                    <a:pt x="14513" y="5137"/>
                  </a:cubicBezTo>
                  <a:cubicBezTo>
                    <a:pt x="14462" y="5111"/>
                    <a:pt x="14412" y="5086"/>
                    <a:pt x="14386" y="5035"/>
                  </a:cubicBezTo>
                  <a:cubicBezTo>
                    <a:pt x="14259" y="4959"/>
                    <a:pt x="14259" y="4806"/>
                    <a:pt x="14335" y="4705"/>
                  </a:cubicBezTo>
                  <a:cubicBezTo>
                    <a:pt x="14945" y="4146"/>
                    <a:pt x="15047" y="3231"/>
                    <a:pt x="14564" y="2570"/>
                  </a:cubicBezTo>
                  <a:cubicBezTo>
                    <a:pt x="14030" y="1858"/>
                    <a:pt x="13395" y="1960"/>
                    <a:pt x="12632" y="1934"/>
                  </a:cubicBezTo>
                  <a:cubicBezTo>
                    <a:pt x="12632" y="2033"/>
                    <a:pt x="12549" y="2084"/>
                    <a:pt x="12459" y="2084"/>
                  </a:cubicBezTo>
                  <a:cubicBezTo>
                    <a:pt x="12365" y="2084"/>
                    <a:pt x="12264" y="2027"/>
                    <a:pt x="12251" y="1909"/>
                  </a:cubicBezTo>
                  <a:cubicBezTo>
                    <a:pt x="12177" y="967"/>
                    <a:pt x="11885" y="1"/>
                    <a:pt x="108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9"/>
            <p:cNvSpPr/>
            <p:nvPr/>
          </p:nvSpPr>
          <p:spPr>
            <a:xfrm>
              <a:off x="2328760" y="1854906"/>
              <a:ext cx="204748" cy="92921"/>
            </a:xfrm>
            <a:custGeom>
              <a:rect b="b" l="l" r="r" t="t"/>
              <a:pathLst>
                <a:path extrusionOk="0" h="2261" w="4982">
                  <a:moveTo>
                    <a:pt x="3533" y="0"/>
                  </a:moveTo>
                  <a:cubicBezTo>
                    <a:pt x="2923" y="26"/>
                    <a:pt x="2415" y="483"/>
                    <a:pt x="2338" y="1093"/>
                  </a:cubicBezTo>
                  <a:cubicBezTo>
                    <a:pt x="1999" y="640"/>
                    <a:pt x="1457" y="369"/>
                    <a:pt x="894" y="369"/>
                  </a:cubicBezTo>
                  <a:cubicBezTo>
                    <a:pt x="825" y="369"/>
                    <a:pt x="756" y="373"/>
                    <a:pt x="686" y="381"/>
                  </a:cubicBezTo>
                  <a:cubicBezTo>
                    <a:pt x="330" y="432"/>
                    <a:pt x="76" y="737"/>
                    <a:pt x="51" y="1093"/>
                  </a:cubicBezTo>
                  <a:cubicBezTo>
                    <a:pt x="0" y="1576"/>
                    <a:pt x="356" y="1957"/>
                    <a:pt x="686" y="2237"/>
                  </a:cubicBezTo>
                  <a:cubicBezTo>
                    <a:pt x="708" y="2253"/>
                    <a:pt x="732" y="2260"/>
                    <a:pt x="753" y="2260"/>
                  </a:cubicBezTo>
                  <a:cubicBezTo>
                    <a:pt x="832" y="2260"/>
                    <a:pt x="893" y="2169"/>
                    <a:pt x="813" y="2110"/>
                  </a:cubicBezTo>
                  <a:cubicBezTo>
                    <a:pt x="610" y="1906"/>
                    <a:pt x="432" y="1627"/>
                    <a:pt x="330" y="1347"/>
                  </a:cubicBezTo>
                  <a:cubicBezTo>
                    <a:pt x="223" y="876"/>
                    <a:pt x="604" y="694"/>
                    <a:pt x="985" y="694"/>
                  </a:cubicBezTo>
                  <a:cubicBezTo>
                    <a:pt x="1056" y="694"/>
                    <a:pt x="1127" y="700"/>
                    <a:pt x="1195" y="712"/>
                  </a:cubicBezTo>
                  <a:cubicBezTo>
                    <a:pt x="1728" y="839"/>
                    <a:pt x="2160" y="1220"/>
                    <a:pt x="2364" y="1729"/>
                  </a:cubicBezTo>
                  <a:cubicBezTo>
                    <a:pt x="2389" y="1779"/>
                    <a:pt x="2440" y="1830"/>
                    <a:pt x="2440" y="1856"/>
                  </a:cubicBezTo>
                  <a:cubicBezTo>
                    <a:pt x="2461" y="1928"/>
                    <a:pt x="2515" y="1959"/>
                    <a:pt x="2569" y="1959"/>
                  </a:cubicBezTo>
                  <a:cubicBezTo>
                    <a:pt x="2648" y="1959"/>
                    <a:pt x="2724" y="1895"/>
                    <a:pt x="2694" y="1805"/>
                  </a:cubicBezTo>
                  <a:cubicBezTo>
                    <a:pt x="2669" y="1678"/>
                    <a:pt x="2618" y="1551"/>
                    <a:pt x="2567" y="1449"/>
                  </a:cubicBezTo>
                  <a:cubicBezTo>
                    <a:pt x="2567" y="941"/>
                    <a:pt x="2897" y="483"/>
                    <a:pt x="3380" y="381"/>
                  </a:cubicBezTo>
                  <a:cubicBezTo>
                    <a:pt x="3415" y="377"/>
                    <a:pt x="3450" y="375"/>
                    <a:pt x="3484" y="375"/>
                  </a:cubicBezTo>
                  <a:cubicBezTo>
                    <a:pt x="4040" y="375"/>
                    <a:pt x="4433" y="947"/>
                    <a:pt x="4194" y="1474"/>
                  </a:cubicBezTo>
                  <a:cubicBezTo>
                    <a:pt x="4123" y="1615"/>
                    <a:pt x="4235" y="1731"/>
                    <a:pt x="4352" y="1731"/>
                  </a:cubicBezTo>
                  <a:cubicBezTo>
                    <a:pt x="4405" y="1731"/>
                    <a:pt x="4459" y="1707"/>
                    <a:pt x="4499" y="1652"/>
                  </a:cubicBezTo>
                  <a:cubicBezTo>
                    <a:pt x="4982" y="991"/>
                    <a:pt x="4270" y="0"/>
                    <a:pt x="35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9"/>
            <p:cNvSpPr/>
            <p:nvPr/>
          </p:nvSpPr>
          <p:spPr>
            <a:xfrm>
              <a:off x="2313061" y="2538029"/>
              <a:ext cx="154650" cy="486923"/>
            </a:xfrm>
            <a:custGeom>
              <a:rect b="b" l="l" r="r" t="t"/>
              <a:pathLst>
                <a:path extrusionOk="0" h="11848" w="3763">
                  <a:moveTo>
                    <a:pt x="458" y="178"/>
                  </a:moveTo>
                  <a:cubicBezTo>
                    <a:pt x="865" y="2161"/>
                    <a:pt x="967" y="4194"/>
                    <a:pt x="814" y="6202"/>
                  </a:cubicBezTo>
                  <a:cubicBezTo>
                    <a:pt x="814" y="6252"/>
                    <a:pt x="776" y="6278"/>
                    <a:pt x="738" y="6278"/>
                  </a:cubicBezTo>
                  <a:cubicBezTo>
                    <a:pt x="700" y="6278"/>
                    <a:pt x="662" y="6252"/>
                    <a:pt x="662" y="6202"/>
                  </a:cubicBezTo>
                  <a:cubicBezTo>
                    <a:pt x="712" y="4194"/>
                    <a:pt x="636" y="2186"/>
                    <a:pt x="458" y="178"/>
                  </a:cubicBezTo>
                  <a:close/>
                  <a:moveTo>
                    <a:pt x="1170" y="994"/>
                  </a:moveTo>
                  <a:cubicBezTo>
                    <a:pt x="1210" y="994"/>
                    <a:pt x="1251" y="1016"/>
                    <a:pt x="1272" y="1068"/>
                  </a:cubicBezTo>
                  <a:cubicBezTo>
                    <a:pt x="1780" y="3025"/>
                    <a:pt x="1195" y="5033"/>
                    <a:pt x="1780" y="6990"/>
                  </a:cubicBezTo>
                  <a:cubicBezTo>
                    <a:pt x="1796" y="7021"/>
                    <a:pt x="1763" y="7043"/>
                    <a:pt x="1729" y="7043"/>
                  </a:cubicBezTo>
                  <a:cubicBezTo>
                    <a:pt x="1709" y="7043"/>
                    <a:pt x="1688" y="7034"/>
                    <a:pt x="1678" y="7015"/>
                  </a:cubicBezTo>
                  <a:cubicBezTo>
                    <a:pt x="941" y="5134"/>
                    <a:pt x="1500" y="3075"/>
                    <a:pt x="1068" y="1118"/>
                  </a:cubicBezTo>
                  <a:cubicBezTo>
                    <a:pt x="1053" y="1043"/>
                    <a:pt x="1110" y="994"/>
                    <a:pt x="1170" y="994"/>
                  </a:cubicBezTo>
                  <a:close/>
                  <a:moveTo>
                    <a:pt x="1972" y="7481"/>
                  </a:moveTo>
                  <a:cubicBezTo>
                    <a:pt x="2388" y="7481"/>
                    <a:pt x="2615" y="8105"/>
                    <a:pt x="2415" y="8438"/>
                  </a:cubicBezTo>
                  <a:cubicBezTo>
                    <a:pt x="2264" y="8711"/>
                    <a:pt x="1985" y="8866"/>
                    <a:pt x="1699" y="8866"/>
                  </a:cubicBezTo>
                  <a:cubicBezTo>
                    <a:pt x="1506" y="8866"/>
                    <a:pt x="1309" y="8795"/>
                    <a:pt x="1145" y="8642"/>
                  </a:cubicBezTo>
                  <a:cubicBezTo>
                    <a:pt x="840" y="8286"/>
                    <a:pt x="916" y="7752"/>
                    <a:pt x="1322" y="7498"/>
                  </a:cubicBezTo>
                  <a:cubicBezTo>
                    <a:pt x="1332" y="7493"/>
                    <a:pt x="1341" y="7491"/>
                    <a:pt x="1350" y="7491"/>
                  </a:cubicBezTo>
                  <a:cubicBezTo>
                    <a:pt x="1388" y="7491"/>
                    <a:pt x="1415" y="7533"/>
                    <a:pt x="1373" y="7574"/>
                  </a:cubicBezTo>
                  <a:cubicBezTo>
                    <a:pt x="960" y="7944"/>
                    <a:pt x="1161" y="8685"/>
                    <a:pt x="1657" y="8685"/>
                  </a:cubicBezTo>
                  <a:cubicBezTo>
                    <a:pt x="1741" y="8685"/>
                    <a:pt x="1833" y="8664"/>
                    <a:pt x="1932" y="8616"/>
                  </a:cubicBezTo>
                  <a:cubicBezTo>
                    <a:pt x="2263" y="8464"/>
                    <a:pt x="2364" y="8057"/>
                    <a:pt x="2136" y="7803"/>
                  </a:cubicBezTo>
                  <a:cubicBezTo>
                    <a:pt x="2055" y="7716"/>
                    <a:pt x="1979" y="7682"/>
                    <a:pt x="1914" y="7682"/>
                  </a:cubicBezTo>
                  <a:cubicBezTo>
                    <a:pt x="1694" y="7682"/>
                    <a:pt x="1601" y="8074"/>
                    <a:pt x="1856" y="8133"/>
                  </a:cubicBezTo>
                  <a:cubicBezTo>
                    <a:pt x="1932" y="8159"/>
                    <a:pt x="1907" y="8260"/>
                    <a:pt x="1831" y="8286"/>
                  </a:cubicBezTo>
                  <a:cubicBezTo>
                    <a:pt x="1424" y="8260"/>
                    <a:pt x="1450" y="7650"/>
                    <a:pt x="1780" y="7523"/>
                  </a:cubicBezTo>
                  <a:cubicBezTo>
                    <a:pt x="1847" y="7494"/>
                    <a:pt x="1912" y="7481"/>
                    <a:pt x="1972" y="7481"/>
                  </a:cubicBezTo>
                  <a:close/>
                  <a:moveTo>
                    <a:pt x="774" y="6996"/>
                  </a:moveTo>
                  <a:cubicBezTo>
                    <a:pt x="814" y="6996"/>
                    <a:pt x="855" y="7030"/>
                    <a:pt x="840" y="7091"/>
                  </a:cubicBezTo>
                  <a:cubicBezTo>
                    <a:pt x="535" y="8133"/>
                    <a:pt x="1221" y="8845"/>
                    <a:pt x="1450" y="9836"/>
                  </a:cubicBezTo>
                  <a:cubicBezTo>
                    <a:pt x="1577" y="10446"/>
                    <a:pt x="1551" y="11081"/>
                    <a:pt x="1399" y="11691"/>
                  </a:cubicBezTo>
                  <a:cubicBezTo>
                    <a:pt x="1389" y="11730"/>
                    <a:pt x="1361" y="11747"/>
                    <a:pt x="1330" y="11747"/>
                  </a:cubicBezTo>
                  <a:cubicBezTo>
                    <a:pt x="1279" y="11747"/>
                    <a:pt x="1221" y="11703"/>
                    <a:pt x="1221" y="11641"/>
                  </a:cubicBezTo>
                  <a:cubicBezTo>
                    <a:pt x="1399" y="10471"/>
                    <a:pt x="1145" y="9658"/>
                    <a:pt x="712" y="8565"/>
                  </a:cubicBezTo>
                  <a:cubicBezTo>
                    <a:pt x="509" y="8082"/>
                    <a:pt x="509" y="7523"/>
                    <a:pt x="712" y="7040"/>
                  </a:cubicBezTo>
                  <a:cubicBezTo>
                    <a:pt x="722" y="7010"/>
                    <a:pt x="748" y="6996"/>
                    <a:pt x="774" y="6996"/>
                  </a:cubicBezTo>
                  <a:close/>
                  <a:moveTo>
                    <a:pt x="2098" y="9067"/>
                  </a:moveTo>
                  <a:cubicBezTo>
                    <a:pt x="2129" y="9067"/>
                    <a:pt x="2161" y="9086"/>
                    <a:pt x="2161" y="9124"/>
                  </a:cubicBezTo>
                  <a:cubicBezTo>
                    <a:pt x="2187" y="10014"/>
                    <a:pt x="2161" y="10904"/>
                    <a:pt x="2110" y="11793"/>
                  </a:cubicBezTo>
                  <a:lnTo>
                    <a:pt x="2085" y="11793"/>
                  </a:lnTo>
                  <a:cubicBezTo>
                    <a:pt x="2034" y="10904"/>
                    <a:pt x="2034" y="10014"/>
                    <a:pt x="2034" y="9124"/>
                  </a:cubicBezTo>
                  <a:cubicBezTo>
                    <a:pt x="2034" y="9086"/>
                    <a:pt x="2066" y="9067"/>
                    <a:pt x="2098" y="9067"/>
                  </a:cubicBezTo>
                  <a:close/>
                  <a:moveTo>
                    <a:pt x="1678" y="0"/>
                  </a:moveTo>
                  <a:cubicBezTo>
                    <a:pt x="1475" y="51"/>
                    <a:pt x="1246" y="102"/>
                    <a:pt x="1043" y="127"/>
                  </a:cubicBezTo>
                  <a:cubicBezTo>
                    <a:pt x="865" y="153"/>
                    <a:pt x="662" y="178"/>
                    <a:pt x="458" y="178"/>
                  </a:cubicBezTo>
                  <a:lnTo>
                    <a:pt x="230" y="178"/>
                  </a:lnTo>
                  <a:cubicBezTo>
                    <a:pt x="255" y="178"/>
                    <a:pt x="306" y="204"/>
                    <a:pt x="306" y="254"/>
                  </a:cubicBezTo>
                  <a:cubicBezTo>
                    <a:pt x="611" y="4016"/>
                    <a:pt x="509" y="7803"/>
                    <a:pt x="26" y="11539"/>
                  </a:cubicBezTo>
                  <a:cubicBezTo>
                    <a:pt x="1" y="11564"/>
                    <a:pt x="1" y="11590"/>
                    <a:pt x="1" y="11615"/>
                  </a:cubicBezTo>
                  <a:lnTo>
                    <a:pt x="382" y="11691"/>
                  </a:lnTo>
                  <a:cubicBezTo>
                    <a:pt x="433" y="11031"/>
                    <a:pt x="484" y="10344"/>
                    <a:pt x="611" y="9709"/>
                  </a:cubicBezTo>
                  <a:cubicBezTo>
                    <a:pt x="611" y="9664"/>
                    <a:pt x="645" y="9644"/>
                    <a:pt x="683" y="9644"/>
                  </a:cubicBezTo>
                  <a:cubicBezTo>
                    <a:pt x="733" y="9644"/>
                    <a:pt x="789" y="9677"/>
                    <a:pt x="789" y="9734"/>
                  </a:cubicBezTo>
                  <a:cubicBezTo>
                    <a:pt x="712" y="10395"/>
                    <a:pt x="585" y="11056"/>
                    <a:pt x="484" y="11691"/>
                  </a:cubicBezTo>
                  <a:cubicBezTo>
                    <a:pt x="1003" y="11764"/>
                    <a:pt x="1614" y="11848"/>
                    <a:pt x="2186" y="11848"/>
                  </a:cubicBezTo>
                  <a:cubicBezTo>
                    <a:pt x="2818" y="11848"/>
                    <a:pt x="3402" y="11745"/>
                    <a:pt x="3762" y="11412"/>
                  </a:cubicBezTo>
                  <a:cubicBezTo>
                    <a:pt x="3686" y="11386"/>
                    <a:pt x="3610" y="11336"/>
                    <a:pt x="3610" y="11259"/>
                  </a:cubicBezTo>
                  <a:cubicBezTo>
                    <a:pt x="3381" y="10116"/>
                    <a:pt x="3178" y="8972"/>
                    <a:pt x="2949" y="7828"/>
                  </a:cubicBezTo>
                  <a:lnTo>
                    <a:pt x="2949" y="7828"/>
                  </a:lnTo>
                  <a:cubicBezTo>
                    <a:pt x="3102" y="8972"/>
                    <a:pt x="3000" y="10116"/>
                    <a:pt x="3305" y="11285"/>
                  </a:cubicBezTo>
                  <a:cubicBezTo>
                    <a:pt x="3305" y="11316"/>
                    <a:pt x="3276" y="11338"/>
                    <a:pt x="3247" y="11338"/>
                  </a:cubicBezTo>
                  <a:cubicBezTo>
                    <a:pt x="3230" y="11338"/>
                    <a:pt x="3213" y="11330"/>
                    <a:pt x="3203" y="11310"/>
                  </a:cubicBezTo>
                  <a:cubicBezTo>
                    <a:pt x="2720" y="9836"/>
                    <a:pt x="2924" y="8286"/>
                    <a:pt x="2339" y="6888"/>
                  </a:cubicBezTo>
                  <a:cubicBezTo>
                    <a:pt x="1831" y="5668"/>
                    <a:pt x="1780" y="4270"/>
                    <a:pt x="1602" y="2974"/>
                  </a:cubicBezTo>
                  <a:cubicBezTo>
                    <a:pt x="1587" y="2900"/>
                    <a:pt x="1641" y="2860"/>
                    <a:pt x="1689" y="2860"/>
                  </a:cubicBezTo>
                  <a:cubicBezTo>
                    <a:pt x="1723" y="2860"/>
                    <a:pt x="1754" y="2881"/>
                    <a:pt x="1754" y="2923"/>
                  </a:cubicBezTo>
                  <a:cubicBezTo>
                    <a:pt x="1882" y="3660"/>
                    <a:pt x="1983" y="4397"/>
                    <a:pt x="2110" y="5134"/>
                  </a:cubicBezTo>
                  <a:cubicBezTo>
                    <a:pt x="2237" y="5973"/>
                    <a:pt x="2669" y="6634"/>
                    <a:pt x="2873" y="7422"/>
                  </a:cubicBezTo>
                  <a:cubicBezTo>
                    <a:pt x="2720" y="6710"/>
                    <a:pt x="2593" y="5998"/>
                    <a:pt x="2466" y="5287"/>
                  </a:cubicBezTo>
                  <a:cubicBezTo>
                    <a:pt x="2136" y="3533"/>
                    <a:pt x="1678" y="1779"/>
                    <a:pt x="1678" y="0"/>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9"/>
            <p:cNvSpPr/>
            <p:nvPr/>
          </p:nvSpPr>
          <p:spPr>
            <a:xfrm>
              <a:off x="2203413" y="2254703"/>
              <a:ext cx="243420" cy="99620"/>
            </a:xfrm>
            <a:custGeom>
              <a:rect b="b" l="l" r="r" t="t"/>
              <a:pathLst>
                <a:path extrusionOk="0" h="2424" w="5923">
                  <a:moveTo>
                    <a:pt x="3458" y="0"/>
                  </a:moveTo>
                  <a:cubicBezTo>
                    <a:pt x="3416" y="0"/>
                    <a:pt x="3373" y="2"/>
                    <a:pt x="3330" y="6"/>
                  </a:cubicBezTo>
                  <a:cubicBezTo>
                    <a:pt x="2567" y="57"/>
                    <a:pt x="2008" y="693"/>
                    <a:pt x="2033" y="1455"/>
                  </a:cubicBezTo>
                  <a:cubicBezTo>
                    <a:pt x="1748" y="1109"/>
                    <a:pt x="1431" y="812"/>
                    <a:pt x="1041" y="812"/>
                  </a:cubicBezTo>
                  <a:cubicBezTo>
                    <a:pt x="944" y="812"/>
                    <a:pt x="843" y="830"/>
                    <a:pt x="737" y="871"/>
                  </a:cubicBezTo>
                  <a:cubicBezTo>
                    <a:pt x="0" y="1125"/>
                    <a:pt x="26" y="2192"/>
                    <a:pt x="763" y="2421"/>
                  </a:cubicBezTo>
                  <a:cubicBezTo>
                    <a:pt x="770" y="2423"/>
                    <a:pt x="778" y="2424"/>
                    <a:pt x="785" y="2424"/>
                  </a:cubicBezTo>
                  <a:cubicBezTo>
                    <a:pt x="871" y="2424"/>
                    <a:pt x="909" y="2290"/>
                    <a:pt x="839" y="2243"/>
                  </a:cubicBezTo>
                  <a:cubicBezTo>
                    <a:pt x="335" y="2033"/>
                    <a:pt x="802" y="1234"/>
                    <a:pt x="1223" y="1234"/>
                  </a:cubicBezTo>
                  <a:cubicBezTo>
                    <a:pt x="1312" y="1234"/>
                    <a:pt x="1399" y="1269"/>
                    <a:pt x="1474" y="1354"/>
                  </a:cubicBezTo>
                  <a:cubicBezTo>
                    <a:pt x="1779" y="1633"/>
                    <a:pt x="1906" y="2065"/>
                    <a:pt x="2237" y="2319"/>
                  </a:cubicBezTo>
                  <a:cubicBezTo>
                    <a:pt x="2263" y="2340"/>
                    <a:pt x="2290" y="2349"/>
                    <a:pt x="2317" y="2349"/>
                  </a:cubicBezTo>
                  <a:cubicBezTo>
                    <a:pt x="2418" y="2349"/>
                    <a:pt x="2506" y="2217"/>
                    <a:pt x="2465" y="2116"/>
                  </a:cubicBezTo>
                  <a:cubicBezTo>
                    <a:pt x="2440" y="2091"/>
                    <a:pt x="2415" y="2065"/>
                    <a:pt x="2415" y="2040"/>
                  </a:cubicBezTo>
                  <a:cubicBezTo>
                    <a:pt x="2237" y="1328"/>
                    <a:pt x="2415" y="464"/>
                    <a:pt x="3304" y="362"/>
                  </a:cubicBezTo>
                  <a:cubicBezTo>
                    <a:pt x="3344" y="357"/>
                    <a:pt x="3385" y="354"/>
                    <a:pt x="3426" y="354"/>
                  </a:cubicBezTo>
                  <a:cubicBezTo>
                    <a:pt x="3744" y="354"/>
                    <a:pt x="4064" y="527"/>
                    <a:pt x="4245" y="820"/>
                  </a:cubicBezTo>
                  <a:cubicBezTo>
                    <a:pt x="4397" y="1150"/>
                    <a:pt x="4422" y="1531"/>
                    <a:pt x="4270" y="1862"/>
                  </a:cubicBezTo>
                  <a:cubicBezTo>
                    <a:pt x="4233" y="1972"/>
                    <a:pt x="4329" y="2055"/>
                    <a:pt x="4423" y="2055"/>
                  </a:cubicBezTo>
                  <a:cubicBezTo>
                    <a:pt x="4459" y="2055"/>
                    <a:pt x="4496" y="2043"/>
                    <a:pt x="4524" y="2014"/>
                  </a:cubicBezTo>
                  <a:cubicBezTo>
                    <a:pt x="4575" y="1938"/>
                    <a:pt x="4626" y="1862"/>
                    <a:pt x="4677" y="1786"/>
                  </a:cubicBezTo>
                  <a:cubicBezTo>
                    <a:pt x="4768" y="1626"/>
                    <a:pt x="4941" y="1528"/>
                    <a:pt x="5141" y="1528"/>
                  </a:cubicBezTo>
                  <a:cubicBezTo>
                    <a:pt x="5164" y="1528"/>
                    <a:pt x="5187" y="1529"/>
                    <a:pt x="5210" y="1531"/>
                  </a:cubicBezTo>
                  <a:cubicBezTo>
                    <a:pt x="5363" y="1582"/>
                    <a:pt x="5515" y="1709"/>
                    <a:pt x="5566" y="1887"/>
                  </a:cubicBezTo>
                  <a:lnTo>
                    <a:pt x="5287" y="1811"/>
                  </a:lnTo>
                  <a:cubicBezTo>
                    <a:pt x="5277" y="1810"/>
                    <a:pt x="5268" y="1809"/>
                    <a:pt x="5260" y="1809"/>
                  </a:cubicBezTo>
                  <a:cubicBezTo>
                    <a:pt x="5104" y="1809"/>
                    <a:pt x="5066" y="2017"/>
                    <a:pt x="5210" y="2065"/>
                  </a:cubicBezTo>
                  <a:cubicBezTo>
                    <a:pt x="5388" y="2116"/>
                    <a:pt x="5541" y="2167"/>
                    <a:pt x="5693" y="2218"/>
                  </a:cubicBezTo>
                  <a:cubicBezTo>
                    <a:pt x="5707" y="2221"/>
                    <a:pt x="5720" y="2223"/>
                    <a:pt x="5732" y="2223"/>
                  </a:cubicBezTo>
                  <a:cubicBezTo>
                    <a:pt x="5814" y="2223"/>
                    <a:pt x="5871" y="2153"/>
                    <a:pt x="5871" y="2065"/>
                  </a:cubicBezTo>
                  <a:cubicBezTo>
                    <a:pt x="5922" y="1659"/>
                    <a:pt x="5642" y="1303"/>
                    <a:pt x="5236" y="1252"/>
                  </a:cubicBezTo>
                  <a:cubicBezTo>
                    <a:pt x="5209" y="1247"/>
                    <a:pt x="5181" y="1245"/>
                    <a:pt x="5153" y="1245"/>
                  </a:cubicBezTo>
                  <a:cubicBezTo>
                    <a:pt x="5021" y="1245"/>
                    <a:pt x="4878" y="1291"/>
                    <a:pt x="4753" y="1354"/>
                  </a:cubicBezTo>
                  <a:cubicBezTo>
                    <a:pt x="4753" y="1125"/>
                    <a:pt x="4702" y="896"/>
                    <a:pt x="4600" y="667"/>
                  </a:cubicBezTo>
                  <a:cubicBezTo>
                    <a:pt x="4368" y="248"/>
                    <a:pt x="3922" y="0"/>
                    <a:pt x="34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9"/>
            <p:cNvSpPr/>
            <p:nvPr/>
          </p:nvSpPr>
          <p:spPr>
            <a:xfrm>
              <a:off x="2348569" y="2844904"/>
              <a:ext cx="72003" cy="57084"/>
            </a:xfrm>
            <a:custGeom>
              <a:rect b="b" l="l" r="r" t="t"/>
              <a:pathLst>
                <a:path extrusionOk="0" h="1389" w="1752">
                  <a:moveTo>
                    <a:pt x="505" y="0"/>
                  </a:moveTo>
                  <a:cubicBezTo>
                    <a:pt x="498" y="0"/>
                    <a:pt x="491" y="2"/>
                    <a:pt x="484" y="5"/>
                  </a:cubicBezTo>
                  <a:cubicBezTo>
                    <a:pt x="77" y="260"/>
                    <a:pt x="1" y="819"/>
                    <a:pt x="306" y="1175"/>
                  </a:cubicBezTo>
                  <a:cubicBezTo>
                    <a:pt x="461" y="1319"/>
                    <a:pt x="654" y="1389"/>
                    <a:pt x="846" y="1389"/>
                  </a:cubicBezTo>
                  <a:cubicBezTo>
                    <a:pt x="1125" y="1389"/>
                    <a:pt x="1401" y="1242"/>
                    <a:pt x="1551" y="971"/>
                  </a:cubicBezTo>
                  <a:cubicBezTo>
                    <a:pt x="1751" y="638"/>
                    <a:pt x="1524" y="14"/>
                    <a:pt x="1108" y="14"/>
                  </a:cubicBezTo>
                  <a:cubicBezTo>
                    <a:pt x="1048" y="14"/>
                    <a:pt x="983" y="27"/>
                    <a:pt x="916" y="56"/>
                  </a:cubicBezTo>
                  <a:cubicBezTo>
                    <a:pt x="611" y="183"/>
                    <a:pt x="586" y="793"/>
                    <a:pt x="992" y="793"/>
                  </a:cubicBezTo>
                  <a:cubicBezTo>
                    <a:pt x="1068" y="793"/>
                    <a:pt x="1094" y="666"/>
                    <a:pt x="1018" y="641"/>
                  </a:cubicBezTo>
                  <a:cubicBezTo>
                    <a:pt x="763" y="602"/>
                    <a:pt x="856" y="215"/>
                    <a:pt x="1075" y="215"/>
                  </a:cubicBezTo>
                  <a:cubicBezTo>
                    <a:pt x="1140" y="215"/>
                    <a:pt x="1216" y="249"/>
                    <a:pt x="1297" y="336"/>
                  </a:cubicBezTo>
                  <a:cubicBezTo>
                    <a:pt x="1526" y="590"/>
                    <a:pt x="1424" y="997"/>
                    <a:pt x="1094" y="1124"/>
                  </a:cubicBezTo>
                  <a:cubicBezTo>
                    <a:pt x="991" y="1177"/>
                    <a:pt x="895" y="1201"/>
                    <a:pt x="808" y="1201"/>
                  </a:cubicBezTo>
                  <a:cubicBezTo>
                    <a:pt x="319" y="1201"/>
                    <a:pt x="124" y="449"/>
                    <a:pt x="535" y="82"/>
                  </a:cubicBezTo>
                  <a:cubicBezTo>
                    <a:pt x="578" y="60"/>
                    <a:pt x="547" y="0"/>
                    <a:pt x="5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9"/>
            <p:cNvSpPr/>
            <p:nvPr/>
          </p:nvSpPr>
          <p:spPr>
            <a:xfrm>
              <a:off x="2395585" y="2910660"/>
              <a:ext cx="6329" cy="112073"/>
            </a:xfrm>
            <a:custGeom>
              <a:rect b="b" l="l" r="r" t="t"/>
              <a:pathLst>
                <a:path extrusionOk="0" h="2727" w="154">
                  <a:moveTo>
                    <a:pt x="90" y="0"/>
                  </a:moveTo>
                  <a:cubicBezTo>
                    <a:pt x="58" y="0"/>
                    <a:pt x="26" y="19"/>
                    <a:pt x="26" y="57"/>
                  </a:cubicBezTo>
                  <a:cubicBezTo>
                    <a:pt x="1" y="947"/>
                    <a:pt x="26" y="1837"/>
                    <a:pt x="77" y="2726"/>
                  </a:cubicBezTo>
                  <a:lnTo>
                    <a:pt x="102" y="2726"/>
                  </a:lnTo>
                  <a:cubicBezTo>
                    <a:pt x="153" y="1837"/>
                    <a:pt x="153" y="947"/>
                    <a:pt x="153" y="57"/>
                  </a:cubicBezTo>
                  <a:cubicBezTo>
                    <a:pt x="153" y="19"/>
                    <a:pt x="121" y="0"/>
                    <a:pt x="90"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9"/>
            <p:cNvSpPr/>
            <p:nvPr/>
          </p:nvSpPr>
          <p:spPr>
            <a:xfrm>
              <a:off x="2351734" y="2578880"/>
              <a:ext cx="35138" cy="248599"/>
            </a:xfrm>
            <a:custGeom>
              <a:rect b="b" l="l" r="r" t="t"/>
              <a:pathLst>
                <a:path extrusionOk="0" h="6049" w="855">
                  <a:moveTo>
                    <a:pt x="229" y="0"/>
                  </a:moveTo>
                  <a:cubicBezTo>
                    <a:pt x="169" y="0"/>
                    <a:pt x="112" y="49"/>
                    <a:pt x="127" y="124"/>
                  </a:cubicBezTo>
                  <a:cubicBezTo>
                    <a:pt x="559" y="2081"/>
                    <a:pt x="0" y="4140"/>
                    <a:pt x="737" y="6021"/>
                  </a:cubicBezTo>
                  <a:cubicBezTo>
                    <a:pt x="747" y="6040"/>
                    <a:pt x="768" y="6049"/>
                    <a:pt x="788" y="6049"/>
                  </a:cubicBezTo>
                  <a:cubicBezTo>
                    <a:pt x="822" y="6049"/>
                    <a:pt x="855" y="6027"/>
                    <a:pt x="839" y="5996"/>
                  </a:cubicBezTo>
                  <a:cubicBezTo>
                    <a:pt x="254" y="4039"/>
                    <a:pt x="813" y="2031"/>
                    <a:pt x="331" y="74"/>
                  </a:cubicBezTo>
                  <a:cubicBezTo>
                    <a:pt x="310" y="22"/>
                    <a:pt x="269"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9"/>
            <p:cNvSpPr/>
            <p:nvPr/>
          </p:nvSpPr>
          <p:spPr>
            <a:xfrm>
              <a:off x="2333979" y="2825547"/>
              <a:ext cx="43892" cy="195254"/>
            </a:xfrm>
            <a:custGeom>
              <a:rect b="b" l="l" r="r" t="t"/>
              <a:pathLst>
                <a:path extrusionOk="0" h="4751" w="1068">
                  <a:moveTo>
                    <a:pt x="265" y="0"/>
                  </a:moveTo>
                  <a:cubicBezTo>
                    <a:pt x="239" y="0"/>
                    <a:pt x="213" y="14"/>
                    <a:pt x="203" y="44"/>
                  </a:cubicBezTo>
                  <a:cubicBezTo>
                    <a:pt x="0" y="527"/>
                    <a:pt x="0" y="1086"/>
                    <a:pt x="203" y="1569"/>
                  </a:cubicBezTo>
                  <a:cubicBezTo>
                    <a:pt x="636" y="2662"/>
                    <a:pt x="890" y="3450"/>
                    <a:pt x="712" y="4645"/>
                  </a:cubicBezTo>
                  <a:cubicBezTo>
                    <a:pt x="712" y="4707"/>
                    <a:pt x="770" y="4751"/>
                    <a:pt x="821" y="4751"/>
                  </a:cubicBezTo>
                  <a:cubicBezTo>
                    <a:pt x="852" y="4751"/>
                    <a:pt x="880" y="4734"/>
                    <a:pt x="890" y="4695"/>
                  </a:cubicBezTo>
                  <a:cubicBezTo>
                    <a:pt x="1042" y="4085"/>
                    <a:pt x="1068" y="3450"/>
                    <a:pt x="941" y="2840"/>
                  </a:cubicBezTo>
                  <a:cubicBezTo>
                    <a:pt x="712" y="1849"/>
                    <a:pt x="26" y="1137"/>
                    <a:pt x="331" y="95"/>
                  </a:cubicBezTo>
                  <a:cubicBezTo>
                    <a:pt x="346" y="34"/>
                    <a:pt x="305" y="0"/>
                    <a:pt x="2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9"/>
            <p:cNvSpPr/>
            <p:nvPr/>
          </p:nvSpPr>
          <p:spPr>
            <a:xfrm>
              <a:off x="2116697" y="2060764"/>
              <a:ext cx="240297" cy="117374"/>
            </a:xfrm>
            <a:custGeom>
              <a:rect b="b" l="l" r="r" t="t"/>
              <a:pathLst>
                <a:path extrusionOk="0" h="2856" w="5847">
                  <a:moveTo>
                    <a:pt x="3143" y="1"/>
                  </a:moveTo>
                  <a:cubicBezTo>
                    <a:pt x="2515" y="1"/>
                    <a:pt x="1954" y="426"/>
                    <a:pt x="1805" y="1066"/>
                  </a:cubicBezTo>
                  <a:cubicBezTo>
                    <a:pt x="1682" y="614"/>
                    <a:pt x="1278" y="329"/>
                    <a:pt x="846" y="329"/>
                  </a:cubicBezTo>
                  <a:cubicBezTo>
                    <a:pt x="742" y="329"/>
                    <a:pt x="637" y="345"/>
                    <a:pt x="534" y="379"/>
                  </a:cubicBezTo>
                  <a:cubicBezTo>
                    <a:pt x="229" y="481"/>
                    <a:pt x="1" y="786"/>
                    <a:pt x="1" y="1116"/>
                  </a:cubicBezTo>
                  <a:cubicBezTo>
                    <a:pt x="1" y="1371"/>
                    <a:pt x="153" y="1752"/>
                    <a:pt x="458" y="1752"/>
                  </a:cubicBezTo>
                  <a:cubicBezTo>
                    <a:pt x="484" y="1752"/>
                    <a:pt x="509" y="1726"/>
                    <a:pt x="484" y="1676"/>
                  </a:cubicBezTo>
                  <a:cubicBezTo>
                    <a:pt x="382" y="1498"/>
                    <a:pt x="280" y="1396"/>
                    <a:pt x="280" y="1167"/>
                  </a:cubicBezTo>
                  <a:cubicBezTo>
                    <a:pt x="280" y="913"/>
                    <a:pt x="484" y="710"/>
                    <a:pt x="738" y="659"/>
                  </a:cubicBezTo>
                  <a:cubicBezTo>
                    <a:pt x="783" y="651"/>
                    <a:pt x="827" y="648"/>
                    <a:pt x="868" y="648"/>
                  </a:cubicBezTo>
                  <a:cubicBezTo>
                    <a:pt x="1384" y="648"/>
                    <a:pt x="1600" y="1205"/>
                    <a:pt x="1576" y="1676"/>
                  </a:cubicBezTo>
                  <a:cubicBezTo>
                    <a:pt x="1576" y="1758"/>
                    <a:pt x="1643" y="1803"/>
                    <a:pt x="1713" y="1803"/>
                  </a:cubicBezTo>
                  <a:cubicBezTo>
                    <a:pt x="1772" y="1803"/>
                    <a:pt x="1833" y="1771"/>
                    <a:pt x="1856" y="1701"/>
                  </a:cubicBezTo>
                  <a:lnTo>
                    <a:pt x="1856" y="1574"/>
                  </a:lnTo>
                  <a:cubicBezTo>
                    <a:pt x="1881" y="1625"/>
                    <a:pt x="1907" y="1676"/>
                    <a:pt x="1932" y="1752"/>
                  </a:cubicBezTo>
                  <a:cubicBezTo>
                    <a:pt x="1947" y="1767"/>
                    <a:pt x="1964" y="1773"/>
                    <a:pt x="1981" y="1773"/>
                  </a:cubicBezTo>
                  <a:cubicBezTo>
                    <a:pt x="2021" y="1773"/>
                    <a:pt x="2059" y="1737"/>
                    <a:pt x="2059" y="1701"/>
                  </a:cubicBezTo>
                  <a:cubicBezTo>
                    <a:pt x="1938" y="971"/>
                    <a:pt x="2431" y="322"/>
                    <a:pt x="3087" y="322"/>
                  </a:cubicBezTo>
                  <a:cubicBezTo>
                    <a:pt x="3253" y="322"/>
                    <a:pt x="3430" y="363"/>
                    <a:pt x="3610" y="456"/>
                  </a:cubicBezTo>
                  <a:cubicBezTo>
                    <a:pt x="4499" y="939"/>
                    <a:pt x="4321" y="1930"/>
                    <a:pt x="3889" y="2641"/>
                  </a:cubicBezTo>
                  <a:cubicBezTo>
                    <a:pt x="3832" y="2756"/>
                    <a:pt x="3918" y="2856"/>
                    <a:pt x="4018" y="2856"/>
                  </a:cubicBezTo>
                  <a:cubicBezTo>
                    <a:pt x="4051" y="2856"/>
                    <a:pt x="4086" y="2845"/>
                    <a:pt x="4118" y="2819"/>
                  </a:cubicBezTo>
                  <a:cubicBezTo>
                    <a:pt x="4220" y="2718"/>
                    <a:pt x="4296" y="2591"/>
                    <a:pt x="4372" y="2463"/>
                  </a:cubicBezTo>
                  <a:cubicBezTo>
                    <a:pt x="4398" y="2463"/>
                    <a:pt x="4398" y="2438"/>
                    <a:pt x="4423" y="2438"/>
                  </a:cubicBezTo>
                  <a:cubicBezTo>
                    <a:pt x="4488" y="2177"/>
                    <a:pt x="4722" y="1990"/>
                    <a:pt x="4979" y="1990"/>
                  </a:cubicBezTo>
                  <a:cubicBezTo>
                    <a:pt x="5022" y="1990"/>
                    <a:pt x="5066" y="1995"/>
                    <a:pt x="5109" y="2006"/>
                  </a:cubicBezTo>
                  <a:cubicBezTo>
                    <a:pt x="5440" y="2082"/>
                    <a:pt x="5490" y="2387"/>
                    <a:pt x="5516" y="2667"/>
                  </a:cubicBezTo>
                  <a:cubicBezTo>
                    <a:pt x="5516" y="2724"/>
                    <a:pt x="5564" y="2757"/>
                    <a:pt x="5615" y="2757"/>
                  </a:cubicBezTo>
                  <a:cubicBezTo>
                    <a:pt x="5655" y="2757"/>
                    <a:pt x="5697" y="2737"/>
                    <a:pt x="5719" y="2692"/>
                  </a:cubicBezTo>
                  <a:cubicBezTo>
                    <a:pt x="5846" y="2311"/>
                    <a:pt x="5490" y="1879"/>
                    <a:pt x="5135" y="1803"/>
                  </a:cubicBezTo>
                  <a:cubicBezTo>
                    <a:pt x="5100" y="1798"/>
                    <a:pt x="5065" y="1796"/>
                    <a:pt x="5030" y="1796"/>
                  </a:cubicBezTo>
                  <a:cubicBezTo>
                    <a:pt x="4863" y="1796"/>
                    <a:pt x="4702" y="1846"/>
                    <a:pt x="4575" y="1930"/>
                  </a:cubicBezTo>
                  <a:cubicBezTo>
                    <a:pt x="4753" y="1142"/>
                    <a:pt x="4296" y="329"/>
                    <a:pt x="3508" y="49"/>
                  </a:cubicBezTo>
                  <a:cubicBezTo>
                    <a:pt x="3385" y="16"/>
                    <a:pt x="3263" y="1"/>
                    <a:pt x="3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9"/>
            <p:cNvSpPr/>
            <p:nvPr/>
          </p:nvSpPr>
          <p:spPr>
            <a:xfrm>
              <a:off x="2331883" y="2545344"/>
              <a:ext cx="21987" cy="251763"/>
            </a:xfrm>
            <a:custGeom>
              <a:rect b="b" l="l" r="r" t="t"/>
              <a:pathLst>
                <a:path extrusionOk="0" h="6126" w="535">
                  <a:moveTo>
                    <a:pt x="0" y="0"/>
                  </a:moveTo>
                  <a:cubicBezTo>
                    <a:pt x="178" y="2008"/>
                    <a:pt x="254" y="4016"/>
                    <a:pt x="204" y="6049"/>
                  </a:cubicBezTo>
                  <a:cubicBezTo>
                    <a:pt x="204" y="6100"/>
                    <a:pt x="248" y="6125"/>
                    <a:pt x="293" y="6125"/>
                  </a:cubicBezTo>
                  <a:cubicBezTo>
                    <a:pt x="337" y="6125"/>
                    <a:pt x="382" y="6100"/>
                    <a:pt x="382" y="6049"/>
                  </a:cubicBezTo>
                  <a:cubicBezTo>
                    <a:pt x="534" y="4016"/>
                    <a:pt x="407" y="1983"/>
                    <a:pt x="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9"/>
            <p:cNvSpPr/>
            <p:nvPr/>
          </p:nvSpPr>
          <p:spPr>
            <a:xfrm>
              <a:off x="2148054" y="1746286"/>
              <a:ext cx="88812" cy="48372"/>
            </a:xfrm>
            <a:custGeom>
              <a:rect b="b" l="l" r="r" t="t"/>
              <a:pathLst>
                <a:path extrusionOk="0" h="1177" w="2161">
                  <a:moveTo>
                    <a:pt x="1080" y="0"/>
                  </a:moveTo>
                  <a:cubicBezTo>
                    <a:pt x="540" y="0"/>
                    <a:pt x="0" y="356"/>
                    <a:pt x="0" y="1067"/>
                  </a:cubicBezTo>
                  <a:cubicBezTo>
                    <a:pt x="0" y="1125"/>
                    <a:pt x="48" y="1158"/>
                    <a:pt x="95" y="1158"/>
                  </a:cubicBezTo>
                  <a:cubicBezTo>
                    <a:pt x="131" y="1158"/>
                    <a:pt x="167" y="1137"/>
                    <a:pt x="178" y="1093"/>
                  </a:cubicBezTo>
                  <a:cubicBezTo>
                    <a:pt x="229" y="559"/>
                    <a:pt x="648" y="292"/>
                    <a:pt x="1068" y="292"/>
                  </a:cubicBezTo>
                  <a:cubicBezTo>
                    <a:pt x="1487" y="292"/>
                    <a:pt x="1906" y="559"/>
                    <a:pt x="1957" y="1093"/>
                  </a:cubicBezTo>
                  <a:cubicBezTo>
                    <a:pt x="1969" y="1150"/>
                    <a:pt x="2011" y="1176"/>
                    <a:pt x="2054" y="1176"/>
                  </a:cubicBezTo>
                  <a:cubicBezTo>
                    <a:pt x="2107" y="1176"/>
                    <a:pt x="2160" y="1137"/>
                    <a:pt x="2160" y="1067"/>
                  </a:cubicBezTo>
                  <a:cubicBezTo>
                    <a:pt x="2160" y="356"/>
                    <a:pt x="1620" y="0"/>
                    <a:pt x="10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9"/>
            <p:cNvSpPr/>
            <p:nvPr/>
          </p:nvSpPr>
          <p:spPr>
            <a:xfrm>
              <a:off x="2471862" y="2135274"/>
              <a:ext cx="114415" cy="77140"/>
            </a:xfrm>
            <a:custGeom>
              <a:rect b="b" l="l" r="r" t="t"/>
              <a:pathLst>
                <a:path extrusionOk="0" h="1877" w="2784">
                  <a:moveTo>
                    <a:pt x="607" y="1"/>
                  </a:moveTo>
                  <a:cubicBezTo>
                    <a:pt x="349" y="1"/>
                    <a:pt x="106" y="156"/>
                    <a:pt x="0" y="422"/>
                  </a:cubicBezTo>
                  <a:cubicBezTo>
                    <a:pt x="0" y="440"/>
                    <a:pt x="25" y="458"/>
                    <a:pt x="49" y="458"/>
                  </a:cubicBezTo>
                  <a:cubicBezTo>
                    <a:pt x="59" y="458"/>
                    <a:pt x="69" y="455"/>
                    <a:pt x="76" y="447"/>
                  </a:cubicBezTo>
                  <a:cubicBezTo>
                    <a:pt x="183" y="294"/>
                    <a:pt x="355" y="215"/>
                    <a:pt x="530" y="215"/>
                  </a:cubicBezTo>
                  <a:cubicBezTo>
                    <a:pt x="646" y="215"/>
                    <a:pt x="763" y="249"/>
                    <a:pt x="864" y="320"/>
                  </a:cubicBezTo>
                  <a:cubicBezTo>
                    <a:pt x="1118" y="574"/>
                    <a:pt x="1220" y="930"/>
                    <a:pt x="1144" y="1286"/>
                  </a:cubicBezTo>
                  <a:cubicBezTo>
                    <a:pt x="1144" y="1317"/>
                    <a:pt x="1163" y="1339"/>
                    <a:pt x="1184" y="1339"/>
                  </a:cubicBezTo>
                  <a:cubicBezTo>
                    <a:pt x="1197" y="1339"/>
                    <a:pt x="1210" y="1331"/>
                    <a:pt x="1220" y="1311"/>
                  </a:cubicBezTo>
                  <a:cubicBezTo>
                    <a:pt x="1245" y="1286"/>
                    <a:pt x="1245" y="1260"/>
                    <a:pt x="1245" y="1235"/>
                  </a:cubicBezTo>
                  <a:cubicBezTo>
                    <a:pt x="1271" y="1260"/>
                    <a:pt x="1271" y="1286"/>
                    <a:pt x="1271" y="1311"/>
                  </a:cubicBezTo>
                  <a:cubicBezTo>
                    <a:pt x="1271" y="1324"/>
                    <a:pt x="1284" y="1330"/>
                    <a:pt x="1296" y="1330"/>
                  </a:cubicBezTo>
                  <a:cubicBezTo>
                    <a:pt x="1309" y="1330"/>
                    <a:pt x="1322" y="1324"/>
                    <a:pt x="1322" y="1311"/>
                  </a:cubicBezTo>
                  <a:cubicBezTo>
                    <a:pt x="1406" y="1037"/>
                    <a:pt x="1455" y="588"/>
                    <a:pt x="1745" y="588"/>
                  </a:cubicBezTo>
                  <a:cubicBezTo>
                    <a:pt x="1805" y="588"/>
                    <a:pt x="1875" y="607"/>
                    <a:pt x="1957" y="650"/>
                  </a:cubicBezTo>
                  <a:cubicBezTo>
                    <a:pt x="2338" y="828"/>
                    <a:pt x="2338" y="1311"/>
                    <a:pt x="2364" y="1667"/>
                  </a:cubicBezTo>
                  <a:cubicBezTo>
                    <a:pt x="2364" y="1807"/>
                    <a:pt x="2472" y="1877"/>
                    <a:pt x="2577" y="1877"/>
                  </a:cubicBezTo>
                  <a:cubicBezTo>
                    <a:pt x="2681" y="1877"/>
                    <a:pt x="2783" y="1807"/>
                    <a:pt x="2770" y="1667"/>
                  </a:cubicBezTo>
                  <a:cubicBezTo>
                    <a:pt x="2745" y="1133"/>
                    <a:pt x="2618" y="396"/>
                    <a:pt x="1932" y="320"/>
                  </a:cubicBezTo>
                  <a:cubicBezTo>
                    <a:pt x="1889" y="311"/>
                    <a:pt x="1846" y="307"/>
                    <a:pt x="1803" y="307"/>
                  </a:cubicBezTo>
                  <a:cubicBezTo>
                    <a:pt x="1595" y="307"/>
                    <a:pt x="1402" y="410"/>
                    <a:pt x="1296" y="600"/>
                  </a:cubicBezTo>
                  <a:cubicBezTo>
                    <a:pt x="1271" y="396"/>
                    <a:pt x="1118" y="193"/>
                    <a:pt x="940" y="91"/>
                  </a:cubicBezTo>
                  <a:cubicBezTo>
                    <a:pt x="833" y="30"/>
                    <a:pt x="719" y="1"/>
                    <a:pt x="6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9"/>
            <p:cNvSpPr/>
            <p:nvPr/>
          </p:nvSpPr>
          <p:spPr>
            <a:xfrm>
              <a:off x="1970472" y="2174850"/>
              <a:ext cx="212063" cy="91524"/>
            </a:xfrm>
            <a:custGeom>
              <a:rect b="b" l="l" r="r" t="t"/>
              <a:pathLst>
                <a:path extrusionOk="0" h="2227" w="5160">
                  <a:moveTo>
                    <a:pt x="3065" y="0"/>
                  </a:moveTo>
                  <a:cubicBezTo>
                    <a:pt x="2596" y="0"/>
                    <a:pt x="2148" y="272"/>
                    <a:pt x="1957" y="730"/>
                  </a:cubicBezTo>
                  <a:cubicBezTo>
                    <a:pt x="1802" y="330"/>
                    <a:pt x="1414" y="105"/>
                    <a:pt x="1014" y="105"/>
                  </a:cubicBezTo>
                  <a:cubicBezTo>
                    <a:pt x="956" y="105"/>
                    <a:pt x="897" y="110"/>
                    <a:pt x="839" y="120"/>
                  </a:cubicBezTo>
                  <a:cubicBezTo>
                    <a:pt x="255" y="247"/>
                    <a:pt x="0" y="1009"/>
                    <a:pt x="534" y="1365"/>
                  </a:cubicBezTo>
                  <a:cubicBezTo>
                    <a:pt x="546" y="1373"/>
                    <a:pt x="558" y="1377"/>
                    <a:pt x="570" y="1377"/>
                  </a:cubicBezTo>
                  <a:cubicBezTo>
                    <a:pt x="631" y="1377"/>
                    <a:pt x="679" y="1277"/>
                    <a:pt x="636" y="1212"/>
                  </a:cubicBezTo>
                  <a:cubicBezTo>
                    <a:pt x="335" y="888"/>
                    <a:pt x="646" y="437"/>
                    <a:pt x="1031" y="437"/>
                  </a:cubicBezTo>
                  <a:cubicBezTo>
                    <a:pt x="1068" y="437"/>
                    <a:pt x="1106" y="441"/>
                    <a:pt x="1144" y="450"/>
                  </a:cubicBezTo>
                  <a:cubicBezTo>
                    <a:pt x="1576" y="526"/>
                    <a:pt x="1754" y="984"/>
                    <a:pt x="1856" y="1390"/>
                  </a:cubicBezTo>
                  <a:cubicBezTo>
                    <a:pt x="1867" y="1448"/>
                    <a:pt x="1915" y="1474"/>
                    <a:pt x="1964" y="1474"/>
                  </a:cubicBezTo>
                  <a:cubicBezTo>
                    <a:pt x="2023" y="1474"/>
                    <a:pt x="2085" y="1435"/>
                    <a:pt x="2085" y="1365"/>
                  </a:cubicBezTo>
                  <a:lnTo>
                    <a:pt x="2085" y="1263"/>
                  </a:lnTo>
                  <a:cubicBezTo>
                    <a:pt x="2110" y="1263"/>
                    <a:pt x="2135" y="1238"/>
                    <a:pt x="2135" y="1212"/>
                  </a:cubicBezTo>
                  <a:cubicBezTo>
                    <a:pt x="2232" y="746"/>
                    <a:pt x="2582" y="354"/>
                    <a:pt x="3014" y="354"/>
                  </a:cubicBezTo>
                  <a:cubicBezTo>
                    <a:pt x="3147" y="354"/>
                    <a:pt x="3288" y="392"/>
                    <a:pt x="3432" y="475"/>
                  </a:cubicBezTo>
                  <a:cubicBezTo>
                    <a:pt x="3711" y="628"/>
                    <a:pt x="3864" y="907"/>
                    <a:pt x="3889" y="1187"/>
                  </a:cubicBezTo>
                  <a:cubicBezTo>
                    <a:pt x="3914" y="1517"/>
                    <a:pt x="3737" y="1721"/>
                    <a:pt x="3686" y="2000"/>
                  </a:cubicBezTo>
                  <a:cubicBezTo>
                    <a:pt x="3666" y="2121"/>
                    <a:pt x="3757" y="2226"/>
                    <a:pt x="3860" y="2226"/>
                  </a:cubicBezTo>
                  <a:cubicBezTo>
                    <a:pt x="3886" y="2226"/>
                    <a:pt x="3914" y="2219"/>
                    <a:pt x="3940" y="2204"/>
                  </a:cubicBezTo>
                  <a:cubicBezTo>
                    <a:pt x="4042" y="2127"/>
                    <a:pt x="4118" y="2051"/>
                    <a:pt x="4194" y="1949"/>
                  </a:cubicBezTo>
                  <a:cubicBezTo>
                    <a:pt x="4271" y="1827"/>
                    <a:pt x="4403" y="1732"/>
                    <a:pt x="4530" y="1732"/>
                  </a:cubicBezTo>
                  <a:cubicBezTo>
                    <a:pt x="4612" y="1732"/>
                    <a:pt x="4693" y="1773"/>
                    <a:pt x="4753" y="1873"/>
                  </a:cubicBezTo>
                  <a:cubicBezTo>
                    <a:pt x="4796" y="1966"/>
                    <a:pt x="4860" y="2003"/>
                    <a:pt x="4923" y="2003"/>
                  </a:cubicBezTo>
                  <a:cubicBezTo>
                    <a:pt x="5047" y="2003"/>
                    <a:pt x="5160" y="1856"/>
                    <a:pt x="5058" y="1721"/>
                  </a:cubicBezTo>
                  <a:cubicBezTo>
                    <a:pt x="4950" y="1526"/>
                    <a:pt x="4731" y="1405"/>
                    <a:pt x="4511" y="1405"/>
                  </a:cubicBezTo>
                  <a:cubicBezTo>
                    <a:pt x="4473" y="1405"/>
                    <a:pt x="4435" y="1408"/>
                    <a:pt x="4397" y="1416"/>
                  </a:cubicBezTo>
                  <a:cubicBezTo>
                    <a:pt x="4372" y="1416"/>
                    <a:pt x="4347" y="1441"/>
                    <a:pt x="4321" y="1441"/>
                  </a:cubicBezTo>
                  <a:cubicBezTo>
                    <a:pt x="4347" y="1314"/>
                    <a:pt x="4321" y="1162"/>
                    <a:pt x="4296" y="1035"/>
                  </a:cubicBezTo>
                  <a:cubicBezTo>
                    <a:pt x="4219" y="602"/>
                    <a:pt x="3940" y="247"/>
                    <a:pt x="3533" y="94"/>
                  </a:cubicBezTo>
                  <a:cubicBezTo>
                    <a:pt x="3381" y="31"/>
                    <a:pt x="3222" y="0"/>
                    <a:pt x="3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9"/>
            <p:cNvSpPr/>
            <p:nvPr/>
          </p:nvSpPr>
          <p:spPr>
            <a:xfrm>
              <a:off x="2250593" y="2429285"/>
              <a:ext cx="147335" cy="54988"/>
            </a:xfrm>
            <a:custGeom>
              <a:rect b="b" l="l" r="r" t="t"/>
              <a:pathLst>
                <a:path extrusionOk="0" h="1338" w="3585">
                  <a:moveTo>
                    <a:pt x="637" y="1"/>
                  </a:moveTo>
                  <a:cubicBezTo>
                    <a:pt x="307" y="1"/>
                    <a:pt x="1" y="292"/>
                    <a:pt x="174" y="638"/>
                  </a:cubicBezTo>
                  <a:cubicBezTo>
                    <a:pt x="191" y="681"/>
                    <a:pt x="222" y="698"/>
                    <a:pt x="255" y="698"/>
                  </a:cubicBezTo>
                  <a:cubicBezTo>
                    <a:pt x="321" y="698"/>
                    <a:pt x="394" y="630"/>
                    <a:pt x="377" y="562"/>
                  </a:cubicBezTo>
                  <a:cubicBezTo>
                    <a:pt x="321" y="383"/>
                    <a:pt x="403" y="327"/>
                    <a:pt x="521" y="327"/>
                  </a:cubicBezTo>
                  <a:cubicBezTo>
                    <a:pt x="671" y="327"/>
                    <a:pt x="879" y="418"/>
                    <a:pt x="936" y="460"/>
                  </a:cubicBezTo>
                  <a:cubicBezTo>
                    <a:pt x="1012" y="537"/>
                    <a:pt x="1089" y="613"/>
                    <a:pt x="1165" y="689"/>
                  </a:cubicBezTo>
                  <a:cubicBezTo>
                    <a:pt x="1317" y="867"/>
                    <a:pt x="1470" y="1070"/>
                    <a:pt x="1597" y="1274"/>
                  </a:cubicBezTo>
                  <a:cubicBezTo>
                    <a:pt x="1615" y="1318"/>
                    <a:pt x="1652" y="1338"/>
                    <a:pt x="1689" y="1338"/>
                  </a:cubicBezTo>
                  <a:cubicBezTo>
                    <a:pt x="1759" y="1338"/>
                    <a:pt x="1833" y="1271"/>
                    <a:pt x="1800" y="1172"/>
                  </a:cubicBezTo>
                  <a:cubicBezTo>
                    <a:pt x="1800" y="1172"/>
                    <a:pt x="1800" y="1147"/>
                    <a:pt x="1800" y="1121"/>
                  </a:cubicBezTo>
                  <a:cubicBezTo>
                    <a:pt x="1826" y="1121"/>
                    <a:pt x="1851" y="1096"/>
                    <a:pt x="1851" y="1070"/>
                  </a:cubicBezTo>
                  <a:cubicBezTo>
                    <a:pt x="1927" y="765"/>
                    <a:pt x="2156" y="511"/>
                    <a:pt x="2461" y="410"/>
                  </a:cubicBezTo>
                  <a:cubicBezTo>
                    <a:pt x="2493" y="404"/>
                    <a:pt x="2526" y="401"/>
                    <a:pt x="2558" y="401"/>
                  </a:cubicBezTo>
                  <a:cubicBezTo>
                    <a:pt x="2803" y="401"/>
                    <a:pt x="3035" y="566"/>
                    <a:pt x="3147" y="791"/>
                  </a:cubicBezTo>
                  <a:cubicBezTo>
                    <a:pt x="3184" y="883"/>
                    <a:pt x="3257" y="921"/>
                    <a:pt x="3330" y="921"/>
                  </a:cubicBezTo>
                  <a:cubicBezTo>
                    <a:pt x="3458" y="921"/>
                    <a:pt x="3584" y="801"/>
                    <a:pt x="3503" y="638"/>
                  </a:cubicBezTo>
                  <a:cubicBezTo>
                    <a:pt x="3352" y="270"/>
                    <a:pt x="2979" y="31"/>
                    <a:pt x="2589" y="31"/>
                  </a:cubicBezTo>
                  <a:cubicBezTo>
                    <a:pt x="2521" y="31"/>
                    <a:pt x="2453" y="39"/>
                    <a:pt x="2385" y="54"/>
                  </a:cubicBezTo>
                  <a:cubicBezTo>
                    <a:pt x="2004" y="155"/>
                    <a:pt x="1724" y="486"/>
                    <a:pt x="1699" y="892"/>
                  </a:cubicBezTo>
                  <a:cubicBezTo>
                    <a:pt x="1546" y="486"/>
                    <a:pt x="1216" y="181"/>
                    <a:pt x="809" y="28"/>
                  </a:cubicBezTo>
                  <a:cubicBezTo>
                    <a:pt x="753" y="10"/>
                    <a:pt x="695" y="1"/>
                    <a:pt x="6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9"/>
            <p:cNvSpPr/>
            <p:nvPr/>
          </p:nvSpPr>
          <p:spPr>
            <a:xfrm>
              <a:off x="2086778" y="1853509"/>
              <a:ext cx="205446" cy="95346"/>
            </a:xfrm>
            <a:custGeom>
              <a:rect b="b" l="l" r="r" t="t"/>
              <a:pathLst>
                <a:path extrusionOk="0" h="2320" w="4999">
                  <a:moveTo>
                    <a:pt x="3021" y="1"/>
                  </a:moveTo>
                  <a:cubicBezTo>
                    <a:pt x="2971" y="1"/>
                    <a:pt x="2919" y="3"/>
                    <a:pt x="2864" y="9"/>
                  </a:cubicBezTo>
                  <a:cubicBezTo>
                    <a:pt x="2076" y="60"/>
                    <a:pt x="1644" y="771"/>
                    <a:pt x="1567" y="1483"/>
                  </a:cubicBezTo>
                  <a:cubicBezTo>
                    <a:pt x="1364" y="1229"/>
                    <a:pt x="1084" y="1051"/>
                    <a:pt x="779" y="1000"/>
                  </a:cubicBezTo>
                  <a:cubicBezTo>
                    <a:pt x="740" y="993"/>
                    <a:pt x="701" y="990"/>
                    <a:pt x="663" y="990"/>
                  </a:cubicBezTo>
                  <a:cubicBezTo>
                    <a:pt x="286" y="990"/>
                    <a:pt x="1" y="1319"/>
                    <a:pt x="93" y="1712"/>
                  </a:cubicBezTo>
                  <a:cubicBezTo>
                    <a:pt x="93" y="1735"/>
                    <a:pt x="114" y="1747"/>
                    <a:pt x="136" y="1747"/>
                  </a:cubicBezTo>
                  <a:cubicBezTo>
                    <a:pt x="164" y="1747"/>
                    <a:pt x="195" y="1728"/>
                    <a:pt x="195" y="1686"/>
                  </a:cubicBezTo>
                  <a:cubicBezTo>
                    <a:pt x="181" y="1355"/>
                    <a:pt x="392" y="1226"/>
                    <a:pt x="636" y="1226"/>
                  </a:cubicBezTo>
                  <a:cubicBezTo>
                    <a:pt x="842" y="1226"/>
                    <a:pt x="1072" y="1318"/>
                    <a:pt x="1212" y="1458"/>
                  </a:cubicBezTo>
                  <a:cubicBezTo>
                    <a:pt x="1389" y="1635"/>
                    <a:pt x="1440" y="1915"/>
                    <a:pt x="1644" y="2118"/>
                  </a:cubicBezTo>
                  <a:cubicBezTo>
                    <a:pt x="1665" y="2140"/>
                    <a:pt x="1691" y="2149"/>
                    <a:pt x="1716" y="2149"/>
                  </a:cubicBezTo>
                  <a:cubicBezTo>
                    <a:pt x="1780" y="2149"/>
                    <a:pt x="1840" y="2090"/>
                    <a:pt x="1822" y="2017"/>
                  </a:cubicBezTo>
                  <a:cubicBezTo>
                    <a:pt x="1796" y="1915"/>
                    <a:pt x="1745" y="1813"/>
                    <a:pt x="1720" y="1712"/>
                  </a:cubicBezTo>
                  <a:cubicBezTo>
                    <a:pt x="1857" y="1072"/>
                    <a:pt x="2199" y="309"/>
                    <a:pt x="2913" y="309"/>
                  </a:cubicBezTo>
                  <a:cubicBezTo>
                    <a:pt x="2994" y="309"/>
                    <a:pt x="3079" y="319"/>
                    <a:pt x="3169" y="339"/>
                  </a:cubicBezTo>
                  <a:cubicBezTo>
                    <a:pt x="3855" y="517"/>
                    <a:pt x="3753" y="1559"/>
                    <a:pt x="4058" y="2068"/>
                  </a:cubicBezTo>
                  <a:cubicBezTo>
                    <a:pt x="4098" y="2147"/>
                    <a:pt x="4162" y="2179"/>
                    <a:pt x="4227" y="2179"/>
                  </a:cubicBezTo>
                  <a:cubicBezTo>
                    <a:pt x="4371" y="2179"/>
                    <a:pt x="4519" y="2022"/>
                    <a:pt x="4414" y="1864"/>
                  </a:cubicBezTo>
                  <a:lnTo>
                    <a:pt x="4363" y="1788"/>
                  </a:lnTo>
                  <a:cubicBezTo>
                    <a:pt x="4401" y="1763"/>
                    <a:pt x="4446" y="1750"/>
                    <a:pt x="4487" y="1750"/>
                  </a:cubicBezTo>
                  <a:cubicBezTo>
                    <a:pt x="4528" y="1750"/>
                    <a:pt x="4566" y="1763"/>
                    <a:pt x="4592" y="1788"/>
                  </a:cubicBezTo>
                  <a:cubicBezTo>
                    <a:pt x="4668" y="1915"/>
                    <a:pt x="4719" y="2068"/>
                    <a:pt x="4719" y="2195"/>
                  </a:cubicBezTo>
                  <a:cubicBezTo>
                    <a:pt x="4719" y="2270"/>
                    <a:pt x="4791" y="2319"/>
                    <a:pt x="4855" y="2319"/>
                  </a:cubicBezTo>
                  <a:cubicBezTo>
                    <a:pt x="4898" y="2319"/>
                    <a:pt x="4937" y="2297"/>
                    <a:pt x="4948" y="2245"/>
                  </a:cubicBezTo>
                  <a:cubicBezTo>
                    <a:pt x="4998" y="1940"/>
                    <a:pt x="4948" y="1559"/>
                    <a:pt x="4617" y="1458"/>
                  </a:cubicBezTo>
                  <a:cubicBezTo>
                    <a:pt x="4585" y="1451"/>
                    <a:pt x="4554" y="1448"/>
                    <a:pt x="4522" y="1448"/>
                  </a:cubicBezTo>
                  <a:cubicBezTo>
                    <a:pt x="4428" y="1448"/>
                    <a:pt x="4338" y="1477"/>
                    <a:pt x="4261" y="1534"/>
                  </a:cubicBezTo>
                  <a:cubicBezTo>
                    <a:pt x="3973" y="836"/>
                    <a:pt x="3912" y="1"/>
                    <a:pt x="30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9"/>
            <p:cNvSpPr/>
            <p:nvPr/>
          </p:nvSpPr>
          <p:spPr>
            <a:xfrm>
              <a:off x="2281745" y="1693763"/>
              <a:ext cx="111785" cy="98593"/>
            </a:xfrm>
            <a:custGeom>
              <a:rect b="b" l="l" r="r" t="t"/>
              <a:pathLst>
                <a:path extrusionOk="0" h="2399" w="2720">
                  <a:moveTo>
                    <a:pt x="390" y="1"/>
                  </a:moveTo>
                  <a:cubicBezTo>
                    <a:pt x="200" y="1"/>
                    <a:pt x="17" y="135"/>
                    <a:pt x="0" y="363"/>
                  </a:cubicBezTo>
                  <a:cubicBezTo>
                    <a:pt x="0" y="477"/>
                    <a:pt x="88" y="543"/>
                    <a:pt x="179" y="543"/>
                  </a:cubicBezTo>
                  <a:cubicBezTo>
                    <a:pt x="250" y="543"/>
                    <a:pt x="323" y="503"/>
                    <a:pt x="356" y="414"/>
                  </a:cubicBezTo>
                  <a:cubicBezTo>
                    <a:pt x="356" y="413"/>
                    <a:pt x="357" y="412"/>
                    <a:pt x="357" y="412"/>
                  </a:cubicBezTo>
                  <a:cubicBezTo>
                    <a:pt x="372" y="412"/>
                    <a:pt x="510" y="619"/>
                    <a:pt x="534" y="643"/>
                  </a:cubicBezTo>
                  <a:cubicBezTo>
                    <a:pt x="559" y="719"/>
                    <a:pt x="610" y="795"/>
                    <a:pt x="636" y="871"/>
                  </a:cubicBezTo>
                  <a:cubicBezTo>
                    <a:pt x="712" y="1049"/>
                    <a:pt x="763" y="1227"/>
                    <a:pt x="788" y="1405"/>
                  </a:cubicBezTo>
                  <a:cubicBezTo>
                    <a:pt x="799" y="1482"/>
                    <a:pt x="857" y="1516"/>
                    <a:pt x="920" y="1516"/>
                  </a:cubicBezTo>
                  <a:cubicBezTo>
                    <a:pt x="1002" y="1516"/>
                    <a:pt x="1093" y="1456"/>
                    <a:pt x="1093" y="1354"/>
                  </a:cubicBezTo>
                  <a:lnTo>
                    <a:pt x="1093" y="1253"/>
                  </a:lnTo>
                  <a:cubicBezTo>
                    <a:pt x="1169" y="1253"/>
                    <a:pt x="1220" y="1202"/>
                    <a:pt x="1220" y="1126"/>
                  </a:cubicBezTo>
                  <a:cubicBezTo>
                    <a:pt x="1248" y="846"/>
                    <a:pt x="1438" y="712"/>
                    <a:pt x="1645" y="712"/>
                  </a:cubicBezTo>
                  <a:cubicBezTo>
                    <a:pt x="1814" y="712"/>
                    <a:pt x="1996" y="802"/>
                    <a:pt x="2110" y="973"/>
                  </a:cubicBezTo>
                  <a:cubicBezTo>
                    <a:pt x="2339" y="1329"/>
                    <a:pt x="2262" y="1761"/>
                    <a:pt x="2186" y="2168"/>
                  </a:cubicBezTo>
                  <a:cubicBezTo>
                    <a:pt x="2171" y="2306"/>
                    <a:pt x="2286" y="2398"/>
                    <a:pt x="2391" y="2398"/>
                  </a:cubicBezTo>
                  <a:cubicBezTo>
                    <a:pt x="2458" y="2398"/>
                    <a:pt x="2522" y="2359"/>
                    <a:pt x="2542" y="2269"/>
                  </a:cubicBezTo>
                  <a:cubicBezTo>
                    <a:pt x="2720" y="1583"/>
                    <a:pt x="2694" y="719"/>
                    <a:pt x="1983" y="388"/>
                  </a:cubicBezTo>
                  <a:cubicBezTo>
                    <a:pt x="1889" y="348"/>
                    <a:pt x="1791" y="329"/>
                    <a:pt x="1694" y="329"/>
                  </a:cubicBezTo>
                  <a:cubicBezTo>
                    <a:pt x="1426" y="329"/>
                    <a:pt x="1166" y="476"/>
                    <a:pt x="1017" y="719"/>
                  </a:cubicBezTo>
                  <a:cubicBezTo>
                    <a:pt x="966" y="490"/>
                    <a:pt x="839" y="287"/>
                    <a:pt x="687" y="134"/>
                  </a:cubicBezTo>
                  <a:cubicBezTo>
                    <a:pt x="604" y="43"/>
                    <a:pt x="496" y="1"/>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9"/>
            <p:cNvSpPr/>
            <p:nvPr/>
          </p:nvSpPr>
          <p:spPr>
            <a:xfrm>
              <a:off x="2529275" y="2021968"/>
              <a:ext cx="750810" cy="1168114"/>
            </a:xfrm>
            <a:custGeom>
              <a:rect b="b" l="l" r="r" t="t"/>
              <a:pathLst>
                <a:path extrusionOk="0" h="28423" w="18269">
                  <a:moveTo>
                    <a:pt x="10732" y="400"/>
                  </a:moveTo>
                  <a:cubicBezTo>
                    <a:pt x="10858" y="400"/>
                    <a:pt x="10992" y="419"/>
                    <a:pt x="11133" y="459"/>
                  </a:cubicBezTo>
                  <a:cubicBezTo>
                    <a:pt x="12353" y="815"/>
                    <a:pt x="11819" y="2315"/>
                    <a:pt x="11972" y="3255"/>
                  </a:cubicBezTo>
                  <a:cubicBezTo>
                    <a:pt x="11984" y="3366"/>
                    <a:pt x="12081" y="3423"/>
                    <a:pt x="12177" y="3423"/>
                  </a:cubicBezTo>
                  <a:cubicBezTo>
                    <a:pt x="12278" y="3423"/>
                    <a:pt x="12378" y="3360"/>
                    <a:pt x="12378" y="3230"/>
                  </a:cubicBezTo>
                  <a:lnTo>
                    <a:pt x="12378" y="3102"/>
                  </a:lnTo>
                  <a:lnTo>
                    <a:pt x="12404" y="3102"/>
                  </a:lnTo>
                  <a:cubicBezTo>
                    <a:pt x="12920" y="2761"/>
                    <a:pt x="13490" y="2591"/>
                    <a:pt x="14039" y="2591"/>
                  </a:cubicBezTo>
                  <a:cubicBezTo>
                    <a:pt x="15004" y="2591"/>
                    <a:pt x="15906" y="3117"/>
                    <a:pt x="16343" y="4170"/>
                  </a:cubicBezTo>
                  <a:cubicBezTo>
                    <a:pt x="16979" y="5695"/>
                    <a:pt x="16191" y="7144"/>
                    <a:pt x="15174" y="8262"/>
                  </a:cubicBezTo>
                  <a:cubicBezTo>
                    <a:pt x="15123" y="8313"/>
                    <a:pt x="15123" y="8389"/>
                    <a:pt x="15149" y="8465"/>
                  </a:cubicBezTo>
                  <a:cubicBezTo>
                    <a:pt x="15047" y="8592"/>
                    <a:pt x="15098" y="8872"/>
                    <a:pt x="15301" y="8872"/>
                  </a:cubicBezTo>
                  <a:cubicBezTo>
                    <a:pt x="15325" y="8871"/>
                    <a:pt x="15350" y="8871"/>
                    <a:pt x="15373" y="8871"/>
                  </a:cubicBezTo>
                  <a:cubicBezTo>
                    <a:pt x="18268" y="8871"/>
                    <a:pt x="17853" y="13431"/>
                    <a:pt x="15962" y="14667"/>
                  </a:cubicBezTo>
                  <a:cubicBezTo>
                    <a:pt x="15937" y="14641"/>
                    <a:pt x="15911" y="14616"/>
                    <a:pt x="15886" y="14590"/>
                  </a:cubicBezTo>
                  <a:cubicBezTo>
                    <a:pt x="15835" y="14550"/>
                    <a:pt x="15784" y="14533"/>
                    <a:pt x="15735" y="14533"/>
                  </a:cubicBezTo>
                  <a:cubicBezTo>
                    <a:pt x="15541" y="14533"/>
                    <a:pt x="15398" y="14814"/>
                    <a:pt x="15581" y="14997"/>
                  </a:cubicBezTo>
                  <a:lnTo>
                    <a:pt x="15606" y="14997"/>
                  </a:lnTo>
                  <a:cubicBezTo>
                    <a:pt x="15632" y="15023"/>
                    <a:pt x="15632" y="15048"/>
                    <a:pt x="15657" y="15048"/>
                  </a:cubicBezTo>
                  <a:cubicBezTo>
                    <a:pt x="16928" y="16242"/>
                    <a:pt x="17258" y="18301"/>
                    <a:pt x="16013" y="19648"/>
                  </a:cubicBezTo>
                  <a:cubicBezTo>
                    <a:pt x="15420" y="20290"/>
                    <a:pt x="14417" y="20684"/>
                    <a:pt x="13466" y="20684"/>
                  </a:cubicBezTo>
                  <a:cubicBezTo>
                    <a:pt x="12421" y="20684"/>
                    <a:pt x="11439" y="20208"/>
                    <a:pt x="11133" y="19064"/>
                  </a:cubicBezTo>
                  <a:cubicBezTo>
                    <a:pt x="11203" y="18906"/>
                    <a:pt x="11043" y="18760"/>
                    <a:pt x="10896" y="18760"/>
                  </a:cubicBezTo>
                  <a:cubicBezTo>
                    <a:pt x="10830" y="18760"/>
                    <a:pt x="10766" y="18789"/>
                    <a:pt x="10726" y="18860"/>
                  </a:cubicBezTo>
                  <a:cubicBezTo>
                    <a:pt x="9992" y="20100"/>
                    <a:pt x="8777" y="20617"/>
                    <a:pt x="7559" y="20617"/>
                  </a:cubicBezTo>
                  <a:cubicBezTo>
                    <a:pt x="4980" y="20617"/>
                    <a:pt x="2388" y="18300"/>
                    <a:pt x="4322" y="15607"/>
                  </a:cubicBezTo>
                  <a:cubicBezTo>
                    <a:pt x="4382" y="15527"/>
                    <a:pt x="4316" y="15431"/>
                    <a:pt x="4235" y="15431"/>
                  </a:cubicBezTo>
                  <a:cubicBezTo>
                    <a:pt x="4214" y="15431"/>
                    <a:pt x="4191" y="15438"/>
                    <a:pt x="4169" y="15455"/>
                  </a:cubicBezTo>
                  <a:cubicBezTo>
                    <a:pt x="4144" y="15455"/>
                    <a:pt x="4144" y="15455"/>
                    <a:pt x="4118" y="15480"/>
                  </a:cubicBezTo>
                  <a:cubicBezTo>
                    <a:pt x="4097" y="15417"/>
                    <a:pt x="4042" y="15372"/>
                    <a:pt x="3981" y="15372"/>
                  </a:cubicBezTo>
                  <a:cubicBezTo>
                    <a:pt x="3967" y="15372"/>
                    <a:pt x="3954" y="15374"/>
                    <a:pt x="3940" y="15378"/>
                  </a:cubicBezTo>
                  <a:cubicBezTo>
                    <a:pt x="3864" y="15388"/>
                    <a:pt x="3790" y="15393"/>
                    <a:pt x="3720" y="15393"/>
                  </a:cubicBezTo>
                  <a:cubicBezTo>
                    <a:pt x="2553" y="15393"/>
                    <a:pt x="2251" y="14053"/>
                    <a:pt x="2898" y="13142"/>
                  </a:cubicBezTo>
                  <a:cubicBezTo>
                    <a:pt x="3407" y="12430"/>
                    <a:pt x="4322" y="12151"/>
                    <a:pt x="5135" y="11871"/>
                  </a:cubicBezTo>
                  <a:cubicBezTo>
                    <a:pt x="5186" y="11871"/>
                    <a:pt x="5211" y="11820"/>
                    <a:pt x="5211" y="11769"/>
                  </a:cubicBezTo>
                  <a:cubicBezTo>
                    <a:pt x="5364" y="11718"/>
                    <a:pt x="5414" y="11439"/>
                    <a:pt x="5211" y="11413"/>
                  </a:cubicBezTo>
                  <a:cubicBezTo>
                    <a:pt x="4423" y="11185"/>
                    <a:pt x="3585" y="11083"/>
                    <a:pt x="2822" y="10727"/>
                  </a:cubicBezTo>
                  <a:cubicBezTo>
                    <a:pt x="1297" y="9965"/>
                    <a:pt x="738" y="8287"/>
                    <a:pt x="1653" y="6788"/>
                  </a:cubicBezTo>
                  <a:cubicBezTo>
                    <a:pt x="2669" y="5176"/>
                    <a:pt x="4411" y="4677"/>
                    <a:pt x="6218" y="4677"/>
                  </a:cubicBezTo>
                  <a:cubicBezTo>
                    <a:pt x="6264" y="4677"/>
                    <a:pt x="6309" y="4678"/>
                    <a:pt x="6355" y="4678"/>
                  </a:cubicBezTo>
                  <a:cubicBezTo>
                    <a:pt x="6380" y="4704"/>
                    <a:pt x="6406" y="4729"/>
                    <a:pt x="6456" y="4729"/>
                  </a:cubicBezTo>
                  <a:cubicBezTo>
                    <a:pt x="6474" y="4734"/>
                    <a:pt x="6491" y="4736"/>
                    <a:pt x="6507" y="4736"/>
                  </a:cubicBezTo>
                  <a:cubicBezTo>
                    <a:pt x="6657" y="4736"/>
                    <a:pt x="6749" y="4539"/>
                    <a:pt x="6634" y="4424"/>
                  </a:cubicBezTo>
                  <a:cubicBezTo>
                    <a:pt x="5411" y="3473"/>
                    <a:pt x="6784" y="2135"/>
                    <a:pt x="8010" y="2135"/>
                  </a:cubicBezTo>
                  <a:cubicBezTo>
                    <a:pt x="8389" y="2135"/>
                    <a:pt x="8754" y="2263"/>
                    <a:pt x="9023" y="2569"/>
                  </a:cubicBezTo>
                  <a:cubicBezTo>
                    <a:pt x="9049" y="2620"/>
                    <a:pt x="9100" y="2620"/>
                    <a:pt x="9176" y="2620"/>
                  </a:cubicBezTo>
                  <a:cubicBezTo>
                    <a:pt x="9189" y="2624"/>
                    <a:pt x="9203" y="2626"/>
                    <a:pt x="9217" y="2626"/>
                  </a:cubicBezTo>
                  <a:cubicBezTo>
                    <a:pt x="9284" y="2626"/>
                    <a:pt x="9354" y="2577"/>
                    <a:pt x="9354" y="2493"/>
                  </a:cubicBezTo>
                  <a:cubicBezTo>
                    <a:pt x="9241" y="1546"/>
                    <a:pt x="9748" y="400"/>
                    <a:pt x="10732" y="400"/>
                  </a:cubicBezTo>
                  <a:close/>
                  <a:moveTo>
                    <a:pt x="10955" y="19445"/>
                  </a:moveTo>
                  <a:cubicBezTo>
                    <a:pt x="11006" y="19648"/>
                    <a:pt x="11082" y="19852"/>
                    <a:pt x="11184" y="20029"/>
                  </a:cubicBezTo>
                  <a:cubicBezTo>
                    <a:pt x="11158" y="20029"/>
                    <a:pt x="11133" y="20055"/>
                    <a:pt x="11133" y="20106"/>
                  </a:cubicBezTo>
                  <a:cubicBezTo>
                    <a:pt x="10955" y="22596"/>
                    <a:pt x="10803" y="25443"/>
                    <a:pt x="11260" y="27934"/>
                  </a:cubicBezTo>
                  <a:lnTo>
                    <a:pt x="11184" y="27934"/>
                  </a:lnTo>
                  <a:cubicBezTo>
                    <a:pt x="10777" y="27959"/>
                    <a:pt x="10371" y="27985"/>
                    <a:pt x="9989" y="28010"/>
                  </a:cubicBezTo>
                  <a:cubicBezTo>
                    <a:pt x="10294" y="26765"/>
                    <a:pt x="10371" y="25468"/>
                    <a:pt x="10218" y="24198"/>
                  </a:cubicBezTo>
                  <a:cubicBezTo>
                    <a:pt x="10206" y="24128"/>
                    <a:pt x="10157" y="24095"/>
                    <a:pt x="10108" y="24095"/>
                  </a:cubicBezTo>
                  <a:cubicBezTo>
                    <a:pt x="10049" y="24095"/>
                    <a:pt x="9989" y="24140"/>
                    <a:pt x="9989" y="24223"/>
                  </a:cubicBezTo>
                  <a:cubicBezTo>
                    <a:pt x="10116" y="25468"/>
                    <a:pt x="10091" y="26739"/>
                    <a:pt x="9938" y="28010"/>
                  </a:cubicBezTo>
                  <a:lnTo>
                    <a:pt x="9151" y="28010"/>
                  </a:lnTo>
                  <a:cubicBezTo>
                    <a:pt x="9151" y="27985"/>
                    <a:pt x="9151" y="27959"/>
                    <a:pt x="9151" y="27959"/>
                  </a:cubicBezTo>
                  <a:cubicBezTo>
                    <a:pt x="9328" y="25570"/>
                    <a:pt x="9456" y="23156"/>
                    <a:pt x="9506" y="20766"/>
                  </a:cubicBezTo>
                  <a:cubicBezTo>
                    <a:pt x="9633" y="20690"/>
                    <a:pt x="9786" y="20614"/>
                    <a:pt x="9913" y="20538"/>
                  </a:cubicBezTo>
                  <a:cubicBezTo>
                    <a:pt x="9913" y="21122"/>
                    <a:pt x="9964" y="21732"/>
                    <a:pt x="10091" y="22291"/>
                  </a:cubicBezTo>
                  <a:cubicBezTo>
                    <a:pt x="10102" y="22336"/>
                    <a:pt x="10133" y="22356"/>
                    <a:pt x="10162" y="22356"/>
                  </a:cubicBezTo>
                  <a:cubicBezTo>
                    <a:pt x="10198" y="22356"/>
                    <a:pt x="10232" y="22323"/>
                    <a:pt x="10218" y="22266"/>
                  </a:cubicBezTo>
                  <a:cubicBezTo>
                    <a:pt x="10167" y="21631"/>
                    <a:pt x="10116" y="21021"/>
                    <a:pt x="10091" y="20385"/>
                  </a:cubicBezTo>
                  <a:cubicBezTo>
                    <a:pt x="10447" y="20131"/>
                    <a:pt x="10726" y="19801"/>
                    <a:pt x="10955" y="19445"/>
                  </a:cubicBezTo>
                  <a:close/>
                  <a:moveTo>
                    <a:pt x="10752" y="0"/>
                  </a:moveTo>
                  <a:cubicBezTo>
                    <a:pt x="9602" y="0"/>
                    <a:pt x="8899" y="1118"/>
                    <a:pt x="9023" y="2162"/>
                  </a:cubicBezTo>
                  <a:cubicBezTo>
                    <a:pt x="8742" y="1881"/>
                    <a:pt x="8336" y="1761"/>
                    <a:pt x="7910" y="1761"/>
                  </a:cubicBezTo>
                  <a:cubicBezTo>
                    <a:pt x="7335" y="1761"/>
                    <a:pt x="6723" y="1979"/>
                    <a:pt x="6329" y="2315"/>
                  </a:cubicBezTo>
                  <a:cubicBezTo>
                    <a:pt x="5745" y="2798"/>
                    <a:pt x="5491" y="3814"/>
                    <a:pt x="5974" y="4424"/>
                  </a:cubicBezTo>
                  <a:cubicBezTo>
                    <a:pt x="5742" y="4385"/>
                    <a:pt x="5507" y="4365"/>
                    <a:pt x="5271" y="4365"/>
                  </a:cubicBezTo>
                  <a:cubicBezTo>
                    <a:pt x="3385" y="4365"/>
                    <a:pt x="1450" y="5590"/>
                    <a:pt x="840" y="7398"/>
                  </a:cubicBezTo>
                  <a:cubicBezTo>
                    <a:pt x="1" y="9990"/>
                    <a:pt x="2339" y="11337"/>
                    <a:pt x="4525" y="11718"/>
                  </a:cubicBezTo>
                  <a:cubicBezTo>
                    <a:pt x="3356" y="12023"/>
                    <a:pt x="2187" y="12710"/>
                    <a:pt x="2034" y="14031"/>
                  </a:cubicBezTo>
                  <a:cubicBezTo>
                    <a:pt x="1942" y="14929"/>
                    <a:pt x="2642" y="15868"/>
                    <a:pt x="3529" y="15868"/>
                  </a:cubicBezTo>
                  <a:cubicBezTo>
                    <a:pt x="3622" y="15868"/>
                    <a:pt x="3717" y="15857"/>
                    <a:pt x="3813" y="15836"/>
                  </a:cubicBezTo>
                  <a:lnTo>
                    <a:pt x="3813" y="15836"/>
                  </a:lnTo>
                  <a:cubicBezTo>
                    <a:pt x="2441" y="17437"/>
                    <a:pt x="3534" y="19801"/>
                    <a:pt x="5313" y="20716"/>
                  </a:cubicBezTo>
                  <a:cubicBezTo>
                    <a:pt x="5990" y="21061"/>
                    <a:pt x="6734" y="21234"/>
                    <a:pt x="7477" y="21234"/>
                  </a:cubicBezTo>
                  <a:cubicBezTo>
                    <a:pt x="8100" y="21234"/>
                    <a:pt x="8723" y="21112"/>
                    <a:pt x="9303" y="20868"/>
                  </a:cubicBezTo>
                  <a:lnTo>
                    <a:pt x="9303" y="20868"/>
                  </a:lnTo>
                  <a:cubicBezTo>
                    <a:pt x="9049" y="23206"/>
                    <a:pt x="8871" y="25570"/>
                    <a:pt x="8769" y="27934"/>
                  </a:cubicBezTo>
                  <a:cubicBezTo>
                    <a:pt x="8769" y="27985"/>
                    <a:pt x="8769" y="28035"/>
                    <a:pt x="8820" y="28061"/>
                  </a:cubicBezTo>
                  <a:cubicBezTo>
                    <a:pt x="8769" y="28162"/>
                    <a:pt x="8820" y="28264"/>
                    <a:pt x="8922" y="28290"/>
                  </a:cubicBezTo>
                  <a:cubicBezTo>
                    <a:pt x="9303" y="28379"/>
                    <a:pt x="9697" y="28423"/>
                    <a:pt x="10091" y="28423"/>
                  </a:cubicBezTo>
                  <a:cubicBezTo>
                    <a:pt x="10485" y="28423"/>
                    <a:pt x="10879" y="28379"/>
                    <a:pt x="11260" y="28290"/>
                  </a:cubicBezTo>
                  <a:cubicBezTo>
                    <a:pt x="11336" y="28264"/>
                    <a:pt x="11362" y="28213"/>
                    <a:pt x="11387" y="28162"/>
                  </a:cubicBezTo>
                  <a:cubicBezTo>
                    <a:pt x="11411" y="28170"/>
                    <a:pt x="11434" y="28174"/>
                    <a:pt x="11456" y="28174"/>
                  </a:cubicBezTo>
                  <a:cubicBezTo>
                    <a:pt x="11575" y="28174"/>
                    <a:pt x="11663" y="28067"/>
                    <a:pt x="11641" y="27959"/>
                  </a:cubicBezTo>
                  <a:cubicBezTo>
                    <a:pt x="11209" y="25418"/>
                    <a:pt x="11540" y="22800"/>
                    <a:pt x="11336" y="20258"/>
                  </a:cubicBezTo>
                  <a:lnTo>
                    <a:pt x="11336" y="20258"/>
                  </a:lnTo>
                  <a:cubicBezTo>
                    <a:pt x="11819" y="20843"/>
                    <a:pt x="12664" y="21091"/>
                    <a:pt x="13535" y="21091"/>
                  </a:cubicBezTo>
                  <a:cubicBezTo>
                    <a:pt x="14405" y="21091"/>
                    <a:pt x="15301" y="20843"/>
                    <a:pt x="15886" y="20436"/>
                  </a:cubicBezTo>
                  <a:cubicBezTo>
                    <a:pt x="17741" y="19114"/>
                    <a:pt x="17741" y="16395"/>
                    <a:pt x="16216" y="14895"/>
                  </a:cubicBezTo>
                  <a:cubicBezTo>
                    <a:pt x="17462" y="14209"/>
                    <a:pt x="18046" y="12201"/>
                    <a:pt x="17944" y="10931"/>
                  </a:cubicBezTo>
                  <a:cubicBezTo>
                    <a:pt x="17843" y="9634"/>
                    <a:pt x="16979" y="8541"/>
                    <a:pt x="15708" y="8389"/>
                  </a:cubicBezTo>
                  <a:cubicBezTo>
                    <a:pt x="16979" y="7144"/>
                    <a:pt x="17563" y="5110"/>
                    <a:pt x="16547" y="3509"/>
                  </a:cubicBezTo>
                  <a:cubicBezTo>
                    <a:pt x="16012" y="2654"/>
                    <a:pt x="15102" y="2193"/>
                    <a:pt x="14173" y="2193"/>
                  </a:cubicBezTo>
                  <a:cubicBezTo>
                    <a:pt x="13556" y="2193"/>
                    <a:pt x="12931" y="2397"/>
                    <a:pt x="12404" y="2823"/>
                  </a:cubicBezTo>
                  <a:cubicBezTo>
                    <a:pt x="12429" y="1578"/>
                    <a:pt x="12404" y="53"/>
                    <a:pt x="10828" y="2"/>
                  </a:cubicBezTo>
                  <a:cubicBezTo>
                    <a:pt x="10802" y="1"/>
                    <a:pt x="10777" y="0"/>
                    <a:pt x="107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9"/>
            <p:cNvSpPr/>
            <p:nvPr/>
          </p:nvSpPr>
          <p:spPr>
            <a:xfrm>
              <a:off x="2558536" y="2038119"/>
              <a:ext cx="721549" cy="833663"/>
            </a:xfrm>
            <a:custGeom>
              <a:rect b="b" l="l" r="r" t="t"/>
              <a:pathLst>
                <a:path extrusionOk="0" h="20285" w="17557">
                  <a:moveTo>
                    <a:pt x="7574" y="5251"/>
                  </a:moveTo>
                  <a:cubicBezTo>
                    <a:pt x="8439" y="5302"/>
                    <a:pt x="9150" y="5912"/>
                    <a:pt x="9354" y="6725"/>
                  </a:cubicBezTo>
                  <a:cubicBezTo>
                    <a:pt x="9504" y="6468"/>
                    <a:pt x="9781" y="6301"/>
                    <a:pt x="10092" y="6301"/>
                  </a:cubicBezTo>
                  <a:cubicBezTo>
                    <a:pt x="10150" y="6301"/>
                    <a:pt x="10209" y="6307"/>
                    <a:pt x="10269" y="6319"/>
                  </a:cubicBezTo>
                  <a:cubicBezTo>
                    <a:pt x="10802" y="6446"/>
                    <a:pt x="11107" y="6979"/>
                    <a:pt x="10955" y="7513"/>
                  </a:cubicBezTo>
                  <a:cubicBezTo>
                    <a:pt x="10934" y="7596"/>
                    <a:pt x="10875" y="7633"/>
                    <a:pt x="10814" y="7633"/>
                  </a:cubicBezTo>
                  <a:cubicBezTo>
                    <a:pt x="10726" y="7633"/>
                    <a:pt x="10635" y="7557"/>
                    <a:pt x="10650" y="7437"/>
                  </a:cubicBezTo>
                  <a:cubicBezTo>
                    <a:pt x="10726" y="7106"/>
                    <a:pt x="10548" y="6751"/>
                    <a:pt x="10218" y="6624"/>
                  </a:cubicBezTo>
                  <a:cubicBezTo>
                    <a:pt x="10168" y="6614"/>
                    <a:pt x="10120" y="6609"/>
                    <a:pt x="10072" y="6609"/>
                  </a:cubicBezTo>
                  <a:cubicBezTo>
                    <a:pt x="9749" y="6609"/>
                    <a:pt x="9467" y="6825"/>
                    <a:pt x="9379" y="7157"/>
                  </a:cubicBezTo>
                  <a:cubicBezTo>
                    <a:pt x="9379" y="7183"/>
                    <a:pt x="9379" y="7208"/>
                    <a:pt x="9379" y="7234"/>
                  </a:cubicBezTo>
                  <a:cubicBezTo>
                    <a:pt x="9366" y="7322"/>
                    <a:pt x="9296" y="7367"/>
                    <a:pt x="9223" y="7367"/>
                  </a:cubicBezTo>
                  <a:cubicBezTo>
                    <a:pt x="9150" y="7367"/>
                    <a:pt x="9074" y="7322"/>
                    <a:pt x="9049" y="7234"/>
                  </a:cubicBezTo>
                  <a:cubicBezTo>
                    <a:pt x="8972" y="6471"/>
                    <a:pt x="8540" y="5759"/>
                    <a:pt x="7727" y="5632"/>
                  </a:cubicBezTo>
                  <a:cubicBezTo>
                    <a:pt x="7657" y="5623"/>
                    <a:pt x="7589" y="5618"/>
                    <a:pt x="7522" y="5618"/>
                  </a:cubicBezTo>
                  <a:cubicBezTo>
                    <a:pt x="6684" y="5618"/>
                    <a:pt x="6064" y="6332"/>
                    <a:pt x="5922" y="7132"/>
                  </a:cubicBezTo>
                  <a:cubicBezTo>
                    <a:pt x="5908" y="7176"/>
                    <a:pt x="5850" y="7203"/>
                    <a:pt x="5804" y="7203"/>
                  </a:cubicBezTo>
                  <a:cubicBezTo>
                    <a:pt x="5771" y="7203"/>
                    <a:pt x="5744" y="7189"/>
                    <a:pt x="5744" y="7157"/>
                  </a:cubicBezTo>
                  <a:lnTo>
                    <a:pt x="5744" y="7208"/>
                  </a:lnTo>
                  <a:cubicBezTo>
                    <a:pt x="5744" y="7289"/>
                    <a:pt x="5672" y="7350"/>
                    <a:pt x="5606" y="7350"/>
                  </a:cubicBezTo>
                  <a:cubicBezTo>
                    <a:pt x="5569" y="7350"/>
                    <a:pt x="5534" y="7330"/>
                    <a:pt x="5516" y="7284"/>
                  </a:cubicBezTo>
                  <a:cubicBezTo>
                    <a:pt x="5465" y="6954"/>
                    <a:pt x="5312" y="6649"/>
                    <a:pt x="5058" y="6395"/>
                  </a:cubicBezTo>
                  <a:cubicBezTo>
                    <a:pt x="4954" y="6308"/>
                    <a:pt x="4821" y="6266"/>
                    <a:pt x="4689" y="6266"/>
                  </a:cubicBezTo>
                  <a:cubicBezTo>
                    <a:pt x="4434" y="6266"/>
                    <a:pt x="4185" y="6424"/>
                    <a:pt x="4169" y="6725"/>
                  </a:cubicBezTo>
                  <a:cubicBezTo>
                    <a:pt x="4156" y="6763"/>
                    <a:pt x="4118" y="6782"/>
                    <a:pt x="4083" y="6782"/>
                  </a:cubicBezTo>
                  <a:cubicBezTo>
                    <a:pt x="4048" y="6782"/>
                    <a:pt x="4016" y="6763"/>
                    <a:pt x="4016" y="6725"/>
                  </a:cubicBezTo>
                  <a:cubicBezTo>
                    <a:pt x="3993" y="6312"/>
                    <a:pt x="4343" y="6003"/>
                    <a:pt x="4730" y="6003"/>
                  </a:cubicBezTo>
                  <a:cubicBezTo>
                    <a:pt x="4771" y="6003"/>
                    <a:pt x="4813" y="6006"/>
                    <a:pt x="4855" y="6014"/>
                  </a:cubicBezTo>
                  <a:cubicBezTo>
                    <a:pt x="5338" y="6090"/>
                    <a:pt x="5668" y="6624"/>
                    <a:pt x="5744" y="7106"/>
                  </a:cubicBezTo>
                  <a:cubicBezTo>
                    <a:pt x="5744" y="6064"/>
                    <a:pt x="6558" y="5251"/>
                    <a:pt x="7574" y="5251"/>
                  </a:cubicBezTo>
                  <a:close/>
                  <a:moveTo>
                    <a:pt x="14064" y="10802"/>
                  </a:moveTo>
                  <a:cubicBezTo>
                    <a:pt x="14128" y="10802"/>
                    <a:pt x="14193" y="10807"/>
                    <a:pt x="14259" y="10817"/>
                  </a:cubicBezTo>
                  <a:cubicBezTo>
                    <a:pt x="14945" y="10944"/>
                    <a:pt x="15479" y="11758"/>
                    <a:pt x="15199" y="12393"/>
                  </a:cubicBezTo>
                  <a:cubicBezTo>
                    <a:pt x="15178" y="12489"/>
                    <a:pt x="15108" y="12531"/>
                    <a:pt x="15037" y="12531"/>
                  </a:cubicBezTo>
                  <a:cubicBezTo>
                    <a:pt x="14938" y="12531"/>
                    <a:pt x="14839" y="12450"/>
                    <a:pt x="14869" y="12317"/>
                  </a:cubicBezTo>
                  <a:cubicBezTo>
                    <a:pt x="14920" y="11834"/>
                    <a:pt x="14767" y="11325"/>
                    <a:pt x="14259" y="11173"/>
                  </a:cubicBezTo>
                  <a:cubicBezTo>
                    <a:pt x="14178" y="11148"/>
                    <a:pt x="14098" y="11137"/>
                    <a:pt x="14022" y="11137"/>
                  </a:cubicBezTo>
                  <a:cubicBezTo>
                    <a:pt x="13547" y="11137"/>
                    <a:pt x="13177" y="11578"/>
                    <a:pt x="13090" y="12037"/>
                  </a:cubicBezTo>
                  <a:cubicBezTo>
                    <a:pt x="13064" y="12063"/>
                    <a:pt x="13039" y="12113"/>
                    <a:pt x="12988" y="12113"/>
                  </a:cubicBezTo>
                  <a:cubicBezTo>
                    <a:pt x="12974" y="12168"/>
                    <a:pt x="12932" y="12193"/>
                    <a:pt x="12887" y="12193"/>
                  </a:cubicBezTo>
                  <a:cubicBezTo>
                    <a:pt x="12848" y="12193"/>
                    <a:pt x="12808" y="12174"/>
                    <a:pt x="12785" y="12139"/>
                  </a:cubicBezTo>
                  <a:cubicBezTo>
                    <a:pt x="12581" y="11859"/>
                    <a:pt x="12429" y="11478"/>
                    <a:pt x="12048" y="11325"/>
                  </a:cubicBezTo>
                  <a:cubicBezTo>
                    <a:pt x="11982" y="11288"/>
                    <a:pt x="11910" y="11271"/>
                    <a:pt x="11836" y="11271"/>
                  </a:cubicBezTo>
                  <a:cubicBezTo>
                    <a:pt x="11709" y="11271"/>
                    <a:pt x="11576" y="11321"/>
                    <a:pt x="11463" y="11402"/>
                  </a:cubicBezTo>
                  <a:cubicBezTo>
                    <a:pt x="11336" y="11554"/>
                    <a:pt x="11336" y="11758"/>
                    <a:pt x="11463" y="11910"/>
                  </a:cubicBezTo>
                  <a:cubicBezTo>
                    <a:pt x="11568" y="11973"/>
                    <a:pt x="11499" y="12107"/>
                    <a:pt x="11400" y="12107"/>
                  </a:cubicBezTo>
                  <a:cubicBezTo>
                    <a:pt x="11379" y="12107"/>
                    <a:pt x="11358" y="12101"/>
                    <a:pt x="11336" y="12088"/>
                  </a:cubicBezTo>
                  <a:cubicBezTo>
                    <a:pt x="10904" y="11783"/>
                    <a:pt x="11107" y="11148"/>
                    <a:pt x="11565" y="10995"/>
                  </a:cubicBezTo>
                  <a:cubicBezTo>
                    <a:pt x="11653" y="10968"/>
                    <a:pt x="11739" y="10956"/>
                    <a:pt x="11822" y="10956"/>
                  </a:cubicBezTo>
                  <a:cubicBezTo>
                    <a:pt x="12290" y="10956"/>
                    <a:pt x="12671" y="11348"/>
                    <a:pt x="12886" y="11758"/>
                  </a:cubicBezTo>
                  <a:cubicBezTo>
                    <a:pt x="13000" y="11188"/>
                    <a:pt x="13503" y="10802"/>
                    <a:pt x="14064" y="10802"/>
                  </a:cubicBezTo>
                  <a:close/>
                  <a:moveTo>
                    <a:pt x="8785" y="15352"/>
                  </a:moveTo>
                  <a:cubicBezTo>
                    <a:pt x="8896" y="15352"/>
                    <a:pt x="9010" y="15365"/>
                    <a:pt x="9125" y="15392"/>
                  </a:cubicBezTo>
                  <a:cubicBezTo>
                    <a:pt x="9836" y="15570"/>
                    <a:pt x="10192" y="16485"/>
                    <a:pt x="10091" y="17222"/>
                  </a:cubicBezTo>
                  <a:cubicBezTo>
                    <a:pt x="10253" y="17116"/>
                    <a:pt x="10454" y="17065"/>
                    <a:pt x="10657" y="17065"/>
                  </a:cubicBezTo>
                  <a:cubicBezTo>
                    <a:pt x="11089" y="17065"/>
                    <a:pt x="11529" y="17298"/>
                    <a:pt x="11616" y="17730"/>
                  </a:cubicBezTo>
                  <a:cubicBezTo>
                    <a:pt x="11631" y="17841"/>
                    <a:pt x="11549" y="17902"/>
                    <a:pt x="11466" y="17902"/>
                  </a:cubicBezTo>
                  <a:cubicBezTo>
                    <a:pt x="11415" y="17902"/>
                    <a:pt x="11365" y="17880"/>
                    <a:pt x="11336" y="17832"/>
                  </a:cubicBezTo>
                  <a:cubicBezTo>
                    <a:pt x="11183" y="17542"/>
                    <a:pt x="10893" y="17380"/>
                    <a:pt x="10597" y="17380"/>
                  </a:cubicBezTo>
                  <a:cubicBezTo>
                    <a:pt x="10401" y="17380"/>
                    <a:pt x="10202" y="17451"/>
                    <a:pt x="10040" y="17603"/>
                  </a:cubicBezTo>
                  <a:lnTo>
                    <a:pt x="9989" y="17603"/>
                  </a:lnTo>
                  <a:lnTo>
                    <a:pt x="9938" y="17705"/>
                  </a:lnTo>
                  <a:cubicBezTo>
                    <a:pt x="9915" y="17740"/>
                    <a:pt x="9869" y="17759"/>
                    <a:pt x="9825" y="17759"/>
                  </a:cubicBezTo>
                  <a:cubicBezTo>
                    <a:pt x="9773" y="17759"/>
                    <a:pt x="9723" y="17734"/>
                    <a:pt x="9709" y="17679"/>
                  </a:cubicBezTo>
                  <a:cubicBezTo>
                    <a:pt x="9506" y="17095"/>
                    <a:pt x="9887" y="16307"/>
                    <a:pt x="9252" y="15900"/>
                  </a:cubicBezTo>
                  <a:cubicBezTo>
                    <a:pt x="9089" y="15793"/>
                    <a:pt x="8925" y="15747"/>
                    <a:pt x="8762" y="15747"/>
                  </a:cubicBezTo>
                  <a:cubicBezTo>
                    <a:pt x="7957" y="15747"/>
                    <a:pt x="7197" y="16884"/>
                    <a:pt x="6964" y="17476"/>
                  </a:cubicBezTo>
                  <a:cubicBezTo>
                    <a:pt x="6964" y="17501"/>
                    <a:pt x="6939" y="17527"/>
                    <a:pt x="6939" y="17527"/>
                  </a:cubicBezTo>
                  <a:cubicBezTo>
                    <a:pt x="6914" y="17578"/>
                    <a:pt x="6869" y="17603"/>
                    <a:pt x="6825" y="17603"/>
                  </a:cubicBezTo>
                  <a:cubicBezTo>
                    <a:pt x="6780" y="17603"/>
                    <a:pt x="6736" y="17578"/>
                    <a:pt x="6710" y="17527"/>
                  </a:cubicBezTo>
                  <a:cubicBezTo>
                    <a:pt x="6568" y="17243"/>
                    <a:pt x="6313" y="16959"/>
                    <a:pt x="5984" y="16959"/>
                  </a:cubicBezTo>
                  <a:cubicBezTo>
                    <a:pt x="5900" y="16959"/>
                    <a:pt x="5812" y="16977"/>
                    <a:pt x="5719" y="17019"/>
                  </a:cubicBezTo>
                  <a:cubicBezTo>
                    <a:pt x="5312" y="17273"/>
                    <a:pt x="5262" y="17832"/>
                    <a:pt x="5617" y="18162"/>
                  </a:cubicBezTo>
                  <a:cubicBezTo>
                    <a:pt x="5702" y="18226"/>
                    <a:pt x="5629" y="18359"/>
                    <a:pt x="5543" y="18359"/>
                  </a:cubicBezTo>
                  <a:cubicBezTo>
                    <a:pt x="5526" y="18359"/>
                    <a:pt x="5508" y="18353"/>
                    <a:pt x="5490" y="18340"/>
                  </a:cubicBezTo>
                  <a:cubicBezTo>
                    <a:pt x="4957" y="17908"/>
                    <a:pt x="5007" y="17120"/>
                    <a:pt x="5541" y="16764"/>
                  </a:cubicBezTo>
                  <a:cubicBezTo>
                    <a:pt x="5692" y="16689"/>
                    <a:pt x="5851" y="16652"/>
                    <a:pt x="6007" y="16652"/>
                  </a:cubicBezTo>
                  <a:cubicBezTo>
                    <a:pt x="6325" y="16652"/>
                    <a:pt x="6633" y="16805"/>
                    <a:pt x="6837" y="17095"/>
                  </a:cubicBezTo>
                  <a:cubicBezTo>
                    <a:pt x="7109" y="16233"/>
                    <a:pt x="7867" y="15352"/>
                    <a:pt x="8785" y="15352"/>
                  </a:cubicBezTo>
                  <a:close/>
                  <a:moveTo>
                    <a:pt x="9971" y="0"/>
                  </a:moveTo>
                  <a:cubicBezTo>
                    <a:pt x="8985" y="0"/>
                    <a:pt x="8504" y="1158"/>
                    <a:pt x="8616" y="2100"/>
                  </a:cubicBezTo>
                  <a:cubicBezTo>
                    <a:pt x="8616" y="2184"/>
                    <a:pt x="8547" y="2233"/>
                    <a:pt x="8479" y="2233"/>
                  </a:cubicBezTo>
                  <a:cubicBezTo>
                    <a:pt x="8465" y="2233"/>
                    <a:pt x="8452" y="2231"/>
                    <a:pt x="8439" y="2227"/>
                  </a:cubicBezTo>
                  <a:cubicBezTo>
                    <a:pt x="8388" y="2227"/>
                    <a:pt x="8337" y="2227"/>
                    <a:pt x="8311" y="2176"/>
                  </a:cubicBezTo>
                  <a:cubicBezTo>
                    <a:pt x="8042" y="1870"/>
                    <a:pt x="7677" y="1742"/>
                    <a:pt x="7298" y="1742"/>
                  </a:cubicBezTo>
                  <a:cubicBezTo>
                    <a:pt x="6071" y="1742"/>
                    <a:pt x="4693" y="3080"/>
                    <a:pt x="5897" y="4031"/>
                  </a:cubicBezTo>
                  <a:cubicBezTo>
                    <a:pt x="6042" y="4152"/>
                    <a:pt x="5935" y="4363"/>
                    <a:pt x="5750" y="4363"/>
                  </a:cubicBezTo>
                  <a:cubicBezTo>
                    <a:pt x="5740" y="4363"/>
                    <a:pt x="5730" y="4363"/>
                    <a:pt x="5719" y="4362"/>
                  </a:cubicBezTo>
                  <a:cubicBezTo>
                    <a:pt x="5694" y="4336"/>
                    <a:pt x="5643" y="4311"/>
                    <a:pt x="5617" y="4311"/>
                  </a:cubicBezTo>
                  <a:cubicBezTo>
                    <a:pt x="5533" y="4308"/>
                    <a:pt x="5448" y="4307"/>
                    <a:pt x="5364" y="4307"/>
                  </a:cubicBezTo>
                  <a:cubicBezTo>
                    <a:pt x="3622" y="4307"/>
                    <a:pt x="1935" y="4820"/>
                    <a:pt x="941" y="6420"/>
                  </a:cubicBezTo>
                  <a:cubicBezTo>
                    <a:pt x="1" y="7894"/>
                    <a:pt x="585" y="9572"/>
                    <a:pt x="2110" y="10334"/>
                  </a:cubicBezTo>
                  <a:cubicBezTo>
                    <a:pt x="2847" y="10690"/>
                    <a:pt x="3711" y="10817"/>
                    <a:pt x="4499" y="11020"/>
                  </a:cubicBezTo>
                  <a:cubicBezTo>
                    <a:pt x="4702" y="11071"/>
                    <a:pt x="4652" y="11325"/>
                    <a:pt x="4499" y="11402"/>
                  </a:cubicBezTo>
                  <a:cubicBezTo>
                    <a:pt x="4499" y="11453"/>
                    <a:pt x="4448" y="11478"/>
                    <a:pt x="4397" y="11503"/>
                  </a:cubicBezTo>
                  <a:cubicBezTo>
                    <a:pt x="3584" y="11758"/>
                    <a:pt x="2695" y="12037"/>
                    <a:pt x="2161" y="12774"/>
                  </a:cubicBezTo>
                  <a:cubicBezTo>
                    <a:pt x="1514" y="13685"/>
                    <a:pt x="1839" y="15026"/>
                    <a:pt x="3008" y="15026"/>
                  </a:cubicBezTo>
                  <a:cubicBezTo>
                    <a:pt x="3078" y="15026"/>
                    <a:pt x="3152" y="15021"/>
                    <a:pt x="3228" y="15011"/>
                  </a:cubicBezTo>
                  <a:cubicBezTo>
                    <a:pt x="3242" y="15006"/>
                    <a:pt x="3255" y="15004"/>
                    <a:pt x="3269" y="15004"/>
                  </a:cubicBezTo>
                  <a:cubicBezTo>
                    <a:pt x="3330" y="15004"/>
                    <a:pt x="3385" y="15050"/>
                    <a:pt x="3406" y="15112"/>
                  </a:cubicBezTo>
                  <a:cubicBezTo>
                    <a:pt x="3406" y="15087"/>
                    <a:pt x="3432" y="15087"/>
                    <a:pt x="3432" y="15087"/>
                  </a:cubicBezTo>
                  <a:cubicBezTo>
                    <a:pt x="3458" y="15061"/>
                    <a:pt x="3487" y="15050"/>
                    <a:pt x="3515" y="15050"/>
                  </a:cubicBezTo>
                  <a:cubicBezTo>
                    <a:pt x="3596" y="15050"/>
                    <a:pt x="3666" y="15145"/>
                    <a:pt x="3610" y="15239"/>
                  </a:cubicBezTo>
                  <a:cubicBezTo>
                    <a:pt x="1659" y="17932"/>
                    <a:pt x="4257" y="20250"/>
                    <a:pt x="6833" y="20250"/>
                  </a:cubicBezTo>
                  <a:cubicBezTo>
                    <a:pt x="8051" y="20250"/>
                    <a:pt x="9263" y="19732"/>
                    <a:pt x="9989" y="18493"/>
                  </a:cubicBezTo>
                  <a:cubicBezTo>
                    <a:pt x="10036" y="18422"/>
                    <a:pt x="10103" y="18392"/>
                    <a:pt x="10170" y="18392"/>
                  </a:cubicBezTo>
                  <a:cubicBezTo>
                    <a:pt x="10320" y="18392"/>
                    <a:pt x="10474" y="18538"/>
                    <a:pt x="10421" y="18696"/>
                  </a:cubicBezTo>
                  <a:cubicBezTo>
                    <a:pt x="10727" y="19815"/>
                    <a:pt x="11710" y="20284"/>
                    <a:pt x="12756" y="20284"/>
                  </a:cubicBezTo>
                  <a:cubicBezTo>
                    <a:pt x="13706" y="20284"/>
                    <a:pt x="14708" y="19896"/>
                    <a:pt x="15301" y="19255"/>
                  </a:cubicBezTo>
                  <a:cubicBezTo>
                    <a:pt x="16521" y="17908"/>
                    <a:pt x="16216" y="15849"/>
                    <a:pt x="14945" y="14655"/>
                  </a:cubicBezTo>
                  <a:cubicBezTo>
                    <a:pt x="14920" y="14655"/>
                    <a:pt x="14894" y="14630"/>
                    <a:pt x="14869" y="14604"/>
                  </a:cubicBezTo>
                  <a:lnTo>
                    <a:pt x="14843" y="14604"/>
                  </a:lnTo>
                  <a:cubicBezTo>
                    <a:pt x="14660" y="14421"/>
                    <a:pt x="14803" y="14140"/>
                    <a:pt x="14998" y="14140"/>
                  </a:cubicBezTo>
                  <a:cubicBezTo>
                    <a:pt x="15046" y="14140"/>
                    <a:pt x="15098" y="14157"/>
                    <a:pt x="15148" y="14197"/>
                  </a:cubicBezTo>
                  <a:cubicBezTo>
                    <a:pt x="15174" y="14223"/>
                    <a:pt x="15225" y="14248"/>
                    <a:pt x="15250" y="14274"/>
                  </a:cubicBezTo>
                  <a:cubicBezTo>
                    <a:pt x="17141" y="13038"/>
                    <a:pt x="17556" y="8478"/>
                    <a:pt x="14661" y="8478"/>
                  </a:cubicBezTo>
                  <a:cubicBezTo>
                    <a:pt x="14638" y="8478"/>
                    <a:pt x="14613" y="8478"/>
                    <a:pt x="14589" y="8479"/>
                  </a:cubicBezTo>
                  <a:cubicBezTo>
                    <a:pt x="14386" y="8479"/>
                    <a:pt x="14310" y="8199"/>
                    <a:pt x="14411" y="8072"/>
                  </a:cubicBezTo>
                  <a:cubicBezTo>
                    <a:pt x="14386" y="7996"/>
                    <a:pt x="14411" y="7920"/>
                    <a:pt x="14462" y="7869"/>
                  </a:cubicBezTo>
                  <a:cubicBezTo>
                    <a:pt x="15479" y="6751"/>
                    <a:pt x="16241" y="5302"/>
                    <a:pt x="15606" y="3777"/>
                  </a:cubicBezTo>
                  <a:cubicBezTo>
                    <a:pt x="15168" y="2723"/>
                    <a:pt x="14265" y="2187"/>
                    <a:pt x="13299" y="2187"/>
                  </a:cubicBezTo>
                  <a:cubicBezTo>
                    <a:pt x="12751" y="2187"/>
                    <a:pt x="12182" y="2360"/>
                    <a:pt x="11666" y="2709"/>
                  </a:cubicBezTo>
                  <a:lnTo>
                    <a:pt x="11666" y="2837"/>
                  </a:lnTo>
                  <a:cubicBezTo>
                    <a:pt x="11666" y="2967"/>
                    <a:pt x="11559" y="3030"/>
                    <a:pt x="11452" y="3030"/>
                  </a:cubicBezTo>
                  <a:cubicBezTo>
                    <a:pt x="11349" y="3030"/>
                    <a:pt x="11247" y="2973"/>
                    <a:pt x="11234" y="2862"/>
                  </a:cubicBezTo>
                  <a:cubicBezTo>
                    <a:pt x="11107" y="1922"/>
                    <a:pt x="11692" y="447"/>
                    <a:pt x="10396" y="66"/>
                  </a:cubicBezTo>
                  <a:cubicBezTo>
                    <a:pt x="10245" y="21"/>
                    <a:pt x="10103" y="0"/>
                    <a:pt x="99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9"/>
            <p:cNvSpPr/>
            <p:nvPr/>
          </p:nvSpPr>
          <p:spPr>
            <a:xfrm>
              <a:off x="3007691" y="2482013"/>
              <a:ext cx="186994" cy="69907"/>
            </a:xfrm>
            <a:custGeom>
              <a:rect b="b" l="l" r="r" t="t"/>
              <a:pathLst>
                <a:path extrusionOk="0" h="1701" w="4550">
                  <a:moveTo>
                    <a:pt x="3142" y="1"/>
                  </a:moveTo>
                  <a:cubicBezTo>
                    <a:pt x="2599" y="1"/>
                    <a:pt x="2097" y="387"/>
                    <a:pt x="1983" y="957"/>
                  </a:cubicBezTo>
                  <a:cubicBezTo>
                    <a:pt x="1767" y="525"/>
                    <a:pt x="1367" y="129"/>
                    <a:pt x="909" y="129"/>
                  </a:cubicBezTo>
                  <a:cubicBezTo>
                    <a:pt x="828" y="129"/>
                    <a:pt x="745" y="142"/>
                    <a:pt x="661" y="169"/>
                  </a:cubicBezTo>
                  <a:cubicBezTo>
                    <a:pt x="204" y="321"/>
                    <a:pt x="0" y="982"/>
                    <a:pt x="432" y="1287"/>
                  </a:cubicBezTo>
                  <a:cubicBezTo>
                    <a:pt x="454" y="1300"/>
                    <a:pt x="476" y="1306"/>
                    <a:pt x="496" y="1306"/>
                  </a:cubicBezTo>
                  <a:cubicBezTo>
                    <a:pt x="595" y="1306"/>
                    <a:pt x="665" y="1172"/>
                    <a:pt x="559" y="1109"/>
                  </a:cubicBezTo>
                  <a:cubicBezTo>
                    <a:pt x="432" y="957"/>
                    <a:pt x="432" y="728"/>
                    <a:pt x="559" y="601"/>
                  </a:cubicBezTo>
                  <a:cubicBezTo>
                    <a:pt x="651" y="509"/>
                    <a:pt x="770" y="463"/>
                    <a:pt x="889" y="463"/>
                  </a:cubicBezTo>
                  <a:cubicBezTo>
                    <a:pt x="968" y="463"/>
                    <a:pt x="1047" y="484"/>
                    <a:pt x="1119" y="524"/>
                  </a:cubicBezTo>
                  <a:cubicBezTo>
                    <a:pt x="1500" y="677"/>
                    <a:pt x="1652" y="1033"/>
                    <a:pt x="1856" y="1338"/>
                  </a:cubicBezTo>
                  <a:cubicBezTo>
                    <a:pt x="1877" y="1370"/>
                    <a:pt x="1912" y="1384"/>
                    <a:pt x="1947" y="1384"/>
                  </a:cubicBezTo>
                  <a:cubicBezTo>
                    <a:pt x="1995" y="1384"/>
                    <a:pt x="2044" y="1357"/>
                    <a:pt x="2059" y="1312"/>
                  </a:cubicBezTo>
                  <a:cubicBezTo>
                    <a:pt x="2110" y="1287"/>
                    <a:pt x="2161" y="1262"/>
                    <a:pt x="2161" y="1211"/>
                  </a:cubicBezTo>
                  <a:cubicBezTo>
                    <a:pt x="2248" y="754"/>
                    <a:pt x="2614" y="334"/>
                    <a:pt x="3084" y="334"/>
                  </a:cubicBezTo>
                  <a:cubicBezTo>
                    <a:pt x="3163" y="334"/>
                    <a:pt x="3245" y="346"/>
                    <a:pt x="3330" y="372"/>
                  </a:cubicBezTo>
                  <a:cubicBezTo>
                    <a:pt x="3864" y="524"/>
                    <a:pt x="3991" y="1033"/>
                    <a:pt x="3940" y="1516"/>
                  </a:cubicBezTo>
                  <a:cubicBezTo>
                    <a:pt x="3940" y="1634"/>
                    <a:pt x="4026" y="1701"/>
                    <a:pt x="4113" y="1701"/>
                  </a:cubicBezTo>
                  <a:cubicBezTo>
                    <a:pt x="4175" y="1701"/>
                    <a:pt x="4238" y="1666"/>
                    <a:pt x="4270" y="1592"/>
                  </a:cubicBezTo>
                  <a:cubicBezTo>
                    <a:pt x="4550" y="957"/>
                    <a:pt x="4016" y="143"/>
                    <a:pt x="3330" y="16"/>
                  </a:cubicBezTo>
                  <a:cubicBezTo>
                    <a:pt x="3267" y="6"/>
                    <a:pt x="3204" y="1"/>
                    <a:pt x="31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9"/>
            <p:cNvSpPr/>
            <p:nvPr/>
          </p:nvSpPr>
          <p:spPr>
            <a:xfrm>
              <a:off x="2762215" y="2667979"/>
              <a:ext cx="274367" cy="123621"/>
            </a:xfrm>
            <a:custGeom>
              <a:rect b="b" l="l" r="r" t="t"/>
              <a:pathLst>
                <a:path extrusionOk="0" h="3008" w="6676">
                  <a:moveTo>
                    <a:pt x="3829" y="0"/>
                  </a:moveTo>
                  <a:cubicBezTo>
                    <a:pt x="2911" y="0"/>
                    <a:pt x="2153" y="882"/>
                    <a:pt x="1881" y="1743"/>
                  </a:cubicBezTo>
                  <a:cubicBezTo>
                    <a:pt x="1673" y="1466"/>
                    <a:pt x="1358" y="1306"/>
                    <a:pt x="1033" y="1306"/>
                  </a:cubicBezTo>
                  <a:cubicBezTo>
                    <a:pt x="883" y="1306"/>
                    <a:pt x="730" y="1341"/>
                    <a:pt x="585" y="1413"/>
                  </a:cubicBezTo>
                  <a:cubicBezTo>
                    <a:pt x="51" y="1794"/>
                    <a:pt x="1" y="2582"/>
                    <a:pt x="509" y="2989"/>
                  </a:cubicBezTo>
                  <a:cubicBezTo>
                    <a:pt x="535" y="3002"/>
                    <a:pt x="559" y="3007"/>
                    <a:pt x="582" y="3007"/>
                  </a:cubicBezTo>
                  <a:cubicBezTo>
                    <a:pt x="690" y="3007"/>
                    <a:pt x="746" y="2874"/>
                    <a:pt x="661" y="2811"/>
                  </a:cubicBezTo>
                  <a:cubicBezTo>
                    <a:pt x="306" y="2480"/>
                    <a:pt x="356" y="1921"/>
                    <a:pt x="763" y="1667"/>
                  </a:cubicBezTo>
                  <a:cubicBezTo>
                    <a:pt x="856" y="1626"/>
                    <a:pt x="944" y="1608"/>
                    <a:pt x="1028" y="1608"/>
                  </a:cubicBezTo>
                  <a:cubicBezTo>
                    <a:pt x="1357" y="1608"/>
                    <a:pt x="1612" y="1892"/>
                    <a:pt x="1754" y="2175"/>
                  </a:cubicBezTo>
                  <a:cubicBezTo>
                    <a:pt x="1780" y="2226"/>
                    <a:pt x="1824" y="2252"/>
                    <a:pt x="1869" y="2252"/>
                  </a:cubicBezTo>
                  <a:cubicBezTo>
                    <a:pt x="1913" y="2252"/>
                    <a:pt x="1958" y="2226"/>
                    <a:pt x="1983" y="2175"/>
                  </a:cubicBezTo>
                  <a:cubicBezTo>
                    <a:pt x="1983" y="2175"/>
                    <a:pt x="2008" y="2150"/>
                    <a:pt x="2008" y="2150"/>
                  </a:cubicBezTo>
                  <a:cubicBezTo>
                    <a:pt x="2241" y="1537"/>
                    <a:pt x="3002" y="396"/>
                    <a:pt x="3792" y="396"/>
                  </a:cubicBezTo>
                  <a:cubicBezTo>
                    <a:pt x="3952" y="396"/>
                    <a:pt x="4113" y="442"/>
                    <a:pt x="4270" y="549"/>
                  </a:cubicBezTo>
                  <a:cubicBezTo>
                    <a:pt x="4906" y="956"/>
                    <a:pt x="4550" y="1743"/>
                    <a:pt x="4728" y="2328"/>
                  </a:cubicBezTo>
                  <a:cubicBezTo>
                    <a:pt x="4755" y="2382"/>
                    <a:pt x="4812" y="2408"/>
                    <a:pt x="4866" y="2408"/>
                  </a:cubicBezTo>
                  <a:cubicBezTo>
                    <a:pt x="4913" y="2408"/>
                    <a:pt x="4959" y="2389"/>
                    <a:pt x="4982" y="2353"/>
                  </a:cubicBezTo>
                  <a:lnTo>
                    <a:pt x="5033" y="2252"/>
                  </a:lnTo>
                  <a:lnTo>
                    <a:pt x="5084" y="2252"/>
                  </a:lnTo>
                  <a:cubicBezTo>
                    <a:pt x="5245" y="2110"/>
                    <a:pt x="5443" y="2041"/>
                    <a:pt x="5639" y="2041"/>
                  </a:cubicBezTo>
                  <a:cubicBezTo>
                    <a:pt x="5935" y="2041"/>
                    <a:pt x="6227" y="2200"/>
                    <a:pt x="6380" y="2506"/>
                  </a:cubicBezTo>
                  <a:cubicBezTo>
                    <a:pt x="6410" y="2555"/>
                    <a:pt x="6463" y="2578"/>
                    <a:pt x="6515" y="2578"/>
                  </a:cubicBezTo>
                  <a:cubicBezTo>
                    <a:pt x="6596" y="2578"/>
                    <a:pt x="6675" y="2523"/>
                    <a:pt x="6660" y="2430"/>
                  </a:cubicBezTo>
                  <a:cubicBezTo>
                    <a:pt x="6570" y="1982"/>
                    <a:pt x="6103" y="1737"/>
                    <a:pt x="5657" y="1737"/>
                  </a:cubicBezTo>
                  <a:cubicBezTo>
                    <a:pt x="5469" y="1737"/>
                    <a:pt x="5285" y="1780"/>
                    <a:pt x="5135" y="1871"/>
                  </a:cubicBezTo>
                  <a:cubicBezTo>
                    <a:pt x="5236" y="1133"/>
                    <a:pt x="4880" y="218"/>
                    <a:pt x="4169" y="41"/>
                  </a:cubicBezTo>
                  <a:cubicBezTo>
                    <a:pt x="4054" y="13"/>
                    <a:pt x="3940" y="0"/>
                    <a:pt x="38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9"/>
            <p:cNvSpPr/>
            <p:nvPr/>
          </p:nvSpPr>
          <p:spPr>
            <a:xfrm>
              <a:off x="2904289" y="2821068"/>
              <a:ext cx="87784" cy="352041"/>
            </a:xfrm>
            <a:custGeom>
              <a:rect b="b" l="l" r="r" t="t"/>
              <a:pathLst>
                <a:path extrusionOk="0" h="8566" w="2136">
                  <a:moveTo>
                    <a:pt x="1599" y="919"/>
                  </a:moveTo>
                  <a:cubicBezTo>
                    <a:pt x="1658" y="919"/>
                    <a:pt x="1720" y="975"/>
                    <a:pt x="1703" y="1043"/>
                  </a:cubicBezTo>
                  <a:cubicBezTo>
                    <a:pt x="1423" y="1831"/>
                    <a:pt x="1856" y="2466"/>
                    <a:pt x="1830" y="3229"/>
                  </a:cubicBezTo>
                  <a:cubicBezTo>
                    <a:pt x="1805" y="3762"/>
                    <a:pt x="1627" y="4118"/>
                    <a:pt x="1703" y="4703"/>
                  </a:cubicBezTo>
                  <a:cubicBezTo>
                    <a:pt x="1805" y="5821"/>
                    <a:pt x="1932" y="6787"/>
                    <a:pt x="1779" y="7905"/>
                  </a:cubicBezTo>
                  <a:cubicBezTo>
                    <a:pt x="1770" y="7925"/>
                    <a:pt x="1752" y="7933"/>
                    <a:pt x="1735" y="7933"/>
                  </a:cubicBezTo>
                  <a:cubicBezTo>
                    <a:pt x="1707" y="7933"/>
                    <a:pt x="1678" y="7911"/>
                    <a:pt x="1678" y="7880"/>
                  </a:cubicBezTo>
                  <a:cubicBezTo>
                    <a:pt x="1754" y="6634"/>
                    <a:pt x="1449" y="5389"/>
                    <a:pt x="1474" y="4169"/>
                  </a:cubicBezTo>
                  <a:lnTo>
                    <a:pt x="1474" y="4169"/>
                  </a:lnTo>
                  <a:cubicBezTo>
                    <a:pt x="1449" y="4194"/>
                    <a:pt x="1449" y="4220"/>
                    <a:pt x="1449" y="4245"/>
                  </a:cubicBezTo>
                  <a:cubicBezTo>
                    <a:pt x="1367" y="4382"/>
                    <a:pt x="1218" y="4453"/>
                    <a:pt x="1066" y="4453"/>
                  </a:cubicBezTo>
                  <a:cubicBezTo>
                    <a:pt x="937" y="4453"/>
                    <a:pt x="805" y="4401"/>
                    <a:pt x="712" y="4296"/>
                  </a:cubicBezTo>
                  <a:cubicBezTo>
                    <a:pt x="508" y="4067"/>
                    <a:pt x="534" y="3712"/>
                    <a:pt x="788" y="3534"/>
                  </a:cubicBezTo>
                  <a:cubicBezTo>
                    <a:pt x="793" y="3529"/>
                    <a:pt x="799" y="3527"/>
                    <a:pt x="805" y="3527"/>
                  </a:cubicBezTo>
                  <a:cubicBezTo>
                    <a:pt x="831" y="3527"/>
                    <a:pt x="864" y="3564"/>
                    <a:pt x="864" y="3584"/>
                  </a:cubicBezTo>
                  <a:cubicBezTo>
                    <a:pt x="896" y="3474"/>
                    <a:pt x="997" y="3412"/>
                    <a:pt x="1099" y="3412"/>
                  </a:cubicBezTo>
                  <a:cubicBezTo>
                    <a:pt x="1161" y="3412"/>
                    <a:pt x="1223" y="3435"/>
                    <a:pt x="1271" y="3483"/>
                  </a:cubicBezTo>
                  <a:cubicBezTo>
                    <a:pt x="1373" y="3559"/>
                    <a:pt x="1449" y="3661"/>
                    <a:pt x="1474" y="3813"/>
                  </a:cubicBezTo>
                  <a:cubicBezTo>
                    <a:pt x="1525" y="3178"/>
                    <a:pt x="1500" y="2542"/>
                    <a:pt x="1398" y="1907"/>
                  </a:cubicBezTo>
                  <a:cubicBezTo>
                    <a:pt x="1347" y="1602"/>
                    <a:pt x="1398" y="1272"/>
                    <a:pt x="1525" y="967"/>
                  </a:cubicBezTo>
                  <a:cubicBezTo>
                    <a:pt x="1542" y="933"/>
                    <a:pt x="1570" y="919"/>
                    <a:pt x="1599" y="919"/>
                  </a:cubicBezTo>
                  <a:close/>
                  <a:moveTo>
                    <a:pt x="496" y="5453"/>
                  </a:moveTo>
                  <a:cubicBezTo>
                    <a:pt x="521" y="5453"/>
                    <a:pt x="547" y="5465"/>
                    <a:pt x="534" y="5491"/>
                  </a:cubicBezTo>
                  <a:cubicBezTo>
                    <a:pt x="508" y="6380"/>
                    <a:pt x="407" y="7270"/>
                    <a:pt x="305" y="8159"/>
                  </a:cubicBezTo>
                  <a:cubicBezTo>
                    <a:pt x="292" y="8197"/>
                    <a:pt x="261" y="8217"/>
                    <a:pt x="229" y="8217"/>
                  </a:cubicBezTo>
                  <a:cubicBezTo>
                    <a:pt x="197" y="8217"/>
                    <a:pt x="165" y="8197"/>
                    <a:pt x="153" y="8159"/>
                  </a:cubicBezTo>
                  <a:cubicBezTo>
                    <a:pt x="254" y="7270"/>
                    <a:pt x="331" y="6380"/>
                    <a:pt x="458" y="5491"/>
                  </a:cubicBezTo>
                  <a:cubicBezTo>
                    <a:pt x="445" y="5465"/>
                    <a:pt x="470" y="5453"/>
                    <a:pt x="496" y="5453"/>
                  </a:cubicBezTo>
                  <a:close/>
                  <a:moveTo>
                    <a:pt x="1805" y="1"/>
                  </a:moveTo>
                  <a:cubicBezTo>
                    <a:pt x="1601" y="357"/>
                    <a:pt x="1296" y="687"/>
                    <a:pt x="966" y="941"/>
                  </a:cubicBezTo>
                  <a:cubicBezTo>
                    <a:pt x="991" y="1577"/>
                    <a:pt x="1042" y="2212"/>
                    <a:pt x="1093" y="2847"/>
                  </a:cubicBezTo>
                  <a:cubicBezTo>
                    <a:pt x="1093" y="2892"/>
                    <a:pt x="1050" y="2919"/>
                    <a:pt x="1009" y="2919"/>
                  </a:cubicBezTo>
                  <a:cubicBezTo>
                    <a:pt x="980" y="2919"/>
                    <a:pt x="951" y="2905"/>
                    <a:pt x="941" y="2873"/>
                  </a:cubicBezTo>
                  <a:cubicBezTo>
                    <a:pt x="839" y="2288"/>
                    <a:pt x="763" y="1704"/>
                    <a:pt x="763" y="1094"/>
                  </a:cubicBezTo>
                  <a:cubicBezTo>
                    <a:pt x="636" y="1195"/>
                    <a:pt x="508" y="1272"/>
                    <a:pt x="356" y="1348"/>
                  </a:cubicBezTo>
                  <a:cubicBezTo>
                    <a:pt x="331" y="3737"/>
                    <a:pt x="203" y="6126"/>
                    <a:pt x="0" y="8515"/>
                  </a:cubicBezTo>
                  <a:cubicBezTo>
                    <a:pt x="0" y="8541"/>
                    <a:pt x="0" y="8541"/>
                    <a:pt x="0" y="8566"/>
                  </a:cubicBezTo>
                  <a:lnTo>
                    <a:pt x="788" y="8566"/>
                  </a:lnTo>
                  <a:cubicBezTo>
                    <a:pt x="941" y="7321"/>
                    <a:pt x="966" y="6050"/>
                    <a:pt x="864" y="4779"/>
                  </a:cubicBezTo>
                  <a:cubicBezTo>
                    <a:pt x="850" y="4707"/>
                    <a:pt x="917" y="4660"/>
                    <a:pt x="978" y="4660"/>
                  </a:cubicBezTo>
                  <a:cubicBezTo>
                    <a:pt x="1025" y="4660"/>
                    <a:pt x="1068" y="4687"/>
                    <a:pt x="1068" y="4754"/>
                  </a:cubicBezTo>
                  <a:cubicBezTo>
                    <a:pt x="1220" y="6024"/>
                    <a:pt x="1144" y="7321"/>
                    <a:pt x="864" y="8566"/>
                  </a:cubicBezTo>
                  <a:cubicBezTo>
                    <a:pt x="1246" y="8566"/>
                    <a:pt x="1652" y="8515"/>
                    <a:pt x="2059" y="8515"/>
                  </a:cubicBezTo>
                  <a:lnTo>
                    <a:pt x="2135" y="8515"/>
                  </a:lnTo>
                  <a:cubicBezTo>
                    <a:pt x="1678" y="5999"/>
                    <a:pt x="1830" y="3152"/>
                    <a:pt x="2008" y="662"/>
                  </a:cubicBezTo>
                  <a:cubicBezTo>
                    <a:pt x="2008" y="636"/>
                    <a:pt x="2008" y="611"/>
                    <a:pt x="2033" y="585"/>
                  </a:cubicBezTo>
                  <a:cubicBezTo>
                    <a:pt x="1932" y="408"/>
                    <a:pt x="1856" y="204"/>
                    <a:pt x="1805" y="1"/>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9"/>
            <p:cNvSpPr/>
            <p:nvPr/>
          </p:nvSpPr>
          <p:spPr>
            <a:xfrm>
              <a:off x="2925167" y="2859864"/>
              <a:ext cx="58523" cy="287683"/>
            </a:xfrm>
            <a:custGeom>
              <a:rect b="b" l="l" r="r" t="t"/>
              <a:pathLst>
                <a:path extrusionOk="0" h="7000" w="1424">
                  <a:moveTo>
                    <a:pt x="602" y="2713"/>
                  </a:moveTo>
                  <a:cubicBezTo>
                    <a:pt x="652" y="2713"/>
                    <a:pt x="715" y="2798"/>
                    <a:pt x="738" y="2844"/>
                  </a:cubicBezTo>
                  <a:cubicBezTo>
                    <a:pt x="788" y="2971"/>
                    <a:pt x="788" y="3098"/>
                    <a:pt x="738" y="3225"/>
                  </a:cubicBezTo>
                  <a:cubicBezTo>
                    <a:pt x="693" y="3292"/>
                    <a:pt x="638" y="3319"/>
                    <a:pt x="581" y="3319"/>
                  </a:cubicBezTo>
                  <a:cubicBezTo>
                    <a:pt x="376" y="3319"/>
                    <a:pt x="146" y="2961"/>
                    <a:pt x="305" y="2742"/>
                  </a:cubicBezTo>
                  <a:lnTo>
                    <a:pt x="305" y="2742"/>
                  </a:lnTo>
                  <a:cubicBezTo>
                    <a:pt x="280" y="2844"/>
                    <a:pt x="280" y="2971"/>
                    <a:pt x="331" y="3098"/>
                  </a:cubicBezTo>
                  <a:cubicBezTo>
                    <a:pt x="344" y="3125"/>
                    <a:pt x="365" y="3136"/>
                    <a:pt x="388" y="3136"/>
                  </a:cubicBezTo>
                  <a:cubicBezTo>
                    <a:pt x="450" y="3136"/>
                    <a:pt x="527" y="3052"/>
                    <a:pt x="509" y="2996"/>
                  </a:cubicBezTo>
                  <a:cubicBezTo>
                    <a:pt x="458" y="2920"/>
                    <a:pt x="509" y="2717"/>
                    <a:pt x="585" y="2717"/>
                  </a:cubicBezTo>
                  <a:cubicBezTo>
                    <a:pt x="591" y="2714"/>
                    <a:pt x="596" y="2713"/>
                    <a:pt x="602" y="2713"/>
                  </a:cubicBezTo>
                  <a:close/>
                  <a:moveTo>
                    <a:pt x="1091" y="0"/>
                  </a:moveTo>
                  <a:cubicBezTo>
                    <a:pt x="1062" y="0"/>
                    <a:pt x="1034" y="14"/>
                    <a:pt x="1017" y="48"/>
                  </a:cubicBezTo>
                  <a:cubicBezTo>
                    <a:pt x="890" y="353"/>
                    <a:pt x="839" y="683"/>
                    <a:pt x="890" y="988"/>
                  </a:cubicBezTo>
                  <a:cubicBezTo>
                    <a:pt x="992" y="1624"/>
                    <a:pt x="1017" y="2259"/>
                    <a:pt x="966" y="2869"/>
                  </a:cubicBezTo>
                  <a:cubicBezTo>
                    <a:pt x="941" y="2742"/>
                    <a:pt x="865" y="2640"/>
                    <a:pt x="763" y="2564"/>
                  </a:cubicBezTo>
                  <a:cubicBezTo>
                    <a:pt x="715" y="2516"/>
                    <a:pt x="653" y="2494"/>
                    <a:pt x="591" y="2494"/>
                  </a:cubicBezTo>
                  <a:cubicBezTo>
                    <a:pt x="489" y="2494"/>
                    <a:pt x="388" y="2555"/>
                    <a:pt x="356" y="2666"/>
                  </a:cubicBezTo>
                  <a:cubicBezTo>
                    <a:pt x="356" y="2629"/>
                    <a:pt x="329" y="2605"/>
                    <a:pt x="304" y="2605"/>
                  </a:cubicBezTo>
                  <a:cubicBezTo>
                    <a:pt x="295" y="2605"/>
                    <a:pt x="287" y="2608"/>
                    <a:pt x="280" y="2615"/>
                  </a:cubicBezTo>
                  <a:cubicBezTo>
                    <a:pt x="26" y="2793"/>
                    <a:pt x="0" y="3149"/>
                    <a:pt x="204" y="3378"/>
                  </a:cubicBezTo>
                  <a:cubicBezTo>
                    <a:pt x="297" y="3483"/>
                    <a:pt x="429" y="3534"/>
                    <a:pt x="558" y="3534"/>
                  </a:cubicBezTo>
                  <a:cubicBezTo>
                    <a:pt x="710" y="3534"/>
                    <a:pt x="859" y="3464"/>
                    <a:pt x="941" y="3327"/>
                  </a:cubicBezTo>
                  <a:cubicBezTo>
                    <a:pt x="960" y="3307"/>
                    <a:pt x="965" y="3288"/>
                    <a:pt x="966" y="3269"/>
                  </a:cubicBezTo>
                  <a:lnTo>
                    <a:pt x="966" y="3269"/>
                  </a:lnTo>
                  <a:cubicBezTo>
                    <a:pt x="944" y="4483"/>
                    <a:pt x="1245" y="5697"/>
                    <a:pt x="1170" y="6961"/>
                  </a:cubicBezTo>
                  <a:cubicBezTo>
                    <a:pt x="1170" y="6987"/>
                    <a:pt x="1189" y="6999"/>
                    <a:pt x="1211" y="6999"/>
                  </a:cubicBezTo>
                  <a:cubicBezTo>
                    <a:pt x="1233" y="6999"/>
                    <a:pt x="1259" y="6987"/>
                    <a:pt x="1271" y="6961"/>
                  </a:cubicBezTo>
                  <a:cubicBezTo>
                    <a:pt x="1424" y="5843"/>
                    <a:pt x="1297" y="4877"/>
                    <a:pt x="1195" y="3759"/>
                  </a:cubicBezTo>
                  <a:lnTo>
                    <a:pt x="1195" y="3784"/>
                  </a:lnTo>
                  <a:cubicBezTo>
                    <a:pt x="1144" y="3174"/>
                    <a:pt x="1297" y="2844"/>
                    <a:pt x="1322" y="2285"/>
                  </a:cubicBezTo>
                  <a:cubicBezTo>
                    <a:pt x="1348" y="1548"/>
                    <a:pt x="915" y="912"/>
                    <a:pt x="1195" y="124"/>
                  </a:cubicBezTo>
                  <a:cubicBezTo>
                    <a:pt x="1212" y="57"/>
                    <a:pt x="1150" y="0"/>
                    <a:pt x="10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9"/>
            <p:cNvSpPr/>
            <p:nvPr/>
          </p:nvSpPr>
          <p:spPr>
            <a:xfrm>
              <a:off x="2931496" y="2970457"/>
              <a:ext cx="26097" cy="25357"/>
            </a:xfrm>
            <a:custGeom>
              <a:rect b="b" l="l" r="r" t="t"/>
              <a:pathLst>
                <a:path extrusionOk="0" h="617" w="635">
                  <a:moveTo>
                    <a:pt x="431" y="0"/>
                  </a:moveTo>
                  <a:cubicBezTo>
                    <a:pt x="304" y="0"/>
                    <a:pt x="304" y="178"/>
                    <a:pt x="355" y="305"/>
                  </a:cubicBezTo>
                  <a:cubicBezTo>
                    <a:pt x="372" y="373"/>
                    <a:pt x="310" y="441"/>
                    <a:pt x="251" y="441"/>
                  </a:cubicBezTo>
                  <a:cubicBezTo>
                    <a:pt x="222" y="441"/>
                    <a:pt x="194" y="424"/>
                    <a:pt x="177" y="382"/>
                  </a:cubicBezTo>
                  <a:cubicBezTo>
                    <a:pt x="126" y="280"/>
                    <a:pt x="126" y="153"/>
                    <a:pt x="177" y="51"/>
                  </a:cubicBezTo>
                  <a:lnTo>
                    <a:pt x="177" y="51"/>
                  </a:lnTo>
                  <a:cubicBezTo>
                    <a:pt x="1" y="266"/>
                    <a:pt x="216" y="617"/>
                    <a:pt x="417" y="617"/>
                  </a:cubicBezTo>
                  <a:cubicBezTo>
                    <a:pt x="477" y="617"/>
                    <a:pt x="537" y="585"/>
                    <a:pt x="584" y="509"/>
                  </a:cubicBezTo>
                  <a:cubicBezTo>
                    <a:pt x="634" y="407"/>
                    <a:pt x="634" y="254"/>
                    <a:pt x="584" y="153"/>
                  </a:cubicBezTo>
                  <a:cubicBezTo>
                    <a:pt x="558" y="102"/>
                    <a:pt x="533" y="0"/>
                    <a:pt x="4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9"/>
            <p:cNvSpPr/>
            <p:nvPr/>
          </p:nvSpPr>
          <p:spPr>
            <a:xfrm>
              <a:off x="2794600" y="2253922"/>
              <a:ext cx="220447" cy="96702"/>
            </a:xfrm>
            <a:custGeom>
              <a:rect b="b" l="l" r="r" t="t"/>
              <a:pathLst>
                <a:path extrusionOk="0" h="2353" w="5364">
                  <a:moveTo>
                    <a:pt x="1830" y="0"/>
                  </a:moveTo>
                  <a:cubicBezTo>
                    <a:pt x="814" y="0"/>
                    <a:pt x="0" y="839"/>
                    <a:pt x="0" y="1855"/>
                  </a:cubicBezTo>
                  <a:cubicBezTo>
                    <a:pt x="0" y="1855"/>
                    <a:pt x="0" y="1855"/>
                    <a:pt x="0" y="1881"/>
                  </a:cubicBezTo>
                  <a:cubicBezTo>
                    <a:pt x="0" y="1913"/>
                    <a:pt x="27" y="1927"/>
                    <a:pt x="58" y="1927"/>
                  </a:cubicBezTo>
                  <a:cubicBezTo>
                    <a:pt x="101" y="1927"/>
                    <a:pt x="153" y="1900"/>
                    <a:pt x="153" y="1855"/>
                  </a:cubicBezTo>
                  <a:cubicBezTo>
                    <a:pt x="318" y="1055"/>
                    <a:pt x="919" y="342"/>
                    <a:pt x="1774" y="342"/>
                  </a:cubicBezTo>
                  <a:cubicBezTo>
                    <a:pt x="1842" y="342"/>
                    <a:pt x="1912" y="347"/>
                    <a:pt x="1983" y="356"/>
                  </a:cubicBezTo>
                  <a:cubicBezTo>
                    <a:pt x="2771" y="483"/>
                    <a:pt x="3228" y="1195"/>
                    <a:pt x="3305" y="1957"/>
                  </a:cubicBezTo>
                  <a:cubicBezTo>
                    <a:pt x="3317" y="2046"/>
                    <a:pt x="3394" y="2091"/>
                    <a:pt x="3470" y="2091"/>
                  </a:cubicBezTo>
                  <a:cubicBezTo>
                    <a:pt x="3546" y="2091"/>
                    <a:pt x="3622" y="2046"/>
                    <a:pt x="3635" y="1957"/>
                  </a:cubicBezTo>
                  <a:cubicBezTo>
                    <a:pt x="3635" y="1932"/>
                    <a:pt x="3635" y="1906"/>
                    <a:pt x="3635" y="1881"/>
                  </a:cubicBezTo>
                  <a:cubicBezTo>
                    <a:pt x="3723" y="1571"/>
                    <a:pt x="4004" y="1358"/>
                    <a:pt x="4327" y="1358"/>
                  </a:cubicBezTo>
                  <a:cubicBezTo>
                    <a:pt x="4375" y="1358"/>
                    <a:pt x="4424" y="1363"/>
                    <a:pt x="4474" y="1373"/>
                  </a:cubicBezTo>
                  <a:cubicBezTo>
                    <a:pt x="4804" y="1500"/>
                    <a:pt x="4982" y="1855"/>
                    <a:pt x="4906" y="2186"/>
                  </a:cubicBezTo>
                  <a:cubicBezTo>
                    <a:pt x="4906" y="2292"/>
                    <a:pt x="4986" y="2352"/>
                    <a:pt x="5068" y="2352"/>
                  </a:cubicBezTo>
                  <a:cubicBezTo>
                    <a:pt x="5124" y="2352"/>
                    <a:pt x="5180" y="2324"/>
                    <a:pt x="5211" y="2262"/>
                  </a:cubicBezTo>
                  <a:cubicBezTo>
                    <a:pt x="5363" y="1728"/>
                    <a:pt x="5058" y="1169"/>
                    <a:pt x="4525" y="1068"/>
                  </a:cubicBezTo>
                  <a:cubicBezTo>
                    <a:pt x="4465" y="1056"/>
                    <a:pt x="4406" y="1050"/>
                    <a:pt x="4348" y="1050"/>
                  </a:cubicBezTo>
                  <a:cubicBezTo>
                    <a:pt x="4037" y="1050"/>
                    <a:pt x="3760" y="1217"/>
                    <a:pt x="3610" y="1474"/>
                  </a:cubicBezTo>
                  <a:cubicBezTo>
                    <a:pt x="3406" y="661"/>
                    <a:pt x="2695" y="51"/>
                    <a:pt x="18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9"/>
            <p:cNvSpPr/>
            <p:nvPr/>
          </p:nvSpPr>
          <p:spPr>
            <a:xfrm>
              <a:off x="2910536" y="3045131"/>
              <a:ext cx="16234" cy="113511"/>
            </a:xfrm>
            <a:custGeom>
              <a:rect b="b" l="l" r="r" t="t"/>
              <a:pathLst>
                <a:path extrusionOk="0" h="2762" w="395">
                  <a:moveTo>
                    <a:pt x="344" y="1"/>
                  </a:moveTo>
                  <a:cubicBezTo>
                    <a:pt x="318" y="1"/>
                    <a:pt x="293" y="13"/>
                    <a:pt x="306" y="39"/>
                  </a:cubicBezTo>
                  <a:cubicBezTo>
                    <a:pt x="153" y="928"/>
                    <a:pt x="102" y="1818"/>
                    <a:pt x="1" y="2682"/>
                  </a:cubicBezTo>
                  <a:cubicBezTo>
                    <a:pt x="1" y="2736"/>
                    <a:pt x="37" y="2762"/>
                    <a:pt x="75" y="2762"/>
                  </a:cubicBezTo>
                  <a:cubicBezTo>
                    <a:pt x="108" y="2762"/>
                    <a:pt x="141" y="2743"/>
                    <a:pt x="153" y="2707"/>
                  </a:cubicBezTo>
                  <a:cubicBezTo>
                    <a:pt x="255" y="1818"/>
                    <a:pt x="331" y="928"/>
                    <a:pt x="382" y="39"/>
                  </a:cubicBezTo>
                  <a:cubicBezTo>
                    <a:pt x="395" y="13"/>
                    <a:pt x="369" y="1"/>
                    <a:pt x="344"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9"/>
            <p:cNvSpPr/>
            <p:nvPr/>
          </p:nvSpPr>
          <p:spPr>
            <a:xfrm>
              <a:off x="2722639" y="2284499"/>
              <a:ext cx="72003" cy="54701"/>
            </a:xfrm>
            <a:custGeom>
              <a:rect b="b" l="l" r="r" t="t"/>
              <a:pathLst>
                <a:path extrusionOk="0" h="1331" w="1752">
                  <a:moveTo>
                    <a:pt x="703" y="0"/>
                  </a:moveTo>
                  <a:cubicBezTo>
                    <a:pt x="331" y="0"/>
                    <a:pt x="1" y="304"/>
                    <a:pt x="23" y="705"/>
                  </a:cubicBezTo>
                  <a:cubicBezTo>
                    <a:pt x="23" y="743"/>
                    <a:pt x="55" y="762"/>
                    <a:pt x="90" y="762"/>
                  </a:cubicBezTo>
                  <a:cubicBezTo>
                    <a:pt x="125" y="762"/>
                    <a:pt x="163" y="743"/>
                    <a:pt x="176" y="705"/>
                  </a:cubicBezTo>
                  <a:cubicBezTo>
                    <a:pt x="192" y="422"/>
                    <a:pt x="438" y="270"/>
                    <a:pt x="691" y="270"/>
                  </a:cubicBezTo>
                  <a:cubicBezTo>
                    <a:pt x="824" y="270"/>
                    <a:pt x="960" y="312"/>
                    <a:pt x="1065" y="400"/>
                  </a:cubicBezTo>
                  <a:cubicBezTo>
                    <a:pt x="1319" y="629"/>
                    <a:pt x="1472" y="934"/>
                    <a:pt x="1548" y="1264"/>
                  </a:cubicBezTo>
                  <a:cubicBezTo>
                    <a:pt x="1558" y="1311"/>
                    <a:pt x="1588" y="1330"/>
                    <a:pt x="1623" y="1330"/>
                  </a:cubicBezTo>
                  <a:cubicBezTo>
                    <a:pt x="1682" y="1330"/>
                    <a:pt x="1751" y="1277"/>
                    <a:pt x="1751" y="1213"/>
                  </a:cubicBezTo>
                  <a:cubicBezTo>
                    <a:pt x="1751" y="1188"/>
                    <a:pt x="1751" y="1162"/>
                    <a:pt x="1751" y="1086"/>
                  </a:cubicBezTo>
                  <a:cubicBezTo>
                    <a:pt x="1675" y="603"/>
                    <a:pt x="1345" y="69"/>
                    <a:pt x="862" y="19"/>
                  </a:cubicBezTo>
                  <a:cubicBezTo>
                    <a:pt x="809" y="6"/>
                    <a:pt x="756" y="0"/>
                    <a:pt x="7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9"/>
            <p:cNvSpPr/>
            <p:nvPr/>
          </p:nvSpPr>
          <p:spPr>
            <a:xfrm>
              <a:off x="2794600" y="2330158"/>
              <a:ext cx="41" cy="1069"/>
            </a:xfrm>
            <a:custGeom>
              <a:rect b="b" l="l" r="r" t="t"/>
              <a:pathLst>
                <a:path extrusionOk="0" h="26" w="1">
                  <a:moveTo>
                    <a:pt x="0" y="0"/>
                  </a:moveTo>
                  <a:cubicBezTo>
                    <a:pt x="0" y="0"/>
                    <a:pt x="0" y="0"/>
                    <a:pt x="0" y="26"/>
                  </a:cubicBezTo>
                  <a:lnTo>
                    <a:pt x="0" y="26"/>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9"/>
            <p:cNvSpPr/>
            <p:nvPr/>
          </p:nvSpPr>
          <p:spPr>
            <a:xfrm>
              <a:off x="2745489" y="2519453"/>
              <a:ext cx="191309" cy="100689"/>
            </a:xfrm>
            <a:custGeom>
              <a:rect b="b" l="l" r="r" t="t"/>
              <a:pathLst>
                <a:path extrusionOk="0" h="2450" w="4655">
                  <a:moveTo>
                    <a:pt x="2560" y="1"/>
                  </a:moveTo>
                  <a:cubicBezTo>
                    <a:pt x="2459" y="1"/>
                    <a:pt x="2357" y="24"/>
                    <a:pt x="2263" y="71"/>
                  </a:cubicBezTo>
                  <a:cubicBezTo>
                    <a:pt x="1755" y="249"/>
                    <a:pt x="1399" y="681"/>
                    <a:pt x="1297" y="1189"/>
                  </a:cubicBezTo>
                  <a:cubicBezTo>
                    <a:pt x="1181" y="956"/>
                    <a:pt x="958" y="830"/>
                    <a:pt x="706" y="830"/>
                  </a:cubicBezTo>
                  <a:cubicBezTo>
                    <a:pt x="683" y="830"/>
                    <a:pt x="660" y="831"/>
                    <a:pt x="636" y="833"/>
                  </a:cubicBezTo>
                  <a:cubicBezTo>
                    <a:pt x="230" y="910"/>
                    <a:pt x="1" y="1342"/>
                    <a:pt x="204" y="1698"/>
                  </a:cubicBezTo>
                  <a:cubicBezTo>
                    <a:pt x="212" y="1721"/>
                    <a:pt x="227" y="1730"/>
                    <a:pt x="243" y="1730"/>
                  </a:cubicBezTo>
                  <a:cubicBezTo>
                    <a:pt x="280" y="1730"/>
                    <a:pt x="324" y="1682"/>
                    <a:pt x="306" y="1647"/>
                  </a:cubicBezTo>
                  <a:cubicBezTo>
                    <a:pt x="165" y="1388"/>
                    <a:pt x="437" y="1107"/>
                    <a:pt x="700" y="1107"/>
                  </a:cubicBezTo>
                  <a:cubicBezTo>
                    <a:pt x="722" y="1107"/>
                    <a:pt x="743" y="1109"/>
                    <a:pt x="763" y="1113"/>
                  </a:cubicBezTo>
                  <a:cubicBezTo>
                    <a:pt x="1043" y="1189"/>
                    <a:pt x="1195" y="1545"/>
                    <a:pt x="1221" y="1799"/>
                  </a:cubicBezTo>
                  <a:cubicBezTo>
                    <a:pt x="1221" y="1863"/>
                    <a:pt x="1265" y="1895"/>
                    <a:pt x="1316" y="1895"/>
                  </a:cubicBezTo>
                  <a:cubicBezTo>
                    <a:pt x="1367" y="1895"/>
                    <a:pt x="1424" y="1863"/>
                    <a:pt x="1450" y="1799"/>
                  </a:cubicBezTo>
                  <a:cubicBezTo>
                    <a:pt x="1475" y="1799"/>
                    <a:pt x="1475" y="1774"/>
                    <a:pt x="1475" y="1748"/>
                  </a:cubicBezTo>
                  <a:cubicBezTo>
                    <a:pt x="1399" y="1215"/>
                    <a:pt x="1653" y="681"/>
                    <a:pt x="2136" y="401"/>
                  </a:cubicBezTo>
                  <a:cubicBezTo>
                    <a:pt x="2238" y="351"/>
                    <a:pt x="2339" y="325"/>
                    <a:pt x="2466" y="300"/>
                  </a:cubicBezTo>
                  <a:cubicBezTo>
                    <a:pt x="2493" y="296"/>
                    <a:pt x="2518" y="294"/>
                    <a:pt x="2542" y="294"/>
                  </a:cubicBezTo>
                  <a:cubicBezTo>
                    <a:pt x="2841" y="294"/>
                    <a:pt x="2953" y="575"/>
                    <a:pt x="3000" y="833"/>
                  </a:cubicBezTo>
                  <a:cubicBezTo>
                    <a:pt x="3025" y="1164"/>
                    <a:pt x="3025" y="1520"/>
                    <a:pt x="3000" y="1850"/>
                  </a:cubicBezTo>
                  <a:cubicBezTo>
                    <a:pt x="2986" y="1999"/>
                    <a:pt x="3103" y="2083"/>
                    <a:pt x="3218" y="2083"/>
                  </a:cubicBezTo>
                  <a:cubicBezTo>
                    <a:pt x="3319" y="2083"/>
                    <a:pt x="3420" y="2018"/>
                    <a:pt x="3432" y="1875"/>
                  </a:cubicBezTo>
                  <a:lnTo>
                    <a:pt x="3432" y="1799"/>
                  </a:lnTo>
                  <a:cubicBezTo>
                    <a:pt x="3497" y="1701"/>
                    <a:pt x="3604" y="1656"/>
                    <a:pt x="3719" y="1656"/>
                  </a:cubicBezTo>
                  <a:cubicBezTo>
                    <a:pt x="3784" y="1656"/>
                    <a:pt x="3851" y="1670"/>
                    <a:pt x="3915" y="1698"/>
                  </a:cubicBezTo>
                  <a:cubicBezTo>
                    <a:pt x="4093" y="1850"/>
                    <a:pt x="4195" y="2053"/>
                    <a:pt x="4220" y="2282"/>
                  </a:cubicBezTo>
                  <a:cubicBezTo>
                    <a:pt x="4243" y="2397"/>
                    <a:pt x="4338" y="2449"/>
                    <a:pt x="4431" y="2449"/>
                  </a:cubicBezTo>
                  <a:cubicBezTo>
                    <a:pt x="4544" y="2449"/>
                    <a:pt x="4655" y="2371"/>
                    <a:pt x="4627" y="2231"/>
                  </a:cubicBezTo>
                  <a:cubicBezTo>
                    <a:pt x="4550" y="1825"/>
                    <a:pt x="4322" y="1367"/>
                    <a:pt x="3890" y="1291"/>
                  </a:cubicBezTo>
                  <a:cubicBezTo>
                    <a:pt x="3854" y="1285"/>
                    <a:pt x="3816" y="1282"/>
                    <a:pt x="3778" y="1282"/>
                  </a:cubicBezTo>
                  <a:cubicBezTo>
                    <a:pt x="3654" y="1282"/>
                    <a:pt x="3523" y="1315"/>
                    <a:pt x="3407" y="1393"/>
                  </a:cubicBezTo>
                  <a:cubicBezTo>
                    <a:pt x="3407" y="1011"/>
                    <a:pt x="3305" y="656"/>
                    <a:pt x="3127" y="325"/>
                  </a:cubicBezTo>
                  <a:cubicBezTo>
                    <a:pt x="3004" y="115"/>
                    <a:pt x="2785" y="1"/>
                    <a:pt x="25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9"/>
            <p:cNvSpPr/>
            <p:nvPr/>
          </p:nvSpPr>
          <p:spPr>
            <a:xfrm>
              <a:off x="2943291" y="2391763"/>
              <a:ext cx="132909" cy="62181"/>
            </a:xfrm>
            <a:custGeom>
              <a:rect b="b" l="l" r="r" t="t"/>
              <a:pathLst>
                <a:path extrusionOk="0" h="1513" w="3234">
                  <a:moveTo>
                    <a:pt x="2317" y="0"/>
                  </a:moveTo>
                  <a:cubicBezTo>
                    <a:pt x="1660" y="0"/>
                    <a:pt x="1440" y="647"/>
                    <a:pt x="1415" y="1196"/>
                  </a:cubicBezTo>
                  <a:cubicBezTo>
                    <a:pt x="1339" y="916"/>
                    <a:pt x="1110" y="713"/>
                    <a:pt x="830" y="636"/>
                  </a:cubicBezTo>
                  <a:cubicBezTo>
                    <a:pt x="791" y="631"/>
                    <a:pt x="753" y="629"/>
                    <a:pt x="715" y="629"/>
                  </a:cubicBezTo>
                  <a:cubicBezTo>
                    <a:pt x="384" y="629"/>
                    <a:pt x="108" y="825"/>
                    <a:pt x="17" y="1145"/>
                  </a:cubicBezTo>
                  <a:cubicBezTo>
                    <a:pt x="1" y="1194"/>
                    <a:pt x="37" y="1222"/>
                    <a:pt x="72" y="1222"/>
                  </a:cubicBezTo>
                  <a:cubicBezTo>
                    <a:pt x="91" y="1222"/>
                    <a:pt x="110" y="1214"/>
                    <a:pt x="119" y="1196"/>
                  </a:cubicBezTo>
                  <a:cubicBezTo>
                    <a:pt x="245" y="954"/>
                    <a:pt x="491" y="832"/>
                    <a:pt x="722" y="832"/>
                  </a:cubicBezTo>
                  <a:cubicBezTo>
                    <a:pt x="1003" y="832"/>
                    <a:pt x="1262" y="1011"/>
                    <a:pt x="1262" y="1373"/>
                  </a:cubicBezTo>
                  <a:cubicBezTo>
                    <a:pt x="1262" y="1435"/>
                    <a:pt x="1318" y="1469"/>
                    <a:pt x="1368" y="1469"/>
                  </a:cubicBezTo>
                  <a:cubicBezTo>
                    <a:pt x="1400" y="1469"/>
                    <a:pt x="1430" y="1454"/>
                    <a:pt x="1440" y="1424"/>
                  </a:cubicBezTo>
                  <a:cubicBezTo>
                    <a:pt x="1466" y="1450"/>
                    <a:pt x="1500" y="1461"/>
                    <a:pt x="1534" y="1461"/>
                  </a:cubicBezTo>
                  <a:cubicBezTo>
                    <a:pt x="1604" y="1461"/>
                    <a:pt x="1677" y="1416"/>
                    <a:pt x="1694" y="1348"/>
                  </a:cubicBezTo>
                  <a:cubicBezTo>
                    <a:pt x="1716" y="1065"/>
                    <a:pt x="1869" y="426"/>
                    <a:pt x="2232" y="426"/>
                  </a:cubicBezTo>
                  <a:cubicBezTo>
                    <a:pt x="2293" y="426"/>
                    <a:pt x="2359" y="444"/>
                    <a:pt x="2431" y="484"/>
                  </a:cubicBezTo>
                  <a:cubicBezTo>
                    <a:pt x="2711" y="636"/>
                    <a:pt x="2736" y="1068"/>
                    <a:pt x="2736" y="1348"/>
                  </a:cubicBezTo>
                  <a:cubicBezTo>
                    <a:pt x="2748" y="1460"/>
                    <a:pt x="2848" y="1513"/>
                    <a:pt x="2954" y="1513"/>
                  </a:cubicBezTo>
                  <a:cubicBezTo>
                    <a:pt x="3089" y="1513"/>
                    <a:pt x="3234" y="1428"/>
                    <a:pt x="3219" y="1272"/>
                  </a:cubicBezTo>
                  <a:cubicBezTo>
                    <a:pt x="3169" y="738"/>
                    <a:pt x="2991" y="26"/>
                    <a:pt x="2355" y="1"/>
                  </a:cubicBezTo>
                  <a:cubicBezTo>
                    <a:pt x="2342" y="0"/>
                    <a:pt x="2330" y="0"/>
                    <a:pt x="23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9"/>
            <p:cNvSpPr/>
            <p:nvPr/>
          </p:nvSpPr>
          <p:spPr>
            <a:xfrm>
              <a:off x="2879590" y="2160795"/>
              <a:ext cx="118731" cy="56180"/>
            </a:xfrm>
            <a:custGeom>
              <a:rect b="b" l="l" r="r" t="t"/>
              <a:pathLst>
                <a:path extrusionOk="0" h="1367" w="2889">
                  <a:moveTo>
                    <a:pt x="593" y="1"/>
                  </a:moveTo>
                  <a:cubicBezTo>
                    <a:pt x="338" y="1"/>
                    <a:pt x="119" y="164"/>
                    <a:pt x="17" y="411"/>
                  </a:cubicBezTo>
                  <a:cubicBezTo>
                    <a:pt x="1" y="443"/>
                    <a:pt x="35" y="475"/>
                    <a:pt x="69" y="475"/>
                  </a:cubicBezTo>
                  <a:cubicBezTo>
                    <a:pt x="89" y="475"/>
                    <a:pt x="109" y="464"/>
                    <a:pt x="118" y="436"/>
                  </a:cubicBezTo>
                  <a:cubicBezTo>
                    <a:pt x="212" y="259"/>
                    <a:pt x="373" y="181"/>
                    <a:pt x="534" y="181"/>
                  </a:cubicBezTo>
                  <a:cubicBezTo>
                    <a:pt x="812" y="181"/>
                    <a:pt x="1088" y="413"/>
                    <a:pt x="1008" y="767"/>
                  </a:cubicBezTo>
                  <a:cubicBezTo>
                    <a:pt x="1008" y="816"/>
                    <a:pt x="1050" y="844"/>
                    <a:pt x="1087" y="844"/>
                  </a:cubicBezTo>
                  <a:cubicBezTo>
                    <a:pt x="1107" y="844"/>
                    <a:pt x="1126" y="835"/>
                    <a:pt x="1135" y="817"/>
                  </a:cubicBezTo>
                  <a:cubicBezTo>
                    <a:pt x="1167" y="849"/>
                    <a:pt x="1208" y="863"/>
                    <a:pt x="1248" y="863"/>
                  </a:cubicBezTo>
                  <a:cubicBezTo>
                    <a:pt x="1304" y="863"/>
                    <a:pt x="1360" y="836"/>
                    <a:pt x="1389" y="792"/>
                  </a:cubicBezTo>
                  <a:cubicBezTo>
                    <a:pt x="1515" y="594"/>
                    <a:pt x="1704" y="508"/>
                    <a:pt x="1892" y="508"/>
                  </a:cubicBezTo>
                  <a:cubicBezTo>
                    <a:pt x="2235" y="508"/>
                    <a:pt x="2573" y="797"/>
                    <a:pt x="2507" y="1224"/>
                  </a:cubicBezTo>
                  <a:cubicBezTo>
                    <a:pt x="2493" y="1313"/>
                    <a:pt x="2555" y="1367"/>
                    <a:pt x="2620" y="1367"/>
                  </a:cubicBezTo>
                  <a:cubicBezTo>
                    <a:pt x="2667" y="1367"/>
                    <a:pt x="2715" y="1339"/>
                    <a:pt x="2736" y="1275"/>
                  </a:cubicBezTo>
                  <a:cubicBezTo>
                    <a:pt x="2889" y="843"/>
                    <a:pt x="2685" y="334"/>
                    <a:pt x="2253" y="157"/>
                  </a:cubicBezTo>
                  <a:cubicBezTo>
                    <a:pt x="2139" y="107"/>
                    <a:pt x="2020" y="83"/>
                    <a:pt x="1904" y="83"/>
                  </a:cubicBezTo>
                  <a:cubicBezTo>
                    <a:pt x="1607" y="83"/>
                    <a:pt x="1325" y="238"/>
                    <a:pt x="1160" y="512"/>
                  </a:cubicBezTo>
                  <a:cubicBezTo>
                    <a:pt x="1135" y="284"/>
                    <a:pt x="982" y="106"/>
                    <a:pt x="779" y="29"/>
                  </a:cubicBezTo>
                  <a:cubicBezTo>
                    <a:pt x="716" y="10"/>
                    <a:pt x="653" y="1"/>
                    <a:pt x="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9"/>
            <p:cNvSpPr/>
            <p:nvPr/>
          </p:nvSpPr>
          <p:spPr>
            <a:xfrm>
              <a:off x="2627457" y="2365584"/>
              <a:ext cx="186583" cy="84743"/>
            </a:xfrm>
            <a:custGeom>
              <a:rect b="b" l="l" r="r" t="t"/>
              <a:pathLst>
                <a:path extrusionOk="0" h="2062" w="4540">
                  <a:moveTo>
                    <a:pt x="2498" y="0"/>
                  </a:moveTo>
                  <a:cubicBezTo>
                    <a:pt x="2479" y="0"/>
                    <a:pt x="2460" y="1"/>
                    <a:pt x="2441" y="3"/>
                  </a:cubicBezTo>
                  <a:cubicBezTo>
                    <a:pt x="1882" y="104"/>
                    <a:pt x="1424" y="435"/>
                    <a:pt x="1170" y="918"/>
                  </a:cubicBezTo>
                  <a:cubicBezTo>
                    <a:pt x="1068" y="714"/>
                    <a:pt x="840" y="562"/>
                    <a:pt x="611" y="536"/>
                  </a:cubicBezTo>
                  <a:cubicBezTo>
                    <a:pt x="571" y="527"/>
                    <a:pt x="532" y="523"/>
                    <a:pt x="494" y="523"/>
                  </a:cubicBezTo>
                  <a:cubicBezTo>
                    <a:pt x="314" y="523"/>
                    <a:pt x="161" y="618"/>
                    <a:pt x="77" y="765"/>
                  </a:cubicBezTo>
                  <a:cubicBezTo>
                    <a:pt x="1" y="892"/>
                    <a:pt x="26" y="1095"/>
                    <a:pt x="204" y="1095"/>
                  </a:cubicBezTo>
                  <a:cubicBezTo>
                    <a:pt x="281" y="1095"/>
                    <a:pt x="331" y="1045"/>
                    <a:pt x="306" y="968"/>
                  </a:cubicBezTo>
                  <a:cubicBezTo>
                    <a:pt x="319" y="867"/>
                    <a:pt x="414" y="829"/>
                    <a:pt x="522" y="829"/>
                  </a:cubicBezTo>
                  <a:cubicBezTo>
                    <a:pt x="630" y="829"/>
                    <a:pt x="751" y="867"/>
                    <a:pt x="814" y="918"/>
                  </a:cubicBezTo>
                  <a:cubicBezTo>
                    <a:pt x="1018" y="1095"/>
                    <a:pt x="1018" y="1375"/>
                    <a:pt x="1094" y="1604"/>
                  </a:cubicBezTo>
                  <a:cubicBezTo>
                    <a:pt x="1094" y="1680"/>
                    <a:pt x="1145" y="1718"/>
                    <a:pt x="1199" y="1718"/>
                  </a:cubicBezTo>
                  <a:cubicBezTo>
                    <a:pt x="1253" y="1718"/>
                    <a:pt x="1310" y="1680"/>
                    <a:pt x="1323" y="1604"/>
                  </a:cubicBezTo>
                  <a:cubicBezTo>
                    <a:pt x="1373" y="1604"/>
                    <a:pt x="1399" y="1553"/>
                    <a:pt x="1373" y="1502"/>
                  </a:cubicBezTo>
                  <a:cubicBezTo>
                    <a:pt x="1274" y="1078"/>
                    <a:pt x="1983" y="383"/>
                    <a:pt x="2442" y="383"/>
                  </a:cubicBezTo>
                  <a:cubicBezTo>
                    <a:pt x="2450" y="383"/>
                    <a:pt x="2458" y="383"/>
                    <a:pt x="2466" y="384"/>
                  </a:cubicBezTo>
                  <a:cubicBezTo>
                    <a:pt x="3102" y="409"/>
                    <a:pt x="3025" y="1426"/>
                    <a:pt x="3000" y="1858"/>
                  </a:cubicBezTo>
                  <a:cubicBezTo>
                    <a:pt x="3000" y="1991"/>
                    <a:pt x="3105" y="2062"/>
                    <a:pt x="3209" y="2062"/>
                  </a:cubicBezTo>
                  <a:cubicBezTo>
                    <a:pt x="3302" y="2062"/>
                    <a:pt x="3395" y="2004"/>
                    <a:pt x="3407" y="1883"/>
                  </a:cubicBezTo>
                  <a:lnTo>
                    <a:pt x="3407" y="1680"/>
                  </a:lnTo>
                  <a:cubicBezTo>
                    <a:pt x="3483" y="1506"/>
                    <a:pt x="3638" y="1425"/>
                    <a:pt x="3792" y="1425"/>
                  </a:cubicBezTo>
                  <a:cubicBezTo>
                    <a:pt x="3999" y="1425"/>
                    <a:pt x="4205" y="1571"/>
                    <a:pt x="4220" y="1833"/>
                  </a:cubicBezTo>
                  <a:cubicBezTo>
                    <a:pt x="4220" y="1922"/>
                    <a:pt x="4284" y="1962"/>
                    <a:pt x="4353" y="1962"/>
                  </a:cubicBezTo>
                  <a:cubicBezTo>
                    <a:pt x="4441" y="1962"/>
                    <a:pt x="4539" y="1896"/>
                    <a:pt x="4525" y="1782"/>
                  </a:cubicBezTo>
                  <a:cubicBezTo>
                    <a:pt x="4449" y="1477"/>
                    <a:pt x="4195" y="1248"/>
                    <a:pt x="3890" y="1223"/>
                  </a:cubicBezTo>
                  <a:cubicBezTo>
                    <a:pt x="3686" y="1223"/>
                    <a:pt x="3508" y="1324"/>
                    <a:pt x="3381" y="1477"/>
                  </a:cubicBezTo>
                  <a:cubicBezTo>
                    <a:pt x="3357" y="835"/>
                    <a:pt x="3140" y="0"/>
                    <a:pt x="2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9"/>
            <p:cNvSpPr/>
            <p:nvPr/>
          </p:nvSpPr>
          <p:spPr>
            <a:xfrm>
              <a:off x="6180336" y="3529342"/>
              <a:ext cx="1701149" cy="769345"/>
            </a:xfrm>
            <a:custGeom>
              <a:rect b="b" l="l" r="r" t="t"/>
              <a:pathLst>
                <a:path extrusionOk="0" h="18720" w="41393">
                  <a:moveTo>
                    <a:pt x="7081" y="2337"/>
                  </a:moveTo>
                  <a:cubicBezTo>
                    <a:pt x="8886" y="4802"/>
                    <a:pt x="10207" y="7573"/>
                    <a:pt x="11021" y="10496"/>
                  </a:cubicBezTo>
                  <a:cubicBezTo>
                    <a:pt x="11050" y="10599"/>
                    <a:pt x="11165" y="10668"/>
                    <a:pt x="11267" y="10668"/>
                  </a:cubicBezTo>
                  <a:cubicBezTo>
                    <a:pt x="11340" y="10668"/>
                    <a:pt x="11406" y="10632"/>
                    <a:pt x="11427" y="10546"/>
                  </a:cubicBezTo>
                  <a:cubicBezTo>
                    <a:pt x="12113" y="7369"/>
                    <a:pt x="13842" y="4523"/>
                    <a:pt x="16358" y="2464"/>
                  </a:cubicBezTo>
                  <a:lnTo>
                    <a:pt x="16358" y="2464"/>
                  </a:lnTo>
                  <a:cubicBezTo>
                    <a:pt x="15316" y="5133"/>
                    <a:pt x="14426" y="7903"/>
                    <a:pt x="15214" y="10750"/>
                  </a:cubicBezTo>
                  <a:cubicBezTo>
                    <a:pt x="15228" y="10845"/>
                    <a:pt x="15314" y="10896"/>
                    <a:pt x="15400" y="10896"/>
                  </a:cubicBezTo>
                  <a:cubicBezTo>
                    <a:pt x="15473" y="10896"/>
                    <a:pt x="15546" y="10858"/>
                    <a:pt x="15570" y="10775"/>
                  </a:cubicBezTo>
                  <a:cubicBezTo>
                    <a:pt x="15850" y="10114"/>
                    <a:pt x="16282" y="9504"/>
                    <a:pt x="16815" y="9047"/>
                  </a:cubicBezTo>
                  <a:cubicBezTo>
                    <a:pt x="17168" y="8748"/>
                    <a:pt x="17391" y="8558"/>
                    <a:pt x="17556" y="8558"/>
                  </a:cubicBezTo>
                  <a:cubicBezTo>
                    <a:pt x="17701" y="8558"/>
                    <a:pt x="17802" y="8703"/>
                    <a:pt x="17908" y="9047"/>
                  </a:cubicBezTo>
                  <a:cubicBezTo>
                    <a:pt x="18137" y="9784"/>
                    <a:pt x="17781" y="11182"/>
                    <a:pt x="17730" y="11970"/>
                  </a:cubicBezTo>
                  <a:cubicBezTo>
                    <a:pt x="17703" y="12093"/>
                    <a:pt x="17801" y="12165"/>
                    <a:pt x="17901" y="12165"/>
                  </a:cubicBezTo>
                  <a:cubicBezTo>
                    <a:pt x="17987" y="12165"/>
                    <a:pt x="18074" y="12112"/>
                    <a:pt x="18086" y="11995"/>
                  </a:cubicBezTo>
                  <a:lnTo>
                    <a:pt x="18112" y="11715"/>
                  </a:lnTo>
                  <a:cubicBezTo>
                    <a:pt x="18772" y="10750"/>
                    <a:pt x="19560" y="9911"/>
                    <a:pt x="20475" y="9174"/>
                  </a:cubicBezTo>
                  <a:cubicBezTo>
                    <a:pt x="21212" y="8615"/>
                    <a:pt x="22737" y="7496"/>
                    <a:pt x="23754" y="7471"/>
                  </a:cubicBezTo>
                  <a:cubicBezTo>
                    <a:pt x="23994" y="7463"/>
                    <a:pt x="24135" y="7446"/>
                    <a:pt x="24207" y="7446"/>
                  </a:cubicBezTo>
                  <a:cubicBezTo>
                    <a:pt x="24371" y="7446"/>
                    <a:pt x="24177" y="7535"/>
                    <a:pt x="23983" y="8030"/>
                  </a:cubicBezTo>
                  <a:cubicBezTo>
                    <a:pt x="23830" y="8462"/>
                    <a:pt x="23627" y="8843"/>
                    <a:pt x="23474" y="9276"/>
                  </a:cubicBezTo>
                  <a:cubicBezTo>
                    <a:pt x="23144" y="10292"/>
                    <a:pt x="22915" y="11360"/>
                    <a:pt x="22814" y="12427"/>
                  </a:cubicBezTo>
                  <a:cubicBezTo>
                    <a:pt x="22797" y="12557"/>
                    <a:pt x="22906" y="12646"/>
                    <a:pt x="23020" y="12646"/>
                  </a:cubicBezTo>
                  <a:cubicBezTo>
                    <a:pt x="23084" y="12646"/>
                    <a:pt x="23149" y="12618"/>
                    <a:pt x="23195" y="12554"/>
                  </a:cubicBezTo>
                  <a:cubicBezTo>
                    <a:pt x="24974" y="9479"/>
                    <a:pt x="27719" y="7090"/>
                    <a:pt x="31023" y="5768"/>
                  </a:cubicBezTo>
                  <a:lnTo>
                    <a:pt x="31023" y="5768"/>
                  </a:lnTo>
                  <a:cubicBezTo>
                    <a:pt x="29854" y="7801"/>
                    <a:pt x="29040" y="10013"/>
                    <a:pt x="28558" y="12300"/>
                  </a:cubicBezTo>
                  <a:cubicBezTo>
                    <a:pt x="28526" y="12475"/>
                    <a:pt x="28674" y="12601"/>
                    <a:pt x="28808" y="12601"/>
                  </a:cubicBezTo>
                  <a:cubicBezTo>
                    <a:pt x="28887" y="12601"/>
                    <a:pt x="28961" y="12557"/>
                    <a:pt x="28990" y="12453"/>
                  </a:cubicBezTo>
                  <a:cubicBezTo>
                    <a:pt x="29015" y="12275"/>
                    <a:pt x="29066" y="12097"/>
                    <a:pt x="29091" y="11919"/>
                  </a:cubicBezTo>
                  <a:cubicBezTo>
                    <a:pt x="29417" y="11321"/>
                    <a:pt x="29976" y="10464"/>
                    <a:pt x="30353" y="10464"/>
                  </a:cubicBezTo>
                  <a:cubicBezTo>
                    <a:pt x="30505" y="10464"/>
                    <a:pt x="30627" y="10603"/>
                    <a:pt x="30692" y="10953"/>
                  </a:cubicBezTo>
                  <a:cubicBezTo>
                    <a:pt x="30794" y="11588"/>
                    <a:pt x="30591" y="12427"/>
                    <a:pt x="30540" y="13062"/>
                  </a:cubicBezTo>
                  <a:cubicBezTo>
                    <a:pt x="30540" y="13180"/>
                    <a:pt x="30639" y="13264"/>
                    <a:pt x="30744" y="13264"/>
                  </a:cubicBezTo>
                  <a:cubicBezTo>
                    <a:pt x="30797" y="13264"/>
                    <a:pt x="30853" y="13242"/>
                    <a:pt x="30896" y="13190"/>
                  </a:cubicBezTo>
                  <a:cubicBezTo>
                    <a:pt x="32065" y="11690"/>
                    <a:pt x="33488" y="10394"/>
                    <a:pt x="35089" y="9377"/>
                  </a:cubicBezTo>
                  <a:cubicBezTo>
                    <a:pt x="35528" y="9103"/>
                    <a:pt x="35834" y="8836"/>
                    <a:pt x="35974" y="8836"/>
                  </a:cubicBezTo>
                  <a:cubicBezTo>
                    <a:pt x="36094" y="8836"/>
                    <a:pt x="36094" y="9030"/>
                    <a:pt x="35954" y="9581"/>
                  </a:cubicBezTo>
                  <a:cubicBezTo>
                    <a:pt x="35699" y="10470"/>
                    <a:pt x="35394" y="11334"/>
                    <a:pt x="35013" y="12148"/>
                  </a:cubicBezTo>
                  <a:cubicBezTo>
                    <a:pt x="34962" y="12320"/>
                    <a:pt x="35085" y="12445"/>
                    <a:pt x="35217" y="12445"/>
                  </a:cubicBezTo>
                  <a:cubicBezTo>
                    <a:pt x="35280" y="12445"/>
                    <a:pt x="35345" y="12417"/>
                    <a:pt x="35394" y="12351"/>
                  </a:cubicBezTo>
                  <a:cubicBezTo>
                    <a:pt x="36081" y="11258"/>
                    <a:pt x="37097" y="10394"/>
                    <a:pt x="38292" y="9886"/>
                  </a:cubicBezTo>
                  <a:cubicBezTo>
                    <a:pt x="38313" y="9864"/>
                    <a:pt x="39908" y="9324"/>
                    <a:pt x="40439" y="9324"/>
                  </a:cubicBezTo>
                  <a:cubicBezTo>
                    <a:pt x="40530" y="9324"/>
                    <a:pt x="40590" y="9340"/>
                    <a:pt x="40605" y="9377"/>
                  </a:cubicBezTo>
                  <a:cubicBezTo>
                    <a:pt x="40681" y="9555"/>
                    <a:pt x="40020" y="10089"/>
                    <a:pt x="39868" y="10267"/>
                  </a:cubicBezTo>
                  <a:cubicBezTo>
                    <a:pt x="38292" y="12224"/>
                    <a:pt x="37148" y="14460"/>
                    <a:pt x="36487" y="16875"/>
                  </a:cubicBezTo>
                  <a:cubicBezTo>
                    <a:pt x="36440" y="17016"/>
                    <a:pt x="36567" y="17157"/>
                    <a:pt x="36708" y="17157"/>
                  </a:cubicBezTo>
                  <a:cubicBezTo>
                    <a:pt x="36719" y="17157"/>
                    <a:pt x="36730" y="17156"/>
                    <a:pt x="36741" y="17154"/>
                  </a:cubicBezTo>
                  <a:lnTo>
                    <a:pt x="36741" y="17154"/>
                  </a:lnTo>
                  <a:cubicBezTo>
                    <a:pt x="36665" y="17256"/>
                    <a:pt x="36589" y="17358"/>
                    <a:pt x="36513" y="17434"/>
                  </a:cubicBezTo>
                  <a:cubicBezTo>
                    <a:pt x="32908" y="17786"/>
                    <a:pt x="29347" y="18050"/>
                    <a:pt x="25765" y="18050"/>
                  </a:cubicBezTo>
                  <a:cubicBezTo>
                    <a:pt x="23917" y="18050"/>
                    <a:pt x="22064" y="17980"/>
                    <a:pt x="20196" y="17815"/>
                  </a:cubicBezTo>
                  <a:cubicBezTo>
                    <a:pt x="14553" y="17256"/>
                    <a:pt x="9013" y="16163"/>
                    <a:pt x="3599" y="14511"/>
                  </a:cubicBezTo>
                  <a:cubicBezTo>
                    <a:pt x="3589" y="14506"/>
                    <a:pt x="3580" y="14504"/>
                    <a:pt x="3570" y="14504"/>
                  </a:cubicBezTo>
                  <a:cubicBezTo>
                    <a:pt x="3536" y="14504"/>
                    <a:pt x="3506" y="14533"/>
                    <a:pt x="3499" y="14554"/>
                  </a:cubicBezTo>
                  <a:lnTo>
                    <a:pt x="3499" y="14554"/>
                  </a:lnTo>
                  <a:cubicBezTo>
                    <a:pt x="3499" y="14548"/>
                    <a:pt x="3498" y="14542"/>
                    <a:pt x="3498" y="14537"/>
                  </a:cubicBezTo>
                  <a:lnTo>
                    <a:pt x="3498" y="14511"/>
                  </a:lnTo>
                  <a:cubicBezTo>
                    <a:pt x="3116" y="12173"/>
                    <a:pt x="2278" y="9936"/>
                    <a:pt x="1058" y="7929"/>
                  </a:cubicBezTo>
                  <a:lnTo>
                    <a:pt x="1058" y="7929"/>
                  </a:lnTo>
                  <a:cubicBezTo>
                    <a:pt x="2633" y="9047"/>
                    <a:pt x="4031" y="10394"/>
                    <a:pt x="5175" y="11944"/>
                  </a:cubicBezTo>
                  <a:cubicBezTo>
                    <a:pt x="5214" y="11984"/>
                    <a:pt x="5263" y="12001"/>
                    <a:pt x="5312" y="12001"/>
                  </a:cubicBezTo>
                  <a:cubicBezTo>
                    <a:pt x="5419" y="12001"/>
                    <a:pt x="5523" y="11915"/>
                    <a:pt x="5505" y="11792"/>
                  </a:cubicBezTo>
                  <a:cubicBezTo>
                    <a:pt x="4921" y="8920"/>
                    <a:pt x="3701" y="6200"/>
                    <a:pt x="1922" y="3862"/>
                  </a:cubicBezTo>
                  <a:lnTo>
                    <a:pt x="1922" y="3862"/>
                  </a:lnTo>
                  <a:cubicBezTo>
                    <a:pt x="3980" y="5336"/>
                    <a:pt x="5632" y="7319"/>
                    <a:pt x="6725" y="9631"/>
                  </a:cubicBezTo>
                  <a:cubicBezTo>
                    <a:pt x="6760" y="9701"/>
                    <a:pt x="6822" y="9734"/>
                    <a:pt x="6886" y="9734"/>
                  </a:cubicBezTo>
                  <a:cubicBezTo>
                    <a:pt x="6961" y="9734"/>
                    <a:pt x="7040" y="9689"/>
                    <a:pt x="7081" y="9606"/>
                  </a:cubicBezTo>
                  <a:cubicBezTo>
                    <a:pt x="8022" y="7268"/>
                    <a:pt x="8022" y="4675"/>
                    <a:pt x="7081" y="2337"/>
                  </a:cubicBezTo>
                  <a:close/>
                  <a:moveTo>
                    <a:pt x="5580" y="0"/>
                  </a:moveTo>
                  <a:cubicBezTo>
                    <a:pt x="5430" y="0"/>
                    <a:pt x="5297" y="179"/>
                    <a:pt x="5429" y="329"/>
                  </a:cubicBezTo>
                  <a:cubicBezTo>
                    <a:pt x="7030" y="2362"/>
                    <a:pt x="7691" y="4980"/>
                    <a:pt x="7259" y="7547"/>
                  </a:cubicBezTo>
                  <a:cubicBezTo>
                    <a:pt x="7157" y="8030"/>
                    <a:pt x="7030" y="8513"/>
                    <a:pt x="6852" y="8996"/>
                  </a:cubicBezTo>
                  <a:cubicBezTo>
                    <a:pt x="6649" y="8869"/>
                    <a:pt x="6547" y="8666"/>
                    <a:pt x="6522" y="8462"/>
                  </a:cubicBezTo>
                  <a:cubicBezTo>
                    <a:pt x="5632" y="7573"/>
                    <a:pt x="5073" y="6200"/>
                    <a:pt x="4158" y="5285"/>
                  </a:cubicBezTo>
                  <a:cubicBezTo>
                    <a:pt x="3243" y="4345"/>
                    <a:pt x="2201" y="3506"/>
                    <a:pt x="1058" y="2820"/>
                  </a:cubicBezTo>
                  <a:cubicBezTo>
                    <a:pt x="1027" y="2803"/>
                    <a:pt x="996" y="2795"/>
                    <a:pt x="966" y="2795"/>
                  </a:cubicBezTo>
                  <a:cubicBezTo>
                    <a:pt x="820" y="2795"/>
                    <a:pt x="698" y="2977"/>
                    <a:pt x="803" y="3125"/>
                  </a:cubicBezTo>
                  <a:cubicBezTo>
                    <a:pt x="2481" y="5057"/>
                    <a:pt x="4667" y="8081"/>
                    <a:pt x="4870" y="10750"/>
                  </a:cubicBezTo>
                  <a:cubicBezTo>
                    <a:pt x="4870" y="10928"/>
                    <a:pt x="4921" y="11105"/>
                    <a:pt x="5022" y="11258"/>
                  </a:cubicBezTo>
                  <a:cubicBezTo>
                    <a:pt x="4972" y="11207"/>
                    <a:pt x="4895" y="11029"/>
                    <a:pt x="4717" y="10699"/>
                  </a:cubicBezTo>
                  <a:cubicBezTo>
                    <a:pt x="4336" y="10191"/>
                    <a:pt x="3904" y="9733"/>
                    <a:pt x="3447" y="9326"/>
                  </a:cubicBezTo>
                  <a:cubicBezTo>
                    <a:pt x="2506" y="8437"/>
                    <a:pt x="1515" y="7649"/>
                    <a:pt x="422" y="6988"/>
                  </a:cubicBezTo>
                  <a:cubicBezTo>
                    <a:pt x="381" y="6957"/>
                    <a:pt x="338" y="6944"/>
                    <a:pt x="297" y="6944"/>
                  </a:cubicBezTo>
                  <a:cubicBezTo>
                    <a:pt x="134" y="6944"/>
                    <a:pt x="1" y="7151"/>
                    <a:pt x="143" y="7293"/>
                  </a:cubicBezTo>
                  <a:cubicBezTo>
                    <a:pt x="1642" y="9479"/>
                    <a:pt x="2710" y="11944"/>
                    <a:pt x="3243" y="14562"/>
                  </a:cubicBezTo>
                  <a:cubicBezTo>
                    <a:pt x="3243" y="14645"/>
                    <a:pt x="3304" y="14683"/>
                    <a:pt x="3366" y="14683"/>
                  </a:cubicBezTo>
                  <a:cubicBezTo>
                    <a:pt x="3428" y="14683"/>
                    <a:pt x="3492" y="14644"/>
                    <a:pt x="3499" y="14571"/>
                  </a:cubicBezTo>
                  <a:lnTo>
                    <a:pt x="3499" y="14571"/>
                  </a:lnTo>
                  <a:cubicBezTo>
                    <a:pt x="3504" y="14594"/>
                    <a:pt x="3526" y="14616"/>
                    <a:pt x="3548" y="14638"/>
                  </a:cubicBezTo>
                  <a:cubicBezTo>
                    <a:pt x="10751" y="17256"/>
                    <a:pt x="18815" y="18720"/>
                    <a:pt x="26726" y="18720"/>
                  </a:cubicBezTo>
                  <a:cubicBezTo>
                    <a:pt x="30261" y="18720"/>
                    <a:pt x="33765" y="18427"/>
                    <a:pt x="37148" y="17815"/>
                  </a:cubicBezTo>
                  <a:cubicBezTo>
                    <a:pt x="37444" y="17766"/>
                    <a:pt x="37357" y="17382"/>
                    <a:pt x="37097" y="17382"/>
                  </a:cubicBezTo>
                  <a:cubicBezTo>
                    <a:pt x="37089" y="17382"/>
                    <a:pt x="37080" y="17382"/>
                    <a:pt x="37072" y="17383"/>
                  </a:cubicBezTo>
                  <a:lnTo>
                    <a:pt x="36894" y="17383"/>
                  </a:lnTo>
                  <a:cubicBezTo>
                    <a:pt x="37072" y="17078"/>
                    <a:pt x="37173" y="16697"/>
                    <a:pt x="37173" y="16316"/>
                  </a:cubicBezTo>
                  <a:cubicBezTo>
                    <a:pt x="37173" y="16290"/>
                    <a:pt x="37173" y="16290"/>
                    <a:pt x="37148" y="16290"/>
                  </a:cubicBezTo>
                  <a:cubicBezTo>
                    <a:pt x="37987" y="13698"/>
                    <a:pt x="39385" y="11309"/>
                    <a:pt x="41240" y="9326"/>
                  </a:cubicBezTo>
                  <a:cubicBezTo>
                    <a:pt x="41393" y="9199"/>
                    <a:pt x="41316" y="8971"/>
                    <a:pt x="41138" y="8971"/>
                  </a:cubicBezTo>
                  <a:cubicBezTo>
                    <a:pt x="41021" y="8965"/>
                    <a:pt x="40904" y="8962"/>
                    <a:pt x="40787" y="8962"/>
                  </a:cubicBezTo>
                  <a:cubicBezTo>
                    <a:pt x="38932" y="8962"/>
                    <a:pt x="37168" y="9716"/>
                    <a:pt x="35877" y="11055"/>
                  </a:cubicBezTo>
                  <a:cubicBezTo>
                    <a:pt x="36182" y="10191"/>
                    <a:pt x="36462" y="9301"/>
                    <a:pt x="36716" y="8411"/>
                  </a:cubicBezTo>
                  <a:cubicBezTo>
                    <a:pt x="36758" y="8266"/>
                    <a:pt x="36646" y="8137"/>
                    <a:pt x="36506" y="8137"/>
                  </a:cubicBezTo>
                  <a:cubicBezTo>
                    <a:pt x="36476" y="8137"/>
                    <a:pt x="36443" y="8143"/>
                    <a:pt x="36411" y="8157"/>
                  </a:cubicBezTo>
                  <a:cubicBezTo>
                    <a:pt x="34937" y="8869"/>
                    <a:pt x="33564" y="9809"/>
                    <a:pt x="32344" y="10953"/>
                  </a:cubicBezTo>
                  <a:cubicBezTo>
                    <a:pt x="32193" y="11079"/>
                    <a:pt x="31119" y="12453"/>
                    <a:pt x="30926" y="12453"/>
                  </a:cubicBezTo>
                  <a:cubicBezTo>
                    <a:pt x="30924" y="12453"/>
                    <a:pt x="30923" y="12453"/>
                    <a:pt x="30921" y="12453"/>
                  </a:cubicBezTo>
                  <a:cubicBezTo>
                    <a:pt x="30947" y="12427"/>
                    <a:pt x="31074" y="10267"/>
                    <a:pt x="31074" y="10038"/>
                  </a:cubicBezTo>
                  <a:cubicBezTo>
                    <a:pt x="31074" y="9941"/>
                    <a:pt x="31000" y="9859"/>
                    <a:pt x="30920" y="9859"/>
                  </a:cubicBezTo>
                  <a:cubicBezTo>
                    <a:pt x="30895" y="9859"/>
                    <a:pt x="30869" y="9867"/>
                    <a:pt x="30845" y="9886"/>
                  </a:cubicBezTo>
                  <a:cubicBezTo>
                    <a:pt x="30235" y="10140"/>
                    <a:pt x="29701" y="10546"/>
                    <a:pt x="29295" y="11080"/>
                  </a:cubicBezTo>
                  <a:cubicBezTo>
                    <a:pt x="29828" y="9098"/>
                    <a:pt x="30642" y="7191"/>
                    <a:pt x="31709" y="5438"/>
                  </a:cubicBezTo>
                  <a:cubicBezTo>
                    <a:pt x="31796" y="5264"/>
                    <a:pt x="31661" y="5091"/>
                    <a:pt x="31509" y="5091"/>
                  </a:cubicBezTo>
                  <a:cubicBezTo>
                    <a:pt x="31482" y="5091"/>
                    <a:pt x="31456" y="5096"/>
                    <a:pt x="31430" y="5107"/>
                  </a:cubicBezTo>
                  <a:cubicBezTo>
                    <a:pt x="28100" y="6276"/>
                    <a:pt x="25253" y="8538"/>
                    <a:pt x="23322" y="11487"/>
                  </a:cubicBezTo>
                  <a:cubicBezTo>
                    <a:pt x="23551" y="9936"/>
                    <a:pt x="24084" y="8437"/>
                    <a:pt x="24872" y="7090"/>
                  </a:cubicBezTo>
                  <a:cubicBezTo>
                    <a:pt x="24974" y="6963"/>
                    <a:pt x="24847" y="6810"/>
                    <a:pt x="24720" y="6810"/>
                  </a:cubicBezTo>
                  <a:cubicBezTo>
                    <a:pt x="22026" y="7395"/>
                    <a:pt x="19687" y="8971"/>
                    <a:pt x="18112" y="11207"/>
                  </a:cubicBezTo>
                  <a:cubicBezTo>
                    <a:pt x="18188" y="10165"/>
                    <a:pt x="18264" y="9123"/>
                    <a:pt x="18340" y="8081"/>
                  </a:cubicBezTo>
                  <a:cubicBezTo>
                    <a:pt x="18340" y="7964"/>
                    <a:pt x="18251" y="7877"/>
                    <a:pt x="18152" y="7877"/>
                  </a:cubicBezTo>
                  <a:cubicBezTo>
                    <a:pt x="18122" y="7877"/>
                    <a:pt x="18091" y="7885"/>
                    <a:pt x="18061" y="7903"/>
                  </a:cubicBezTo>
                  <a:cubicBezTo>
                    <a:pt x="17298" y="8157"/>
                    <a:pt x="16638" y="8589"/>
                    <a:pt x="16104" y="9174"/>
                  </a:cubicBezTo>
                  <a:cubicBezTo>
                    <a:pt x="15681" y="9625"/>
                    <a:pt x="15508" y="10037"/>
                    <a:pt x="15417" y="10037"/>
                  </a:cubicBezTo>
                  <a:cubicBezTo>
                    <a:pt x="15343" y="10037"/>
                    <a:pt x="15322" y="9771"/>
                    <a:pt x="15265" y="9047"/>
                  </a:cubicBezTo>
                  <a:cubicBezTo>
                    <a:pt x="15062" y="6556"/>
                    <a:pt x="16053" y="4167"/>
                    <a:pt x="16968" y="1905"/>
                  </a:cubicBezTo>
                  <a:cubicBezTo>
                    <a:pt x="17025" y="1773"/>
                    <a:pt x="16913" y="1655"/>
                    <a:pt x="16789" y="1655"/>
                  </a:cubicBezTo>
                  <a:cubicBezTo>
                    <a:pt x="16746" y="1655"/>
                    <a:pt x="16702" y="1669"/>
                    <a:pt x="16663" y="1702"/>
                  </a:cubicBezTo>
                  <a:cubicBezTo>
                    <a:pt x="13969" y="3633"/>
                    <a:pt x="12012" y="6480"/>
                    <a:pt x="11173" y="9682"/>
                  </a:cubicBezTo>
                  <a:cubicBezTo>
                    <a:pt x="10080" y="6124"/>
                    <a:pt x="8225" y="2845"/>
                    <a:pt x="5734" y="75"/>
                  </a:cubicBezTo>
                  <a:cubicBezTo>
                    <a:pt x="5688" y="22"/>
                    <a:pt x="5633" y="0"/>
                    <a:pt x="55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9"/>
            <p:cNvSpPr/>
            <p:nvPr/>
          </p:nvSpPr>
          <p:spPr>
            <a:xfrm>
              <a:off x="6221680" y="3626414"/>
              <a:ext cx="1629516" cy="643710"/>
            </a:xfrm>
            <a:custGeom>
              <a:rect b="b" l="l" r="r" t="t"/>
              <a:pathLst>
                <a:path extrusionOk="0" h="15663" w="39650">
                  <a:moveTo>
                    <a:pt x="6024" y="0"/>
                  </a:moveTo>
                  <a:cubicBezTo>
                    <a:pt x="6990" y="2339"/>
                    <a:pt x="6990" y="4931"/>
                    <a:pt x="6024" y="7269"/>
                  </a:cubicBezTo>
                  <a:cubicBezTo>
                    <a:pt x="5999" y="7346"/>
                    <a:pt x="5929" y="7384"/>
                    <a:pt x="5856" y="7384"/>
                  </a:cubicBezTo>
                  <a:cubicBezTo>
                    <a:pt x="5783" y="7384"/>
                    <a:pt x="5707" y="7346"/>
                    <a:pt x="5669" y="7269"/>
                  </a:cubicBezTo>
                  <a:cubicBezTo>
                    <a:pt x="4576" y="4982"/>
                    <a:pt x="2949" y="3000"/>
                    <a:pt x="890" y="1500"/>
                  </a:cubicBezTo>
                  <a:lnTo>
                    <a:pt x="890" y="1500"/>
                  </a:lnTo>
                  <a:cubicBezTo>
                    <a:pt x="2669" y="3838"/>
                    <a:pt x="3889" y="6558"/>
                    <a:pt x="4449" y="9455"/>
                  </a:cubicBezTo>
                  <a:cubicBezTo>
                    <a:pt x="4466" y="9578"/>
                    <a:pt x="4363" y="9664"/>
                    <a:pt x="4263" y="9664"/>
                  </a:cubicBezTo>
                  <a:cubicBezTo>
                    <a:pt x="4219" y="9664"/>
                    <a:pt x="4175" y="9647"/>
                    <a:pt x="4144" y="9608"/>
                  </a:cubicBezTo>
                  <a:cubicBezTo>
                    <a:pt x="2974" y="8057"/>
                    <a:pt x="1577" y="6685"/>
                    <a:pt x="1" y="5567"/>
                  </a:cubicBezTo>
                  <a:lnTo>
                    <a:pt x="1" y="5567"/>
                  </a:lnTo>
                  <a:cubicBezTo>
                    <a:pt x="1221" y="7600"/>
                    <a:pt x="2059" y="9836"/>
                    <a:pt x="2441" y="12149"/>
                  </a:cubicBezTo>
                  <a:lnTo>
                    <a:pt x="2441" y="12175"/>
                  </a:lnTo>
                  <a:lnTo>
                    <a:pt x="2492" y="12175"/>
                  </a:lnTo>
                  <a:cubicBezTo>
                    <a:pt x="2492" y="12154"/>
                    <a:pt x="2525" y="12117"/>
                    <a:pt x="2564" y="12117"/>
                  </a:cubicBezTo>
                  <a:cubicBezTo>
                    <a:pt x="2574" y="12117"/>
                    <a:pt x="2583" y="12119"/>
                    <a:pt x="2593" y="12124"/>
                  </a:cubicBezTo>
                  <a:cubicBezTo>
                    <a:pt x="7981" y="13776"/>
                    <a:pt x="13547" y="14869"/>
                    <a:pt x="19164" y="15428"/>
                  </a:cubicBezTo>
                  <a:cubicBezTo>
                    <a:pt x="21033" y="15592"/>
                    <a:pt x="22889" y="15662"/>
                    <a:pt x="24741" y="15662"/>
                  </a:cubicBezTo>
                  <a:cubicBezTo>
                    <a:pt x="28330" y="15662"/>
                    <a:pt x="31902" y="15399"/>
                    <a:pt x="35507" y="15047"/>
                  </a:cubicBezTo>
                  <a:cubicBezTo>
                    <a:pt x="35583" y="14970"/>
                    <a:pt x="35659" y="14869"/>
                    <a:pt x="35735" y="14767"/>
                  </a:cubicBezTo>
                  <a:lnTo>
                    <a:pt x="35735" y="14767"/>
                  </a:lnTo>
                  <a:cubicBezTo>
                    <a:pt x="35722" y="14769"/>
                    <a:pt x="35709" y="14770"/>
                    <a:pt x="35697" y="14770"/>
                  </a:cubicBezTo>
                  <a:cubicBezTo>
                    <a:pt x="35539" y="14770"/>
                    <a:pt x="35432" y="14629"/>
                    <a:pt x="35456" y="14487"/>
                  </a:cubicBezTo>
                  <a:cubicBezTo>
                    <a:pt x="36142" y="12073"/>
                    <a:pt x="37286" y="9836"/>
                    <a:pt x="38862" y="7879"/>
                  </a:cubicBezTo>
                  <a:cubicBezTo>
                    <a:pt x="38989" y="7701"/>
                    <a:pt x="39649" y="7168"/>
                    <a:pt x="39599" y="6990"/>
                  </a:cubicBezTo>
                  <a:cubicBezTo>
                    <a:pt x="39584" y="6953"/>
                    <a:pt x="39524" y="6937"/>
                    <a:pt x="39433" y="6937"/>
                  </a:cubicBezTo>
                  <a:cubicBezTo>
                    <a:pt x="38901" y="6937"/>
                    <a:pt x="37300" y="7476"/>
                    <a:pt x="37235" y="7498"/>
                  </a:cubicBezTo>
                  <a:cubicBezTo>
                    <a:pt x="36040" y="8006"/>
                    <a:pt x="35049" y="8871"/>
                    <a:pt x="34338" y="9963"/>
                  </a:cubicBezTo>
                  <a:cubicBezTo>
                    <a:pt x="34297" y="10029"/>
                    <a:pt x="34234" y="10058"/>
                    <a:pt x="34171" y="10058"/>
                  </a:cubicBezTo>
                  <a:cubicBezTo>
                    <a:pt x="34039" y="10058"/>
                    <a:pt x="33905" y="9932"/>
                    <a:pt x="33956" y="9760"/>
                  </a:cubicBezTo>
                  <a:cubicBezTo>
                    <a:pt x="34338" y="8947"/>
                    <a:pt x="34668" y="8083"/>
                    <a:pt x="34922" y="7193"/>
                  </a:cubicBezTo>
                  <a:cubicBezTo>
                    <a:pt x="35051" y="6643"/>
                    <a:pt x="35045" y="6449"/>
                    <a:pt x="34924" y="6449"/>
                  </a:cubicBezTo>
                  <a:cubicBezTo>
                    <a:pt x="34782" y="6449"/>
                    <a:pt x="34483" y="6716"/>
                    <a:pt x="34058" y="6990"/>
                  </a:cubicBezTo>
                  <a:cubicBezTo>
                    <a:pt x="32457" y="8006"/>
                    <a:pt x="31033" y="9303"/>
                    <a:pt x="29839" y="10802"/>
                  </a:cubicBezTo>
                  <a:cubicBezTo>
                    <a:pt x="29804" y="10854"/>
                    <a:pt x="29752" y="10877"/>
                    <a:pt x="29699" y="10877"/>
                  </a:cubicBezTo>
                  <a:cubicBezTo>
                    <a:pt x="29597" y="10877"/>
                    <a:pt x="29492" y="10792"/>
                    <a:pt x="29509" y="10675"/>
                  </a:cubicBezTo>
                  <a:cubicBezTo>
                    <a:pt x="29559" y="10040"/>
                    <a:pt x="29763" y="9176"/>
                    <a:pt x="29636" y="8566"/>
                  </a:cubicBezTo>
                  <a:cubicBezTo>
                    <a:pt x="29569" y="8204"/>
                    <a:pt x="29447" y="8061"/>
                    <a:pt x="29296" y="8061"/>
                  </a:cubicBezTo>
                  <a:cubicBezTo>
                    <a:pt x="28927" y="8061"/>
                    <a:pt x="28385" y="8918"/>
                    <a:pt x="28060" y="9531"/>
                  </a:cubicBezTo>
                  <a:cubicBezTo>
                    <a:pt x="28009" y="9709"/>
                    <a:pt x="27984" y="9887"/>
                    <a:pt x="27933" y="10065"/>
                  </a:cubicBezTo>
                  <a:cubicBezTo>
                    <a:pt x="27914" y="10169"/>
                    <a:pt x="27842" y="10213"/>
                    <a:pt x="27763" y="10213"/>
                  </a:cubicBezTo>
                  <a:cubicBezTo>
                    <a:pt x="27631" y="10213"/>
                    <a:pt x="27478" y="10088"/>
                    <a:pt x="27526" y="9913"/>
                  </a:cubicBezTo>
                  <a:cubicBezTo>
                    <a:pt x="27984" y="7625"/>
                    <a:pt x="28822" y="5439"/>
                    <a:pt x="29966" y="3406"/>
                  </a:cubicBezTo>
                  <a:lnTo>
                    <a:pt x="29966" y="3406"/>
                  </a:lnTo>
                  <a:cubicBezTo>
                    <a:pt x="26662" y="4728"/>
                    <a:pt x="23917" y="7117"/>
                    <a:pt x="22138" y="10192"/>
                  </a:cubicBezTo>
                  <a:cubicBezTo>
                    <a:pt x="22093" y="10246"/>
                    <a:pt x="22029" y="10272"/>
                    <a:pt x="21966" y="10272"/>
                  </a:cubicBezTo>
                  <a:cubicBezTo>
                    <a:pt x="21851" y="10272"/>
                    <a:pt x="21740" y="10187"/>
                    <a:pt x="21757" y="10040"/>
                  </a:cubicBezTo>
                  <a:cubicBezTo>
                    <a:pt x="21858" y="8972"/>
                    <a:pt x="22087" y="7905"/>
                    <a:pt x="22418" y="6888"/>
                  </a:cubicBezTo>
                  <a:cubicBezTo>
                    <a:pt x="22570" y="6456"/>
                    <a:pt x="22773" y="6075"/>
                    <a:pt x="22926" y="5668"/>
                  </a:cubicBezTo>
                  <a:cubicBezTo>
                    <a:pt x="23132" y="5144"/>
                    <a:pt x="23338" y="5075"/>
                    <a:pt x="23117" y="5075"/>
                  </a:cubicBezTo>
                  <a:cubicBezTo>
                    <a:pt x="23038" y="5075"/>
                    <a:pt x="22904" y="5084"/>
                    <a:pt x="22697" y="5084"/>
                  </a:cubicBezTo>
                  <a:cubicBezTo>
                    <a:pt x="21680" y="5109"/>
                    <a:pt x="20156" y="6227"/>
                    <a:pt x="19418" y="6812"/>
                  </a:cubicBezTo>
                  <a:cubicBezTo>
                    <a:pt x="18503" y="7524"/>
                    <a:pt x="17716" y="8388"/>
                    <a:pt x="17055" y="9328"/>
                  </a:cubicBezTo>
                  <a:lnTo>
                    <a:pt x="17029" y="9633"/>
                  </a:lnTo>
                  <a:cubicBezTo>
                    <a:pt x="17029" y="9754"/>
                    <a:pt x="16943" y="9811"/>
                    <a:pt x="16856" y="9811"/>
                  </a:cubicBezTo>
                  <a:cubicBezTo>
                    <a:pt x="16759" y="9811"/>
                    <a:pt x="16660" y="9741"/>
                    <a:pt x="16674" y="9608"/>
                  </a:cubicBezTo>
                  <a:cubicBezTo>
                    <a:pt x="16724" y="8845"/>
                    <a:pt x="17080" y="7447"/>
                    <a:pt x="16877" y="6685"/>
                  </a:cubicBezTo>
                  <a:cubicBezTo>
                    <a:pt x="16771" y="6332"/>
                    <a:pt x="16665" y="6186"/>
                    <a:pt x="16520" y="6186"/>
                  </a:cubicBezTo>
                  <a:cubicBezTo>
                    <a:pt x="16350" y="6186"/>
                    <a:pt x="16126" y="6384"/>
                    <a:pt x="15784" y="6685"/>
                  </a:cubicBezTo>
                  <a:cubicBezTo>
                    <a:pt x="15225" y="7168"/>
                    <a:pt x="14818" y="7752"/>
                    <a:pt x="14539" y="8438"/>
                  </a:cubicBezTo>
                  <a:cubicBezTo>
                    <a:pt x="14503" y="8521"/>
                    <a:pt x="14429" y="8560"/>
                    <a:pt x="14355" y="8560"/>
                  </a:cubicBezTo>
                  <a:cubicBezTo>
                    <a:pt x="14270" y="8560"/>
                    <a:pt x="14185" y="8508"/>
                    <a:pt x="14157" y="8413"/>
                  </a:cubicBezTo>
                  <a:cubicBezTo>
                    <a:pt x="13370" y="5541"/>
                    <a:pt x="14259" y="2796"/>
                    <a:pt x="15301" y="128"/>
                  </a:cubicBezTo>
                  <a:lnTo>
                    <a:pt x="15301" y="128"/>
                  </a:lnTo>
                  <a:cubicBezTo>
                    <a:pt x="12810" y="2186"/>
                    <a:pt x="11057" y="5007"/>
                    <a:pt x="10370" y="8184"/>
                  </a:cubicBezTo>
                  <a:cubicBezTo>
                    <a:pt x="10359" y="8285"/>
                    <a:pt x="10294" y="8326"/>
                    <a:pt x="10220" y="8326"/>
                  </a:cubicBezTo>
                  <a:cubicBezTo>
                    <a:pt x="10126" y="8326"/>
                    <a:pt x="10018" y="8259"/>
                    <a:pt x="9989" y="8159"/>
                  </a:cubicBezTo>
                  <a:cubicBezTo>
                    <a:pt x="9176" y="5211"/>
                    <a:pt x="7829" y="2466"/>
                    <a:pt x="60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9"/>
            <p:cNvSpPr/>
            <p:nvPr/>
          </p:nvSpPr>
          <p:spPr>
            <a:xfrm>
              <a:off x="6305724" y="3974592"/>
              <a:ext cx="84332" cy="165746"/>
            </a:xfrm>
            <a:custGeom>
              <a:rect b="b" l="l" r="r" t="t"/>
              <a:pathLst>
                <a:path extrusionOk="0" h="4033" w="2052">
                  <a:moveTo>
                    <a:pt x="78" y="1"/>
                  </a:moveTo>
                  <a:cubicBezTo>
                    <a:pt x="37" y="1"/>
                    <a:pt x="1" y="55"/>
                    <a:pt x="40" y="94"/>
                  </a:cubicBezTo>
                  <a:cubicBezTo>
                    <a:pt x="802" y="1288"/>
                    <a:pt x="1362" y="2406"/>
                    <a:pt x="1539" y="3830"/>
                  </a:cubicBezTo>
                  <a:cubicBezTo>
                    <a:pt x="1550" y="3970"/>
                    <a:pt x="1648" y="4032"/>
                    <a:pt x="1753" y="4032"/>
                  </a:cubicBezTo>
                  <a:cubicBezTo>
                    <a:pt x="1896" y="4032"/>
                    <a:pt x="2052" y="3918"/>
                    <a:pt x="2022" y="3728"/>
                  </a:cubicBezTo>
                  <a:cubicBezTo>
                    <a:pt x="1870" y="2381"/>
                    <a:pt x="1209" y="881"/>
                    <a:pt x="116" y="17"/>
                  </a:cubicBezTo>
                  <a:cubicBezTo>
                    <a:pt x="104" y="6"/>
                    <a:pt x="91" y="1"/>
                    <a:pt x="78"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9"/>
            <p:cNvSpPr/>
            <p:nvPr/>
          </p:nvSpPr>
          <p:spPr>
            <a:xfrm>
              <a:off x="6419400" y="3913850"/>
              <a:ext cx="85442" cy="255503"/>
            </a:xfrm>
            <a:custGeom>
              <a:rect b="b" l="l" r="r" t="t"/>
              <a:pathLst>
                <a:path extrusionOk="0" h="6217" w="2079">
                  <a:moveTo>
                    <a:pt x="75" y="1"/>
                  </a:moveTo>
                  <a:cubicBezTo>
                    <a:pt x="35" y="1"/>
                    <a:pt x="0" y="42"/>
                    <a:pt x="19" y="97"/>
                  </a:cubicBezTo>
                  <a:cubicBezTo>
                    <a:pt x="883" y="1927"/>
                    <a:pt x="1417" y="3910"/>
                    <a:pt x="1544" y="5943"/>
                  </a:cubicBezTo>
                  <a:cubicBezTo>
                    <a:pt x="1531" y="6127"/>
                    <a:pt x="1662" y="6217"/>
                    <a:pt x="1794" y="6217"/>
                  </a:cubicBezTo>
                  <a:cubicBezTo>
                    <a:pt x="1935" y="6217"/>
                    <a:pt x="2078" y="6115"/>
                    <a:pt x="2052" y="5918"/>
                  </a:cubicBezTo>
                  <a:cubicBezTo>
                    <a:pt x="1900" y="3834"/>
                    <a:pt x="1239" y="1800"/>
                    <a:pt x="120" y="21"/>
                  </a:cubicBezTo>
                  <a:cubicBezTo>
                    <a:pt x="106" y="7"/>
                    <a:pt x="90" y="1"/>
                    <a:pt x="75"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9"/>
            <p:cNvSpPr/>
            <p:nvPr/>
          </p:nvSpPr>
          <p:spPr>
            <a:xfrm>
              <a:off x="6532295" y="3830052"/>
              <a:ext cx="106196" cy="359932"/>
            </a:xfrm>
            <a:custGeom>
              <a:rect b="b" l="l" r="r" t="t"/>
              <a:pathLst>
                <a:path extrusionOk="0" h="8758" w="2584">
                  <a:moveTo>
                    <a:pt x="72" y="0"/>
                  </a:moveTo>
                  <a:cubicBezTo>
                    <a:pt x="37" y="0"/>
                    <a:pt x="0" y="29"/>
                    <a:pt x="17" y="78"/>
                  </a:cubicBezTo>
                  <a:cubicBezTo>
                    <a:pt x="627" y="1476"/>
                    <a:pt x="1059" y="2950"/>
                    <a:pt x="1338" y="4475"/>
                  </a:cubicBezTo>
                  <a:cubicBezTo>
                    <a:pt x="1542" y="5847"/>
                    <a:pt x="1389" y="7220"/>
                    <a:pt x="1491" y="8592"/>
                  </a:cubicBezTo>
                  <a:cubicBezTo>
                    <a:pt x="1491" y="8700"/>
                    <a:pt x="1577" y="8758"/>
                    <a:pt x="1669" y="8758"/>
                  </a:cubicBezTo>
                  <a:cubicBezTo>
                    <a:pt x="1750" y="8758"/>
                    <a:pt x="1836" y="8713"/>
                    <a:pt x="1872" y="8617"/>
                  </a:cubicBezTo>
                  <a:cubicBezTo>
                    <a:pt x="2584" y="5923"/>
                    <a:pt x="1567" y="2365"/>
                    <a:pt x="118" y="27"/>
                  </a:cubicBezTo>
                  <a:cubicBezTo>
                    <a:pt x="109" y="9"/>
                    <a:pt x="91"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9"/>
            <p:cNvSpPr/>
            <p:nvPr/>
          </p:nvSpPr>
          <p:spPr>
            <a:xfrm>
              <a:off x="6712630" y="3740542"/>
              <a:ext cx="65838" cy="498759"/>
            </a:xfrm>
            <a:custGeom>
              <a:rect b="b" l="l" r="r" t="t"/>
              <a:pathLst>
                <a:path extrusionOk="0" h="12136" w="1602">
                  <a:moveTo>
                    <a:pt x="1529" y="0"/>
                  </a:moveTo>
                  <a:cubicBezTo>
                    <a:pt x="1506" y="0"/>
                    <a:pt x="1484" y="15"/>
                    <a:pt x="1474" y="45"/>
                  </a:cubicBezTo>
                  <a:cubicBezTo>
                    <a:pt x="153" y="3882"/>
                    <a:pt x="0" y="8000"/>
                    <a:pt x="991" y="11914"/>
                  </a:cubicBezTo>
                  <a:cubicBezTo>
                    <a:pt x="1024" y="12067"/>
                    <a:pt x="1146" y="12135"/>
                    <a:pt x="1269" y="12135"/>
                  </a:cubicBezTo>
                  <a:cubicBezTo>
                    <a:pt x="1431" y="12135"/>
                    <a:pt x="1594" y="12015"/>
                    <a:pt x="1551" y="11812"/>
                  </a:cubicBezTo>
                  <a:cubicBezTo>
                    <a:pt x="686" y="7949"/>
                    <a:pt x="712" y="3933"/>
                    <a:pt x="1601" y="95"/>
                  </a:cubicBezTo>
                  <a:cubicBezTo>
                    <a:pt x="1601" y="34"/>
                    <a:pt x="1564" y="0"/>
                    <a:pt x="15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9"/>
            <p:cNvSpPr/>
            <p:nvPr/>
          </p:nvSpPr>
          <p:spPr>
            <a:xfrm>
              <a:off x="6831690" y="4077459"/>
              <a:ext cx="32426" cy="171007"/>
            </a:xfrm>
            <a:custGeom>
              <a:rect b="b" l="l" r="r" t="t"/>
              <a:pathLst>
                <a:path extrusionOk="0" h="4161" w="789">
                  <a:moveTo>
                    <a:pt x="691" y="0"/>
                  </a:moveTo>
                  <a:cubicBezTo>
                    <a:pt x="661" y="0"/>
                    <a:pt x="630" y="17"/>
                    <a:pt x="611" y="56"/>
                  </a:cubicBezTo>
                  <a:cubicBezTo>
                    <a:pt x="280" y="1327"/>
                    <a:pt x="1" y="2648"/>
                    <a:pt x="128" y="3945"/>
                  </a:cubicBezTo>
                  <a:cubicBezTo>
                    <a:pt x="140" y="4091"/>
                    <a:pt x="263" y="4161"/>
                    <a:pt x="388" y="4161"/>
                  </a:cubicBezTo>
                  <a:cubicBezTo>
                    <a:pt x="524" y="4161"/>
                    <a:pt x="661" y="4078"/>
                    <a:pt x="661" y="3919"/>
                  </a:cubicBezTo>
                  <a:cubicBezTo>
                    <a:pt x="687" y="2623"/>
                    <a:pt x="611" y="1403"/>
                    <a:pt x="789" y="107"/>
                  </a:cubicBezTo>
                  <a:cubicBezTo>
                    <a:pt x="789" y="44"/>
                    <a:pt x="740" y="0"/>
                    <a:pt x="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9"/>
            <p:cNvSpPr/>
            <p:nvPr/>
          </p:nvSpPr>
          <p:spPr>
            <a:xfrm>
              <a:off x="6995669" y="3944755"/>
              <a:ext cx="100031" cy="326766"/>
            </a:xfrm>
            <a:custGeom>
              <a:rect b="b" l="l" r="r" t="t"/>
              <a:pathLst>
                <a:path extrusionOk="0" h="7951" w="2434">
                  <a:moveTo>
                    <a:pt x="2299" y="1"/>
                  </a:moveTo>
                  <a:cubicBezTo>
                    <a:pt x="2274" y="1"/>
                    <a:pt x="2252" y="10"/>
                    <a:pt x="2237" y="32"/>
                  </a:cubicBezTo>
                  <a:cubicBezTo>
                    <a:pt x="916" y="2370"/>
                    <a:pt x="128" y="4988"/>
                    <a:pt x="1" y="7656"/>
                  </a:cubicBezTo>
                  <a:cubicBezTo>
                    <a:pt x="1" y="7847"/>
                    <a:pt x="147" y="7950"/>
                    <a:pt x="290" y="7950"/>
                  </a:cubicBezTo>
                  <a:cubicBezTo>
                    <a:pt x="414" y="7950"/>
                    <a:pt x="536" y="7873"/>
                    <a:pt x="560" y="7707"/>
                  </a:cubicBezTo>
                  <a:cubicBezTo>
                    <a:pt x="763" y="5089"/>
                    <a:pt x="1373" y="2522"/>
                    <a:pt x="2415" y="133"/>
                  </a:cubicBezTo>
                  <a:cubicBezTo>
                    <a:pt x="2434" y="60"/>
                    <a:pt x="2360" y="1"/>
                    <a:pt x="2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9"/>
            <p:cNvSpPr/>
            <p:nvPr/>
          </p:nvSpPr>
          <p:spPr>
            <a:xfrm>
              <a:off x="7246364" y="3955153"/>
              <a:ext cx="69044" cy="321259"/>
            </a:xfrm>
            <a:custGeom>
              <a:rect b="b" l="l" r="r" t="t"/>
              <a:pathLst>
                <a:path extrusionOk="0" h="7817" w="1680">
                  <a:moveTo>
                    <a:pt x="1494" y="1"/>
                  </a:moveTo>
                  <a:cubicBezTo>
                    <a:pt x="1450" y="1"/>
                    <a:pt x="1405" y="18"/>
                    <a:pt x="1373" y="58"/>
                  </a:cubicBezTo>
                  <a:cubicBezTo>
                    <a:pt x="789" y="1049"/>
                    <a:pt x="407" y="2142"/>
                    <a:pt x="204" y="3286"/>
                  </a:cubicBezTo>
                  <a:cubicBezTo>
                    <a:pt x="1" y="4684"/>
                    <a:pt x="255" y="6056"/>
                    <a:pt x="128" y="7454"/>
                  </a:cubicBezTo>
                  <a:cubicBezTo>
                    <a:pt x="113" y="7680"/>
                    <a:pt x="312" y="7817"/>
                    <a:pt x="497" y="7817"/>
                  </a:cubicBezTo>
                  <a:cubicBezTo>
                    <a:pt x="625" y="7817"/>
                    <a:pt x="747" y="7752"/>
                    <a:pt x="789" y="7607"/>
                  </a:cubicBezTo>
                  <a:cubicBezTo>
                    <a:pt x="1094" y="6565"/>
                    <a:pt x="789" y="5599"/>
                    <a:pt x="712" y="4557"/>
                  </a:cubicBezTo>
                  <a:cubicBezTo>
                    <a:pt x="636" y="3057"/>
                    <a:pt x="941" y="1532"/>
                    <a:pt x="1627" y="185"/>
                  </a:cubicBezTo>
                  <a:cubicBezTo>
                    <a:pt x="1679" y="81"/>
                    <a:pt x="1589" y="1"/>
                    <a:pt x="1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9"/>
            <p:cNvSpPr/>
            <p:nvPr/>
          </p:nvSpPr>
          <p:spPr>
            <a:xfrm>
              <a:off x="7386342" y="4155791"/>
              <a:ext cx="26960" cy="101059"/>
            </a:xfrm>
            <a:custGeom>
              <a:rect b="b" l="l" r="r" t="t"/>
              <a:pathLst>
                <a:path extrusionOk="0" h="2459" w="656">
                  <a:moveTo>
                    <a:pt x="381" y="1"/>
                  </a:moveTo>
                  <a:cubicBezTo>
                    <a:pt x="347" y="1"/>
                    <a:pt x="315" y="17"/>
                    <a:pt x="305" y="56"/>
                  </a:cubicBezTo>
                  <a:cubicBezTo>
                    <a:pt x="51" y="768"/>
                    <a:pt x="0" y="1530"/>
                    <a:pt x="153" y="2293"/>
                  </a:cubicBezTo>
                  <a:cubicBezTo>
                    <a:pt x="184" y="2408"/>
                    <a:pt x="280" y="2458"/>
                    <a:pt x="377" y="2458"/>
                  </a:cubicBezTo>
                  <a:cubicBezTo>
                    <a:pt x="515" y="2458"/>
                    <a:pt x="655" y="2355"/>
                    <a:pt x="610" y="2191"/>
                  </a:cubicBezTo>
                  <a:cubicBezTo>
                    <a:pt x="407" y="1505"/>
                    <a:pt x="356" y="793"/>
                    <a:pt x="483" y="107"/>
                  </a:cubicBezTo>
                  <a:cubicBezTo>
                    <a:pt x="499" y="44"/>
                    <a:pt x="437" y="1"/>
                    <a:pt x="381"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9"/>
            <p:cNvSpPr/>
            <p:nvPr/>
          </p:nvSpPr>
          <p:spPr>
            <a:xfrm>
              <a:off x="7524224" y="3999990"/>
              <a:ext cx="89675" cy="252873"/>
            </a:xfrm>
            <a:custGeom>
              <a:rect b="b" l="l" r="r" t="t"/>
              <a:pathLst>
                <a:path extrusionOk="0" h="6153" w="2182">
                  <a:moveTo>
                    <a:pt x="1953" y="1"/>
                  </a:moveTo>
                  <a:cubicBezTo>
                    <a:pt x="1906" y="1"/>
                    <a:pt x="1860" y="25"/>
                    <a:pt x="1830" y="86"/>
                  </a:cubicBezTo>
                  <a:cubicBezTo>
                    <a:pt x="534" y="1738"/>
                    <a:pt x="0" y="3873"/>
                    <a:pt x="331" y="5931"/>
                  </a:cubicBezTo>
                  <a:cubicBezTo>
                    <a:pt x="342" y="6084"/>
                    <a:pt x="442" y="6153"/>
                    <a:pt x="551" y="6153"/>
                  </a:cubicBezTo>
                  <a:cubicBezTo>
                    <a:pt x="695" y="6153"/>
                    <a:pt x="854" y="6032"/>
                    <a:pt x="839" y="5830"/>
                  </a:cubicBezTo>
                  <a:cubicBezTo>
                    <a:pt x="585" y="3898"/>
                    <a:pt x="1017" y="1915"/>
                    <a:pt x="2110" y="263"/>
                  </a:cubicBezTo>
                  <a:cubicBezTo>
                    <a:pt x="2181" y="138"/>
                    <a:pt x="2064" y="1"/>
                    <a:pt x="19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9"/>
            <p:cNvSpPr/>
            <p:nvPr/>
          </p:nvSpPr>
          <p:spPr>
            <a:xfrm>
              <a:off x="7596555" y="4146380"/>
              <a:ext cx="34234" cy="93168"/>
            </a:xfrm>
            <a:custGeom>
              <a:rect b="b" l="l" r="r" t="t"/>
              <a:pathLst>
                <a:path extrusionOk="0" h="2267" w="833">
                  <a:moveTo>
                    <a:pt x="718" y="1"/>
                  </a:moveTo>
                  <a:cubicBezTo>
                    <a:pt x="683" y="1"/>
                    <a:pt x="649" y="18"/>
                    <a:pt x="629" y="56"/>
                  </a:cubicBezTo>
                  <a:cubicBezTo>
                    <a:pt x="426" y="692"/>
                    <a:pt x="248" y="1327"/>
                    <a:pt x="45" y="1963"/>
                  </a:cubicBezTo>
                  <a:cubicBezTo>
                    <a:pt x="1" y="2153"/>
                    <a:pt x="142" y="2267"/>
                    <a:pt x="284" y="2267"/>
                  </a:cubicBezTo>
                  <a:cubicBezTo>
                    <a:pt x="390" y="2267"/>
                    <a:pt x="495" y="2205"/>
                    <a:pt x="528" y="2064"/>
                  </a:cubicBezTo>
                  <a:cubicBezTo>
                    <a:pt x="604" y="1403"/>
                    <a:pt x="731" y="768"/>
                    <a:pt x="833" y="107"/>
                  </a:cubicBezTo>
                  <a:cubicBezTo>
                    <a:pt x="833" y="44"/>
                    <a:pt x="774" y="1"/>
                    <a:pt x="7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9"/>
            <p:cNvSpPr/>
            <p:nvPr/>
          </p:nvSpPr>
          <p:spPr>
            <a:xfrm>
              <a:off x="6489471" y="3821381"/>
              <a:ext cx="391207" cy="340123"/>
            </a:xfrm>
            <a:custGeom>
              <a:rect b="b" l="l" r="r" t="t"/>
              <a:pathLst>
                <a:path extrusionOk="0" h="8276" w="9519">
                  <a:moveTo>
                    <a:pt x="5128" y="0"/>
                  </a:moveTo>
                  <a:cubicBezTo>
                    <a:pt x="5111" y="0"/>
                    <a:pt x="5093" y="3"/>
                    <a:pt x="5074" y="9"/>
                  </a:cubicBezTo>
                  <a:cubicBezTo>
                    <a:pt x="3194" y="518"/>
                    <a:pt x="1491" y="1458"/>
                    <a:pt x="42" y="2754"/>
                  </a:cubicBezTo>
                  <a:cubicBezTo>
                    <a:pt x="42" y="2754"/>
                    <a:pt x="42" y="2780"/>
                    <a:pt x="42" y="2780"/>
                  </a:cubicBezTo>
                  <a:cubicBezTo>
                    <a:pt x="1" y="2842"/>
                    <a:pt x="60" y="2920"/>
                    <a:pt x="125" y="2920"/>
                  </a:cubicBezTo>
                  <a:cubicBezTo>
                    <a:pt x="140" y="2920"/>
                    <a:pt x="155" y="2916"/>
                    <a:pt x="169" y="2907"/>
                  </a:cubicBezTo>
                  <a:cubicBezTo>
                    <a:pt x="1491" y="1865"/>
                    <a:pt x="2990" y="1077"/>
                    <a:pt x="4617" y="543"/>
                  </a:cubicBezTo>
                  <a:lnTo>
                    <a:pt x="4617" y="543"/>
                  </a:lnTo>
                  <a:cubicBezTo>
                    <a:pt x="3880" y="1585"/>
                    <a:pt x="3397" y="2780"/>
                    <a:pt x="3168" y="4050"/>
                  </a:cubicBezTo>
                  <a:cubicBezTo>
                    <a:pt x="3132" y="4196"/>
                    <a:pt x="3252" y="4316"/>
                    <a:pt x="3388" y="4316"/>
                  </a:cubicBezTo>
                  <a:cubicBezTo>
                    <a:pt x="3442" y="4316"/>
                    <a:pt x="3499" y="4297"/>
                    <a:pt x="3549" y="4254"/>
                  </a:cubicBezTo>
                  <a:cubicBezTo>
                    <a:pt x="4337" y="3491"/>
                    <a:pt x="5252" y="2856"/>
                    <a:pt x="6218" y="2322"/>
                  </a:cubicBezTo>
                  <a:cubicBezTo>
                    <a:pt x="6777" y="1992"/>
                    <a:pt x="7565" y="1509"/>
                    <a:pt x="8226" y="1432"/>
                  </a:cubicBezTo>
                  <a:cubicBezTo>
                    <a:pt x="8514" y="1400"/>
                    <a:pt x="8646" y="1350"/>
                    <a:pt x="8705" y="1350"/>
                  </a:cubicBezTo>
                  <a:cubicBezTo>
                    <a:pt x="8786" y="1350"/>
                    <a:pt x="8730" y="1445"/>
                    <a:pt x="8760" y="1814"/>
                  </a:cubicBezTo>
                  <a:cubicBezTo>
                    <a:pt x="8836" y="2729"/>
                    <a:pt x="8201" y="4101"/>
                    <a:pt x="8073" y="5042"/>
                  </a:cubicBezTo>
                  <a:cubicBezTo>
                    <a:pt x="7921" y="5982"/>
                    <a:pt x="7845" y="6897"/>
                    <a:pt x="7794" y="7863"/>
                  </a:cubicBezTo>
                  <a:lnTo>
                    <a:pt x="7794" y="8066"/>
                  </a:lnTo>
                  <a:cubicBezTo>
                    <a:pt x="7794" y="8206"/>
                    <a:pt x="7908" y="8276"/>
                    <a:pt x="8023" y="8276"/>
                  </a:cubicBezTo>
                  <a:cubicBezTo>
                    <a:pt x="8137" y="8276"/>
                    <a:pt x="8251" y="8206"/>
                    <a:pt x="8251" y="8066"/>
                  </a:cubicBezTo>
                  <a:cubicBezTo>
                    <a:pt x="8353" y="5652"/>
                    <a:pt x="8760" y="3262"/>
                    <a:pt x="9497" y="975"/>
                  </a:cubicBezTo>
                  <a:cubicBezTo>
                    <a:pt x="9519" y="821"/>
                    <a:pt x="9407" y="686"/>
                    <a:pt x="9277" y="686"/>
                  </a:cubicBezTo>
                  <a:cubicBezTo>
                    <a:pt x="9258" y="686"/>
                    <a:pt x="9237" y="689"/>
                    <a:pt x="9217" y="695"/>
                  </a:cubicBezTo>
                  <a:cubicBezTo>
                    <a:pt x="7209" y="1204"/>
                    <a:pt x="5329" y="2170"/>
                    <a:pt x="3727" y="3517"/>
                  </a:cubicBezTo>
                  <a:cubicBezTo>
                    <a:pt x="4032" y="2347"/>
                    <a:pt x="4566" y="1255"/>
                    <a:pt x="5303" y="289"/>
                  </a:cubicBezTo>
                  <a:cubicBezTo>
                    <a:pt x="5370" y="154"/>
                    <a:pt x="5260" y="0"/>
                    <a:pt x="5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9"/>
            <p:cNvSpPr/>
            <p:nvPr/>
          </p:nvSpPr>
          <p:spPr>
            <a:xfrm>
              <a:off x="5057059" y="3358993"/>
              <a:ext cx="1795550" cy="785538"/>
            </a:xfrm>
            <a:custGeom>
              <a:rect b="b" l="l" r="r" t="t"/>
              <a:pathLst>
                <a:path extrusionOk="0" h="19114" w="43690">
                  <a:moveTo>
                    <a:pt x="1728" y="1"/>
                  </a:moveTo>
                  <a:lnTo>
                    <a:pt x="1728" y="1"/>
                  </a:lnTo>
                  <a:cubicBezTo>
                    <a:pt x="2720" y="1551"/>
                    <a:pt x="3126" y="3432"/>
                    <a:pt x="2821" y="5262"/>
                  </a:cubicBezTo>
                  <a:cubicBezTo>
                    <a:pt x="2821" y="5287"/>
                    <a:pt x="2796" y="5313"/>
                    <a:pt x="2745" y="5313"/>
                  </a:cubicBezTo>
                  <a:lnTo>
                    <a:pt x="2745" y="5338"/>
                  </a:lnTo>
                  <a:cubicBezTo>
                    <a:pt x="2833" y="5496"/>
                    <a:pt x="2703" y="5642"/>
                    <a:pt x="2572" y="5642"/>
                  </a:cubicBezTo>
                  <a:cubicBezTo>
                    <a:pt x="2513" y="5642"/>
                    <a:pt x="2454" y="5613"/>
                    <a:pt x="2415" y="5542"/>
                  </a:cubicBezTo>
                  <a:cubicBezTo>
                    <a:pt x="1830" y="4398"/>
                    <a:pt x="991" y="3407"/>
                    <a:pt x="0" y="2619"/>
                  </a:cubicBezTo>
                  <a:lnTo>
                    <a:pt x="0" y="2619"/>
                  </a:lnTo>
                  <a:cubicBezTo>
                    <a:pt x="839" y="4601"/>
                    <a:pt x="1068" y="6762"/>
                    <a:pt x="661" y="8871"/>
                  </a:cubicBezTo>
                  <a:cubicBezTo>
                    <a:pt x="640" y="8913"/>
                    <a:pt x="603" y="8954"/>
                    <a:pt x="548" y="8954"/>
                  </a:cubicBezTo>
                  <a:cubicBezTo>
                    <a:pt x="536" y="8954"/>
                    <a:pt x="522" y="8952"/>
                    <a:pt x="508" y="8947"/>
                  </a:cubicBezTo>
                  <a:lnTo>
                    <a:pt x="483" y="9049"/>
                  </a:lnTo>
                  <a:cubicBezTo>
                    <a:pt x="14157" y="13827"/>
                    <a:pt x="27958" y="17436"/>
                    <a:pt x="42419" y="18885"/>
                  </a:cubicBezTo>
                  <a:cubicBezTo>
                    <a:pt x="42521" y="18910"/>
                    <a:pt x="42597" y="19012"/>
                    <a:pt x="42597" y="19114"/>
                  </a:cubicBezTo>
                  <a:lnTo>
                    <a:pt x="42648" y="19114"/>
                  </a:lnTo>
                  <a:cubicBezTo>
                    <a:pt x="42699" y="18173"/>
                    <a:pt x="42775" y="17233"/>
                    <a:pt x="42927" y="16293"/>
                  </a:cubicBezTo>
                  <a:cubicBezTo>
                    <a:pt x="43080" y="15327"/>
                    <a:pt x="43690" y="14005"/>
                    <a:pt x="43639" y="13039"/>
                  </a:cubicBezTo>
                  <a:cubicBezTo>
                    <a:pt x="43610" y="12671"/>
                    <a:pt x="43648" y="12576"/>
                    <a:pt x="43558" y="12576"/>
                  </a:cubicBezTo>
                  <a:cubicBezTo>
                    <a:pt x="43492" y="12576"/>
                    <a:pt x="43358" y="12626"/>
                    <a:pt x="43080" y="12658"/>
                  </a:cubicBezTo>
                  <a:cubicBezTo>
                    <a:pt x="42445" y="12760"/>
                    <a:pt x="41657" y="13217"/>
                    <a:pt x="41072" y="13548"/>
                  </a:cubicBezTo>
                  <a:cubicBezTo>
                    <a:pt x="40106" y="14081"/>
                    <a:pt x="39217" y="14742"/>
                    <a:pt x="38403" y="15479"/>
                  </a:cubicBezTo>
                  <a:cubicBezTo>
                    <a:pt x="38353" y="15522"/>
                    <a:pt x="38296" y="15541"/>
                    <a:pt x="38242" y="15541"/>
                  </a:cubicBezTo>
                  <a:cubicBezTo>
                    <a:pt x="38106" y="15541"/>
                    <a:pt x="37986" y="15422"/>
                    <a:pt x="38022" y="15276"/>
                  </a:cubicBezTo>
                  <a:cubicBezTo>
                    <a:pt x="38251" y="14005"/>
                    <a:pt x="38734" y="12811"/>
                    <a:pt x="39471" y="11769"/>
                  </a:cubicBezTo>
                  <a:lnTo>
                    <a:pt x="39471" y="11769"/>
                  </a:lnTo>
                  <a:cubicBezTo>
                    <a:pt x="37844" y="12302"/>
                    <a:pt x="36345" y="13090"/>
                    <a:pt x="35023" y="14132"/>
                  </a:cubicBezTo>
                  <a:cubicBezTo>
                    <a:pt x="35009" y="14142"/>
                    <a:pt x="34993" y="14146"/>
                    <a:pt x="34978" y="14146"/>
                  </a:cubicBezTo>
                  <a:cubicBezTo>
                    <a:pt x="34914" y="14146"/>
                    <a:pt x="34855" y="14072"/>
                    <a:pt x="34896" y="14031"/>
                  </a:cubicBezTo>
                  <a:lnTo>
                    <a:pt x="34794" y="13980"/>
                  </a:lnTo>
                  <a:cubicBezTo>
                    <a:pt x="34763" y="14095"/>
                    <a:pt x="34676" y="14145"/>
                    <a:pt x="34589" y="14145"/>
                  </a:cubicBezTo>
                  <a:cubicBezTo>
                    <a:pt x="34465" y="14145"/>
                    <a:pt x="34343" y="14042"/>
                    <a:pt x="34388" y="13878"/>
                  </a:cubicBezTo>
                  <a:cubicBezTo>
                    <a:pt x="34667" y="12709"/>
                    <a:pt x="35150" y="11591"/>
                    <a:pt x="35760" y="10574"/>
                  </a:cubicBezTo>
                  <a:cubicBezTo>
                    <a:pt x="36319" y="9684"/>
                    <a:pt x="37438" y="8897"/>
                    <a:pt x="37895" y="8007"/>
                  </a:cubicBezTo>
                  <a:cubicBezTo>
                    <a:pt x="38073" y="7870"/>
                    <a:pt x="38133" y="7799"/>
                    <a:pt x="38071" y="7799"/>
                  </a:cubicBezTo>
                  <a:cubicBezTo>
                    <a:pt x="38018" y="7799"/>
                    <a:pt x="37875" y="7851"/>
                    <a:pt x="37641" y="7956"/>
                  </a:cubicBezTo>
                  <a:cubicBezTo>
                    <a:pt x="37311" y="8007"/>
                    <a:pt x="36955" y="8109"/>
                    <a:pt x="36624" y="8210"/>
                  </a:cubicBezTo>
                  <a:cubicBezTo>
                    <a:pt x="35786" y="8464"/>
                    <a:pt x="34998" y="8820"/>
                    <a:pt x="34261" y="9278"/>
                  </a:cubicBezTo>
                  <a:cubicBezTo>
                    <a:pt x="32914" y="10091"/>
                    <a:pt x="31795" y="11209"/>
                    <a:pt x="30957" y="12531"/>
                  </a:cubicBezTo>
                  <a:cubicBezTo>
                    <a:pt x="30907" y="12600"/>
                    <a:pt x="30839" y="12631"/>
                    <a:pt x="30774" y="12631"/>
                  </a:cubicBezTo>
                  <a:cubicBezTo>
                    <a:pt x="30671" y="12631"/>
                    <a:pt x="30575" y="12554"/>
                    <a:pt x="30575" y="12429"/>
                  </a:cubicBezTo>
                  <a:cubicBezTo>
                    <a:pt x="30601" y="11133"/>
                    <a:pt x="30423" y="9862"/>
                    <a:pt x="30092" y="8642"/>
                  </a:cubicBezTo>
                  <a:cubicBezTo>
                    <a:pt x="29864" y="10066"/>
                    <a:pt x="29254" y="11387"/>
                    <a:pt x="28313" y="12455"/>
                  </a:cubicBezTo>
                  <a:cubicBezTo>
                    <a:pt x="28284" y="12485"/>
                    <a:pt x="28249" y="12497"/>
                    <a:pt x="28217" y="12497"/>
                  </a:cubicBezTo>
                  <a:cubicBezTo>
                    <a:pt x="28140" y="12497"/>
                    <a:pt x="28074" y="12425"/>
                    <a:pt x="28110" y="12353"/>
                  </a:cubicBezTo>
                  <a:lnTo>
                    <a:pt x="28008" y="12328"/>
                  </a:lnTo>
                  <a:cubicBezTo>
                    <a:pt x="27966" y="12402"/>
                    <a:pt x="27897" y="12436"/>
                    <a:pt x="27831" y="12436"/>
                  </a:cubicBezTo>
                  <a:cubicBezTo>
                    <a:pt x="27739" y="12436"/>
                    <a:pt x="27653" y="12370"/>
                    <a:pt x="27653" y="12251"/>
                  </a:cubicBezTo>
                  <a:lnTo>
                    <a:pt x="27653" y="10167"/>
                  </a:lnTo>
                  <a:cubicBezTo>
                    <a:pt x="27119" y="10752"/>
                    <a:pt x="26611" y="11336"/>
                    <a:pt x="26128" y="11972"/>
                  </a:cubicBezTo>
                  <a:cubicBezTo>
                    <a:pt x="26086" y="12030"/>
                    <a:pt x="26025" y="12056"/>
                    <a:pt x="25964" y="12056"/>
                  </a:cubicBezTo>
                  <a:cubicBezTo>
                    <a:pt x="25839" y="12056"/>
                    <a:pt x="25712" y="11948"/>
                    <a:pt x="25746" y="11794"/>
                  </a:cubicBezTo>
                  <a:cubicBezTo>
                    <a:pt x="26229" y="9989"/>
                    <a:pt x="27068" y="8287"/>
                    <a:pt x="28212" y="6787"/>
                  </a:cubicBezTo>
                  <a:lnTo>
                    <a:pt x="28212" y="6787"/>
                  </a:lnTo>
                  <a:cubicBezTo>
                    <a:pt x="25568" y="7422"/>
                    <a:pt x="23230" y="8922"/>
                    <a:pt x="21527" y="11057"/>
                  </a:cubicBezTo>
                  <a:cubicBezTo>
                    <a:pt x="21502" y="11091"/>
                    <a:pt x="21471" y="11105"/>
                    <a:pt x="21440" y="11105"/>
                  </a:cubicBezTo>
                  <a:cubicBezTo>
                    <a:pt x="21378" y="11105"/>
                    <a:pt x="21316" y="11048"/>
                    <a:pt x="21299" y="10981"/>
                  </a:cubicBezTo>
                  <a:cubicBezTo>
                    <a:pt x="21197" y="10981"/>
                    <a:pt x="21095" y="10879"/>
                    <a:pt x="21146" y="10752"/>
                  </a:cubicBezTo>
                  <a:cubicBezTo>
                    <a:pt x="21502" y="9862"/>
                    <a:pt x="21858" y="8947"/>
                    <a:pt x="22188" y="8058"/>
                  </a:cubicBezTo>
                  <a:lnTo>
                    <a:pt x="22188" y="8058"/>
                  </a:lnTo>
                  <a:cubicBezTo>
                    <a:pt x="21146" y="8515"/>
                    <a:pt x="20129" y="9049"/>
                    <a:pt x="19138" y="9684"/>
                  </a:cubicBezTo>
                  <a:cubicBezTo>
                    <a:pt x="19107" y="9700"/>
                    <a:pt x="19076" y="9707"/>
                    <a:pt x="19047" y="9707"/>
                  </a:cubicBezTo>
                  <a:cubicBezTo>
                    <a:pt x="18931" y="9707"/>
                    <a:pt x="18838" y="9597"/>
                    <a:pt x="18859" y="9456"/>
                  </a:cubicBezTo>
                  <a:cubicBezTo>
                    <a:pt x="19342" y="7524"/>
                    <a:pt x="20104" y="5669"/>
                    <a:pt x="21095" y="3940"/>
                  </a:cubicBezTo>
                  <a:lnTo>
                    <a:pt x="21095" y="3940"/>
                  </a:lnTo>
                  <a:cubicBezTo>
                    <a:pt x="18960" y="5287"/>
                    <a:pt x="17232" y="7168"/>
                    <a:pt x="16063" y="9405"/>
                  </a:cubicBezTo>
                  <a:cubicBezTo>
                    <a:pt x="16048" y="9435"/>
                    <a:pt x="16024" y="9447"/>
                    <a:pt x="16000" y="9447"/>
                  </a:cubicBezTo>
                  <a:cubicBezTo>
                    <a:pt x="15940" y="9447"/>
                    <a:pt x="15875" y="9375"/>
                    <a:pt x="15910" y="9303"/>
                  </a:cubicBezTo>
                  <a:cubicBezTo>
                    <a:pt x="15936" y="9252"/>
                    <a:pt x="15961" y="9202"/>
                    <a:pt x="15987" y="9151"/>
                  </a:cubicBezTo>
                  <a:lnTo>
                    <a:pt x="15987" y="9151"/>
                  </a:lnTo>
                  <a:cubicBezTo>
                    <a:pt x="15940" y="9221"/>
                    <a:pt x="15867" y="9253"/>
                    <a:pt x="15796" y="9253"/>
                  </a:cubicBezTo>
                  <a:cubicBezTo>
                    <a:pt x="15713" y="9253"/>
                    <a:pt x="15633" y="9208"/>
                    <a:pt x="15605" y="9125"/>
                  </a:cubicBezTo>
                  <a:cubicBezTo>
                    <a:pt x="15275" y="8134"/>
                    <a:pt x="14843" y="7194"/>
                    <a:pt x="14335" y="6304"/>
                  </a:cubicBezTo>
                  <a:cubicBezTo>
                    <a:pt x="14081" y="7219"/>
                    <a:pt x="13648" y="8083"/>
                    <a:pt x="13115" y="8871"/>
                  </a:cubicBezTo>
                  <a:cubicBezTo>
                    <a:pt x="13068" y="8929"/>
                    <a:pt x="12990" y="8961"/>
                    <a:pt x="12913" y="8961"/>
                  </a:cubicBezTo>
                  <a:cubicBezTo>
                    <a:pt x="12823" y="8961"/>
                    <a:pt x="12736" y="8917"/>
                    <a:pt x="12708" y="8820"/>
                  </a:cubicBezTo>
                  <a:cubicBezTo>
                    <a:pt x="12276" y="6507"/>
                    <a:pt x="11590" y="4245"/>
                    <a:pt x="10675" y="2060"/>
                  </a:cubicBezTo>
                  <a:lnTo>
                    <a:pt x="10675" y="2060"/>
                  </a:lnTo>
                  <a:cubicBezTo>
                    <a:pt x="10776" y="3763"/>
                    <a:pt x="10471" y="5440"/>
                    <a:pt x="9734" y="6990"/>
                  </a:cubicBezTo>
                  <a:cubicBezTo>
                    <a:pt x="9734" y="6990"/>
                    <a:pt x="9734" y="7016"/>
                    <a:pt x="9709" y="7016"/>
                  </a:cubicBezTo>
                  <a:cubicBezTo>
                    <a:pt x="9662" y="7086"/>
                    <a:pt x="9594" y="7118"/>
                    <a:pt x="9529" y="7118"/>
                  </a:cubicBezTo>
                  <a:cubicBezTo>
                    <a:pt x="9453" y="7118"/>
                    <a:pt x="9381" y="7073"/>
                    <a:pt x="9353" y="6990"/>
                  </a:cubicBezTo>
                  <a:cubicBezTo>
                    <a:pt x="9048" y="6025"/>
                    <a:pt x="8616" y="5084"/>
                    <a:pt x="8108" y="4220"/>
                  </a:cubicBezTo>
                  <a:cubicBezTo>
                    <a:pt x="8032" y="5059"/>
                    <a:pt x="7727" y="5847"/>
                    <a:pt x="7244" y="6507"/>
                  </a:cubicBezTo>
                  <a:cubicBezTo>
                    <a:pt x="7202" y="6576"/>
                    <a:pt x="7124" y="6623"/>
                    <a:pt x="7049" y="6623"/>
                  </a:cubicBezTo>
                  <a:cubicBezTo>
                    <a:pt x="6985" y="6623"/>
                    <a:pt x="6923" y="6589"/>
                    <a:pt x="6888" y="6507"/>
                  </a:cubicBezTo>
                  <a:cubicBezTo>
                    <a:pt x="5770" y="3915"/>
                    <a:pt x="3990" y="1678"/>
                    <a:pt x="17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9"/>
            <p:cNvSpPr/>
            <p:nvPr/>
          </p:nvSpPr>
          <p:spPr>
            <a:xfrm>
              <a:off x="5071648" y="3729815"/>
              <a:ext cx="1736082" cy="421208"/>
            </a:xfrm>
            <a:custGeom>
              <a:rect b="b" l="l" r="r" t="t"/>
              <a:pathLst>
                <a:path extrusionOk="0" h="10249" w="42243">
                  <a:moveTo>
                    <a:pt x="52" y="1"/>
                  </a:moveTo>
                  <a:cubicBezTo>
                    <a:pt x="52" y="1"/>
                    <a:pt x="1" y="51"/>
                    <a:pt x="52" y="51"/>
                  </a:cubicBezTo>
                  <a:cubicBezTo>
                    <a:pt x="13293" y="5694"/>
                    <a:pt x="27755" y="8820"/>
                    <a:pt x="42064" y="10243"/>
                  </a:cubicBezTo>
                  <a:cubicBezTo>
                    <a:pt x="42078" y="10247"/>
                    <a:pt x="42090" y="10248"/>
                    <a:pt x="42103" y="10248"/>
                  </a:cubicBezTo>
                  <a:cubicBezTo>
                    <a:pt x="42185" y="10248"/>
                    <a:pt x="42242" y="10179"/>
                    <a:pt x="42242" y="10091"/>
                  </a:cubicBezTo>
                  <a:cubicBezTo>
                    <a:pt x="42242" y="9989"/>
                    <a:pt x="42166" y="9887"/>
                    <a:pt x="42064" y="9887"/>
                  </a:cubicBezTo>
                  <a:cubicBezTo>
                    <a:pt x="27603" y="8413"/>
                    <a:pt x="13802" y="4804"/>
                    <a:pt x="128" y="26"/>
                  </a:cubicBezTo>
                  <a:lnTo>
                    <a:pt x="52" y="1"/>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9"/>
            <p:cNvSpPr/>
            <p:nvPr/>
          </p:nvSpPr>
          <p:spPr>
            <a:xfrm>
              <a:off x="6210789" y="3664018"/>
              <a:ext cx="445456" cy="276545"/>
            </a:xfrm>
            <a:custGeom>
              <a:rect b="b" l="l" r="r" t="t"/>
              <a:pathLst>
                <a:path extrusionOk="0" h="6729" w="10839">
                  <a:moveTo>
                    <a:pt x="10585" y="0"/>
                  </a:moveTo>
                  <a:cubicBezTo>
                    <a:pt x="7509" y="255"/>
                    <a:pt x="4688" y="1856"/>
                    <a:pt x="2909" y="4347"/>
                  </a:cubicBezTo>
                  <a:cubicBezTo>
                    <a:pt x="2858" y="2949"/>
                    <a:pt x="2604" y="1551"/>
                    <a:pt x="2121" y="229"/>
                  </a:cubicBezTo>
                  <a:cubicBezTo>
                    <a:pt x="2086" y="136"/>
                    <a:pt x="2004" y="91"/>
                    <a:pt x="1925" y="91"/>
                  </a:cubicBezTo>
                  <a:cubicBezTo>
                    <a:pt x="1830" y="91"/>
                    <a:pt x="1740" y="156"/>
                    <a:pt x="1740" y="280"/>
                  </a:cubicBezTo>
                  <a:cubicBezTo>
                    <a:pt x="1689" y="1957"/>
                    <a:pt x="1079" y="3584"/>
                    <a:pt x="37" y="4906"/>
                  </a:cubicBezTo>
                  <a:cubicBezTo>
                    <a:pt x="37" y="4906"/>
                    <a:pt x="37" y="4931"/>
                    <a:pt x="37" y="4931"/>
                  </a:cubicBezTo>
                  <a:cubicBezTo>
                    <a:pt x="0" y="5023"/>
                    <a:pt x="84" y="5089"/>
                    <a:pt x="161" y="5089"/>
                  </a:cubicBezTo>
                  <a:cubicBezTo>
                    <a:pt x="191" y="5089"/>
                    <a:pt x="219" y="5079"/>
                    <a:pt x="240" y="5058"/>
                  </a:cubicBezTo>
                  <a:cubicBezTo>
                    <a:pt x="1181" y="3965"/>
                    <a:pt x="1816" y="2644"/>
                    <a:pt x="2019" y="1220"/>
                  </a:cubicBezTo>
                  <a:cubicBezTo>
                    <a:pt x="2375" y="2440"/>
                    <a:pt x="2528" y="3737"/>
                    <a:pt x="2502" y="5007"/>
                  </a:cubicBezTo>
                  <a:cubicBezTo>
                    <a:pt x="2502" y="5132"/>
                    <a:pt x="2607" y="5209"/>
                    <a:pt x="2712" y="5209"/>
                  </a:cubicBezTo>
                  <a:cubicBezTo>
                    <a:pt x="2778" y="5209"/>
                    <a:pt x="2844" y="5178"/>
                    <a:pt x="2884" y="5109"/>
                  </a:cubicBezTo>
                  <a:cubicBezTo>
                    <a:pt x="3722" y="3787"/>
                    <a:pt x="4841" y="2669"/>
                    <a:pt x="6188" y="1830"/>
                  </a:cubicBezTo>
                  <a:cubicBezTo>
                    <a:pt x="6925" y="1373"/>
                    <a:pt x="7713" y="1017"/>
                    <a:pt x="8551" y="763"/>
                  </a:cubicBezTo>
                  <a:cubicBezTo>
                    <a:pt x="8882" y="661"/>
                    <a:pt x="9238" y="585"/>
                    <a:pt x="9568" y="534"/>
                  </a:cubicBezTo>
                  <a:cubicBezTo>
                    <a:pt x="9802" y="429"/>
                    <a:pt x="9945" y="377"/>
                    <a:pt x="9998" y="377"/>
                  </a:cubicBezTo>
                  <a:cubicBezTo>
                    <a:pt x="10060" y="377"/>
                    <a:pt x="10000" y="448"/>
                    <a:pt x="9822" y="585"/>
                  </a:cubicBezTo>
                  <a:cubicBezTo>
                    <a:pt x="9365" y="1449"/>
                    <a:pt x="8246" y="2237"/>
                    <a:pt x="7687" y="3152"/>
                  </a:cubicBezTo>
                  <a:cubicBezTo>
                    <a:pt x="7077" y="4169"/>
                    <a:pt x="6594" y="5287"/>
                    <a:pt x="6315" y="6456"/>
                  </a:cubicBezTo>
                  <a:cubicBezTo>
                    <a:pt x="6269" y="6625"/>
                    <a:pt x="6399" y="6729"/>
                    <a:pt x="6526" y="6729"/>
                  </a:cubicBezTo>
                  <a:cubicBezTo>
                    <a:pt x="6609" y="6729"/>
                    <a:pt x="6691" y="6684"/>
                    <a:pt x="6721" y="6583"/>
                  </a:cubicBezTo>
                  <a:cubicBezTo>
                    <a:pt x="7357" y="4118"/>
                    <a:pt x="8755" y="1932"/>
                    <a:pt x="10712" y="331"/>
                  </a:cubicBezTo>
                  <a:cubicBezTo>
                    <a:pt x="10839" y="204"/>
                    <a:pt x="10763" y="0"/>
                    <a:pt x="105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9"/>
            <p:cNvSpPr/>
            <p:nvPr/>
          </p:nvSpPr>
          <p:spPr>
            <a:xfrm>
              <a:off x="5709440" y="3492519"/>
              <a:ext cx="538090" cy="377604"/>
            </a:xfrm>
            <a:custGeom>
              <a:rect b="b" l="l" r="r" t="t"/>
              <a:pathLst>
                <a:path extrusionOk="0" h="9188" w="13093">
                  <a:moveTo>
                    <a:pt x="5748" y="1"/>
                  </a:moveTo>
                  <a:cubicBezTo>
                    <a:pt x="5717" y="1"/>
                    <a:pt x="5685" y="10"/>
                    <a:pt x="5653" y="31"/>
                  </a:cubicBezTo>
                  <a:cubicBezTo>
                    <a:pt x="3239" y="1352"/>
                    <a:pt x="1307" y="3411"/>
                    <a:pt x="113" y="5902"/>
                  </a:cubicBezTo>
                  <a:cubicBezTo>
                    <a:pt x="87" y="5978"/>
                    <a:pt x="62" y="6029"/>
                    <a:pt x="36" y="6080"/>
                  </a:cubicBezTo>
                  <a:cubicBezTo>
                    <a:pt x="1" y="6133"/>
                    <a:pt x="65" y="6199"/>
                    <a:pt x="124" y="6199"/>
                  </a:cubicBezTo>
                  <a:cubicBezTo>
                    <a:pt x="149" y="6199"/>
                    <a:pt x="174" y="6186"/>
                    <a:pt x="189" y="6156"/>
                  </a:cubicBezTo>
                  <a:cubicBezTo>
                    <a:pt x="1358" y="3919"/>
                    <a:pt x="3086" y="2038"/>
                    <a:pt x="5221" y="717"/>
                  </a:cubicBezTo>
                  <a:lnTo>
                    <a:pt x="5221" y="717"/>
                  </a:lnTo>
                  <a:cubicBezTo>
                    <a:pt x="4230" y="2445"/>
                    <a:pt x="3493" y="4300"/>
                    <a:pt x="3010" y="6232"/>
                  </a:cubicBezTo>
                  <a:cubicBezTo>
                    <a:pt x="2970" y="6353"/>
                    <a:pt x="3074" y="6458"/>
                    <a:pt x="3194" y="6458"/>
                  </a:cubicBezTo>
                  <a:cubicBezTo>
                    <a:pt x="3226" y="6458"/>
                    <a:pt x="3258" y="6451"/>
                    <a:pt x="3290" y="6435"/>
                  </a:cubicBezTo>
                  <a:cubicBezTo>
                    <a:pt x="4255" y="5825"/>
                    <a:pt x="5272" y="5266"/>
                    <a:pt x="6340" y="4809"/>
                  </a:cubicBezTo>
                  <a:lnTo>
                    <a:pt x="6340" y="4809"/>
                  </a:lnTo>
                  <a:cubicBezTo>
                    <a:pt x="5984" y="5724"/>
                    <a:pt x="5628" y="6613"/>
                    <a:pt x="5298" y="7528"/>
                  </a:cubicBezTo>
                  <a:cubicBezTo>
                    <a:pt x="5247" y="7630"/>
                    <a:pt x="5323" y="7757"/>
                    <a:pt x="5450" y="7757"/>
                  </a:cubicBezTo>
                  <a:cubicBezTo>
                    <a:pt x="5468" y="7811"/>
                    <a:pt x="5537" y="7865"/>
                    <a:pt x="5603" y="7865"/>
                  </a:cubicBezTo>
                  <a:cubicBezTo>
                    <a:pt x="5630" y="7865"/>
                    <a:pt x="5656" y="7856"/>
                    <a:pt x="5679" y="7833"/>
                  </a:cubicBezTo>
                  <a:cubicBezTo>
                    <a:pt x="7356" y="5698"/>
                    <a:pt x="9720" y="4173"/>
                    <a:pt x="12363" y="3538"/>
                  </a:cubicBezTo>
                  <a:lnTo>
                    <a:pt x="12363" y="3538"/>
                  </a:lnTo>
                  <a:cubicBezTo>
                    <a:pt x="11219" y="5038"/>
                    <a:pt x="10381" y="6740"/>
                    <a:pt x="9898" y="8545"/>
                  </a:cubicBezTo>
                  <a:cubicBezTo>
                    <a:pt x="9864" y="8699"/>
                    <a:pt x="9990" y="8807"/>
                    <a:pt x="10116" y="8807"/>
                  </a:cubicBezTo>
                  <a:cubicBezTo>
                    <a:pt x="10177" y="8807"/>
                    <a:pt x="10237" y="8781"/>
                    <a:pt x="10279" y="8723"/>
                  </a:cubicBezTo>
                  <a:cubicBezTo>
                    <a:pt x="10737" y="8087"/>
                    <a:pt x="11270" y="7503"/>
                    <a:pt x="11779" y="6918"/>
                  </a:cubicBezTo>
                  <a:lnTo>
                    <a:pt x="11779" y="9002"/>
                  </a:lnTo>
                  <a:cubicBezTo>
                    <a:pt x="11793" y="9121"/>
                    <a:pt x="11886" y="9187"/>
                    <a:pt x="11980" y="9187"/>
                  </a:cubicBezTo>
                  <a:cubicBezTo>
                    <a:pt x="12048" y="9187"/>
                    <a:pt x="12117" y="9153"/>
                    <a:pt x="12160" y="9079"/>
                  </a:cubicBezTo>
                  <a:cubicBezTo>
                    <a:pt x="12160" y="9053"/>
                    <a:pt x="12160" y="9028"/>
                    <a:pt x="12160" y="9002"/>
                  </a:cubicBezTo>
                  <a:cubicBezTo>
                    <a:pt x="12185" y="8138"/>
                    <a:pt x="12185" y="7274"/>
                    <a:pt x="12185" y="6410"/>
                  </a:cubicBezTo>
                  <a:cubicBezTo>
                    <a:pt x="12185" y="6286"/>
                    <a:pt x="12075" y="6212"/>
                    <a:pt x="11965" y="6212"/>
                  </a:cubicBezTo>
                  <a:cubicBezTo>
                    <a:pt x="11917" y="6212"/>
                    <a:pt x="11868" y="6226"/>
                    <a:pt x="11829" y="6258"/>
                  </a:cubicBezTo>
                  <a:cubicBezTo>
                    <a:pt x="11397" y="6690"/>
                    <a:pt x="10991" y="7172"/>
                    <a:pt x="10584" y="7655"/>
                  </a:cubicBezTo>
                  <a:cubicBezTo>
                    <a:pt x="11118" y="6105"/>
                    <a:pt x="11931" y="4656"/>
                    <a:pt x="12973" y="3386"/>
                  </a:cubicBezTo>
                  <a:cubicBezTo>
                    <a:pt x="13093" y="3242"/>
                    <a:pt x="12987" y="3053"/>
                    <a:pt x="12825" y="3053"/>
                  </a:cubicBezTo>
                  <a:cubicBezTo>
                    <a:pt x="12816" y="3053"/>
                    <a:pt x="12805" y="3054"/>
                    <a:pt x="12795" y="3055"/>
                  </a:cubicBezTo>
                  <a:cubicBezTo>
                    <a:pt x="10050" y="3563"/>
                    <a:pt x="7585" y="5012"/>
                    <a:pt x="5831" y="7172"/>
                  </a:cubicBezTo>
                  <a:cubicBezTo>
                    <a:pt x="6187" y="6308"/>
                    <a:pt x="6517" y="5419"/>
                    <a:pt x="6873" y="4529"/>
                  </a:cubicBezTo>
                  <a:cubicBezTo>
                    <a:pt x="6895" y="4397"/>
                    <a:pt x="6803" y="4265"/>
                    <a:pt x="6679" y="4265"/>
                  </a:cubicBezTo>
                  <a:cubicBezTo>
                    <a:pt x="6660" y="4265"/>
                    <a:pt x="6640" y="4268"/>
                    <a:pt x="6619" y="4275"/>
                  </a:cubicBezTo>
                  <a:cubicBezTo>
                    <a:pt x="5552" y="4733"/>
                    <a:pt x="4484" y="5241"/>
                    <a:pt x="3493" y="5876"/>
                  </a:cubicBezTo>
                  <a:cubicBezTo>
                    <a:pt x="4027" y="3894"/>
                    <a:pt x="4840" y="2013"/>
                    <a:pt x="5908" y="259"/>
                  </a:cubicBezTo>
                  <a:cubicBezTo>
                    <a:pt x="5968" y="138"/>
                    <a:pt x="5868" y="1"/>
                    <a:pt x="57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9"/>
            <p:cNvSpPr/>
            <p:nvPr/>
          </p:nvSpPr>
          <p:spPr>
            <a:xfrm>
              <a:off x="5030304" y="3316950"/>
              <a:ext cx="684849" cy="422729"/>
            </a:xfrm>
            <a:custGeom>
              <a:rect b="b" l="l" r="r" t="t"/>
              <a:pathLst>
                <a:path extrusionOk="0" h="10286" w="16664">
                  <a:moveTo>
                    <a:pt x="1550" y="1"/>
                  </a:moveTo>
                  <a:cubicBezTo>
                    <a:pt x="1411" y="1"/>
                    <a:pt x="1309" y="212"/>
                    <a:pt x="1414" y="338"/>
                  </a:cubicBezTo>
                  <a:cubicBezTo>
                    <a:pt x="2786" y="1939"/>
                    <a:pt x="3447" y="4023"/>
                    <a:pt x="3269" y="6107"/>
                  </a:cubicBezTo>
                  <a:cubicBezTo>
                    <a:pt x="2532" y="4811"/>
                    <a:pt x="1541" y="3718"/>
                    <a:pt x="321" y="2905"/>
                  </a:cubicBezTo>
                  <a:cubicBezTo>
                    <a:pt x="284" y="2879"/>
                    <a:pt x="249" y="2868"/>
                    <a:pt x="217" y="2868"/>
                  </a:cubicBezTo>
                  <a:cubicBezTo>
                    <a:pt x="89" y="2868"/>
                    <a:pt x="1" y="3038"/>
                    <a:pt x="41" y="3159"/>
                  </a:cubicBezTo>
                  <a:cubicBezTo>
                    <a:pt x="1058" y="5319"/>
                    <a:pt x="1287" y="7530"/>
                    <a:pt x="1109" y="9869"/>
                  </a:cubicBezTo>
                  <a:cubicBezTo>
                    <a:pt x="1109" y="9920"/>
                    <a:pt x="1134" y="9945"/>
                    <a:pt x="1185" y="9970"/>
                  </a:cubicBezTo>
                  <a:cubicBezTo>
                    <a:pt x="1198" y="9977"/>
                    <a:pt x="1212" y="9980"/>
                    <a:pt x="1226" y="9980"/>
                  </a:cubicBezTo>
                  <a:cubicBezTo>
                    <a:pt x="1269" y="9980"/>
                    <a:pt x="1312" y="9951"/>
                    <a:pt x="1312" y="9894"/>
                  </a:cubicBezTo>
                  <a:cubicBezTo>
                    <a:pt x="1719" y="7785"/>
                    <a:pt x="1490" y="5624"/>
                    <a:pt x="677" y="3642"/>
                  </a:cubicBezTo>
                  <a:lnTo>
                    <a:pt x="677" y="3642"/>
                  </a:lnTo>
                  <a:cubicBezTo>
                    <a:pt x="1668" y="4430"/>
                    <a:pt x="2481" y="5446"/>
                    <a:pt x="3091" y="6565"/>
                  </a:cubicBezTo>
                  <a:cubicBezTo>
                    <a:pt x="3123" y="6636"/>
                    <a:pt x="3178" y="6665"/>
                    <a:pt x="3237" y="6665"/>
                  </a:cubicBezTo>
                  <a:cubicBezTo>
                    <a:pt x="3367" y="6665"/>
                    <a:pt x="3509" y="6519"/>
                    <a:pt x="3421" y="6361"/>
                  </a:cubicBezTo>
                  <a:cubicBezTo>
                    <a:pt x="3447" y="6336"/>
                    <a:pt x="3472" y="6310"/>
                    <a:pt x="3472" y="6285"/>
                  </a:cubicBezTo>
                  <a:cubicBezTo>
                    <a:pt x="3777" y="4455"/>
                    <a:pt x="3396" y="2574"/>
                    <a:pt x="2379" y="1024"/>
                  </a:cubicBezTo>
                  <a:lnTo>
                    <a:pt x="2379" y="1024"/>
                  </a:lnTo>
                  <a:cubicBezTo>
                    <a:pt x="4667" y="2701"/>
                    <a:pt x="6446" y="4963"/>
                    <a:pt x="7564" y="7556"/>
                  </a:cubicBezTo>
                  <a:cubicBezTo>
                    <a:pt x="7587" y="7625"/>
                    <a:pt x="7646" y="7652"/>
                    <a:pt x="7711" y="7652"/>
                  </a:cubicBezTo>
                  <a:cubicBezTo>
                    <a:pt x="7791" y="7652"/>
                    <a:pt x="7878" y="7612"/>
                    <a:pt x="7920" y="7556"/>
                  </a:cubicBezTo>
                  <a:cubicBezTo>
                    <a:pt x="8403" y="6870"/>
                    <a:pt x="8683" y="6082"/>
                    <a:pt x="8784" y="5243"/>
                  </a:cubicBezTo>
                  <a:cubicBezTo>
                    <a:pt x="9293" y="6133"/>
                    <a:pt x="9699" y="7048"/>
                    <a:pt x="10004" y="8013"/>
                  </a:cubicBezTo>
                  <a:cubicBezTo>
                    <a:pt x="10033" y="8100"/>
                    <a:pt x="10119" y="8146"/>
                    <a:pt x="10202" y="8146"/>
                  </a:cubicBezTo>
                  <a:cubicBezTo>
                    <a:pt x="10266" y="8146"/>
                    <a:pt x="10327" y="8119"/>
                    <a:pt x="10360" y="8064"/>
                  </a:cubicBezTo>
                  <a:cubicBezTo>
                    <a:pt x="10385" y="8039"/>
                    <a:pt x="10411" y="8039"/>
                    <a:pt x="10411" y="8013"/>
                  </a:cubicBezTo>
                  <a:cubicBezTo>
                    <a:pt x="11122" y="6488"/>
                    <a:pt x="11453" y="4786"/>
                    <a:pt x="11351" y="3108"/>
                  </a:cubicBezTo>
                  <a:lnTo>
                    <a:pt x="11351" y="3108"/>
                  </a:lnTo>
                  <a:cubicBezTo>
                    <a:pt x="12266" y="5268"/>
                    <a:pt x="12952" y="7530"/>
                    <a:pt x="13384" y="9843"/>
                  </a:cubicBezTo>
                  <a:cubicBezTo>
                    <a:pt x="13412" y="9940"/>
                    <a:pt x="13499" y="9984"/>
                    <a:pt x="13586" y="9984"/>
                  </a:cubicBezTo>
                  <a:cubicBezTo>
                    <a:pt x="13659" y="9984"/>
                    <a:pt x="13731" y="9952"/>
                    <a:pt x="13766" y="9894"/>
                  </a:cubicBezTo>
                  <a:cubicBezTo>
                    <a:pt x="14325" y="9106"/>
                    <a:pt x="14732" y="8242"/>
                    <a:pt x="15011" y="7327"/>
                  </a:cubicBezTo>
                  <a:cubicBezTo>
                    <a:pt x="15519" y="8217"/>
                    <a:pt x="15926" y="9182"/>
                    <a:pt x="16256" y="10148"/>
                  </a:cubicBezTo>
                  <a:cubicBezTo>
                    <a:pt x="16296" y="10241"/>
                    <a:pt x="16377" y="10285"/>
                    <a:pt x="16456" y="10285"/>
                  </a:cubicBezTo>
                  <a:cubicBezTo>
                    <a:pt x="16529" y="10285"/>
                    <a:pt x="16601" y="10247"/>
                    <a:pt x="16638" y="10174"/>
                  </a:cubicBezTo>
                  <a:cubicBezTo>
                    <a:pt x="16663" y="10123"/>
                    <a:pt x="16663" y="10097"/>
                    <a:pt x="16638" y="10047"/>
                  </a:cubicBezTo>
                  <a:cubicBezTo>
                    <a:pt x="16256" y="8852"/>
                    <a:pt x="15748" y="7734"/>
                    <a:pt x="15113" y="6666"/>
                  </a:cubicBezTo>
                  <a:cubicBezTo>
                    <a:pt x="15079" y="6599"/>
                    <a:pt x="15010" y="6566"/>
                    <a:pt x="14940" y="6566"/>
                  </a:cubicBezTo>
                  <a:cubicBezTo>
                    <a:pt x="14851" y="6566"/>
                    <a:pt x="14760" y="6618"/>
                    <a:pt x="14732" y="6717"/>
                  </a:cubicBezTo>
                  <a:cubicBezTo>
                    <a:pt x="14528" y="7607"/>
                    <a:pt x="14172" y="8445"/>
                    <a:pt x="13689" y="9208"/>
                  </a:cubicBezTo>
                  <a:cubicBezTo>
                    <a:pt x="13156" y="6641"/>
                    <a:pt x="12317" y="4125"/>
                    <a:pt x="11199" y="1736"/>
                  </a:cubicBezTo>
                  <a:cubicBezTo>
                    <a:pt x="11165" y="1668"/>
                    <a:pt x="11108" y="1640"/>
                    <a:pt x="11049" y="1640"/>
                  </a:cubicBezTo>
                  <a:cubicBezTo>
                    <a:pt x="10930" y="1640"/>
                    <a:pt x="10801" y="1753"/>
                    <a:pt x="10817" y="1888"/>
                  </a:cubicBezTo>
                  <a:cubicBezTo>
                    <a:pt x="11173" y="3820"/>
                    <a:pt x="10995" y="5828"/>
                    <a:pt x="10309" y="7658"/>
                  </a:cubicBezTo>
                  <a:cubicBezTo>
                    <a:pt x="9979" y="6514"/>
                    <a:pt x="9470" y="5446"/>
                    <a:pt x="8784" y="4455"/>
                  </a:cubicBezTo>
                  <a:cubicBezTo>
                    <a:pt x="8745" y="4386"/>
                    <a:pt x="8683" y="4355"/>
                    <a:pt x="8619" y="4355"/>
                  </a:cubicBezTo>
                  <a:cubicBezTo>
                    <a:pt x="8520" y="4355"/>
                    <a:pt x="8419" y="4432"/>
                    <a:pt x="8403" y="4557"/>
                  </a:cubicBezTo>
                  <a:cubicBezTo>
                    <a:pt x="8403" y="4831"/>
                    <a:pt x="8256" y="6897"/>
                    <a:pt x="7865" y="6897"/>
                  </a:cubicBezTo>
                  <a:cubicBezTo>
                    <a:pt x="7858" y="6897"/>
                    <a:pt x="7851" y="6896"/>
                    <a:pt x="7844" y="6895"/>
                  </a:cubicBezTo>
                  <a:cubicBezTo>
                    <a:pt x="7590" y="6870"/>
                    <a:pt x="7285" y="6031"/>
                    <a:pt x="7208" y="5878"/>
                  </a:cubicBezTo>
                  <a:cubicBezTo>
                    <a:pt x="6776" y="5091"/>
                    <a:pt x="6268" y="4328"/>
                    <a:pt x="5709" y="3616"/>
                  </a:cubicBezTo>
                  <a:cubicBezTo>
                    <a:pt x="4565" y="2219"/>
                    <a:pt x="3193" y="999"/>
                    <a:pt x="1642" y="33"/>
                  </a:cubicBezTo>
                  <a:cubicBezTo>
                    <a:pt x="1611" y="10"/>
                    <a:pt x="1579" y="1"/>
                    <a:pt x="15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9"/>
            <p:cNvSpPr/>
            <p:nvPr/>
          </p:nvSpPr>
          <p:spPr>
            <a:xfrm>
              <a:off x="5214010" y="3502752"/>
              <a:ext cx="74962" cy="300752"/>
            </a:xfrm>
            <a:custGeom>
              <a:rect b="b" l="l" r="r" t="t"/>
              <a:pathLst>
                <a:path extrusionOk="0" h="7318" w="1824">
                  <a:moveTo>
                    <a:pt x="67" y="0"/>
                  </a:moveTo>
                  <a:cubicBezTo>
                    <a:pt x="36" y="0"/>
                    <a:pt x="0" y="24"/>
                    <a:pt x="19" y="61"/>
                  </a:cubicBezTo>
                  <a:cubicBezTo>
                    <a:pt x="959" y="2323"/>
                    <a:pt x="1112" y="4560"/>
                    <a:pt x="959" y="6974"/>
                  </a:cubicBezTo>
                  <a:cubicBezTo>
                    <a:pt x="947" y="7203"/>
                    <a:pt x="1118" y="7317"/>
                    <a:pt x="1296" y="7317"/>
                  </a:cubicBezTo>
                  <a:cubicBezTo>
                    <a:pt x="1474" y="7317"/>
                    <a:pt x="1658" y="7203"/>
                    <a:pt x="1671" y="6974"/>
                  </a:cubicBezTo>
                  <a:cubicBezTo>
                    <a:pt x="1823" y="4560"/>
                    <a:pt x="1112" y="2171"/>
                    <a:pt x="95" y="10"/>
                  </a:cubicBezTo>
                  <a:cubicBezTo>
                    <a:pt x="88" y="4"/>
                    <a:pt x="78" y="0"/>
                    <a:pt x="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9"/>
            <p:cNvSpPr/>
            <p:nvPr/>
          </p:nvSpPr>
          <p:spPr>
            <a:xfrm>
              <a:off x="5352426" y="3702075"/>
              <a:ext cx="24289" cy="140389"/>
            </a:xfrm>
            <a:custGeom>
              <a:rect b="b" l="l" r="r" t="t"/>
              <a:pathLst>
                <a:path extrusionOk="0" h="3416" w="591">
                  <a:moveTo>
                    <a:pt x="217" y="1"/>
                  </a:moveTo>
                  <a:cubicBezTo>
                    <a:pt x="164" y="1"/>
                    <a:pt x="107" y="34"/>
                    <a:pt x="107" y="91"/>
                  </a:cubicBezTo>
                  <a:cubicBezTo>
                    <a:pt x="235" y="1133"/>
                    <a:pt x="209" y="2150"/>
                    <a:pt x="31" y="3166"/>
                  </a:cubicBezTo>
                  <a:cubicBezTo>
                    <a:pt x="1" y="3318"/>
                    <a:pt x="115" y="3415"/>
                    <a:pt x="223" y="3415"/>
                  </a:cubicBezTo>
                  <a:cubicBezTo>
                    <a:pt x="296" y="3415"/>
                    <a:pt x="367" y="3371"/>
                    <a:pt x="387" y="3268"/>
                  </a:cubicBezTo>
                  <a:cubicBezTo>
                    <a:pt x="590" y="2226"/>
                    <a:pt x="565" y="1133"/>
                    <a:pt x="311" y="66"/>
                  </a:cubicBezTo>
                  <a:cubicBezTo>
                    <a:pt x="300" y="21"/>
                    <a:pt x="259" y="1"/>
                    <a:pt x="2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9"/>
            <p:cNvSpPr/>
            <p:nvPr/>
          </p:nvSpPr>
          <p:spPr>
            <a:xfrm>
              <a:off x="5484884" y="3611496"/>
              <a:ext cx="54783" cy="269846"/>
            </a:xfrm>
            <a:custGeom>
              <a:rect b="b" l="l" r="r" t="t"/>
              <a:pathLst>
                <a:path extrusionOk="0" h="6566" w="1333">
                  <a:moveTo>
                    <a:pt x="230" y="1"/>
                  </a:moveTo>
                  <a:cubicBezTo>
                    <a:pt x="156" y="1"/>
                    <a:pt x="81" y="66"/>
                    <a:pt x="112" y="160"/>
                  </a:cubicBezTo>
                  <a:cubicBezTo>
                    <a:pt x="697" y="2295"/>
                    <a:pt x="443" y="4100"/>
                    <a:pt x="61" y="6234"/>
                  </a:cubicBezTo>
                  <a:cubicBezTo>
                    <a:pt x="1" y="6432"/>
                    <a:pt x="158" y="6566"/>
                    <a:pt x="310" y="6566"/>
                  </a:cubicBezTo>
                  <a:cubicBezTo>
                    <a:pt x="413" y="6566"/>
                    <a:pt x="514" y="6505"/>
                    <a:pt x="544" y="6362"/>
                  </a:cubicBezTo>
                  <a:cubicBezTo>
                    <a:pt x="1332" y="4405"/>
                    <a:pt x="1027" y="2041"/>
                    <a:pt x="341" y="84"/>
                  </a:cubicBezTo>
                  <a:cubicBezTo>
                    <a:pt x="322" y="26"/>
                    <a:pt x="276" y="1"/>
                    <a:pt x="2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9"/>
            <p:cNvSpPr/>
            <p:nvPr/>
          </p:nvSpPr>
          <p:spPr>
            <a:xfrm>
              <a:off x="5617834" y="3807654"/>
              <a:ext cx="23138" cy="121813"/>
            </a:xfrm>
            <a:custGeom>
              <a:rect b="b" l="l" r="r" t="t"/>
              <a:pathLst>
                <a:path extrusionOk="0" h="2964" w="563">
                  <a:moveTo>
                    <a:pt x="423" y="0"/>
                  </a:moveTo>
                  <a:cubicBezTo>
                    <a:pt x="366" y="0"/>
                    <a:pt x="308" y="38"/>
                    <a:pt x="308" y="114"/>
                  </a:cubicBezTo>
                  <a:cubicBezTo>
                    <a:pt x="283" y="1004"/>
                    <a:pt x="181" y="1894"/>
                    <a:pt x="29" y="2783"/>
                  </a:cubicBezTo>
                  <a:cubicBezTo>
                    <a:pt x="0" y="2897"/>
                    <a:pt x="116" y="2963"/>
                    <a:pt x="223" y="2963"/>
                  </a:cubicBezTo>
                  <a:cubicBezTo>
                    <a:pt x="307" y="2963"/>
                    <a:pt x="385" y="2923"/>
                    <a:pt x="385" y="2834"/>
                  </a:cubicBezTo>
                  <a:cubicBezTo>
                    <a:pt x="512" y="1919"/>
                    <a:pt x="563" y="1004"/>
                    <a:pt x="537" y="114"/>
                  </a:cubicBezTo>
                  <a:cubicBezTo>
                    <a:pt x="537" y="38"/>
                    <a:pt x="480" y="0"/>
                    <a:pt x="4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9"/>
            <p:cNvSpPr/>
            <p:nvPr/>
          </p:nvSpPr>
          <p:spPr>
            <a:xfrm>
              <a:off x="5792909" y="3754392"/>
              <a:ext cx="100524" cy="194556"/>
            </a:xfrm>
            <a:custGeom>
              <a:rect b="b" l="l" r="r" t="t"/>
              <a:pathLst>
                <a:path extrusionOk="0" h="4734" w="2446">
                  <a:moveTo>
                    <a:pt x="2298" y="1"/>
                  </a:moveTo>
                  <a:cubicBezTo>
                    <a:pt x="2282" y="1"/>
                    <a:pt x="2266" y="4"/>
                    <a:pt x="2250" y="13"/>
                  </a:cubicBezTo>
                  <a:cubicBezTo>
                    <a:pt x="928" y="1156"/>
                    <a:pt x="115" y="2757"/>
                    <a:pt x="13" y="4486"/>
                  </a:cubicBezTo>
                  <a:cubicBezTo>
                    <a:pt x="1" y="4651"/>
                    <a:pt x="115" y="4734"/>
                    <a:pt x="236" y="4734"/>
                  </a:cubicBezTo>
                  <a:cubicBezTo>
                    <a:pt x="356" y="4734"/>
                    <a:pt x="483" y="4651"/>
                    <a:pt x="496" y="4486"/>
                  </a:cubicBezTo>
                  <a:cubicBezTo>
                    <a:pt x="649" y="2885"/>
                    <a:pt x="1310" y="1360"/>
                    <a:pt x="2402" y="165"/>
                  </a:cubicBezTo>
                  <a:cubicBezTo>
                    <a:pt x="2445" y="101"/>
                    <a:pt x="2380" y="1"/>
                    <a:pt x="2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9"/>
            <p:cNvSpPr/>
            <p:nvPr/>
          </p:nvSpPr>
          <p:spPr>
            <a:xfrm>
              <a:off x="5949532" y="3721966"/>
              <a:ext cx="157773" cy="280490"/>
            </a:xfrm>
            <a:custGeom>
              <a:rect b="b" l="l" r="r" t="t"/>
              <a:pathLst>
                <a:path extrusionOk="0" h="6825" w="3839">
                  <a:moveTo>
                    <a:pt x="3719" y="0"/>
                  </a:moveTo>
                  <a:cubicBezTo>
                    <a:pt x="3704" y="0"/>
                    <a:pt x="3689" y="4"/>
                    <a:pt x="3675" y="14"/>
                  </a:cubicBezTo>
                  <a:cubicBezTo>
                    <a:pt x="1794" y="1589"/>
                    <a:pt x="294" y="4106"/>
                    <a:pt x="15" y="6546"/>
                  </a:cubicBezTo>
                  <a:cubicBezTo>
                    <a:pt x="1" y="6727"/>
                    <a:pt x="156" y="6824"/>
                    <a:pt x="311" y="6824"/>
                  </a:cubicBezTo>
                  <a:cubicBezTo>
                    <a:pt x="438" y="6824"/>
                    <a:pt x="565" y="6759"/>
                    <a:pt x="599" y="6622"/>
                  </a:cubicBezTo>
                  <a:cubicBezTo>
                    <a:pt x="1311" y="4131"/>
                    <a:pt x="2150" y="2174"/>
                    <a:pt x="3776" y="141"/>
                  </a:cubicBezTo>
                  <a:cubicBezTo>
                    <a:pt x="3838" y="79"/>
                    <a:pt x="3783" y="0"/>
                    <a:pt x="3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9"/>
            <p:cNvSpPr/>
            <p:nvPr/>
          </p:nvSpPr>
          <p:spPr>
            <a:xfrm>
              <a:off x="6122100" y="3904644"/>
              <a:ext cx="52194" cy="118977"/>
            </a:xfrm>
            <a:custGeom>
              <a:rect b="b" l="l" r="r" t="t"/>
              <a:pathLst>
                <a:path extrusionOk="0" h="2895" w="1270">
                  <a:moveTo>
                    <a:pt x="1126" y="1"/>
                  </a:moveTo>
                  <a:cubicBezTo>
                    <a:pt x="1074" y="1"/>
                    <a:pt x="1022" y="29"/>
                    <a:pt x="1001" y="93"/>
                  </a:cubicBezTo>
                  <a:cubicBezTo>
                    <a:pt x="619" y="906"/>
                    <a:pt x="289" y="1745"/>
                    <a:pt x="35" y="2634"/>
                  </a:cubicBezTo>
                  <a:cubicBezTo>
                    <a:pt x="1" y="2770"/>
                    <a:pt x="136" y="2894"/>
                    <a:pt x="261" y="2894"/>
                  </a:cubicBezTo>
                  <a:cubicBezTo>
                    <a:pt x="323" y="2894"/>
                    <a:pt x="382" y="2863"/>
                    <a:pt x="416" y="2787"/>
                  </a:cubicBezTo>
                  <a:cubicBezTo>
                    <a:pt x="746" y="1923"/>
                    <a:pt x="1026" y="1059"/>
                    <a:pt x="1255" y="144"/>
                  </a:cubicBezTo>
                  <a:cubicBezTo>
                    <a:pt x="1269" y="55"/>
                    <a:pt x="1198" y="1"/>
                    <a:pt x="11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9"/>
            <p:cNvSpPr/>
            <p:nvPr/>
          </p:nvSpPr>
          <p:spPr>
            <a:xfrm>
              <a:off x="6243420" y="3878301"/>
              <a:ext cx="32631" cy="175158"/>
            </a:xfrm>
            <a:custGeom>
              <a:rect b="b" l="l" r="r" t="t"/>
              <a:pathLst>
                <a:path extrusionOk="0" h="4262" w="794">
                  <a:moveTo>
                    <a:pt x="372" y="1"/>
                  </a:moveTo>
                  <a:cubicBezTo>
                    <a:pt x="273" y="1"/>
                    <a:pt x="169" y="73"/>
                    <a:pt x="183" y="200"/>
                  </a:cubicBezTo>
                  <a:cubicBezTo>
                    <a:pt x="311" y="1445"/>
                    <a:pt x="260" y="2716"/>
                    <a:pt x="31" y="3936"/>
                  </a:cubicBezTo>
                  <a:cubicBezTo>
                    <a:pt x="0" y="4136"/>
                    <a:pt x="156" y="4262"/>
                    <a:pt x="301" y="4262"/>
                  </a:cubicBezTo>
                  <a:cubicBezTo>
                    <a:pt x="395" y="4262"/>
                    <a:pt x="484" y="4209"/>
                    <a:pt x="514" y="4089"/>
                  </a:cubicBezTo>
                  <a:cubicBezTo>
                    <a:pt x="793" y="2792"/>
                    <a:pt x="793" y="1445"/>
                    <a:pt x="539" y="149"/>
                  </a:cubicBezTo>
                  <a:cubicBezTo>
                    <a:pt x="528" y="47"/>
                    <a:pt x="451" y="1"/>
                    <a:pt x="3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9"/>
            <p:cNvSpPr/>
            <p:nvPr/>
          </p:nvSpPr>
          <p:spPr>
            <a:xfrm>
              <a:off x="6340780" y="3760187"/>
              <a:ext cx="164390" cy="317766"/>
            </a:xfrm>
            <a:custGeom>
              <a:rect b="b" l="l" r="r" t="t"/>
              <a:pathLst>
                <a:path extrusionOk="0" h="7732" w="4000">
                  <a:moveTo>
                    <a:pt x="3911" y="1"/>
                  </a:moveTo>
                  <a:cubicBezTo>
                    <a:pt x="3896" y="1"/>
                    <a:pt x="3880" y="8"/>
                    <a:pt x="3863" y="24"/>
                  </a:cubicBezTo>
                  <a:cubicBezTo>
                    <a:pt x="1576" y="1752"/>
                    <a:pt x="331" y="4675"/>
                    <a:pt x="26" y="7445"/>
                  </a:cubicBezTo>
                  <a:cubicBezTo>
                    <a:pt x="0" y="7636"/>
                    <a:pt x="140" y="7731"/>
                    <a:pt x="289" y="7731"/>
                  </a:cubicBezTo>
                  <a:cubicBezTo>
                    <a:pt x="439" y="7731"/>
                    <a:pt x="597" y="7636"/>
                    <a:pt x="610" y="7445"/>
                  </a:cubicBezTo>
                  <a:cubicBezTo>
                    <a:pt x="890" y="4523"/>
                    <a:pt x="2135" y="2362"/>
                    <a:pt x="3940" y="151"/>
                  </a:cubicBezTo>
                  <a:cubicBezTo>
                    <a:pt x="3999" y="91"/>
                    <a:pt x="3966" y="1"/>
                    <a:pt x="39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9"/>
            <p:cNvSpPr/>
            <p:nvPr/>
          </p:nvSpPr>
          <p:spPr>
            <a:xfrm>
              <a:off x="6491197" y="3945660"/>
              <a:ext cx="73729" cy="160239"/>
            </a:xfrm>
            <a:custGeom>
              <a:rect b="b" l="l" r="r" t="t"/>
              <a:pathLst>
                <a:path extrusionOk="0" h="3899" w="1794">
                  <a:moveTo>
                    <a:pt x="1544" y="0"/>
                  </a:moveTo>
                  <a:cubicBezTo>
                    <a:pt x="1502" y="0"/>
                    <a:pt x="1460" y="18"/>
                    <a:pt x="1423" y="61"/>
                  </a:cubicBezTo>
                  <a:cubicBezTo>
                    <a:pt x="483" y="1026"/>
                    <a:pt x="0" y="2323"/>
                    <a:pt x="76" y="3670"/>
                  </a:cubicBezTo>
                  <a:cubicBezTo>
                    <a:pt x="76" y="3822"/>
                    <a:pt x="197" y="3898"/>
                    <a:pt x="318" y="3898"/>
                  </a:cubicBezTo>
                  <a:cubicBezTo>
                    <a:pt x="438" y="3898"/>
                    <a:pt x="559" y="3822"/>
                    <a:pt x="559" y="3670"/>
                  </a:cubicBezTo>
                  <a:cubicBezTo>
                    <a:pt x="483" y="2450"/>
                    <a:pt x="890" y="1230"/>
                    <a:pt x="1678" y="315"/>
                  </a:cubicBezTo>
                  <a:cubicBezTo>
                    <a:pt x="1793" y="179"/>
                    <a:pt x="1674" y="0"/>
                    <a:pt x="1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9"/>
            <p:cNvSpPr/>
            <p:nvPr/>
          </p:nvSpPr>
          <p:spPr>
            <a:xfrm>
              <a:off x="6705315" y="3999210"/>
              <a:ext cx="46769" cy="138088"/>
            </a:xfrm>
            <a:custGeom>
              <a:rect b="b" l="l" r="r" t="t"/>
              <a:pathLst>
                <a:path extrusionOk="0" h="3360" w="1138">
                  <a:moveTo>
                    <a:pt x="909" y="1"/>
                  </a:moveTo>
                  <a:cubicBezTo>
                    <a:pt x="856" y="1"/>
                    <a:pt x="802" y="24"/>
                    <a:pt x="763" y="79"/>
                  </a:cubicBezTo>
                  <a:cubicBezTo>
                    <a:pt x="229" y="1020"/>
                    <a:pt x="0" y="2087"/>
                    <a:pt x="127" y="3154"/>
                  </a:cubicBezTo>
                  <a:cubicBezTo>
                    <a:pt x="138" y="3297"/>
                    <a:pt x="244" y="3359"/>
                    <a:pt x="359" y="3359"/>
                  </a:cubicBezTo>
                  <a:cubicBezTo>
                    <a:pt x="509" y="3359"/>
                    <a:pt x="676" y="3252"/>
                    <a:pt x="661" y="3078"/>
                  </a:cubicBezTo>
                  <a:cubicBezTo>
                    <a:pt x="585" y="2062"/>
                    <a:pt x="636" y="1197"/>
                    <a:pt x="1068" y="257"/>
                  </a:cubicBezTo>
                  <a:cubicBezTo>
                    <a:pt x="1138" y="117"/>
                    <a:pt x="1027" y="1"/>
                    <a:pt x="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9"/>
            <p:cNvSpPr/>
            <p:nvPr/>
          </p:nvSpPr>
          <p:spPr>
            <a:xfrm>
              <a:off x="-681591" y="2797971"/>
              <a:ext cx="10167480" cy="2952075"/>
            </a:xfrm>
            <a:custGeom>
              <a:rect b="b" l="l" r="r" t="t"/>
              <a:pathLst>
                <a:path extrusionOk="0" h="71831" w="247399">
                  <a:moveTo>
                    <a:pt x="48993" y="531"/>
                  </a:moveTo>
                  <a:cubicBezTo>
                    <a:pt x="63949" y="531"/>
                    <a:pt x="78845" y="3442"/>
                    <a:pt x="93226" y="7323"/>
                  </a:cubicBezTo>
                  <a:cubicBezTo>
                    <a:pt x="126114" y="16244"/>
                    <a:pt x="157757" y="31163"/>
                    <a:pt x="192119" y="33553"/>
                  </a:cubicBezTo>
                  <a:cubicBezTo>
                    <a:pt x="195128" y="33763"/>
                    <a:pt x="198150" y="33874"/>
                    <a:pt x="201173" y="33874"/>
                  </a:cubicBezTo>
                  <a:cubicBezTo>
                    <a:pt x="215670" y="33874"/>
                    <a:pt x="230188" y="31331"/>
                    <a:pt x="243332" y="25064"/>
                  </a:cubicBezTo>
                  <a:cubicBezTo>
                    <a:pt x="245390" y="35840"/>
                    <a:pt x="246509" y="46769"/>
                    <a:pt x="246661" y="57748"/>
                  </a:cubicBezTo>
                  <a:cubicBezTo>
                    <a:pt x="246687" y="60417"/>
                    <a:pt x="246763" y="63137"/>
                    <a:pt x="246559" y="65780"/>
                  </a:cubicBezTo>
                  <a:cubicBezTo>
                    <a:pt x="246458" y="67152"/>
                    <a:pt x="246102" y="68601"/>
                    <a:pt x="244780" y="69287"/>
                  </a:cubicBezTo>
                  <a:cubicBezTo>
                    <a:pt x="243883" y="69762"/>
                    <a:pt x="242791" y="69835"/>
                    <a:pt x="241731" y="69835"/>
                  </a:cubicBezTo>
                  <a:cubicBezTo>
                    <a:pt x="241260" y="69835"/>
                    <a:pt x="240796" y="69821"/>
                    <a:pt x="240358" y="69821"/>
                  </a:cubicBezTo>
                  <a:cubicBezTo>
                    <a:pt x="234868" y="69821"/>
                    <a:pt x="229353" y="69618"/>
                    <a:pt x="223863" y="69313"/>
                  </a:cubicBezTo>
                  <a:cubicBezTo>
                    <a:pt x="212934" y="68753"/>
                    <a:pt x="202056" y="67915"/>
                    <a:pt x="191128" y="67864"/>
                  </a:cubicBezTo>
                  <a:cubicBezTo>
                    <a:pt x="190695" y="67862"/>
                    <a:pt x="190263" y="67861"/>
                    <a:pt x="189831" y="67861"/>
                  </a:cubicBezTo>
                  <a:cubicBezTo>
                    <a:pt x="179209" y="67861"/>
                    <a:pt x="168609" y="68451"/>
                    <a:pt x="157985" y="69135"/>
                  </a:cubicBezTo>
                  <a:cubicBezTo>
                    <a:pt x="147057" y="69846"/>
                    <a:pt x="136102" y="70634"/>
                    <a:pt x="125148" y="70990"/>
                  </a:cubicBezTo>
                  <a:cubicBezTo>
                    <a:pt x="120104" y="71164"/>
                    <a:pt x="115054" y="71243"/>
                    <a:pt x="110003" y="71243"/>
                  </a:cubicBezTo>
                  <a:cubicBezTo>
                    <a:pt x="104010" y="71243"/>
                    <a:pt x="98017" y="71132"/>
                    <a:pt x="92031" y="70939"/>
                  </a:cubicBezTo>
                  <a:cubicBezTo>
                    <a:pt x="69843" y="70202"/>
                    <a:pt x="47681" y="68271"/>
                    <a:pt x="25594" y="66059"/>
                  </a:cubicBezTo>
                  <a:cubicBezTo>
                    <a:pt x="20054" y="65475"/>
                    <a:pt x="14488" y="64916"/>
                    <a:pt x="8947" y="64357"/>
                  </a:cubicBezTo>
                  <a:cubicBezTo>
                    <a:pt x="6278" y="64077"/>
                    <a:pt x="2796" y="63950"/>
                    <a:pt x="1704" y="61002"/>
                  </a:cubicBezTo>
                  <a:cubicBezTo>
                    <a:pt x="814" y="58613"/>
                    <a:pt x="1017" y="55588"/>
                    <a:pt x="916" y="53072"/>
                  </a:cubicBezTo>
                  <a:cubicBezTo>
                    <a:pt x="407" y="42169"/>
                    <a:pt x="687" y="31214"/>
                    <a:pt x="1780" y="20362"/>
                  </a:cubicBezTo>
                  <a:cubicBezTo>
                    <a:pt x="1958" y="18430"/>
                    <a:pt x="2186" y="16499"/>
                    <a:pt x="2415" y="14592"/>
                  </a:cubicBezTo>
                  <a:cubicBezTo>
                    <a:pt x="13878" y="5392"/>
                    <a:pt x="28568" y="1452"/>
                    <a:pt x="43030" y="690"/>
                  </a:cubicBezTo>
                  <a:cubicBezTo>
                    <a:pt x="45018" y="583"/>
                    <a:pt x="47006" y="531"/>
                    <a:pt x="48993" y="531"/>
                  </a:cubicBezTo>
                  <a:close/>
                  <a:moveTo>
                    <a:pt x="49203" y="1"/>
                  </a:moveTo>
                  <a:cubicBezTo>
                    <a:pt x="48003" y="1"/>
                    <a:pt x="46801" y="18"/>
                    <a:pt x="45597" y="55"/>
                  </a:cubicBezTo>
                  <a:cubicBezTo>
                    <a:pt x="30271" y="512"/>
                    <a:pt x="14513" y="4375"/>
                    <a:pt x="2466" y="14211"/>
                  </a:cubicBezTo>
                  <a:cubicBezTo>
                    <a:pt x="2568" y="13423"/>
                    <a:pt x="2669" y="12635"/>
                    <a:pt x="2796" y="11822"/>
                  </a:cubicBezTo>
                  <a:cubicBezTo>
                    <a:pt x="2827" y="11608"/>
                    <a:pt x="2636" y="11467"/>
                    <a:pt x="2468" y="11467"/>
                  </a:cubicBezTo>
                  <a:cubicBezTo>
                    <a:pt x="2358" y="11467"/>
                    <a:pt x="2257" y="11528"/>
                    <a:pt x="2237" y="11670"/>
                  </a:cubicBezTo>
                  <a:cubicBezTo>
                    <a:pt x="2110" y="12712"/>
                    <a:pt x="1958" y="13728"/>
                    <a:pt x="1831" y="14745"/>
                  </a:cubicBezTo>
                  <a:cubicBezTo>
                    <a:pt x="1602" y="14948"/>
                    <a:pt x="1373" y="15126"/>
                    <a:pt x="1170" y="15329"/>
                  </a:cubicBezTo>
                  <a:cubicBezTo>
                    <a:pt x="1074" y="15406"/>
                    <a:pt x="1137" y="15526"/>
                    <a:pt x="1228" y="15526"/>
                  </a:cubicBezTo>
                  <a:cubicBezTo>
                    <a:pt x="1258" y="15526"/>
                    <a:pt x="1291" y="15513"/>
                    <a:pt x="1322" y="15482"/>
                  </a:cubicBezTo>
                  <a:cubicBezTo>
                    <a:pt x="1475" y="15355"/>
                    <a:pt x="1653" y="15228"/>
                    <a:pt x="1805" y="15101"/>
                  </a:cubicBezTo>
                  <a:lnTo>
                    <a:pt x="1805" y="15101"/>
                  </a:lnTo>
                  <a:cubicBezTo>
                    <a:pt x="560" y="25140"/>
                    <a:pt x="1" y="35255"/>
                    <a:pt x="102" y="45371"/>
                  </a:cubicBezTo>
                  <a:cubicBezTo>
                    <a:pt x="153" y="48243"/>
                    <a:pt x="229" y="51140"/>
                    <a:pt x="382" y="54012"/>
                  </a:cubicBezTo>
                  <a:cubicBezTo>
                    <a:pt x="509" y="56325"/>
                    <a:pt x="356" y="58968"/>
                    <a:pt x="1144" y="61154"/>
                  </a:cubicBezTo>
                  <a:cubicBezTo>
                    <a:pt x="2644" y="65322"/>
                    <a:pt x="8540" y="64890"/>
                    <a:pt x="12073" y="65246"/>
                  </a:cubicBezTo>
                  <a:cubicBezTo>
                    <a:pt x="35227" y="67635"/>
                    <a:pt x="58381" y="69948"/>
                    <a:pt x="81636" y="71092"/>
                  </a:cubicBezTo>
                  <a:cubicBezTo>
                    <a:pt x="90935" y="71559"/>
                    <a:pt x="100266" y="71831"/>
                    <a:pt x="109590" y="71831"/>
                  </a:cubicBezTo>
                  <a:cubicBezTo>
                    <a:pt x="111939" y="71831"/>
                    <a:pt x="114287" y="71814"/>
                    <a:pt x="116634" y="71778"/>
                  </a:cubicBezTo>
                  <a:cubicBezTo>
                    <a:pt x="128249" y="71625"/>
                    <a:pt x="139864" y="70914"/>
                    <a:pt x="151428" y="70151"/>
                  </a:cubicBezTo>
                  <a:cubicBezTo>
                    <a:pt x="162992" y="69389"/>
                    <a:pt x="174582" y="68601"/>
                    <a:pt x="186121" y="68474"/>
                  </a:cubicBezTo>
                  <a:cubicBezTo>
                    <a:pt x="187107" y="68461"/>
                    <a:pt x="188093" y="68455"/>
                    <a:pt x="189079" y="68455"/>
                  </a:cubicBezTo>
                  <a:cubicBezTo>
                    <a:pt x="199649" y="68455"/>
                    <a:pt x="210183" y="69163"/>
                    <a:pt x="220737" y="69745"/>
                  </a:cubicBezTo>
                  <a:cubicBezTo>
                    <a:pt x="226430" y="70075"/>
                    <a:pt x="232123" y="70329"/>
                    <a:pt x="237842" y="70380"/>
                  </a:cubicBezTo>
                  <a:cubicBezTo>
                    <a:pt x="238893" y="70393"/>
                    <a:pt x="240061" y="70491"/>
                    <a:pt x="241219" y="70491"/>
                  </a:cubicBezTo>
                  <a:cubicBezTo>
                    <a:pt x="242413" y="70491"/>
                    <a:pt x="243596" y="70386"/>
                    <a:pt x="244628" y="69973"/>
                  </a:cubicBezTo>
                  <a:cubicBezTo>
                    <a:pt x="246255" y="69338"/>
                    <a:pt x="246915" y="67889"/>
                    <a:pt x="247093" y="66237"/>
                  </a:cubicBezTo>
                  <a:cubicBezTo>
                    <a:pt x="247398" y="63645"/>
                    <a:pt x="247246" y="60951"/>
                    <a:pt x="247220" y="58358"/>
                  </a:cubicBezTo>
                  <a:cubicBezTo>
                    <a:pt x="247195" y="55461"/>
                    <a:pt x="247119" y="52538"/>
                    <a:pt x="246966" y="49641"/>
                  </a:cubicBezTo>
                  <a:cubicBezTo>
                    <a:pt x="246661" y="44126"/>
                    <a:pt x="246102" y="38636"/>
                    <a:pt x="245289" y="33171"/>
                  </a:cubicBezTo>
                  <a:cubicBezTo>
                    <a:pt x="244882" y="30299"/>
                    <a:pt x="244399" y="27427"/>
                    <a:pt x="243840" y="24555"/>
                  </a:cubicBezTo>
                  <a:cubicBezTo>
                    <a:pt x="243805" y="24432"/>
                    <a:pt x="243696" y="24357"/>
                    <a:pt x="243582" y="24357"/>
                  </a:cubicBezTo>
                  <a:cubicBezTo>
                    <a:pt x="243531" y="24357"/>
                    <a:pt x="243480" y="24372"/>
                    <a:pt x="243433" y="24403"/>
                  </a:cubicBezTo>
                  <a:cubicBezTo>
                    <a:pt x="230181" y="30801"/>
                    <a:pt x="216093" y="33295"/>
                    <a:pt x="201846" y="33295"/>
                  </a:cubicBezTo>
                  <a:cubicBezTo>
                    <a:pt x="182758" y="33295"/>
                    <a:pt x="163385" y="28819"/>
                    <a:pt x="145354" y="23259"/>
                  </a:cubicBezTo>
                  <a:cubicBezTo>
                    <a:pt x="114002" y="13643"/>
                    <a:pt x="82508" y="1"/>
                    <a:pt x="49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9"/>
            <p:cNvSpPr/>
            <p:nvPr/>
          </p:nvSpPr>
          <p:spPr>
            <a:xfrm>
              <a:off x="-665933" y="2819752"/>
              <a:ext cx="10125684" cy="2906662"/>
            </a:xfrm>
            <a:custGeom>
              <a:rect b="b" l="l" r="r" t="t"/>
              <a:pathLst>
                <a:path extrusionOk="0" h="70726" w="246382">
                  <a:moveTo>
                    <a:pt x="48643" y="0"/>
                  </a:moveTo>
                  <a:cubicBezTo>
                    <a:pt x="46645" y="0"/>
                    <a:pt x="44647" y="52"/>
                    <a:pt x="42649" y="160"/>
                  </a:cubicBezTo>
                  <a:cubicBezTo>
                    <a:pt x="28162" y="922"/>
                    <a:pt x="13471" y="4862"/>
                    <a:pt x="2034" y="14062"/>
                  </a:cubicBezTo>
                  <a:cubicBezTo>
                    <a:pt x="1780" y="15994"/>
                    <a:pt x="1577" y="17900"/>
                    <a:pt x="1373" y="19832"/>
                  </a:cubicBezTo>
                  <a:cubicBezTo>
                    <a:pt x="280" y="30710"/>
                    <a:pt x="1" y="41639"/>
                    <a:pt x="509" y="52542"/>
                  </a:cubicBezTo>
                  <a:cubicBezTo>
                    <a:pt x="636" y="55058"/>
                    <a:pt x="408" y="58083"/>
                    <a:pt x="1297" y="60472"/>
                  </a:cubicBezTo>
                  <a:cubicBezTo>
                    <a:pt x="2415" y="63445"/>
                    <a:pt x="5872" y="63547"/>
                    <a:pt x="8541" y="63827"/>
                  </a:cubicBezTo>
                  <a:cubicBezTo>
                    <a:pt x="14107" y="64411"/>
                    <a:pt x="19647" y="64970"/>
                    <a:pt x="25188" y="65529"/>
                  </a:cubicBezTo>
                  <a:cubicBezTo>
                    <a:pt x="47300" y="67741"/>
                    <a:pt x="69437" y="69698"/>
                    <a:pt x="91625" y="70409"/>
                  </a:cubicBezTo>
                  <a:cubicBezTo>
                    <a:pt x="97627" y="70616"/>
                    <a:pt x="103622" y="70726"/>
                    <a:pt x="109614" y="70726"/>
                  </a:cubicBezTo>
                  <a:cubicBezTo>
                    <a:pt x="114658" y="70726"/>
                    <a:pt x="119700" y="70648"/>
                    <a:pt x="124742" y="70485"/>
                  </a:cubicBezTo>
                  <a:cubicBezTo>
                    <a:pt x="135721" y="70130"/>
                    <a:pt x="146650" y="69316"/>
                    <a:pt x="157604" y="68605"/>
                  </a:cubicBezTo>
                  <a:cubicBezTo>
                    <a:pt x="168203" y="67921"/>
                    <a:pt x="178826" y="67331"/>
                    <a:pt x="189449" y="67331"/>
                  </a:cubicBezTo>
                  <a:cubicBezTo>
                    <a:pt x="189882" y="67331"/>
                    <a:pt x="190314" y="67332"/>
                    <a:pt x="190747" y="67334"/>
                  </a:cubicBezTo>
                  <a:cubicBezTo>
                    <a:pt x="201675" y="67385"/>
                    <a:pt x="212553" y="68223"/>
                    <a:pt x="223457" y="68808"/>
                  </a:cubicBezTo>
                  <a:cubicBezTo>
                    <a:pt x="228947" y="69088"/>
                    <a:pt x="234462" y="69291"/>
                    <a:pt x="239952" y="69291"/>
                  </a:cubicBezTo>
                  <a:cubicBezTo>
                    <a:pt x="240435" y="69291"/>
                    <a:pt x="240943" y="69311"/>
                    <a:pt x="241455" y="69311"/>
                  </a:cubicBezTo>
                  <a:cubicBezTo>
                    <a:pt x="242479" y="69311"/>
                    <a:pt x="243518" y="69232"/>
                    <a:pt x="244399" y="68757"/>
                  </a:cubicBezTo>
                  <a:cubicBezTo>
                    <a:pt x="245721" y="68071"/>
                    <a:pt x="246077" y="66622"/>
                    <a:pt x="246178" y="65250"/>
                  </a:cubicBezTo>
                  <a:cubicBezTo>
                    <a:pt x="246382" y="62607"/>
                    <a:pt x="246306" y="59862"/>
                    <a:pt x="246280" y="57218"/>
                  </a:cubicBezTo>
                  <a:cubicBezTo>
                    <a:pt x="246128" y="46239"/>
                    <a:pt x="245009" y="35310"/>
                    <a:pt x="242951" y="24534"/>
                  </a:cubicBezTo>
                  <a:cubicBezTo>
                    <a:pt x="229800" y="30815"/>
                    <a:pt x="215312" y="33346"/>
                    <a:pt x="200822" y="33346"/>
                  </a:cubicBezTo>
                  <a:cubicBezTo>
                    <a:pt x="197782" y="33346"/>
                    <a:pt x="194741" y="33234"/>
                    <a:pt x="191712" y="33023"/>
                  </a:cubicBezTo>
                  <a:cubicBezTo>
                    <a:pt x="157350" y="30633"/>
                    <a:pt x="125708" y="15714"/>
                    <a:pt x="92845" y="6819"/>
                  </a:cubicBezTo>
                  <a:cubicBezTo>
                    <a:pt x="78474" y="2895"/>
                    <a:pt x="63589" y="0"/>
                    <a:pt x="486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9"/>
            <p:cNvSpPr/>
            <p:nvPr/>
          </p:nvSpPr>
          <p:spPr>
            <a:xfrm>
              <a:off x="-638767" y="2819794"/>
              <a:ext cx="10040037" cy="1772782"/>
            </a:xfrm>
            <a:custGeom>
              <a:rect b="b" l="l" r="r" t="t"/>
              <a:pathLst>
                <a:path extrusionOk="0" h="43136" w="244298">
                  <a:moveTo>
                    <a:pt x="47976" y="0"/>
                  </a:moveTo>
                  <a:cubicBezTo>
                    <a:pt x="45989" y="0"/>
                    <a:pt x="44001" y="52"/>
                    <a:pt x="42013" y="159"/>
                  </a:cubicBezTo>
                  <a:cubicBezTo>
                    <a:pt x="27526" y="921"/>
                    <a:pt x="12861" y="4861"/>
                    <a:pt x="1399" y="14061"/>
                  </a:cubicBezTo>
                  <a:cubicBezTo>
                    <a:pt x="1170" y="15968"/>
                    <a:pt x="941" y="17899"/>
                    <a:pt x="763" y="19831"/>
                  </a:cubicBezTo>
                  <a:cubicBezTo>
                    <a:pt x="433" y="23033"/>
                    <a:pt x="179" y="26261"/>
                    <a:pt x="1" y="29489"/>
                  </a:cubicBezTo>
                  <a:cubicBezTo>
                    <a:pt x="763" y="28472"/>
                    <a:pt x="1576" y="27532"/>
                    <a:pt x="2491" y="26642"/>
                  </a:cubicBezTo>
                  <a:cubicBezTo>
                    <a:pt x="8388" y="20974"/>
                    <a:pt x="16267" y="17442"/>
                    <a:pt x="23764" y="14392"/>
                  </a:cubicBezTo>
                  <a:cubicBezTo>
                    <a:pt x="32228" y="10935"/>
                    <a:pt x="40971" y="7758"/>
                    <a:pt x="49892" y="5725"/>
                  </a:cubicBezTo>
                  <a:cubicBezTo>
                    <a:pt x="54512" y="4672"/>
                    <a:pt x="59244" y="3912"/>
                    <a:pt x="64004" y="3912"/>
                  </a:cubicBezTo>
                  <a:cubicBezTo>
                    <a:pt x="64299" y="3912"/>
                    <a:pt x="64593" y="3915"/>
                    <a:pt x="64887" y="3920"/>
                  </a:cubicBezTo>
                  <a:cubicBezTo>
                    <a:pt x="69920" y="3997"/>
                    <a:pt x="75003" y="5115"/>
                    <a:pt x="79781" y="6691"/>
                  </a:cubicBezTo>
                  <a:cubicBezTo>
                    <a:pt x="89820" y="9969"/>
                    <a:pt x="98563" y="16044"/>
                    <a:pt x="108094" y="20517"/>
                  </a:cubicBezTo>
                  <a:cubicBezTo>
                    <a:pt x="118210" y="25244"/>
                    <a:pt x="128630" y="29641"/>
                    <a:pt x="139178" y="33403"/>
                  </a:cubicBezTo>
                  <a:cubicBezTo>
                    <a:pt x="149217" y="37037"/>
                    <a:pt x="159587" y="39681"/>
                    <a:pt x="170160" y="41256"/>
                  </a:cubicBezTo>
                  <a:cubicBezTo>
                    <a:pt x="179957" y="42688"/>
                    <a:pt x="189893" y="43135"/>
                    <a:pt x="199793" y="43135"/>
                  </a:cubicBezTo>
                  <a:cubicBezTo>
                    <a:pt x="201142" y="43135"/>
                    <a:pt x="202489" y="43127"/>
                    <a:pt x="203836" y="43112"/>
                  </a:cubicBezTo>
                  <a:cubicBezTo>
                    <a:pt x="215451" y="42985"/>
                    <a:pt x="227091" y="41943"/>
                    <a:pt x="238350" y="39020"/>
                  </a:cubicBezTo>
                  <a:cubicBezTo>
                    <a:pt x="240358" y="38486"/>
                    <a:pt x="242341" y="37901"/>
                    <a:pt x="244298" y="37266"/>
                  </a:cubicBezTo>
                  <a:cubicBezTo>
                    <a:pt x="243789" y="32996"/>
                    <a:pt x="243128" y="28752"/>
                    <a:pt x="242315" y="24533"/>
                  </a:cubicBezTo>
                  <a:cubicBezTo>
                    <a:pt x="229171" y="30800"/>
                    <a:pt x="214653" y="33343"/>
                    <a:pt x="200157" y="33343"/>
                  </a:cubicBezTo>
                  <a:cubicBezTo>
                    <a:pt x="197133" y="33343"/>
                    <a:pt x="194111" y="33232"/>
                    <a:pt x="191102" y="33022"/>
                  </a:cubicBezTo>
                  <a:cubicBezTo>
                    <a:pt x="156740" y="30632"/>
                    <a:pt x="125097" y="15713"/>
                    <a:pt x="92209" y="6792"/>
                  </a:cubicBezTo>
                  <a:cubicBezTo>
                    <a:pt x="77828" y="2911"/>
                    <a:pt x="62932" y="0"/>
                    <a:pt x="47976"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9"/>
            <p:cNvSpPr/>
            <p:nvPr/>
          </p:nvSpPr>
          <p:spPr>
            <a:xfrm>
              <a:off x="72179" y="3470942"/>
              <a:ext cx="594845" cy="453593"/>
            </a:xfrm>
            <a:custGeom>
              <a:rect b="b" l="l" r="r" t="t"/>
              <a:pathLst>
                <a:path extrusionOk="0" h="11037" w="14474">
                  <a:moveTo>
                    <a:pt x="12190" y="1"/>
                  </a:moveTo>
                  <a:cubicBezTo>
                    <a:pt x="12146" y="1"/>
                    <a:pt x="12100" y="15"/>
                    <a:pt x="12057" y="47"/>
                  </a:cubicBezTo>
                  <a:cubicBezTo>
                    <a:pt x="8778" y="1699"/>
                    <a:pt x="6186" y="5130"/>
                    <a:pt x="6186" y="8892"/>
                  </a:cubicBezTo>
                  <a:cubicBezTo>
                    <a:pt x="5220" y="6478"/>
                    <a:pt x="3848" y="4266"/>
                    <a:pt x="2119" y="2335"/>
                  </a:cubicBezTo>
                  <a:cubicBezTo>
                    <a:pt x="2080" y="2289"/>
                    <a:pt x="2035" y="2270"/>
                    <a:pt x="1990" y="2270"/>
                  </a:cubicBezTo>
                  <a:cubicBezTo>
                    <a:pt x="1860" y="2270"/>
                    <a:pt x="1739" y="2431"/>
                    <a:pt x="1814" y="2563"/>
                  </a:cubicBezTo>
                  <a:cubicBezTo>
                    <a:pt x="2856" y="4495"/>
                    <a:pt x="3314" y="6706"/>
                    <a:pt x="3085" y="8917"/>
                  </a:cubicBezTo>
                  <a:cubicBezTo>
                    <a:pt x="2272" y="8028"/>
                    <a:pt x="1306" y="7265"/>
                    <a:pt x="264" y="6681"/>
                  </a:cubicBezTo>
                  <a:cubicBezTo>
                    <a:pt x="248" y="6673"/>
                    <a:pt x="231" y="6669"/>
                    <a:pt x="213" y="6669"/>
                  </a:cubicBezTo>
                  <a:cubicBezTo>
                    <a:pt x="114" y="6669"/>
                    <a:pt x="0" y="6777"/>
                    <a:pt x="86" y="6884"/>
                  </a:cubicBezTo>
                  <a:cubicBezTo>
                    <a:pt x="925" y="8079"/>
                    <a:pt x="1509" y="9477"/>
                    <a:pt x="1738" y="10925"/>
                  </a:cubicBezTo>
                  <a:cubicBezTo>
                    <a:pt x="1738" y="10961"/>
                    <a:pt x="1776" y="10980"/>
                    <a:pt x="1815" y="10980"/>
                  </a:cubicBezTo>
                  <a:cubicBezTo>
                    <a:pt x="1860" y="10980"/>
                    <a:pt x="1904" y="10954"/>
                    <a:pt x="1891" y="10900"/>
                  </a:cubicBezTo>
                  <a:cubicBezTo>
                    <a:pt x="1764" y="9604"/>
                    <a:pt x="1357" y="8358"/>
                    <a:pt x="671" y="7265"/>
                  </a:cubicBezTo>
                  <a:lnTo>
                    <a:pt x="671" y="7265"/>
                  </a:lnTo>
                  <a:cubicBezTo>
                    <a:pt x="1535" y="7850"/>
                    <a:pt x="2348" y="8562"/>
                    <a:pt x="3060" y="9324"/>
                  </a:cubicBezTo>
                  <a:cubicBezTo>
                    <a:pt x="3060" y="9426"/>
                    <a:pt x="3034" y="9527"/>
                    <a:pt x="3009" y="9604"/>
                  </a:cubicBezTo>
                  <a:cubicBezTo>
                    <a:pt x="3009" y="9667"/>
                    <a:pt x="3089" y="9721"/>
                    <a:pt x="3155" y="9721"/>
                  </a:cubicBezTo>
                  <a:cubicBezTo>
                    <a:pt x="3194" y="9721"/>
                    <a:pt x="3228" y="9702"/>
                    <a:pt x="3238" y="9654"/>
                  </a:cubicBezTo>
                  <a:cubicBezTo>
                    <a:pt x="3238" y="9629"/>
                    <a:pt x="3238" y="9604"/>
                    <a:pt x="3263" y="9578"/>
                  </a:cubicBezTo>
                  <a:cubicBezTo>
                    <a:pt x="3314" y="9629"/>
                    <a:pt x="3365" y="9680"/>
                    <a:pt x="3416" y="9756"/>
                  </a:cubicBezTo>
                  <a:cubicBezTo>
                    <a:pt x="3439" y="9779"/>
                    <a:pt x="3469" y="9789"/>
                    <a:pt x="3500" y="9789"/>
                  </a:cubicBezTo>
                  <a:cubicBezTo>
                    <a:pt x="3605" y="9789"/>
                    <a:pt x="3723" y="9676"/>
                    <a:pt x="3644" y="9578"/>
                  </a:cubicBezTo>
                  <a:cubicBezTo>
                    <a:pt x="3543" y="9451"/>
                    <a:pt x="3441" y="9324"/>
                    <a:pt x="3339" y="9197"/>
                  </a:cubicBezTo>
                  <a:cubicBezTo>
                    <a:pt x="3670" y="7367"/>
                    <a:pt x="3492" y="5486"/>
                    <a:pt x="2806" y="3758"/>
                  </a:cubicBezTo>
                  <a:lnTo>
                    <a:pt x="2806" y="3758"/>
                  </a:lnTo>
                  <a:cubicBezTo>
                    <a:pt x="4051" y="5410"/>
                    <a:pt x="5068" y="7215"/>
                    <a:pt x="5856" y="9121"/>
                  </a:cubicBezTo>
                  <a:cubicBezTo>
                    <a:pt x="5886" y="9191"/>
                    <a:pt x="5948" y="9222"/>
                    <a:pt x="6014" y="9222"/>
                  </a:cubicBezTo>
                  <a:cubicBezTo>
                    <a:pt x="6114" y="9222"/>
                    <a:pt x="6221" y="9152"/>
                    <a:pt x="6237" y="9045"/>
                  </a:cubicBezTo>
                  <a:cubicBezTo>
                    <a:pt x="6258" y="9055"/>
                    <a:pt x="6279" y="9061"/>
                    <a:pt x="6296" y="9061"/>
                  </a:cubicBezTo>
                  <a:cubicBezTo>
                    <a:pt x="6321" y="9061"/>
                    <a:pt x="6338" y="9049"/>
                    <a:pt x="6338" y="9019"/>
                  </a:cubicBezTo>
                  <a:cubicBezTo>
                    <a:pt x="6923" y="5486"/>
                    <a:pt x="8651" y="2462"/>
                    <a:pt x="11777" y="734"/>
                  </a:cubicBezTo>
                  <a:lnTo>
                    <a:pt x="11777" y="734"/>
                  </a:lnTo>
                  <a:cubicBezTo>
                    <a:pt x="10634" y="3555"/>
                    <a:pt x="9998" y="6579"/>
                    <a:pt x="9947" y="9629"/>
                  </a:cubicBezTo>
                  <a:cubicBezTo>
                    <a:pt x="9960" y="9769"/>
                    <a:pt x="10068" y="9839"/>
                    <a:pt x="10176" y="9839"/>
                  </a:cubicBezTo>
                  <a:cubicBezTo>
                    <a:pt x="10284" y="9839"/>
                    <a:pt x="10392" y="9769"/>
                    <a:pt x="10405" y="9629"/>
                  </a:cubicBezTo>
                  <a:lnTo>
                    <a:pt x="10405" y="9350"/>
                  </a:lnTo>
                  <a:cubicBezTo>
                    <a:pt x="10430" y="9362"/>
                    <a:pt x="10456" y="9369"/>
                    <a:pt x="10481" y="9369"/>
                  </a:cubicBezTo>
                  <a:cubicBezTo>
                    <a:pt x="10507" y="9369"/>
                    <a:pt x="10532" y="9362"/>
                    <a:pt x="10557" y="9350"/>
                  </a:cubicBezTo>
                  <a:cubicBezTo>
                    <a:pt x="11549" y="8536"/>
                    <a:pt x="12616" y="7875"/>
                    <a:pt x="13760" y="7342"/>
                  </a:cubicBezTo>
                  <a:lnTo>
                    <a:pt x="13760" y="7342"/>
                  </a:lnTo>
                  <a:cubicBezTo>
                    <a:pt x="13150" y="8435"/>
                    <a:pt x="12692" y="9578"/>
                    <a:pt x="12362" y="10798"/>
                  </a:cubicBezTo>
                  <a:cubicBezTo>
                    <a:pt x="12332" y="10948"/>
                    <a:pt x="12444" y="11036"/>
                    <a:pt x="12561" y="11036"/>
                  </a:cubicBezTo>
                  <a:cubicBezTo>
                    <a:pt x="12643" y="11036"/>
                    <a:pt x="12727" y="10994"/>
                    <a:pt x="12769" y="10900"/>
                  </a:cubicBezTo>
                  <a:cubicBezTo>
                    <a:pt x="13124" y="9553"/>
                    <a:pt x="13684" y="8257"/>
                    <a:pt x="14370" y="7037"/>
                  </a:cubicBezTo>
                  <a:cubicBezTo>
                    <a:pt x="14474" y="6912"/>
                    <a:pt x="14357" y="6788"/>
                    <a:pt x="14214" y="6788"/>
                  </a:cubicBezTo>
                  <a:cubicBezTo>
                    <a:pt x="14182" y="6788"/>
                    <a:pt x="14148" y="6794"/>
                    <a:pt x="14116" y="6808"/>
                  </a:cubicBezTo>
                  <a:cubicBezTo>
                    <a:pt x="12769" y="7392"/>
                    <a:pt x="11523" y="8180"/>
                    <a:pt x="10405" y="9172"/>
                  </a:cubicBezTo>
                  <a:cubicBezTo>
                    <a:pt x="10532" y="6122"/>
                    <a:pt x="11193" y="3148"/>
                    <a:pt x="12387" y="352"/>
                  </a:cubicBezTo>
                  <a:cubicBezTo>
                    <a:pt x="12487" y="192"/>
                    <a:pt x="12351" y="1"/>
                    <a:pt x="12190"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9"/>
            <p:cNvSpPr/>
            <p:nvPr/>
          </p:nvSpPr>
          <p:spPr>
            <a:xfrm>
              <a:off x="613474" y="3792982"/>
              <a:ext cx="175158" cy="148526"/>
            </a:xfrm>
            <a:custGeom>
              <a:rect b="b" l="l" r="r" t="t"/>
              <a:pathLst>
                <a:path extrusionOk="0" h="3614" w="4262">
                  <a:moveTo>
                    <a:pt x="3992" y="0"/>
                  </a:moveTo>
                  <a:cubicBezTo>
                    <a:pt x="3969" y="0"/>
                    <a:pt x="3944" y="4"/>
                    <a:pt x="3918" y="14"/>
                  </a:cubicBezTo>
                  <a:cubicBezTo>
                    <a:pt x="2292" y="624"/>
                    <a:pt x="919" y="1768"/>
                    <a:pt x="55" y="3293"/>
                  </a:cubicBezTo>
                  <a:cubicBezTo>
                    <a:pt x="1" y="3383"/>
                    <a:pt x="76" y="3461"/>
                    <a:pt x="160" y="3461"/>
                  </a:cubicBezTo>
                  <a:cubicBezTo>
                    <a:pt x="194" y="3461"/>
                    <a:pt x="229" y="3449"/>
                    <a:pt x="258" y="3420"/>
                  </a:cubicBezTo>
                  <a:cubicBezTo>
                    <a:pt x="1046" y="2200"/>
                    <a:pt x="2190" y="1234"/>
                    <a:pt x="3512" y="649"/>
                  </a:cubicBezTo>
                  <a:lnTo>
                    <a:pt x="3512" y="649"/>
                  </a:lnTo>
                  <a:cubicBezTo>
                    <a:pt x="3156" y="1514"/>
                    <a:pt x="3029" y="2454"/>
                    <a:pt x="3130" y="3394"/>
                  </a:cubicBezTo>
                  <a:cubicBezTo>
                    <a:pt x="3156" y="3537"/>
                    <a:pt x="3288" y="3614"/>
                    <a:pt x="3408" y="3614"/>
                  </a:cubicBezTo>
                  <a:cubicBezTo>
                    <a:pt x="3523" y="3614"/>
                    <a:pt x="3626" y="3543"/>
                    <a:pt x="3613" y="3394"/>
                  </a:cubicBezTo>
                  <a:cubicBezTo>
                    <a:pt x="3512" y="2352"/>
                    <a:pt x="3715" y="1285"/>
                    <a:pt x="4172" y="344"/>
                  </a:cubicBezTo>
                  <a:cubicBezTo>
                    <a:pt x="4261" y="211"/>
                    <a:pt x="4156" y="0"/>
                    <a:pt x="3992"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9"/>
            <p:cNvSpPr/>
            <p:nvPr/>
          </p:nvSpPr>
          <p:spPr>
            <a:xfrm>
              <a:off x="1916593" y="4777267"/>
              <a:ext cx="95264" cy="187733"/>
            </a:xfrm>
            <a:custGeom>
              <a:rect b="b" l="l" r="r" t="t"/>
              <a:pathLst>
                <a:path extrusionOk="0" h="4568" w="2318">
                  <a:moveTo>
                    <a:pt x="166" y="1"/>
                  </a:moveTo>
                  <a:cubicBezTo>
                    <a:pt x="71" y="1"/>
                    <a:pt x="0" y="129"/>
                    <a:pt x="41" y="209"/>
                  </a:cubicBezTo>
                  <a:cubicBezTo>
                    <a:pt x="676" y="1581"/>
                    <a:pt x="1057" y="3030"/>
                    <a:pt x="1210" y="4530"/>
                  </a:cubicBezTo>
                  <a:cubicBezTo>
                    <a:pt x="1210" y="4555"/>
                    <a:pt x="1235" y="4568"/>
                    <a:pt x="1261" y="4568"/>
                  </a:cubicBezTo>
                  <a:cubicBezTo>
                    <a:pt x="1286" y="4568"/>
                    <a:pt x="1311" y="4555"/>
                    <a:pt x="1311" y="4530"/>
                  </a:cubicBezTo>
                  <a:cubicBezTo>
                    <a:pt x="1235" y="3157"/>
                    <a:pt x="956" y="1836"/>
                    <a:pt x="473" y="565"/>
                  </a:cubicBezTo>
                  <a:lnTo>
                    <a:pt x="473" y="565"/>
                  </a:lnTo>
                  <a:cubicBezTo>
                    <a:pt x="1286" y="1276"/>
                    <a:pt x="1820" y="2242"/>
                    <a:pt x="1998" y="3284"/>
                  </a:cubicBezTo>
                  <a:cubicBezTo>
                    <a:pt x="2018" y="3368"/>
                    <a:pt x="2078" y="3404"/>
                    <a:pt x="2138" y="3404"/>
                  </a:cubicBezTo>
                  <a:cubicBezTo>
                    <a:pt x="2226" y="3404"/>
                    <a:pt x="2318" y="3328"/>
                    <a:pt x="2303" y="3208"/>
                  </a:cubicBezTo>
                  <a:cubicBezTo>
                    <a:pt x="2074" y="1912"/>
                    <a:pt x="1311" y="768"/>
                    <a:pt x="244" y="31"/>
                  </a:cubicBezTo>
                  <a:cubicBezTo>
                    <a:pt x="217" y="10"/>
                    <a:pt x="191" y="1"/>
                    <a:pt x="166"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9"/>
            <p:cNvSpPr/>
            <p:nvPr/>
          </p:nvSpPr>
          <p:spPr>
            <a:xfrm>
              <a:off x="1981979" y="4583698"/>
              <a:ext cx="182802" cy="415537"/>
            </a:xfrm>
            <a:custGeom>
              <a:rect b="b" l="l" r="r" t="t"/>
              <a:pathLst>
                <a:path extrusionOk="0" h="10111" w="4448">
                  <a:moveTo>
                    <a:pt x="264" y="1"/>
                  </a:moveTo>
                  <a:cubicBezTo>
                    <a:pt x="123" y="1"/>
                    <a:pt x="0" y="167"/>
                    <a:pt x="76" y="319"/>
                  </a:cubicBezTo>
                  <a:cubicBezTo>
                    <a:pt x="1347" y="2759"/>
                    <a:pt x="1601" y="5275"/>
                    <a:pt x="1220" y="7969"/>
                  </a:cubicBezTo>
                  <a:cubicBezTo>
                    <a:pt x="1205" y="8030"/>
                    <a:pt x="1245" y="8064"/>
                    <a:pt x="1285" y="8064"/>
                  </a:cubicBezTo>
                  <a:cubicBezTo>
                    <a:pt x="1311" y="8064"/>
                    <a:pt x="1337" y="8050"/>
                    <a:pt x="1347" y="8020"/>
                  </a:cubicBezTo>
                  <a:cubicBezTo>
                    <a:pt x="1932" y="5885"/>
                    <a:pt x="1855" y="3648"/>
                    <a:pt x="1067" y="1590"/>
                  </a:cubicBezTo>
                  <a:lnTo>
                    <a:pt x="1067" y="1590"/>
                  </a:lnTo>
                  <a:cubicBezTo>
                    <a:pt x="2796" y="4029"/>
                    <a:pt x="3812" y="6901"/>
                    <a:pt x="3990" y="9900"/>
                  </a:cubicBezTo>
                  <a:cubicBezTo>
                    <a:pt x="4003" y="10040"/>
                    <a:pt x="4117" y="10110"/>
                    <a:pt x="4229" y="10110"/>
                  </a:cubicBezTo>
                  <a:cubicBezTo>
                    <a:pt x="4340" y="10110"/>
                    <a:pt x="4448" y="10040"/>
                    <a:pt x="4448" y="9900"/>
                  </a:cubicBezTo>
                  <a:cubicBezTo>
                    <a:pt x="4270" y="6241"/>
                    <a:pt x="2847" y="2784"/>
                    <a:pt x="407" y="65"/>
                  </a:cubicBezTo>
                  <a:cubicBezTo>
                    <a:pt x="362" y="20"/>
                    <a:pt x="312" y="1"/>
                    <a:pt x="264"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9"/>
            <p:cNvSpPr/>
            <p:nvPr/>
          </p:nvSpPr>
          <p:spPr>
            <a:xfrm>
              <a:off x="2173453" y="4748622"/>
              <a:ext cx="102045" cy="211282"/>
            </a:xfrm>
            <a:custGeom>
              <a:rect b="b" l="l" r="r" t="t"/>
              <a:pathLst>
                <a:path extrusionOk="0" h="5141" w="2483">
                  <a:moveTo>
                    <a:pt x="2250" y="0"/>
                  </a:moveTo>
                  <a:cubicBezTo>
                    <a:pt x="2177" y="0"/>
                    <a:pt x="2102" y="37"/>
                    <a:pt x="2051" y="118"/>
                  </a:cubicBezTo>
                  <a:cubicBezTo>
                    <a:pt x="1365" y="1694"/>
                    <a:pt x="678" y="3295"/>
                    <a:pt x="18" y="4922"/>
                  </a:cubicBezTo>
                  <a:cubicBezTo>
                    <a:pt x="1" y="4971"/>
                    <a:pt x="49" y="5010"/>
                    <a:pt x="92" y="5010"/>
                  </a:cubicBezTo>
                  <a:cubicBezTo>
                    <a:pt x="115" y="5010"/>
                    <a:pt x="136" y="4999"/>
                    <a:pt x="145" y="4973"/>
                  </a:cubicBezTo>
                  <a:cubicBezTo>
                    <a:pt x="704" y="3930"/>
                    <a:pt x="1212" y="2888"/>
                    <a:pt x="1720" y="1821"/>
                  </a:cubicBezTo>
                  <a:lnTo>
                    <a:pt x="1720" y="1821"/>
                  </a:lnTo>
                  <a:cubicBezTo>
                    <a:pt x="1542" y="2838"/>
                    <a:pt x="1390" y="3829"/>
                    <a:pt x="1237" y="4820"/>
                  </a:cubicBezTo>
                  <a:cubicBezTo>
                    <a:pt x="1222" y="5016"/>
                    <a:pt x="1377" y="5140"/>
                    <a:pt x="1521" y="5140"/>
                  </a:cubicBezTo>
                  <a:cubicBezTo>
                    <a:pt x="1620" y="5140"/>
                    <a:pt x="1715" y="5082"/>
                    <a:pt x="1746" y="4947"/>
                  </a:cubicBezTo>
                  <a:cubicBezTo>
                    <a:pt x="2000" y="3397"/>
                    <a:pt x="2280" y="1821"/>
                    <a:pt x="2483" y="220"/>
                  </a:cubicBezTo>
                  <a:cubicBezTo>
                    <a:pt x="2468" y="83"/>
                    <a:pt x="2361" y="0"/>
                    <a:pt x="2250"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9"/>
            <p:cNvSpPr/>
            <p:nvPr/>
          </p:nvSpPr>
          <p:spPr>
            <a:xfrm>
              <a:off x="4575807" y="3978990"/>
              <a:ext cx="328657" cy="321958"/>
            </a:xfrm>
            <a:custGeom>
              <a:rect b="b" l="l" r="r" t="t"/>
              <a:pathLst>
                <a:path extrusionOk="0" h="7834" w="7997">
                  <a:moveTo>
                    <a:pt x="7721" y="1"/>
                  </a:moveTo>
                  <a:cubicBezTo>
                    <a:pt x="7666" y="1"/>
                    <a:pt x="7611" y="20"/>
                    <a:pt x="7567" y="63"/>
                  </a:cubicBezTo>
                  <a:cubicBezTo>
                    <a:pt x="5585" y="1867"/>
                    <a:pt x="4035" y="4104"/>
                    <a:pt x="3069" y="6620"/>
                  </a:cubicBezTo>
                  <a:cubicBezTo>
                    <a:pt x="2306" y="5070"/>
                    <a:pt x="1366" y="3621"/>
                    <a:pt x="298" y="2299"/>
                  </a:cubicBezTo>
                  <a:cubicBezTo>
                    <a:pt x="269" y="2255"/>
                    <a:pt x="230" y="2236"/>
                    <a:pt x="191" y="2236"/>
                  </a:cubicBezTo>
                  <a:cubicBezTo>
                    <a:pt x="97" y="2236"/>
                    <a:pt x="1" y="2344"/>
                    <a:pt x="19" y="2452"/>
                  </a:cubicBezTo>
                  <a:cubicBezTo>
                    <a:pt x="273" y="4206"/>
                    <a:pt x="349" y="5985"/>
                    <a:pt x="273" y="7738"/>
                  </a:cubicBezTo>
                  <a:cubicBezTo>
                    <a:pt x="273" y="7802"/>
                    <a:pt x="311" y="7834"/>
                    <a:pt x="349" y="7834"/>
                  </a:cubicBezTo>
                  <a:cubicBezTo>
                    <a:pt x="387" y="7834"/>
                    <a:pt x="426" y="7802"/>
                    <a:pt x="426" y="7738"/>
                  </a:cubicBezTo>
                  <a:cubicBezTo>
                    <a:pt x="502" y="6849"/>
                    <a:pt x="527" y="5959"/>
                    <a:pt x="527" y="5070"/>
                  </a:cubicBezTo>
                  <a:cubicBezTo>
                    <a:pt x="527" y="4663"/>
                    <a:pt x="502" y="4282"/>
                    <a:pt x="476" y="3875"/>
                  </a:cubicBezTo>
                  <a:cubicBezTo>
                    <a:pt x="457" y="3535"/>
                    <a:pt x="270" y="3125"/>
                    <a:pt x="394" y="3125"/>
                  </a:cubicBezTo>
                  <a:cubicBezTo>
                    <a:pt x="437" y="3125"/>
                    <a:pt x="517" y="3173"/>
                    <a:pt x="654" y="3291"/>
                  </a:cubicBezTo>
                  <a:cubicBezTo>
                    <a:pt x="1671" y="4180"/>
                    <a:pt x="2357" y="5985"/>
                    <a:pt x="2942" y="7179"/>
                  </a:cubicBezTo>
                  <a:cubicBezTo>
                    <a:pt x="2972" y="7239"/>
                    <a:pt x="3025" y="7264"/>
                    <a:pt x="3082" y="7264"/>
                  </a:cubicBezTo>
                  <a:cubicBezTo>
                    <a:pt x="3170" y="7264"/>
                    <a:pt x="3267" y="7205"/>
                    <a:pt x="3298" y="7128"/>
                  </a:cubicBezTo>
                  <a:cubicBezTo>
                    <a:pt x="4136" y="4816"/>
                    <a:pt x="5483" y="2731"/>
                    <a:pt x="7237" y="978"/>
                  </a:cubicBezTo>
                  <a:lnTo>
                    <a:pt x="7237" y="978"/>
                  </a:lnTo>
                  <a:cubicBezTo>
                    <a:pt x="6525" y="3113"/>
                    <a:pt x="6373" y="5349"/>
                    <a:pt x="6779" y="7535"/>
                  </a:cubicBezTo>
                  <a:cubicBezTo>
                    <a:pt x="6802" y="7637"/>
                    <a:pt x="6880" y="7683"/>
                    <a:pt x="6960" y="7683"/>
                  </a:cubicBezTo>
                  <a:cubicBezTo>
                    <a:pt x="7059" y="7683"/>
                    <a:pt x="7161" y="7611"/>
                    <a:pt x="7161" y="7484"/>
                  </a:cubicBezTo>
                  <a:cubicBezTo>
                    <a:pt x="6932" y="4968"/>
                    <a:pt x="7059" y="2655"/>
                    <a:pt x="7923" y="266"/>
                  </a:cubicBezTo>
                  <a:cubicBezTo>
                    <a:pt x="7996" y="120"/>
                    <a:pt x="7860" y="1"/>
                    <a:pt x="7721"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9"/>
            <p:cNvSpPr/>
            <p:nvPr/>
          </p:nvSpPr>
          <p:spPr>
            <a:xfrm>
              <a:off x="5555736" y="4340319"/>
              <a:ext cx="437647" cy="310861"/>
            </a:xfrm>
            <a:custGeom>
              <a:rect b="b" l="l" r="r" t="t"/>
              <a:pathLst>
                <a:path extrusionOk="0" h="7564" w="10649">
                  <a:moveTo>
                    <a:pt x="10316" y="0"/>
                  </a:moveTo>
                  <a:cubicBezTo>
                    <a:pt x="10289" y="0"/>
                    <a:pt x="10261" y="4"/>
                    <a:pt x="10232" y="14"/>
                  </a:cubicBezTo>
                  <a:cubicBezTo>
                    <a:pt x="8123" y="700"/>
                    <a:pt x="6420" y="2225"/>
                    <a:pt x="5479" y="4233"/>
                  </a:cubicBezTo>
                  <a:cubicBezTo>
                    <a:pt x="5276" y="3013"/>
                    <a:pt x="4691" y="1895"/>
                    <a:pt x="3853" y="980"/>
                  </a:cubicBezTo>
                  <a:cubicBezTo>
                    <a:pt x="3803" y="930"/>
                    <a:pt x="3742" y="907"/>
                    <a:pt x="3683" y="907"/>
                  </a:cubicBezTo>
                  <a:cubicBezTo>
                    <a:pt x="3561" y="907"/>
                    <a:pt x="3446" y="1004"/>
                    <a:pt x="3446" y="1158"/>
                  </a:cubicBezTo>
                  <a:cubicBezTo>
                    <a:pt x="3370" y="2250"/>
                    <a:pt x="3090" y="3699"/>
                    <a:pt x="2353" y="4538"/>
                  </a:cubicBezTo>
                  <a:cubicBezTo>
                    <a:pt x="2120" y="4820"/>
                    <a:pt x="2005" y="4948"/>
                    <a:pt x="1898" y="4948"/>
                  </a:cubicBezTo>
                  <a:cubicBezTo>
                    <a:pt x="1782" y="4948"/>
                    <a:pt x="1675" y="4801"/>
                    <a:pt x="1438" y="4538"/>
                  </a:cubicBezTo>
                  <a:cubicBezTo>
                    <a:pt x="1108" y="4131"/>
                    <a:pt x="879" y="3470"/>
                    <a:pt x="625" y="3038"/>
                  </a:cubicBezTo>
                  <a:cubicBezTo>
                    <a:pt x="574" y="2957"/>
                    <a:pt x="499" y="2920"/>
                    <a:pt x="425" y="2920"/>
                  </a:cubicBezTo>
                  <a:cubicBezTo>
                    <a:pt x="315" y="2920"/>
                    <a:pt x="208" y="3003"/>
                    <a:pt x="193" y="3140"/>
                  </a:cubicBezTo>
                  <a:cubicBezTo>
                    <a:pt x="193" y="4080"/>
                    <a:pt x="142" y="5046"/>
                    <a:pt x="15" y="5987"/>
                  </a:cubicBezTo>
                  <a:cubicBezTo>
                    <a:pt x="0" y="6088"/>
                    <a:pt x="102" y="6148"/>
                    <a:pt x="196" y="6148"/>
                  </a:cubicBezTo>
                  <a:cubicBezTo>
                    <a:pt x="267" y="6148"/>
                    <a:pt x="334" y="6114"/>
                    <a:pt x="345" y="6037"/>
                  </a:cubicBezTo>
                  <a:cubicBezTo>
                    <a:pt x="472" y="5351"/>
                    <a:pt x="574" y="4665"/>
                    <a:pt x="625" y="3979"/>
                  </a:cubicBezTo>
                  <a:cubicBezTo>
                    <a:pt x="930" y="4563"/>
                    <a:pt x="1260" y="5173"/>
                    <a:pt x="1591" y="5758"/>
                  </a:cubicBezTo>
                  <a:cubicBezTo>
                    <a:pt x="1634" y="5844"/>
                    <a:pt x="1710" y="5890"/>
                    <a:pt x="1791" y="5890"/>
                  </a:cubicBezTo>
                  <a:cubicBezTo>
                    <a:pt x="1853" y="5890"/>
                    <a:pt x="1917" y="5864"/>
                    <a:pt x="1972" y="5809"/>
                  </a:cubicBezTo>
                  <a:cubicBezTo>
                    <a:pt x="2989" y="4665"/>
                    <a:pt x="3649" y="3267"/>
                    <a:pt x="3878" y="1742"/>
                  </a:cubicBezTo>
                  <a:cubicBezTo>
                    <a:pt x="4641" y="2733"/>
                    <a:pt x="5073" y="3953"/>
                    <a:pt x="5098" y="5224"/>
                  </a:cubicBezTo>
                  <a:cubicBezTo>
                    <a:pt x="5098" y="5393"/>
                    <a:pt x="5231" y="5484"/>
                    <a:pt x="5362" y="5484"/>
                  </a:cubicBezTo>
                  <a:cubicBezTo>
                    <a:pt x="5468" y="5484"/>
                    <a:pt x="5572" y="5425"/>
                    <a:pt x="5606" y="5300"/>
                  </a:cubicBezTo>
                  <a:cubicBezTo>
                    <a:pt x="6267" y="3292"/>
                    <a:pt x="7741" y="1666"/>
                    <a:pt x="9673" y="802"/>
                  </a:cubicBezTo>
                  <a:lnTo>
                    <a:pt x="9673" y="802"/>
                  </a:lnTo>
                  <a:cubicBezTo>
                    <a:pt x="8580" y="2810"/>
                    <a:pt x="8224" y="5122"/>
                    <a:pt x="8707" y="7359"/>
                  </a:cubicBezTo>
                  <a:cubicBezTo>
                    <a:pt x="8738" y="7502"/>
                    <a:pt x="8843" y="7563"/>
                    <a:pt x="8952" y="7563"/>
                  </a:cubicBezTo>
                  <a:cubicBezTo>
                    <a:pt x="9114" y="7563"/>
                    <a:pt x="9286" y="7429"/>
                    <a:pt x="9241" y="7232"/>
                  </a:cubicBezTo>
                  <a:cubicBezTo>
                    <a:pt x="8733" y="4868"/>
                    <a:pt x="9215" y="2403"/>
                    <a:pt x="10537" y="395"/>
                  </a:cubicBezTo>
                  <a:cubicBezTo>
                    <a:pt x="10648" y="217"/>
                    <a:pt x="10506" y="0"/>
                    <a:pt x="10316"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9"/>
            <p:cNvSpPr/>
            <p:nvPr/>
          </p:nvSpPr>
          <p:spPr>
            <a:xfrm>
              <a:off x="2562399" y="3532589"/>
              <a:ext cx="242146" cy="221310"/>
            </a:xfrm>
            <a:custGeom>
              <a:rect b="b" l="l" r="r" t="t"/>
              <a:pathLst>
                <a:path extrusionOk="0" h="5385" w="5892">
                  <a:moveTo>
                    <a:pt x="5485" y="1"/>
                  </a:moveTo>
                  <a:cubicBezTo>
                    <a:pt x="5419" y="1"/>
                    <a:pt x="5352" y="23"/>
                    <a:pt x="5295" y="72"/>
                  </a:cubicBezTo>
                  <a:cubicBezTo>
                    <a:pt x="4049" y="1292"/>
                    <a:pt x="3160" y="2817"/>
                    <a:pt x="2728" y="4495"/>
                  </a:cubicBezTo>
                  <a:cubicBezTo>
                    <a:pt x="1864" y="3427"/>
                    <a:pt x="1076" y="2283"/>
                    <a:pt x="389" y="1114"/>
                  </a:cubicBezTo>
                  <a:cubicBezTo>
                    <a:pt x="345" y="1052"/>
                    <a:pt x="281" y="1024"/>
                    <a:pt x="220" y="1024"/>
                  </a:cubicBezTo>
                  <a:cubicBezTo>
                    <a:pt x="106" y="1024"/>
                    <a:pt x="1" y="1119"/>
                    <a:pt x="34" y="1267"/>
                  </a:cubicBezTo>
                  <a:cubicBezTo>
                    <a:pt x="262" y="2588"/>
                    <a:pt x="466" y="3961"/>
                    <a:pt x="796" y="5283"/>
                  </a:cubicBezTo>
                  <a:cubicBezTo>
                    <a:pt x="808" y="5352"/>
                    <a:pt x="867" y="5385"/>
                    <a:pt x="926" y="5385"/>
                  </a:cubicBezTo>
                  <a:cubicBezTo>
                    <a:pt x="996" y="5385"/>
                    <a:pt x="1064" y="5340"/>
                    <a:pt x="1050" y="5257"/>
                  </a:cubicBezTo>
                  <a:cubicBezTo>
                    <a:pt x="949" y="4240"/>
                    <a:pt x="771" y="3224"/>
                    <a:pt x="593" y="2207"/>
                  </a:cubicBezTo>
                  <a:lnTo>
                    <a:pt x="593" y="2207"/>
                  </a:lnTo>
                  <a:cubicBezTo>
                    <a:pt x="1228" y="3249"/>
                    <a:pt x="1914" y="4240"/>
                    <a:pt x="2651" y="5181"/>
                  </a:cubicBezTo>
                  <a:cubicBezTo>
                    <a:pt x="2699" y="5229"/>
                    <a:pt x="2762" y="5251"/>
                    <a:pt x="2824" y="5251"/>
                  </a:cubicBezTo>
                  <a:cubicBezTo>
                    <a:pt x="2926" y="5251"/>
                    <a:pt x="3026" y="5190"/>
                    <a:pt x="3058" y="5079"/>
                  </a:cubicBezTo>
                  <a:cubicBezTo>
                    <a:pt x="3414" y="3529"/>
                    <a:pt x="4176" y="2106"/>
                    <a:pt x="5218" y="936"/>
                  </a:cubicBezTo>
                  <a:cubicBezTo>
                    <a:pt x="5218" y="2080"/>
                    <a:pt x="5295" y="3198"/>
                    <a:pt x="5396" y="4342"/>
                  </a:cubicBezTo>
                  <a:cubicBezTo>
                    <a:pt x="5422" y="4507"/>
                    <a:pt x="5549" y="4590"/>
                    <a:pt x="5666" y="4590"/>
                  </a:cubicBezTo>
                  <a:cubicBezTo>
                    <a:pt x="5784" y="4590"/>
                    <a:pt x="5892" y="4507"/>
                    <a:pt x="5879" y="4342"/>
                  </a:cubicBezTo>
                  <a:cubicBezTo>
                    <a:pt x="5778" y="2995"/>
                    <a:pt x="5727" y="1623"/>
                    <a:pt x="5752" y="276"/>
                  </a:cubicBezTo>
                  <a:cubicBezTo>
                    <a:pt x="5752" y="103"/>
                    <a:pt x="5623" y="1"/>
                    <a:pt x="54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9"/>
            <p:cNvSpPr/>
            <p:nvPr/>
          </p:nvSpPr>
          <p:spPr>
            <a:xfrm>
              <a:off x="292584" y="2280718"/>
              <a:ext cx="1464838" cy="2807617"/>
            </a:xfrm>
            <a:custGeom>
              <a:rect b="b" l="l" r="r" t="t"/>
              <a:pathLst>
                <a:path extrusionOk="0" h="68316" w="35643">
                  <a:moveTo>
                    <a:pt x="18776" y="458"/>
                  </a:moveTo>
                  <a:cubicBezTo>
                    <a:pt x="19915" y="458"/>
                    <a:pt x="20734" y="1435"/>
                    <a:pt x="21105" y="2525"/>
                  </a:cubicBezTo>
                  <a:cubicBezTo>
                    <a:pt x="21124" y="2601"/>
                    <a:pt x="21189" y="2635"/>
                    <a:pt x="21261" y="2635"/>
                  </a:cubicBezTo>
                  <a:cubicBezTo>
                    <a:pt x="21380" y="2635"/>
                    <a:pt x="21518" y="2541"/>
                    <a:pt x="21486" y="2398"/>
                  </a:cubicBezTo>
                  <a:cubicBezTo>
                    <a:pt x="21486" y="1559"/>
                    <a:pt x="23418" y="1229"/>
                    <a:pt x="23977" y="1178"/>
                  </a:cubicBezTo>
                  <a:cubicBezTo>
                    <a:pt x="24198" y="1154"/>
                    <a:pt x="24434" y="1141"/>
                    <a:pt x="24676" y="1141"/>
                  </a:cubicBezTo>
                  <a:cubicBezTo>
                    <a:pt x="25741" y="1141"/>
                    <a:pt x="26937" y="1394"/>
                    <a:pt x="27662" y="2118"/>
                  </a:cubicBezTo>
                  <a:cubicBezTo>
                    <a:pt x="29492" y="3923"/>
                    <a:pt x="28374" y="6490"/>
                    <a:pt x="26976" y="8117"/>
                  </a:cubicBezTo>
                  <a:cubicBezTo>
                    <a:pt x="26823" y="8269"/>
                    <a:pt x="26950" y="8447"/>
                    <a:pt x="27128" y="8498"/>
                  </a:cubicBezTo>
                  <a:lnTo>
                    <a:pt x="27205" y="8498"/>
                  </a:lnTo>
                  <a:cubicBezTo>
                    <a:pt x="27248" y="8497"/>
                    <a:pt x="27291" y="8496"/>
                    <a:pt x="27334" y="8496"/>
                  </a:cubicBezTo>
                  <a:cubicBezTo>
                    <a:pt x="30691" y="8496"/>
                    <a:pt x="32823" y="11411"/>
                    <a:pt x="32949" y="14623"/>
                  </a:cubicBezTo>
                  <a:cubicBezTo>
                    <a:pt x="33050" y="17342"/>
                    <a:pt x="31779" y="19630"/>
                    <a:pt x="29797" y="21434"/>
                  </a:cubicBezTo>
                  <a:cubicBezTo>
                    <a:pt x="29670" y="21536"/>
                    <a:pt x="29695" y="21739"/>
                    <a:pt x="29822" y="21816"/>
                  </a:cubicBezTo>
                  <a:cubicBezTo>
                    <a:pt x="29873" y="21841"/>
                    <a:pt x="29899" y="21866"/>
                    <a:pt x="29949" y="21892"/>
                  </a:cubicBezTo>
                  <a:cubicBezTo>
                    <a:pt x="31932" y="22578"/>
                    <a:pt x="33889" y="24357"/>
                    <a:pt x="34524" y="26441"/>
                  </a:cubicBezTo>
                  <a:cubicBezTo>
                    <a:pt x="35408" y="29413"/>
                    <a:pt x="33184" y="32859"/>
                    <a:pt x="30052" y="32859"/>
                  </a:cubicBezTo>
                  <a:cubicBezTo>
                    <a:pt x="29943" y="32859"/>
                    <a:pt x="29832" y="32855"/>
                    <a:pt x="29721" y="32846"/>
                  </a:cubicBezTo>
                  <a:cubicBezTo>
                    <a:pt x="29685" y="32824"/>
                    <a:pt x="29647" y="32814"/>
                    <a:pt x="29608" y="32814"/>
                  </a:cubicBezTo>
                  <a:cubicBezTo>
                    <a:pt x="29426" y="32814"/>
                    <a:pt x="29243" y="33034"/>
                    <a:pt x="29390" y="33202"/>
                  </a:cubicBezTo>
                  <a:cubicBezTo>
                    <a:pt x="30915" y="35515"/>
                    <a:pt x="31424" y="38082"/>
                    <a:pt x="29238" y="40191"/>
                  </a:cubicBezTo>
                  <a:cubicBezTo>
                    <a:pt x="28043" y="41310"/>
                    <a:pt x="26595" y="42072"/>
                    <a:pt x="24993" y="42402"/>
                  </a:cubicBezTo>
                  <a:cubicBezTo>
                    <a:pt x="24354" y="42542"/>
                    <a:pt x="23676" y="42614"/>
                    <a:pt x="22991" y="42614"/>
                  </a:cubicBezTo>
                  <a:cubicBezTo>
                    <a:pt x="20055" y="42614"/>
                    <a:pt x="16983" y="41289"/>
                    <a:pt x="16199" y="38260"/>
                  </a:cubicBezTo>
                  <a:cubicBezTo>
                    <a:pt x="16225" y="38209"/>
                    <a:pt x="16250" y="38158"/>
                    <a:pt x="16276" y="38107"/>
                  </a:cubicBezTo>
                  <a:cubicBezTo>
                    <a:pt x="16340" y="37913"/>
                    <a:pt x="16179" y="37771"/>
                    <a:pt x="16027" y="37771"/>
                  </a:cubicBezTo>
                  <a:cubicBezTo>
                    <a:pt x="15940" y="37771"/>
                    <a:pt x="15855" y="37818"/>
                    <a:pt x="15818" y="37929"/>
                  </a:cubicBezTo>
                  <a:cubicBezTo>
                    <a:pt x="15009" y="39913"/>
                    <a:pt x="13164" y="41021"/>
                    <a:pt x="11167" y="41021"/>
                  </a:cubicBezTo>
                  <a:cubicBezTo>
                    <a:pt x="10529" y="41021"/>
                    <a:pt x="9876" y="40908"/>
                    <a:pt x="9236" y="40674"/>
                  </a:cubicBezTo>
                  <a:cubicBezTo>
                    <a:pt x="7787" y="40166"/>
                    <a:pt x="6541" y="39378"/>
                    <a:pt x="6338" y="37701"/>
                  </a:cubicBezTo>
                  <a:cubicBezTo>
                    <a:pt x="6211" y="36506"/>
                    <a:pt x="6897" y="35235"/>
                    <a:pt x="7533" y="34269"/>
                  </a:cubicBezTo>
                  <a:lnTo>
                    <a:pt x="7634" y="34269"/>
                  </a:lnTo>
                  <a:cubicBezTo>
                    <a:pt x="7956" y="34245"/>
                    <a:pt x="7844" y="33786"/>
                    <a:pt x="7556" y="33786"/>
                  </a:cubicBezTo>
                  <a:cubicBezTo>
                    <a:pt x="7548" y="33786"/>
                    <a:pt x="7541" y="33786"/>
                    <a:pt x="7533" y="33786"/>
                  </a:cubicBezTo>
                  <a:cubicBezTo>
                    <a:pt x="7334" y="33798"/>
                    <a:pt x="7135" y="33804"/>
                    <a:pt x="6936" y="33804"/>
                  </a:cubicBezTo>
                  <a:cubicBezTo>
                    <a:pt x="5405" y="33804"/>
                    <a:pt x="3884" y="33450"/>
                    <a:pt x="2602" y="32617"/>
                  </a:cubicBezTo>
                  <a:cubicBezTo>
                    <a:pt x="747" y="31372"/>
                    <a:pt x="569" y="29390"/>
                    <a:pt x="1179" y="27356"/>
                  </a:cubicBezTo>
                  <a:cubicBezTo>
                    <a:pt x="2119" y="24256"/>
                    <a:pt x="4712" y="22222"/>
                    <a:pt x="7787" y="21536"/>
                  </a:cubicBezTo>
                  <a:cubicBezTo>
                    <a:pt x="7914" y="21511"/>
                    <a:pt x="7914" y="21333"/>
                    <a:pt x="7787" y="21282"/>
                  </a:cubicBezTo>
                  <a:cubicBezTo>
                    <a:pt x="7787" y="21206"/>
                    <a:pt x="7736" y="21129"/>
                    <a:pt x="7660" y="21079"/>
                  </a:cubicBezTo>
                  <a:cubicBezTo>
                    <a:pt x="6948" y="20799"/>
                    <a:pt x="6211" y="20596"/>
                    <a:pt x="5627" y="20087"/>
                  </a:cubicBezTo>
                  <a:cubicBezTo>
                    <a:pt x="4508" y="19122"/>
                    <a:pt x="4839" y="17724"/>
                    <a:pt x="5779" y="16783"/>
                  </a:cubicBezTo>
                  <a:cubicBezTo>
                    <a:pt x="6988" y="15574"/>
                    <a:pt x="8683" y="15228"/>
                    <a:pt x="10329" y="15228"/>
                  </a:cubicBezTo>
                  <a:cubicBezTo>
                    <a:pt x="10447" y="15228"/>
                    <a:pt x="10566" y="15230"/>
                    <a:pt x="10684" y="15233"/>
                  </a:cubicBezTo>
                  <a:cubicBezTo>
                    <a:pt x="10735" y="15233"/>
                    <a:pt x="10786" y="15208"/>
                    <a:pt x="10811" y="15182"/>
                  </a:cubicBezTo>
                  <a:cubicBezTo>
                    <a:pt x="10938" y="15131"/>
                    <a:pt x="11015" y="14903"/>
                    <a:pt x="10862" y="14826"/>
                  </a:cubicBezTo>
                  <a:cubicBezTo>
                    <a:pt x="5319" y="11367"/>
                    <a:pt x="10078" y="3655"/>
                    <a:pt x="15425" y="3655"/>
                  </a:cubicBezTo>
                  <a:cubicBezTo>
                    <a:pt x="16011" y="3655"/>
                    <a:pt x="16604" y="3748"/>
                    <a:pt x="17191" y="3948"/>
                  </a:cubicBezTo>
                  <a:cubicBezTo>
                    <a:pt x="17208" y="3955"/>
                    <a:pt x="17225" y="3958"/>
                    <a:pt x="17242" y="3958"/>
                  </a:cubicBezTo>
                  <a:cubicBezTo>
                    <a:pt x="17348" y="3958"/>
                    <a:pt x="17435" y="3829"/>
                    <a:pt x="17369" y="3720"/>
                  </a:cubicBezTo>
                  <a:cubicBezTo>
                    <a:pt x="17419" y="3720"/>
                    <a:pt x="17470" y="3643"/>
                    <a:pt x="17419" y="3567"/>
                  </a:cubicBezTo>
                  <a:cubicBezTo>
                    <a:pt x="16428" y="2576"/>
                    <a:pt x="16733" y="924"/>
                    <a:pt x="18182" y="543"/>
                  </a:cubicBezTo>
                  <a:cubicBezTo>
                    <a:pt x="18388" y="485"/>
                    <a:pt x="18586" y="458"/>
                    <a:pt x="18776" y="458"/>
                  </a:cubicBezTo>
                  <a:close/>
                  <a:moveTo>
                    <a:pt x="15971" y="38793"/>
                  </a:moveTo>
                  <a:cubicBezTo>
                    <a:pt x="16123" y="39556"/>
                    <a:pt x="16454" y="40268"/>
                    <a:pt x="16962" y="40852"/>
                  </a:cubicBezTo>
                  <a:cubicBezTo>
                    <a:pt x="16886" y="40852"/>
                    <a:pt x="16809" y="40928"/>
                    <a:pt x="16835" y="41030"/>
                  </a:cubicBezTo>
                  <a:cubicBezTo>
                    <a:pt x="17597" y="45147"/>
                    <a:pt x="16250" y="49138"/>
                    <a:pt x="17470" y="53204"/>
                  </a:cubicBezTo>
                  <a:cubicBezTo>
                    <a:pt x="17480" y="53224"/>
                    <a:pt x="17497" y="53232"/>
                    <a:pt x="17515" y="53232"/>
                  </a:cubicBezTo>
                  <a:cubicBezTo>
                    <a:pt x="17543" y="53232"/>
                    <a:pt x="17572" y="53210"/>
                    <a:pt x="17572" y="53179"/>
                  </a:cubicBezTo>
                  <a:cubicBezTo>
                    <a:pt x="17343" y="52162"/>
                    <a:pt x="17191" y="51145"/>
                    <a:pt x="17089" y="50103"/>
                  </a:cubicBezTo>
                  <a:cubicBezTo>
                    <a:pt x="17038" y="48960"/>
                    <a:pt x="17267" y="47867"/>
                    <a:pt x="17394" y="46749"/>
                  </a:cubicBezTo>
                  <a:cubicBezTo>
                    <a:pt x="17394" y="46672"/>
                    <a:pt x="17419" y="46596"/>
                    <a:pt x="17419" y="46520"/>
                  </a:cubicBezTo>
                  <a:cubicBezTo>
                    <a:pt x="17597" y="44690"/>
                    <a:pt x="17496" y="42835"/>
                    <a:pt x="17140" y="41030"/>
                  </a:cubicBezTo>
                  <a:lnTo>
                    <a:pt x="17140" y="41030"/>
                  </a:lnTo>
                  <a:cubicBezTo>
                    <a:pt x="17877" y="41792"/>
                    <a:pt x="18792" y="42352"/>
                    <a:pt x="19809" y="42657"/>
                  </a:cubicBezTo>
                  <a:cubicBezTo>
                    <a:pt x="19122" y="46723"/>
                    <a:pt x="19046" y="50942"/>
                    <a:pt x="18792" y="55060"/>
                  </a:cubicBezTo>
                  <a:cubicBezTo>
                    <a:pt x="18538" y="59279"/>
                    <a:pt x="18334" y="63498"/>
                    <a:pt x="18207" y="67742"/>
                  </a:cubicBezTo>
                  <a:cubicBezTo>
                    <a:pt x="18207" y="67742"/>
                    <a:pt x="18207" y="67742"/>
                    <a:pt x="18207" y="67767"/>
                  </a:cubicBezTo>
                  <a:cubicBezTo>
                    <a:pt x="17889" y="67914"/>
                    <a:pt x="17542" y="67990"/>
                    <a:pt x="17197" y="67990"/>
                  </a:cubicBezTo>
                  <a:cubicBezTo>
                    <a:pt x="16881" y="67990"/>
                    <a:pt x="16567" y="67926"/>
                    <a:pt x="16276" y="67793"/>
                  </a:cubicBezTo>
                  <a:cubicBezTo>
                    <a:pt x="16276" y="67767"/>
                    <a:pt x="16276" y="67742"/>
                    <a:pt x="16276" y="67717"/>
                  </a:cubicBezTo>
                  <a:cubicBezTo>
                    <a:pt x="16327" y="65988"/>
                    <a:pt x="16352" y="64260"/>
                    <a:pt x="16352" y="62506"/>
                  </a:cubicBezTo>
                  <a:cubicBezTo>
                    <a:pt x="16377" y="55085"/>
                    <a:pt x="16022" y="47562"/>
                    <a:pt x="14776" y="40293"/>
                  </a:cubicBezTo>
                  <a:cubicBezTo>
                    <a:pt x="15208" y="39937"/>
                    <a:pt x="15564" y="39505"/>
                    <a:pt x="15844" y="39022"/>
                  </a:cubicBezTo>
                  <a:cubicBezTo>
                    <a:pt x="15895" y="38946"/>
                    <a:pt x="15945" y="38870"/>
                    <a:pt x="15971" y="38793"/>
                  </a:cubicBezTo>
                  <a:close/>
                  <a:moveTo>
                    <a:pt x="18751" y="1"/>
                  </a:moveTo>
                  <a:cubicBezTo>
                    <a:pt x="18404" y="1"/>
                    <a:pt x="18049" y="75"/>
                    <a:pt x="17699" y="238"/>
                  </a:cubicBezTo>
                  <a:cubicBezTo>
                    <a:pt x="16403" y="848"/>
                    <a:pt x="16022" y="2652"/>
                    <a:pt x="17140" y="3567"/>
                  </a:cubicBezTo>
                  <a:cubicBezTo>
                    <a:pt x="16444" y="3251"/>
                    <a:pt x="15736" y="3109"/>
                    <a:pt x="15038" y="3109"/>
                  </a:cubicBezTo>
                  <a:cubicBezTo>
                    <a:pt x="9662" y="3109"/>
                    <a:pt x="4826" y="11571"/>
                    <a:pt x="10201" y="14877"/>
                  </a:cubicBezTo>
                  <a:cubicBezTo>
                    <a:pt x="9966" y="14848"/>
                    <a:pt x="9726" y="14834"/>
                    <a:pt x="9483" y="14834"/>
                  </a:cubicBezTo>
                  <a:cubicBezTo>
                    <a:pt x="7599" y="14834"/>
                    <a:pt x="5564" y="15702"/>
                    <a:pt x="4686" y="17368"/>
                  </a:cubicBezTo>
                  <a:cubicBezTo>
                    <a:pt x="3619" y="19427"/>
                    <a:pt x="5372" y="20850"/>
                    <a:pt x="7177" y="21358"/>
                  </a:cubicBezTo>
                  <a:cubicBezTo>
                    <a:pt x="3466" y="22070"/>
                    <a:pt x="670" y="25145"/>
                    <a:pt x="340" y="28907"/>
                  </a:cubicBezTo>
                  <a:cubicBezTo>
                    <a:pt x="1" y="32588"/>
                    <a:pt x="3539" y="34307"/>
                    <a:pt x="6754" y="34307"/>
                  </a:cubicBezTo>
                  <a:cubicBezTo>
                    <a:pt x="6913" y="34307"/>
                    <a:pt x="7071" y="34303"/>
                    <a:pt x="7228" y="34295"/>
                  </a:cubicBezTo>
                  <a:lnTo>
                    <a:pt x="7228" y="34295"/>
                  </a:lnTo>
                  <a:cubicBezTo>
                    <a:pt x="5245" y="36557"/>
                    <a:pt x="5449" y="39454"/>
                    <a:pt x="8270" y="40827"/>
                  </a:cubicBezTo>
                  <a:cubicBezTo>
                    <a:pt x="9200" y="41269"/>
                    <a:pt x="10212" y="41494"/>
                    <a:pt x="11199" y="41494"/>
                  </a:cubicBezTo>
                  <a:cubicBezTo>
                    <a:pt x="12421" y="41494"/>
                    <a:pt x="13605" y="41149"/>
                    <a:pt x="14547" y="40445"/>
                  </a:cubicBezTo>
                  <a:cubicBezTo>
                    <a:pt x="15183" y="49544"/>
                    <a:pt x="15971" y="58516"/>
                    <a:pt x="15793" y="67640"/>
                  </a:cubicBezTo>
                  <a:cubicBezTo>
                    <a:pt x="15793" y="67742"/>
                    <a:pt x="15818" y="67818"/>
                    <a:pt x="15895" y="67869"/>
                  </a:cubicBezTo>
                  <a:cubicBezTo>
                    <a:pt x="16275" y="68151"/>
                    <a:pt x="16788" y="68315"/>
                    <a:pt x="17290" y="68315"/>
                  </a:cubicBezTo>
                  <a:cubicBezTo>
                    <a:pt x="17695" y="68315"/>
                    <a:pt x="18093" y="68209"/>
                    <a:pt x="18411" y="67971"/>
                  </a:cubicBezTo>
                  <a:cubicBezTo>
                    <a:pt x="18424" y="67973"/>
                    <a:pt x="18437" y="67975"/>
                    <a:pt x="18451" y="67975"/>
                  </a:cubicBezTo>
                  <a:cubicBezTo>
                    <a:pt x="18568" y="67975"/>
                    <a:pt x="18690" y="67881"/>
                    <a:pt x="18690" y="67767"/>
                  </a:cubicBezTo>
                  <a:cubicBezTo>
                    <a:pt x="18843" y="63548"/>
                    <a:pt x="19021" y="59304"/>
                    <a:pt x="19275" y="55085"/>
                  </a:cubicBezTo>
                  <a:cubicBezTo>
                    <a:pt x="19504" y="50968"/>
                    <a:pt x="20037" y="46825"/>
                    <a:pt x="20037" y="42707"/>
                  </a:cubicBezTo>
                  <a:cubicBezTo>
                    <a:pt x="21031" y="42997"/>
                    <a:pt x="22049" y="43143"/>
                    <a:pt x="23067" y="43143"/>
                  </a:cubicBezTo>
                  <a:cubicBezTo>
                    <a:pt x="24107" y="43143"/>
                    <a:pt x="25148" y="42990"/>
                    <a:pt x="26162" y="42682"/>
                  </a:cubicBezTo>
                  <a:cubicBezTo>
                    <a:pt x="27967" y="42072"/>
                    <a:pt x="29797" y="40903"/>
                    <a:pt x="30763" y="39200"/>
                  </a:cubicBezTo>
                  <a:cubicBezTo>
                    <a:pt x="31906" y="37192"/>
                    <a:pt x="31195" y="34981"/>
                    <a:pt x="29949" y="33177"/>
                  </a:cubicBezTo>
                  <a:lnTo>
                    <a:pt x="29949" y="33177"/>
                  </a:lnTo>
                  <a:cubicBezTo>
                    <a:pt x="30101" y="33193"/>
                    <a:pt x="30250" y="33201"/>
                    <a:pt x="30398" y="33201"/>
                  </a:cubicBezTo>
                  <a:cubicBezTo>
                    <a:pt x="33013" y="33201"/>
                    <a:pt x="35098" y="30719"/>
                    <a:pt x="35363" y="28170"/>
                  </a:cubicBezTo>
                  <a:cubicBezTo>
                    <a:pt x="35643" y="25374"/>
                    <a:pt x="32999" y="22527"/>
                    <a:pt x="30534" y="21511"/>
                  </a:cubicBezTo>
                  <a:cubicBezTo>
                    <a:pt x="32821" y="19630"/>
                    <a:pt x="33940" y="16377"/>
                    <a:pt x="33406" y="13454"/>
                  </a:cubicBezTo>
                  <a:cubicBezTo>
                    <a:pt x="32878" y="10536"/>
                    <a:pt x="30681" y="8090"/>
                    <a:pt x="27678" y="8090"/>
                  </a:cubicBezTo>
                  <a:cubicBezTo>
                    <a:pt x="27648" y="8090"/>
                    <a:pt x="27617" y="8091"/>
                    <a:pt x="27586" y="8091"/>
                  </a:cubicBezTo>
                  <a:cubicBezTo>
                    <a:pt x="29212" y="6058"/>
                    <a:pt x="30102" y="2576"/>
                    <a:pt x="27230" y="1127"/>
                  </a:cubicBezTo>
                  <a:cubicBezTo>
                    <a:pt x="26449" y="767"/>
                    <a:pt x="25596" y="584"/>
                    <a:pt x="24741" y="584"/>
                  </a:cubicBezTo>
                  <a:cubicBezTo>
                    <a:pt x="24149" y="584"/>
                    <a:pt x="23557" y="671"/>
                    <a:pt x="22986" y="848"/>
                  </a:cubicBezTo>
                  <a:cubicBezTo>
                    <a:pt x="22503" y="1000"/>
                    <a:pt x="21638" y="1305"/>
                    <a:pt x="21308" y="1813"/>
                  </a:cubicBezTo>
                  <a:cubicBezTo>
                    <a:pt x="20882" y="767"/>
                    <a:pt x="19864" y="1"/>
                    <a:pt x="187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9"/>
            <p:cNvSpPr/>
            <p:nvPr/>
          </p:nvSpPr>
          <p:spPr>
            <a:xfrm>
              <a:off x="316996" y="2301225"/>
              <a:ext cx="1430809" cy="1732835"/>
            </a:xfrm>
            <a:custGeom>
              <a:rect b="b" l="l" r="r" t="t"/>
              <a:pathLst>
                <a:path extrusionOk="0" h="42164" w="34815">
                  <a:moveTo>
                    <a:pt x="20867" y="7109"/>
                  </a:moveTo>
                  <a:cubicBezTo>
                    <a:pt x="21782" y="7109"/>
                    <a:pt x="22519" y="7948"/>
                    <a:pt x="22874" y="8710"/>
                  </a:cubicBezTo>
                  <a:cubicBezTo>
                    <a:pt x="22941" y="8859"/>
                    <a:pt x="22824" y="8976"/>
                    <a:pt x="22699" y="8976"/>
                  </a:cubicBezTo>
                  <a:cubicBezTo>
                    <a:pt x="22632" y="8976"/>
                    <a:pt x="22563" y="8943"/>
                    <a:pt x="22519" y="8863"/>
                  </a:cubicBezTo>
                  <a:cubicBezTo>
                    <a:pt x="22188" y="8380"/>
                    <a:pt x="21883" y="7846"/>
                    <a:pt x="21324" y="7592"/>
                  </a:cubicBezTo>
                  <a:cubicBezTo>
                    <a:pt x="21187" y="7534"/>
                    <a:pt x="21038" y="7507"/>
                    <a:pt x="20889" y="7507"/>
                  </a:cubicBezTo>
                  <a:cubicBezTo>
                    <a:pt x="20316" y="7507"/>
                    <a:pt x="19733" y="7908"/>
                    <a:pt x="19774" y="8533"/>
                  </a:cubicBezTo>
                  <a:lnTo>
                    <a:pt x="19825" y="8609"/>
                  </a:lnTo>
                  <a:cubicBezTo>
                    <a:pt x="19907" y="8712"/>
                    <a:pt x="19822" y="8865"/>
                    <a:pt x="19706" y="8865"/>
                  </a:cubicBezTo>
                  <a:cubicBezTo>
                    <a:pt x="19679" y="8865"/>
                    <a:pt x="19650" y="8857"/>
                    <a:pt x="19621" y="8837"/>
                  </a:cubicBezTo>
                  <a:cubicBezTo>
                    <a:pt x="19215" y="8533"/>
                    <a:pt x="18910" y="8151"/>
                    <a:pt x="18452" y="7923"/>
                  </a:cubicBezTo>
                  <a:cubicBezTo>
                    <a:pt x="18245" y="7828"/>
                    <a:pt x="18037" y="7776"/>
                    <a:pt x="17820" y="7776"/>
                  </a:cubicBezTo>
                  <a:cubicBezTo>
                    <a:pt x="17744" y="7776"/>
                    <a:pt x="17667" y="7782"/>
                    <a:pt x="17588" y="7795"/>
                  </a:cubicBezTo>
                  <a:cubicBezTo>
                    <a:pt x="17258" y="7872"/>
                    <a:pt x="16927" y="8202"/>
                    <a:pt x="17156" y="8558"/>
                  </a:cubicBezTo>
                  <a:cubicBezTo>
                    <a:pt x="17211" y="8650"/>
                    <a:pt x="17133" y="8715"/>
                    <a:pt x="17047" y="8715"/>
                  </a:cubicBezTo>
                  <a:cubicBezTo>
                    <a:pt x="17014" y="8715"/>
                    <a:pt x="16981" y="8706"/>
                    <a:pt x="16953" y="8685"/>
                  </a:cubicBezTo>
                  <a:cubicBezTo>
                    <a:pt x="16495" y="8228"/>
                    <a:pt x="17029" y="7567"/>
                    <a:pt x="17537" y="7440"/>
                  </a:cubicBezTo>
                  <a:cubicBezTo>
                    <a:pt x="17632" y="7419"/>
                    <a:pt x="17727" y="7410"/>
                    <a:pt x="17822" y="7410"/>
                  </a:cubicBezTo>
                  <a:cubicBezTo>
                    <a:pt x="18447" y="7410"/>
                    <a:pt x="19082" y="7815"/>
                    <a:pt x="19545" y="8278"/>
                  </a:cubicBezTo>
                  <a:cubicBezTo>
                    <a:pt x="19621" y="7592"/>
                    <a:pt x="20206" y="7109"/>
                    <a:pt x="20867" y="7109"/>
                  </a:cubicBezTo>
                  <a:close/>
                  <a:moveTo>
                    <a:pt x="18595" y="13765"/>
                  </a:moveTo>
                  <a:cubicBezTo>
                    <a:pt x="18640" y="13765"/>
                    <a:pt x="18686" y="13766"/>
                    <a:pt x="18732" y="13768"/>
                  </a:cubicBezTo>
                  <a:cubicBezTo>
                    <a:pt x="20028" y="13870"/>
                    <a:pt x="21349" y="15141"/>
                    <a:pt x="21197" y="16462"/>
                  </a:cubicBezTo>
                  <a:cubicBezTo>
                    <a:pt x="21461" y="16260"/>
                    <a:pt x="21771" y="16168"/>
                    <a:pt x="22081" y="16168"/>
                  </a:cubicBezTo>
                  <a:cubicBezTo>
                    <a:pt x="22939" y="16168"/>
                    <a:pt x="23800" y="16864"/>
                    <a:pt x="23688" y="17835"/>
                  </a:cubicBezTo>
                  <a:cubicBezTo>
                    <a:pt x="23865" y="17503"/>
                    <a:pt x="24196" y="17286"/>
                    <a:pt x="24547" y="17286"/>
                  </a:cubicBezTo>
                  <a:cubicBezTo>
                    <a:pt x="24599" y="17286"/>
                    <a:pt x="24652" y="17291"/>
                    <a:pt x="24704" y="17301"/>
                  </a:cubicBezTo>
                  <a:cubicBezTo>
                    <a:pt x="25187" y="17403"/>
                    <a:pt x="25518" y="17809"/>
                    <a:pt x="25518" y="18292"/>
                  </a:cubicBezTo>
                  <a:cubicBezTo>
                    <a:pt x="25518" y="18415"/>
                    <a:pt x="25414" y="18487"/>
                    <a:pt x="25315" y="18487"/>
                  </a:cubicBezTo>
                  <a:cubicBezTo>
                    <a:pt x="25230" y="18487"/>
                    <a:pt x="25148" y="18435"/>
                    <a:pt x="25136" y="18318"/>
                  </a:cubicBezTo>
                  <a:cubicBezTo>
                    <a:pt x="25060" y="18038"/>
                    <a:pt x="24959" y="17758"/>
                    <a:pt x="24654" y="17657"/>
                  </a:cubicBezTo>
                  <a:cubicBezTo>
                    <a:pt x="24577" y="17633"/>
                    <a:pt x="24501" y="17622"/>
                    <a:pt x="24426" y="17622"/>
                  </a:cubicBezTo>
                  <a:cubicBezTo>
                    <a:pt x="24177" y="17622"/>
                    <a:pt x="23946" y="17747"/>
                    <a:pt x="23789" y="17962"/>
                  </a:cubicBezTo>
                  <a:cubicBezTo>
                    <a:pt x="23777" y="17987"/>
                    <a:pt x="23751" y="18000"/>
                    <a:pt x="23726" y="18000"/>
                  </a:cubicBezTo>
                  <a:cubicBezTo>
                    <a:pt x="23700" y="18000"/>
                    <a:pt x="23675" y="17987"/>
                    <a:pt x="23662" y="17962"/>
                  </a:cubicBezTo>
                  <a:cubicBezTo>
                    <a:pt x="23637" y="18013"/>
                    <a:pt x="23637" y="18038"/>
                    <a:pt x="23637" y="18089"/>
                  </a:cubicBezTo>
                  <a:cubicBezTo>
                    <a:pt x="23616" y="18181"/>
                    <a:pt x="23551" y="18219"/>
                    <a:pt x="23480" y="18219"/>
                  </a:cubicBezTo>
                  <a:cubicBezTo>
                    <a:pt x="23374" y="18219"/>
                    <a:pt x="23256" y="18134"/>
                    <a:pt x="23256" y="18013"/>
                  </a:cubicBezTo>
                  <a:cubicBezTo>
                    <a:pt x="23281" y="17377"/>
                    <a:pt x="23052" y="16767"/>
                    <a:pt x="22417" y="16538"/>
                  </a:cubicBezTo>
                  <a:cubicBezTo>
                    <a:pt x="22301" y="16513"/>
                    <a:pt x="22185" y="16500"/>
                    <a:pt x="22070" y="16500"/>
                  </a:cubicBezTo>
                  <a:cubicBezTo>
                    <a:pt x="21734" y="16500"/>
                    <a:pt x="21412" y="16609"/>
                    <a:pt x="21146" y="16818"/>
                  </a:cubicBezTo>
                  <a:cubicBezTo>
                    <a:pt x="21095" y="16920"/>
                    <a:pt x="21070" y="17047"/>
                    <a:pt x="21019" y="17123"/>
                  </a:cubicBezTo>
                  <a:cubicBezTo>
                    <a:pt x="20978" y="17196"/>
                    <a:pt x="20915" y="17226"/>
                    <a:pt x="20855" y="17226"/>
                  </a:cubicBezTo>
                  <a:cubicBezTo>
                    <a:pt x="20769" y="17226"/>
                    <a:pt x="20689" y="17162"/>
                    <a:pt x="20689" y="17072"/>
                  </a:cubicBezTo>
                  <a:cubicBezTo>
                    <a:pt x="20805" y="15627"/>
                    <a:pt x="20088" y="14268"/>
                    <a:pt x="18557" y="14268"/>
                  </a:cubicBezTo>
                  <a:cubicBezTo>
                    <a:pt x="18419" y="14268"/>
                    <a:pt x="18273" y="14279"/>
                    <a:pt x="18122" y="14302"/>
                  </a:cubicBezTo>
                  <a:cubicBezTo>
                    <a:pt x="16622" y="14505"/>
                    <a:pt x="15910" y="15801"/>
                    <a:pt x="15580" y="17148"/>
                  </a:cubicBezTo>
                  <a:cubicBezTo>
                    <a:pt x="15580" y="17197"/>
                    <a:pt x="15549" y="17214"/>
                    <a:pt x="15514" y="17214"/>
                  </a:cubicBezTo>
                  <a:cubicBezTo>
                    <a:pt x="15494" y="17214"/>
                    <a:pt x="15472" y="17209"/>
                    <a:pt x="15453" y="17199"/>
                  </a:cubicBezTo>
                  <a:cubicBezTo>
                    <a:pt x="15432" y="17242"/>
                    <a:pt x="15388" y="17262"/>
                    <a:pt x="15343" y="17262"/>
                  </a:cubicBezTo>
                  <a:cubicBezTo>
                    <a:pt x="15280" y="17262"/>
                    <a:pt x="15214" y="17222"/>
                    <a:pt x="15199" y="17148"/>
                  </a:cubicBezTo>
                  <a:cubicBezTo>
                    <a:pt x="15072" y="16742"/>
                    <a:pt x="14894" y="16284"/>
                    <a:pt x="14462" y="16208"/>
                  </a:cubicBezTo>
                  <a:cubicBezTo>
                    <a:pt x="14420" y="16198"/>
                    <a:pt x="14379" y="16194"/>
                    <a:pt x="14337" y="16194"/>
                  </a:cubicBezTo>
                  <a:cubicBezTo>
                    <a:pt x="13949" y="16194"/>
                    <a:pt x="13606" y="16603"/>
                    <a:pt x="13928" y="16971"/>
                  </a:cubicBezTo>
                  <a:cubicBezTo>
                    <a:pt x="14003" y="17046"/>
                    <a:pt x="13939" y="17135"/>
                    <a:pt x="13860" y="17135"/>
                  </a:cubicBezTo>
                  <a:cubicBezTo>
                    <a:pt x="13832" y="17135"/>
                    <a:pt x="13802" y="17124"/>
                    <a:pt x="13776" y="17098"/>
                  </a:cubicBezTo>
                  <a:cubicBezTo>
                    <a:pt x="13394" y="16691"/>
                    <a:pt x="13623" y="16005"/>
                    <a:pt x="14182" y="15903"/>
                  </a:cubicBezTo>
                  <a:cubicBezTo>
                    <a:pt x="14233" y="15896"/>
                    <a:pt x="14283" y="15893"/>
                    <a:pt x="14333" y="15893"/>
                  </a:cubicBezTo>
                  <a:cubicBezTo>
                    <a:pt x="14835" y="15893"/>
                    <a:pt x="15289" y="16233"/>
                    <a:pt x="15428" y="16742"/>
                  </a:cubicBezTo>
                  <a:cubicBezTo>
                    <a:pt x="15576" y="15133"/>
                    <a:pt x="16906" y="13765"/>
                    <a:pt x="18595" y="13765"/>
                  </a:cubicBezTo>
                  <a:close/>
                  <a:moveTo>
                    <a:pt x="7696" y="24705"/>
                  </a:moveTo>
                  <a:cubicBezTo>
                    <a:pt x="7765" y="24705"/>
                    <a:pt x="7835" y="24711"/>
                    <a:pt x="7905" y="24722"/>
                  </a:cubicBezTo>
                  <a:cubicBezTo>
                    <a:pt x="8387" y="24824"/>
                    <a:pt x="8769" y="25205"/>
                    <a:pt x="8896" y="25688"/>
                  </a:cubicBezTo>
                  <a:cubicBezTo>
                    <a:pt x="9180" y="25152"/>
                    <a:pt x="9686" y="24903"/>
                    <a:pt x="10204" y="24903"/>
                  </a:cubicBezTo>
                  <a:cubicBezTo>
                    <a:pt x="10890" y="24903"/>
                    <a:pt x="11598" y="25339"/>
                    <a:pt x="11844" y="26120"/>
                  </a:cubicBezTo>
                  <a:cubicBezTo>
                    <a:pt x="11875" y="26246"/>
                    <a:pt x="11751" y="26333"/>
                    <a:pt x="11640" y="26333"/>
                  </a:cubicBezTo>
                  <a:cubicBezTo>
                    <a:pt x="11571" y="26333"/>
                    <a:pt x="11508" y="26300"/>
                    <a:pt x="11488" y="26222"/>
                  </a:cubicBezTo>
                  <a:lnTo>
                    <a:pt x="11463" y="26222"/>
                  </a:lnTo>
                  <a:cubicBezTo>
                    <a:pt x="11234" y="25575"/>
                    <a:pt x="10719" y="25250"/>
                    <a:pt x="10183" y="25250"/>
                  </a:cubicBezTo>
                  <a:cubicBezTo>
                    <a:pt x="9709" y="25250"/>
                    <a:pt x="9218" y="25505"/>
                    <a:pt x="8896" y="26019"/>
                  </a:cubicBezTo>
                  <a:cubicBezTo>
                    <a:pt x="8896" y="26019"/>
                    <a:pt x="8896" y="26044"/>
                    <a:pt x="8896" y="26069"/>
                  </a:cubicBezTo>
                  <a:cubicBezTo>
                    <a:pt x="8882" y="26136"/>
                    <a:pt x="8821" y="26174"/>
                    <a:pt x="8761" y="26174"/>
                  </a:cubicBezTo>
                  <a:cubicBezTo>
                    <a:pt x="8706" y="26174"/>
                    <a:pt x="8654" y="26142"/>
                    <a:pt x="8642" y="26069"/>
                  </a:cubicBezTo>
                  <a:cubicBezTo>
                    <a:pt x="8591" y="25612"/>
                    <a:pt x="8413" y="25180"/>
                    <a:pt x="7955" y="25027"/>
                  </a:cubicBezTo>
                  <a:cubicBezTo>
                    <a:pt x="7856" y="24999"/>
                    <a:pt x="7757" y="24986"/>
                    <a:pt x="7660" y="24986"/>
                  </a:cubicBezTo>
                  <a:cubicBezTo>
                    <a:pt x="7235" y="24986"/>
                    <a:pt x="6850" y="25244"/>
                    <a:pt x="6685" y="25637"/>
                  </a:cubicBezTo>
                  <a:cubicBezTo>
                    <a:pt x="6657" y="25675"/>
                    <a:pt x="6618" y="25691"/>
                    <a:pt x="6582" y="25691"/>
                  </a:cubicBezTo>
                  <a:cubicBezTo>
                    <a:pt x="6520" y="25691"/>
                    <a:pt x="6465" y="25642"/>
                    <a:pt x="6481" y="25561"/>
                  </a:cubicBezTo>
                  <a:cubicBezTo>
                    <a:pt x="6661" y="25043"/>
                    <a:pt x="7160" y="24705"/>
                    <a:pt x="7696" y="24705"/>
                  </a:cubicBezTo>
                  <a:close/>
                  <a:moveTo>
                    <a:pt x="25348" y="26473"/>
                  </a:moveTo>
                  <a:cubicBezTo>
                    <a:pt x="26540" y="26473"/>
                    <a:pt x="27048" y="27677"/>
                    <a:pt x="27221" y="28738"/>
                  </a:cubicBezTo>
                  <a:cubicBezTo>
                    <a:pt x="27455" y="28553"/>
                    <a:pt x="27735" y="28458"/>
                    <a:pt x="28022" y="28458"/>
                  </a:cubicBezTo>
                  <a:cubicBezTo>
                    <a:pt x="28169" y="28458"/>
                    <a:pt x="28319" y="28483"/>
                    <a:pt x="28466" y="28535"/>
                  </a:cubicBezTo>
                  <a:cubicBezTo>
                    <a:pt x="28923" y="28662"/>
                    <a:pt x="29228" y="29094"/>
                    <a:pt x="29203" y="29577"/>
                  </a:cubicBezTo>
                  <a:cubicBezTo>
                    <a:pt x="29189" y="29687"/>
                    <a:pt x="29078" y="29753"/>
                    <a:pt x="28975" y="29753"/>
                  </a:cubicBezTo>
                  <a:cubicBezTo>
                    <a:pt x="28888" y="29753"/>
                    <a:pt x="28808" y="29707"/>
                    <a:pt x="28796" y="29602"/>
                  </a:cubicBezTo>
                  <a:cubicBezTo>
                    <a:pt x="28733" y="29046"/>
                    <a:pt x="28401" y="28868"/>
                    <a:pt x="28006" y="28868"/>
                  </a:cubicBezTo>
                  <a:cubicBezTo>
                    <a:pt x="27769" y="28868"/>
                    <a:pt x="27510" y="28932"/>
                    <a:pt x="27271" y="29018"/>
                  </a:cubicBezTo>
                  <a:lnTo>
                    <a:pt x="27271" y="29094"/>
                  </a:lnTo>
                  <a:cubicBezTo>
                    <a:pt x="27271" y="29240"/>
                    <a:pt x="27163" y="29327"/>
                    <a:pt x="27056" y="29327"/>
                  </a:cubicBezTo>
                  <a:cubicBezTo>
                    <a:pt x="26976" y="29327"/>
                    <a:pt x="26897" y="29279"/>
                    <a:pt x="26865" y="29170"/>
                  </a:cubicBezTo>
                  <a:cubicBezTo>
                    <a:pt x="26687" y="28331"/>
                    <a:pt x="26483" y="26984"/>
                    <a:pt x="25391" y="26908"/>
                  </a:cubicBezTo>
                  <a:cubicBezTo>
                    <a:pt x="25346" y="26905"/>
                    <a:pt x="25303" y="26903"/>
                    <a:pt x="25260" y="26903"/>
                  </a:cubicBezTo>
                  <a:cubicBezTo>
                    <a:pt x="23990" y="26903"/>
                    <a:pt x="23579" y="28339"/>
                    <a:pt x="23357" y="29323"/>
                  </a:cubicBezTo>
                  <a:cubicBezTo>
                    <a:pt x="23357" y="29397"/>
                    <a:pt x="23306" y="29436"/>
                    <a:pt x="23247" y="29436"/>
                  </a:cubicBezTo>
                  <a:cubicBezTo>
                    <a:pt x="23206" y="29436"/>
                    <a:pt x="23160" y="29416"/>
                    <a:pt x="23129" y="29373"/>
                  </a:cubicBezTo>
                  <a:cubicBezTo>
                    <a:pt x="23109" y="29393"/>
                    <a:pt x="23086" y="29401"/>
                    <a:pt x="23062" y="29401"/>
                  </a:cubicBezTo>
                  <a:cubicBezTo>
                    <a:pt x="23023" y="29401"/>
                    <a:pt x="22982" y="29379"/>
                    <a:pt x="22951" y="29348"/>
                  </a:cubicBezTo>
                  <a:cubicBezTo>
                    <a:pt x="22677" y="28914"/>
                    <a:pt x="22300" y="28439"/>
                    <a:pt x="21747" y="28439"/>
                  </a:cubicBezTo>
                  <a:cubicBezTo>
                    <a:pt x="21685" y="28439"/>
                    <a:pt x="21620" y="28446"/>
                    <a:pt x="21553" y="28458"/>
                  </a:cubicBezTo>
                  <a:cubicBezTo>
                    <a:pt x="20892" y="28535"/>
                    <a:pt x="20663" y="29399"/>
                    <a:pt x="21248" y="29780"/>
                  </a:cubicBezTo>
                  <a:cubicBezTo>
                    <a:pt x="21294" y="29826"/>
                    <a:pt x="21256" y="29936"/>
                    <a:pt x="21172" y="29936"/>
                  </a:cubicBezTo>
                  <a:cubicBezTo>
                    <a:pt x="21164" y="29936"/>
                    <a:pt x="21155" y="29935"/>
                    <a:pt x="21146" y="29933"/>
                  </a:cubicBezTo>
                  <a:cubicBezTo>
                    <a:pt x="20409" y="29704"/>
                    <a:pt x="20485" y="28662"/>
                    <a:pt x="21044" y="28281"/>
                  </a:cubicBezTo>
                  <a:cubicBezTo>
                    <a:pt x="21262" y="28143"/>
                    <a:pt x="21494" y="28082"/>
                    <a:pt x="21724" y="28082"/>
                  </a:cubicBezTo>
                  <a:cubicBezTo>
                    <a:pt x="22300" y="28082"/>
                    <a:pt x="22863" y="28465"/>
                    <a:pt x="23154" y="28992"/>
                  </a:cubicBezTo>
                  <a:cubicBezTo>
                    <a:pt x="23256" y="27823"/>
                    <a:pt x="23967" y="26552"/>
                    <a:pt x="25238" y="26476"/>
                  </a:cubicBezTo>
                  <a:cubicBezTo>
                    <a:pt x="25275" y="26474"/>
                    <a:pt x="25312" y="26473"/>
                    <a:pt x="25348" y="26473"/>
                  </a:cubicBezTo>
                  <a:close/>
                  <a:moveTo>
                    <a:pt x="13157" y="33463"/>
                  </a:moveTo>
                  <a:cubicBezTo>
                    <a:pt x="14004" y="33463"/>
                    <a:pt x="14691" y="34131"/>
                    <a:pt x="14716" y="34965"/>
                  </a:cubicBezTo>
                  <a:cubicBezTo>
                    <a:pt x="14948" y="34846"/>
                    <a:pt x="15191" y="34791"/>
                    <a:pt x="15429" y="34791"/>
                  </a:cubicBezTo>
                  <a:cubicBezTo>
                    <a:pt x="16206" y="34791"/>
                    <a:pt x="16925" y="35379"/>
                    <a:pt x="17003" y="36236"/>
                  </a:cubicBezTo>
                  <a:cubicBezTo>
                    <a:pt x="17367" y="35911"/>
                    <a:pt x="17810" y="35758"/>
                    <a:pt x="18248" y="35758"/>
                  </a:cubicBezTo>
                  <a:cubicBezTo>
                    <a:pt x="18943" y="35758"/>
                    <a:pt x="19624" y="36144"/>
                    <a:pt x="19952" y="36846"/>
                  </a:cubicBezTo>
                  <a:cubicBezTo>
                    <a:pt x="20037" y="36999"/>
                    <a:pt x="19904" y="37119"/>
                    <a:pt x="19770" y="37119"/>
                  </a:cubicBezTo>
                  <a:cubicBezTo>
                    <a:pt x="19704" y="37119"/>
                    <a:pt x="19637" y="37090"/>
                    <a:pt x="19596" y="37024"/>
                  </a:cubicBezTo>
                  <a:lnTo>
                    <a:pt x="19570" y="37024"/>
                  </a:lnTo>
                  <a:cubicBezTo>
                    <a:pt x="19235" y="36460"/>
                    <a:pt x="18737" y="36173"/>
                    <a:pt x="18237" y="36173"/>
                  </a:cubicBezTo>
                  <a:cubicBezTo>
                    <a:pt x="17789" y="36173"/>
                    <a:pt x="17339" y="36403"/>
                    <a:pt x="17003" y="36871"/>
                  </a:cubicBezTo>
                  <a:cubicBezTo>
                    <a:pt x="16958" y="36917"/>
                    <a:pt x="16893" y="36939"/>
                    <a:pt x="16830" y="36939"/>
                  </a:cubicBezTo>
                  <a:cubicBezTo>
                    <a:pt x="16715" y="36939"/>
                    <a:pt x="16606" y="36866"/>
                    <a:pt x="16622" y="36719"/>
                  </a:cubicBezTo>
                  <a:cubicBezTo>
                    <a:pt x="16841" y="35706"/>
                    <a:pt x="16190" y="35097"/>
                    <a:pt x="15411" y="35097"/>
                  </a:cubicBezTo>
                  <a:cubicBezTo>
                    <a:pt x="15192" y="35097"/>
                    <a:pt x="14964" y="35144"/>
                    <a:pt x="14741" y="35245"/>
                  </a:cubicBezTo>
                  <a:cubicBezTo>
                    <a:pt x="14741" y="35295"/>
                    <a:pt x="14741" y="35372"/>
                    <a:pt x="14716" y="35448"/>
                  </a:cubicBezTo>
                  <a:cubicBezTo>
                    <a:pt x="14697" y="35533"/>
                    <a:pt x="14640" y="35568"/>
                    <a:pt x="14578" y="35568"/>
                  </a:cubicBezTo>
                  <a:cubicBezTo>
                    <a:pt x="14473" y="35568"/>
                    <a:pt x="14354" y="35465"/>
                    <a:pt x="14386" y="35321"/>
                  </a:cubicBezTo>
                  <a:lnTo>
                    <a:pt x="14386" y="35270"/>
                  </a:lnTo>
                  <a:cubicBezTo>
                    <a:pt x="14386" y="35245"/>
                    <a:pt x="14386" y="35219"/>
                    <a:pt x="14386" y="35194"/>
                  </a:cubicBezTo>
                  <a:cubicBezTo>
                    <a:pt x="14552" y="34280"/>
                    <a:pt x="13881" y="33855"/>
                    <a:pt x="13163" y="33855"/>
                  </a:cubicBezTo>
                  <a:cubicBezTo>
                    <a:pt x="12782" y="33855"/>
                    <a:pt x="12388" y="33974"/>
                    <a:pt x="12098" y="34202"/>
                  </a:cubicBezTo>
                  <a:cubicBezTo>
                    <a:pt x="11463" y="34711"/>
                    <a:pt x="11259" y="35499"/>
                    <a:pt x="11132" y="36236"/>
                  </a:cubicBezTo>
                  <a:cubicBezTo>
                    <a:pt x="11116" y="36316"/>
                    <a:pt x="11049" y="36366"/>
                    <a:pt x="10983" y="36366"/>
                  </a:cubicBezTo>
                  <a:cubicBezTo>
                    <a:pt x="10944" y="36366"/>
                    <a:pt x="10906" y="36349"/>
                    <a:pt x="10878" y="36312"/>
                  </a:cubicBezTo>
                  <a:cubicBezTo>
                    <a:pt x="10675" y="35956"/>
                    <a:pt x="10427" y="35778"/>
                    <a:pt x="10138" y="35778"/>
                  </a:cubicBezTo>
                  <a:cubicBezTo>
                    <a:pt x="9849" y="35778"/>
                    <a:pt x="9518" y="35956"/>
                    <a:pt x="9150" y="36312"/>
                  </a:cubicBezTo>
                  <a:cubicBezTo>
                    <a:pt x="9150" y="36350"/>
                    <a:pt x="9118" y="36369"/>
                    <a:pt x="9086" y="36369"/>
                  </a:cubicBezTo>
                  <a:cubicBezTo>
                    <a:pt x="9055" y="36369"/>
                    <a:pt x="9023" y="36350"/>
                    <a:pt x="9023" y="36312"/>
                  </a:cubicBezTo>
                  <a:cubicBezTo>
                    <a:pt x="8972" y="35905"/>
                    <a:pt x="9201" y="35524"/>
                    <a:pt x="9607" y="35422"/>
                  </a:cubicBezTo>
                  <a:cubicBezTo>
                    <a:pt x="9691" y="35395"/>
                    <a:pt x="9774" y="35382"/>
                    <a:pt x="9857" y="35382"/>
                  </a:cubicBezTo>
                  <a:cubicBezTo>
                    <a:pt x="10228" y="35382"/>
                    <a:pt x="10587" y="35635"/>
                    <a:pt x="10878" y="35905"/>
                  </a:cubicBezTo>
                  <a:cubicBezTo>
                    <a:pt x="11056" y="34736"/>
                    <a:pt x="11768" y="33516"/>
                    <a:pt x="13064" y="33465"/>
                  </a:cubicBezTo>
                  <a:cubicBezTo>
                    <a:pt x="13095" y="33464"/>
                    <a:pt x="13126" y="33463"/>
                    <a:pt x="13157" y="33463"/>
                  </a:cubicBezTo>
                  <a:close/>
                  <a:moveTo>
                    <a:pt x="18118" y="1"/>
                  </a:moveTo>
                  <a:cubicBezTo>
                    <a:pt x="17947" y="1"/>
                    <a:pt x="17770" y="23"/>
                    <a:pt x="17588" y="69"/>
                  </a:cubicBezTo>
                  <a:cubicBezTo>
                    <a:pt x="16190" y="450"/>
                    <a:pt x="15834" y="2102"/>
                    <a:pt x="16825" y="3119"/>
                  </a:cubicBezTo>
                  <a:cubicBezTo>
                    <a:pt x="16902" y="3170"/>
                    <a:pt x="16851" y="3271"/>
                    <a:pt x="16775" y="3271"/>
                  </a:cubicBezTo>
                  <a:cubicBezTo>
                    <a:pt x="16840" y="3359"/>
                    <a:pt x="16774" y="3485"/>
                    <a:pt x="16656" y="3485"/>
                  </a:cubicBezTo>
                  <a:cubicBezTo>
                    <a:pt x="16637" y="3485"/>
                    <a:pt x="16618" y="3482"/>
                    <a:pt x="16597" y="3475"/>
                  </a:cubicBezTo>
                  <a:cubicBezTo>
                    <a:pt x="16011" y="3275"/>
                    <a:pt x="15420" y="3182"/>
                    <a:pt x="14835" y="3182"/>
                  </a:cubicBezTo>
                  <a:cubicBezTo>
                    <a:pt x="9486" y="3182"/>
                    <a:pt x="4726" y="10916"/>
                    <a:pt x="10294" y="14353"/>
                  </a:cubicBezTo>
                  <a:cubicBezTo>
                    <a:pt x="10446" y="14454"/>
                    <a:pt x="10370" y="14683"/>
                    <a:pt x="10217" y="14709"/>
                  </a:cubicBezTo>
                  <a:cubicBezTo>
                    <a:pt x="10192" y="14759"/>
                    <a:pt x="10141" y="14785"/>
                    <a:pt x="10116" y="14785"/>
                  </a:cubicBezTo>
                  <a:cubicBezTo>
                    <a:pt x="9990" y="14781"/>
                    <a:pt x="9864" y="14779"/>
                    <a:pt x="9738" y="14779"/>
                  </a:cubicBezTo>
                  <a:cubicBezTo>
                    <a:pt x="8099" y="14779"/>
                    <a:pt x="6414" y="15106"/>
                    <a:pt x="5210" y="16310"/>
                  </a:cubicBezTo>
                  <a:cubicBezTo>
                    <a:pt x="4245" y="17276"/>
                    <a:pt x="3940" y="18673"/>
                    <a:pt x="5033" y="19614"/>
                  </a:cubicBezTo>
                  <a:cubicBezTo>
                    <a:pt x="5617" y="20148"/>
                    <a:pt x="6380" y="20325"/>
                    <a:pt x="7091" y="20630"/>
                  </a:cubicBezTo>
                  <a:cubicBezTo>
                    <a:pt x="7167" y="20656"/>
                    <a:pt x="7218" y="20758"/>
                    <a:pt x="7193" y="20834"/>
                  </a:cubicBezTo>
                  <a:cubicBezTo>
                    <a:pt x="7345" y="20859"/>
                    <a:pt x="7345" y="21062"/>
                    <a:pt x="7193" y="21088"/>
                  </a:cubicBezTo>
                  <a:cubicBezTo>
                    <a:pt x="4118" y="21774"/>
                    <a:pt x="1551" y="23807"/>
                    <a:pt x="610" y="26908"/>
                  </a:cubicBezTo>
                  <a:cubicBezTo>
                    <a:pt x="0" y="28916"/>
                    <a:pt x="153" y="30924"/>
                    <a:pt x="2033" y="32144"/>
                  </a:cubicBezTo>
                  <a:cubicBezTo>
                    <a:pt x="3308" y="32993"/>
                    <a:pt x="4818" y="33331"/>
                    <a:pt x="6322" y="33331"/>
                  </a:cubicBezTo>
                  <a:cubicBezTo>
                    <a:pt x="6528" y="33331"/>
                    <a:pt x="6734" y="33325"/>
                    <a:pt x="6939" y="33313"/>
                  </a:cubicBezTo>
                  <a:cubicBezTo>
                    <a:pt x="6947" y="33312"/>
                    <a:pt x="6955" y="33312"/>
                    <a:pt x="6962" y="33312"/>
                  </a:cubicBezTo>
                  <a:cubicBezTo>
                    <a:pt x="7274" y="33312"/>
                    <a:pt x="7363" y="33796"/>
                    <a:pt x="7040" y="33821"/>
                  </a:cubicBezTo>
                  <a:lnTo>
                    <a:pt x="6964" y="33821"/>
                  </a:lnTo>
                  <a:cubicBezTo>
                    <a:pt x="6329" y="34762"/>
                    <a:pt x="5617" y="36058"/>
                    <a:pt x="5744" y="37252"/>
                  </a:cubicBezTo>
                  <a:cubicBezTo>
                    <a:pt x="5947" y="38904"/>
                    <a:pt x="7218" y="39692"/>
                    <a:pt x="8667" y="40226"/>
                  </a:cubicBezTo>
                  <a:cubicBezTo>
                    <a:pt x="9297" y="40452"/>
                    <a:pt x="9942" y="40562"/>
                    <a:pt x="10573" y="40562"/>
                  </a:cubicBezTo>
                  <a:cubicBezTo>
                    <a:pt x="12563" y="40562"/>
                    <a:pt x="14414" y="39469"/>
                    <a:pt x="15224" y="37481"/>
                  </a:cubicBezTo>
                  <a:cubicBezTo>
                    <a:pt x="15263" y="37366"/>
                    <a:pt x="15355" y="37316"/>
                    <a:pt x="15448" y="37316"/>
                  </a:cubicBezTo>
                  <a:cubicBezTo>
                    <a:pt x="15603" y="37316"/>
                    <a:pt x="15761" y="37453"/>
                    <a:pt x="15682" y="37659"/>
                  </a:cubicBezTo>
                  <a:cubicBezTo>
                    <a:pt x="15682" y="37710"/>
                    <a:pt x="15631" y="37761"/>
                    <a:pt x="15631" y="37812"/>
                  </a:cubicBezTo>
                  <a:cubicBezTo>
                    <a:pt x="16395" y="40827"/>
                    <a:pt x="19491" y="42164"/>
                    <a:pt x="22439" y="42164"/>
                  </a:cubicBezTo>
                  <a:cubicBezTo>
                    <a:pt x="23119" y="42164"/>
                    <a:pt x="23791" y="42092"/>
                    <a:pt x="24425" y="41954"/>
                  </a:cubicBezTo>
                  <a:cubicBezTo>
                    <a:pt x="26001" y="41624"/>
                    <a:pt x="27475" y="40836"/>
                    <a:pt x="28644" y="39743"/>
                  </a:cubicBezTo>
                  <a:cubicBezTo>
                    <a:pt x="30830" y="37608"/>
                    <a:pt x="30321" y="35041"/>
                    <a:pt x="28796" y="32754"/>
                  </a:cubicBezTo>
                  <a:cubicBezTo>
                    <a:pt x="28649" y="32543"/>
                    <a:pt x="28833" y="32315"/>
                    <a:pt x="29016" y="32315"/>
                  </a:cubicBezTo>
                  <a:cubicBezTo>
                    <a:pt x="29054" y="32315"/>
                    <a:pt x="29092" y="32325"/>
                    <a:pt x="29127" y="32347"/>
                  </a:cubicBezTo>
                  <a:cubicBezTo>
                    <a:pt x="29238" y="32356"/>
                    <a:pt x="29349" y="32360"/>
                    <a:pt x="29458" y="32360"/>
                  </a:cubicBezTo>
                  <a:cubicBezTo>
                    <a:pt x="32590" y="32360"/>
                    <a:pt x="34814" y="28914"/>
                    <a:pt x="33930" y="25942"/>
                  </a:cubicBezTo>
                  <a:cubicBezTo>
                    <a:pt x="33320" y="23858"/>
                    <a:pt x="31338" y="22079"/>
                    <a:pt x="29355" y="21444"/>
                  </a:cubicBezTo>
                  <a:cubicBezTo>
                    <a:pt x="29330" y="21418"/>
                    <a:pt x="29279" y="21393"/>
                    <a:pt x="29254" y="21367"/>
                  </a:cubicBezTo>
                  <a:cubicBezTo>
                    <a:pt x="29101" y="21266"/>
                    <a:pt x="29101" y="21088"/>
                    <a:pt x="29228" y="20986"/>
                  </a:cubicBezTo>
                  <a:cubicBezTo>
                    <a:pt x="31211" y="19182"/>
                    <a:pt x="32482" y="16894"/>
                    <a:pt x="32355" y="14149"/>
                  </a:cubicBezTo>
                  <a:cubicBezTo>
                    <a:pt x="32254" y="10962"/>
                    <a:pt x="30122" y="8023"/>
                    <a:pt x="26740" y="8023"/>
                  </a:cubicBezTo>
                  <a:cubicBezTo>
                    <a:pt x="26697" y="8023"/>
                    <a:pt x="26654" y="8023"/>
                    <a:pt x="26611" y="8024"/>
                  </a:cubicBezTo>
                  <a:lnTo>
                    <a:pt x="26534" y="8024"/>
                  </a:lnTo>
                  <a:cubicBezTo>
                    <a:pt x="26382" y="7999"/>
                    <a:pt x="26229" y="7821"/>
                    <a:pt x="26382" y="7643"/>
                  </a:cubicBezTo>
                  <a:cubicBezTo>
                    <a:pt x="27780" y="6016"/>
                    <a:pt x="28898" y="3475"/>
                    <a:pt x="27093" y="1670"/>
                  </a:cubicBezTo>
                  <a:cubicBezTo>
                    <a:pt x="26348" y="946"/>
                    <a:pt x="25164" y="693"/>
                    <a:pt x="24092" y="693"/>
                  </a:cubicBezTo>
                  <a:cubicBezTo>
                    <a:pt x="23847" y="693"/>
                    <a:pt x="23609" y="706"/>
                    <a:pt x="23383" y="730"/>
                  </a:cubicBezTo>
                  <a:cubicBezTo>
                    <a:pt x="22824" y="781"/>
                    <a:pt x="20917" y="1111"/>
                    <a:pt x="20892" y="1924"/>
                  </a:cubicBezTo>
                  <a:cubicBezTo>
                    <a:pt x="20924" y="2068"/>
                    <a:pt x="20795" y="2172"/>
                    <a:pt x="20676" y="2172"/>
                  </a:cubicBezTo>
                  <a:cubicBezTo>
                    <a:pt x="20606" y="2172"/>
                    <a:pt x="20539" y="2136"/>
                    <a:pt x="20511" y="2051"/>
                  </a:cubicBezTo>
                  <a:cubicBezTo>
                    <a:pt x="20135" y="969"/>
                    <a:pt x="19260" y="1"/>
                    <a:pt x="18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9"/>
            <p:cNvSpPr/>
            <p:nvPr/>
          </p:nvSpPr>
          <p:spPr>
            <a:xfrm>
              <a:off x="1155755" y="3389158"/>
              <a:ext cx="362480" cy="142362"/>
            </a:xfrm>
            <a:custGeom>
              <a:rect b="b" l="l" r="r" t="t"/>
              <a:pathLst>
                <a:path extrusionOk="0" h="3464" w="8820">
                  <a:moveTo>
                    <a:pt x="4916" y="1"/>
                  </a:moveTo>
                  <a:cubicBezTo>
                    <a:pt x="4879" y="1"/>
                    <a:pt x="4842" y="2"/>
                    <a:pt x="4804" y="4"/>
                  </a:cubicBezTo>
                  <a:cubicBezTo>
                    <a:pt x="3507" y="80"/>
                    <a:pt x="2847" y="1351"/>
                    <a:pt x="2745" y="2520"/>
                  </a:cubicBezTo>
                  <a:cubicBezTo>
                    <a:pt x="2454" y="1993"/>
                    <a:pt x="1891" y="1610"/>
                    <a:pt x="1315" y="1610"/>
                  </a:cubicBezTo>
                  <a:cubicBezTo>
                    <a:pt x="1085" y="1610"/>
                    <a:pt x="853" y="1671"/>
                    <a:pt x="635" y="1809"/>
                  </a:cubicBezTo>
                  <a:cubicBezTo>
                    <a:pt x="51" y="2190"/>
                    <a:pt x="0" y="3232"/>
                    <a:pt x="737" y="3461"/>
                  </a:cubicBezTo>
                  <a:cubicBezTo>
                    <a:pt x="746" y="3463"/>
                    <a:pt x="755" y="3464"/>
                    <a:pt x="763" y="3464"/>
                  </a:cubicBezTo>
                  <a:cubicBezTo>
                    <a:pt x="851" y="3464"/>
                    <a:pt x="908" y="3352"/>
                    <a:pt x="839" y="3283"/>
                  </a:cubicBezTo>
                  <a:cubicBezTo>
                    <a:pt x="280" y="2927"/>
                    <a:pt x="483" y="2063"/>
                    <a:pt x="1144" y="1986"/>
                  </a:cubicBezTo>
                  <a:cubicBezTo>
                    <a:pt x="1211" y="1974"/>
                    <a:pt x="1276" y="1967"/>
                    <a:pt x="1338" y="1967"/>
                  </a:cubicBezTo>
                  <a:cubicBezTo>
                    <a:pt x="1891" y="1967"/>
                    <a:pt x="2268" y="2442"/>
                    <a:pt x="2542" y="2876"/>
                  </a:cubicBezTo>
                  <a:cubicBezTo>
                    <a:pt x="2573" y="2907"/>
                    <a:pt x="2614" y="2929"/>
                    <a:pt x="2659" y="2929"/>
                  </a:cubicBezTo>
                  <a:cubicBezTo>
                    <a:pt x="2687" y="2929"/>
                    <a:pt x="2716" y="2921"/>
                    <a:pt x="2745" y="2901"/>
                  </a:cubicBezTo>
                  <a:cubicBezTo>
                    <a:pt x="2766" y="2944"/>
                    <a:pt x="2805" y="2964"/>
                    <a:pt x="2845" y="2964"/>
                  </a:cubicBezTo>
                  <a:cubicBezTo>
                    <a:pt x="2901" y="2964"/>
                    <a:pt x="2959" y="2925"/>
                    <a:pt x="2974" y="2851"/>
                  </a:cubicBezTo>
                  <a:cubicBezTo>
                    <a:pt x="3195" y="1867"/>
                    <a:pt x="3607" y="431"/>
                    <a:pt x="4853" y="431"/>
                  </a:cubicBezTo>
                  <a:cubicBezTo>
                    <a:pt x="4895" y="431"/>
                    <a:pt x="4938" y="433"/>
                    <a:pt x="4982" y="436"/>
                  </a:cubicBezTo>
                  <a:cubicBezTo>
                    <a:pt x="6100" y="512"/>
                    <a:pt x="6303" y="1859"/>
                    <a:pt x="6456" y="2698"/>
                  </a:cubicBezTo>
                  <a:cubicBezTo>
                    <a:pt x="6488" y="2807"/>
                    <a:pt x="6572" y="2855"/>
                    <a:pt x="6655" y="2855"/>
                  </a:cubicBezTo>
                  <a:cubicBezTo>
                    <a:pt x="6766" y="2855"/>
                    <a:pt x="6877" y="2768"/>
                    <a:pt x="6862" y="2622"/>
                  </a:cubicBezTo>
                  <a:lnTo>
                    <a:pt x="6862" y="2546"/>
                  </a:lnTo>
                  <a:cubicBezTo>
                    <a:pt x="7099" y="2451"/>
                    <a:pt x="7361" y="2384"/>
                    <a:pt x="7600" y="2384"/>
                  </a:cubicBezTo>
                  <a:cubicBezTo>
                    <a:pt x="8002" y="2384"/>
                    <a:pt x="8339" y="2572"/>
                    <a:pt x="8387" y="3130"/>
                  </a:cubicBezTo>
                  <a:cubicBezTo>
                    <a:pt x="8399" y="3235"/>
                    <a:pt x="8479" y="3281"/>
                    <a:pt x="8566" y="3281"/>
                  </a:cubicBezTo>
                  <a:cubicBezTo>
                    <a:pt x="8669" y="3281"/>
                    <a:pt x="8780" y="3215"/>
                    <a:pt x="8794" y="3105"/>
                  </a:cubicBezTo>
                  <a:cubicBezTo>
                    <a:pt x="8819" y="2622"/>
                    <a:pt x="8514" y="2190"/>
                    <a:pt x="8057" y="2063"/>
                  </a:cubicBezTo>
                  <a:cubicBezTo>
                    <a:pt x="7910" y="2011"/>
                    <a:pt x="7760" y="1986"/>
                    <a:pt x="7613" y="1986"/>
                  </a:cubicBezTo>
                  <a:cubicBezTo>
                    <a:pt x="7326" y="1986"/>
                    <a:pt x="7046" y="2081"/>
                    <a:pt x="6812" y="2266"/>
                  </a:cubicBezTo>
                  <a:cubicBezTo>
                    <a:pt x="6639" y="1205"/>
                    <a:pt x="6131" y="1"/>
                    <a:pt x="49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9"/>
            <p:cNvSpPr/>
            <p:nvPr/>
          </p:nvSpPr>
          <p:spPr>
            <a:xfrm>
              <a:off x="867456" y="2866809"/>
              <a:ext cx="498266" cy="192994"/>
            </a:xfrm>
            <a:custGeom>
              <a:rect b="b" l="l" r="r" t="t"/>
              <a:pathLst>
                <a:path extrusionOk="0" h="4696" w="12124">
                  <a:moveTo>
                    <a:pt x="5158" y="1"/>
                  </a:moveTo>
                  <a:cubicBezTo>
                    <a:pt x="3489" y="1"/>
                    <a:pt x="2181" y="1360"/>
                    <a:pt x="2034" y="2980"/>
                  </a:cubicBezTo>
                  <a:cubicBezTo>
                    <a:pt x="1917" y="2469"/>
                    <a:pt x="1461" y="2106"/>
                    <a:pt x="937" y="2106"/>
                  </a:cubicBezTo>
                  <a:cubicBezTo>
                    <a:pt x="888" y="2106"/>
                    <a:pt x="838" y="2109"/>
                    <a:pt x="788" y="2116"/>
                  </a:cubicBezTo>
                  <a:cubicBezTo>
                    <a:pt x="229" y="2217"/>
                    <a:pt x="0" y="2904"/>
                    <a:pt x="382" y="3336"/>
                  </a:cubicBezTo>
                  <a:cubicBezTo>
                    <a:pt x="403" y="3352"/>
                    <a:pt x="427" y="3359"/>
                    <a:pt x="451" y="3359"/>
                  </a:cubicBezTo>
                  <a:cubicBezTo>
                    <a:pt x="538" y="3359"/>
                    <a:pt x="619" y="3263"/>
                    <a:pt x="559" y="3183"/>
                  </a:cubicBezTo>
                  <a:cubicBezTo>
                    <a:pt x="213" y="2837"/>
                    <a:pt x="538" y="2407"/>
                    <a:pt x="943" y="2407"/>
                  </a:cubicBezTo>
                  <a:cubicBezTo>
                    <a:pt x="984" y="2407"/>
                    <a:pt x="1026" y="2411"/>
                    <a:pt x="1068" y="2421"/>
                  </a:cubicBezTo>
                  <a:cubicBezTo>
                    <a:pt x="1551" y="2522"/>
                    <a:pt x="1703" y="2980"/>
                    <a:pt x="1805" y="3386"/>
                  </a:cubicBezTo>
                  <a:cubicBezTo>
                    <a:pt x="1819" y="3456"/>
                    <a:pt x="1879" y="3495"/>
                    <a:pt x="1943" y="3495"/>
                  </a:cubicBezTo>
                  <a:cubicBezTo>
                    <a:pt x="1995" y="3495"/>
                    <a:pt x="2050" y="3469"/>
                    <a:pt x="2084" y="3412"/>
                  </a:cubicBezTo>
                  <a:cubicBezTo>
                    <a:pt x="2103" y="3421"/>
                    <a:pt x="2125" y="3427"/>
                    <a:pt x="2145" y="3427"/>
                  </a:cubicBezTo>
                  <a:cubicBezTo>
                    <a:pt x="2181" y="3427"/>
                    <a:pt x="2211" y="3409"/>
                    <a:pt x="2211" y="3361"/>
                  </a:cubicBezTo>
                  <a:cubicBezTo>
                    <a:pt x="2516" y="2039"/>
                    <a:pt x="3254" y="743"/>
                    <a:pt x="4753" y="514"/>
                  </a:cubicBezTo>
                  <a:cubicBezTo>
                    <a:pt x="4905" y="491"/>
                    <a:pt x="5050" y="480"/>
                    <a:pt x="5188" y="480"/>
                  </a:cubicBezTo>
                  <a:cubicBezTo>
                    <a:pt x="6716" y="480"/>
                    <a:pt x="7411" y="1840"/>
                    <a:pt x="7295" y="3285"/>
                  </a:cubicBezTo>
                  <a:cubicBezTo>
                    <a:pt x="7310" y="3390"/>
                    <a:pt x="7397" y="3451"/>
                    <a:pt x="7481" y="3451"/>
                  </a:cubicBezTo>
                  <a:cubicBezTo>
                    <a:pt x="7538" y="3451"/>
                    <a:pt x="7594" y="3423"/>
                    <a:pt x="7625" y="3361"/>
                  </a:cubicBezTo>
                  <a:cubicBezTo>
                    <a:pt x="7676" y="3259"/>
                    <a:pt x="7727" y="3158"/>
                    <a:pt x="7752" y="3031"/>
                  </a:cubicBezTo>
                  <a:cubicBezTo>
                    <a:pt x="8006" y="2831"/>
                    <a:pt x="8324" y="2722"/>
                    <a:pt x="8643" y="2722"/>
                  </a:cubicBezTo>
                  <a:cubicBezTo>
                    <a:pt x="8771" y="2722"/>
                    <a:pt x="8899" y="2740"/>
                    <a:pt x="9023" y="2776"/>
                  </a:cubicBezTo>
                  <a:cubicBezTo>
                    <a:pt x="9684" y="2980"/>
                    <a:pt x="9887" y="3590"/>
                    <a:pt x="9887" y="4225"/>
                  </a:cubicBezTo>
                  <a:cubicBezTo>
                    <a:pt x="9887" y="4347"/>
                    <a:pt x="9996" y="4432"/>
                    <a:pt x="10100" y="4432"/>
                  </a:cubicBezTo>
                  <a:cubicBezTo>
                    <a:pt x="10170" y="4432"/>
                    <a:pt x="10238" y="4393"/>
                    <a:pt x="10268" y="4301"/>
                  </a:cubicBezTo>
                  <a:cubicBezTo>
                    <a:pt x="10268" y="4276"/>
                    <a:pt x="10268" y="4225"/>
                    <a:pt x="10268" y="4200"/>
                  </a:cubicBezTo>
                  <a:cubicBezTo>
                    <a:pt x="10294" y="4212"/>
                    <a:pt x="10325" y="4219"/>
                    <a:pt x="10354" y="4219"/>
                  </a:cubicBezTo>
                  <a:cubicBezTo>
                    <a:pt x="10383" y="4219"/>
                    <a:pt x="10408" y="4212"/>
                    <a:pt x="10421" y="4200"/>
                  </a:cubicBezTo>
                  <a:cubicBezTo>
                    <a:pt x="10558" y="3964"/>
                    <a:pt x="10802" y="3835"/>
                    <a:pt x="11046" y="3835"/>
                  </a:cubicBezTo>
                  <a:cubicBezTo>
                    <a:pt x="11118" y="3835"/>
                    <a:pt x="11190" y="3846"/>
                    <a:pt x="11260" y="3869"/>
                  </a:cubicBezTo>
                  <a:cubicBezTo>
                    <a:pt x="11590" y="3971"/>
                    <a:pt x="11692" y="4251"/>
                    <a:pt x="11742" y="4556"/>
                  </a:cubicBezTo>
                  <a:cubicBezTo>
                    <a:pt x="11766" y="4651"/>
                    <a:pt x="11846" y="4696"/>
                    <a:pt x="11927" y="4696"/>
                  </a:cubicBezTo>
                  <a:cubicBezTo>
                    <a:pt x="12018" y="4696"/>
                    <a:pt x="12110" y="4638"/>
                    <a:pt x="12124" y="4530"/>
                  </a:cubicBezTo>
                  <a:cubicBezTo>
                    <a:pt x="12124" y="4047"/>
                    <a:pt x="11793" y="3641"/>
                    <a:pt x="11310" y="3539"/>
                  </a:cubicBezTo>
                  <a:cubicBezTo>
                    <a:pt x="11269" y="3534"/>
                    <a:pt x="11227" y="3531"/>
                    <a:pt x="11186" y="3531"/>
                  </a:cubicBezTo>
                  <a:cubicBezTo>
                    <a:pt x="10823" y="3531"/>
                    <a:pt x="10479" y="3728"/>
                    <a:pt x="10319" y="4047"/>
                  </a:cubicBezTo>
                  <a:cubicBezTo>
                    <a:pt x="10431" y="3077"/>
                    <a:pt x="9557" y="2381"/>
                    <a:pt x="8702" y="2381"/>
                  </a:cubicBezTo>
                  <a:cubicBezTo>
                    <a:pt x="8392" y="2381"/>
                    <a:pt x="8085" y="2472"/>
                    <a:pt x="7828" y="2675"/>
                  </a:cubicBezTo>
                  <a:cubicBezTo>
                    <a:pt x="7981" y="1353"/>
                    <a:pt x="6634" y="82"/>
                    <a:pt x="5338" y="6"/>
                  </a:cubicBezTo>
                  <a:cubicBezTo>
                    <a:pt x="5277" y="3"/>
                    <a:pt x="5217" y="1"/>
                    <a:pt x="51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9"/>
            <p:cNvSpPr/>
            <p:nvPr/>
          </p:nvSpPr>
          <p:spPr>
            <a:xfrm>
              <a:off x="993831" y="2593387"/>
              <a:ext cx="265613" cy="76770"/>
            </a:xfrm>
            <a:custGeom>
              <a:rect b="b" l="l" r="r" t="t"/>
              <a:pathLst>
                <a:path extrusionOk="0" h="1868" w="6463">
                  <a:moveTo>
                    <a:pt x="4372" y="0"/>
                  </a:moveTo>
                  <a:cubicBezTo>
                    <a:pt x="3711" y="0"/>
                    <a:pt x="3152" y="483"/>
                    <a:pt x="3051" y="1144"/>
                  </a:cubicBezTo>
                  <a:cubicBezTo>
                    <a:pt x="2618" y="690"/>
                    <a:pt x="1984" y="292"/>
                    <a:pt x="1367" y="292"/>
                  </a:cubicBezTo>
                  <a:cubicBezTo>
                    <a:pt x="1258" y="292"/>
                    <a:pt x="1149" y="304"/>
                    <a:pt x="1043" y="331"/>
                  </a:cubicBezTo>
                  <a:cubicBezTo>
                    <a:pt x="560" y="458"/>
                    <a:pt x="1" y="1119"/>
                    <a:pt x="484" y="1576"/>
                  </a:cubicBezTo>
                  <a:cubicBezTo>
                    <a:pt x="502" y="1595"/>
                    <a:pt x="527" y="1603"/>
                    <a:pt x="552" y="1603"/>
                  </a:cubicBezTo>
                  <a:cubicBezTo>
                    <a:pt x="631" y="1603"/>
                    <a:pt x="719" y="1526"/>
                    <a:pt x="661" y="1449"/>
                  </a:cubicBezTo>
                  <a:cubicBezTo>
                    <a:pt x="458" y="1093"/>
                    <a:pt x="789" y="763"/>
                    <a:pt x="1119" y="686"/>
                  </a:cubicBezTo>
                  <a:cubicBezTo>
                    <a:pt x="1191" y="673"/>
                    <a:pt x="1265" y="667"/>
                    <a:pt x="1339" y="667"/>
                  </a:cubicBezTo>
                  <a:cubicBezTo>
                    <a:pt x="1553" y="667"/>
                    <a:pt x="1769" y="719"/>
                    <a:pt x="1958" y="814"/>
                  </a:cubicBezTo>
                  <a:cubicBezTo>
                    <a:pt x="2415" y="1042"/>
                    <a:pt x="2746" y="1424"/>
                    <a:pt x="3127" y="1728"/>
                  </a:cubicBezTo>
                  <a:cubicBezTo>
                    <a:pt x="3156" y="1748"/>
                    <a:pt x="3185" y="1756"/>
                    <a:pt x="3214" y="1756"/>
                  </a:cubicBezTo>
                  <a:cubicBezTo>
                    <a:pt x="3337" y="1756"/>
                    <a:pt x="3438" y="1603"/>
                    <a:pt x="3356" y="1500"/>
                  </a:cubicBezTo>
                  <a:lnTo>
                    <a:pt x="3279" y="1424"/>
                  </a:lnTo>
                  <a:cubicBezTo>
                    <a:pt x="3259" y="783"/>
                    <a:pt x="3822" y="395"/>
                    <a:pt x="4384" y="395"/>
                  </a:cubicBezTo>
                  <a:cubicBezTo>
                    <a:pt x="4537" y="395"/>
                    <a:pt x="4689" y="424"/>
                    <a:pt x="4830" y="483"/>
                  </a:cubicBezTo>
                  <a:cubicBezTo>
                    <a:pt x="5389" y="737"/>
                    <a:pt x="5719" y="1271"/>
                    <a:pt x="6024" y="1754"/>
                  </a:cubicBezTo>
                  <a:cubicBezTo>
                    <a:pt x="6068" y="1834"/>
                    <a:pt x="6141" y="1867"/>
                    <a:pt x="6210" y="1867"/>
                  </a:cubicBezTo>
                  <a:cubicBezTo>
                    <a:pt x="6341" y="1867"/>
                    <a:pt x="6463" y="1750"/>
                    <a:pt x="6380" y="1601"/>
                  </a:cubicBezTo>
                  <a:cubicBezTo>
                    <a:pt x="6050" y="839"/>
                    <a:pt x="5287" y="0"/>
                    <a:pt x="43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9"/>
            <p:cNvSpPr/>
            <p:nvPr/>
          </p:nvSpPr>
          <p:spPr>
            <a:xfrm>
              <a:off x="962515" y="3966907"/>
              <a:ext cx="144170" cy="1107002"/>
            </a:xfrm>
            <a:custGeom>
              <a:rect b="b" l="l" r="r" t="t"/>
              <a:pathLst>
                <a:path extrusionOk="0" h="26936" w="3508">
                  <a:moveTo>
                    <a:pt x="1598" y="849"/>
                  </a:moveTo>
                  <a:cubicBezTo>
                    <a:pt x="1646" y="849"/>
                    <a:pt x="1692" y="878"/>
                    <a:pt x="1703" y="941"/>
                  </a:cubicBezTo>
                  <a:cubicBezTo>
                    <a:pt x="1830" y="2085"/>
                    <a:pt x="1805" y="3254"/>
                    <a:pt x="1652" y="4373"/>
                  </a:cubicBezTo>
                  <a:cubicBezTo>
                    <a:pt x="1639" y="4411"/>
                    <a:pt x="1614" y="4430"/>
                    <a:pt x="1589" y="4430"/>
                  </a:cubicBezTo>
                  <a:cubicBezTo>
                    <a:pt x="1563" y="4430"/>
                    <a:pt x="1538" y="4411"/>
                    <a:pt x="1525" y="4373"/>
                  </a:cubicBezTo>
                  <a:cubicBezTo>
                    <a:pt x="1601" y="3254"/>
                    <a:pt x="1576" y="2111"/>
                    <a:pt x="1474" y="992"/>
                  </a:cubicBezTo>
                  <a:cubicBezTo>
                    <a:pt x="1460" y="904"/>
                    <a:pt x="1531" y="849"/>
                    <a:pt x="1598" y="849"/>
                  </a:cubicBezTo>
                  <a:close/>
                  <a:moveTo>
                    <a:pt x="2468" y="1353"/>
                  </a:moveTo>
                  <a:cubicBezTo>
                    <a:pt x="2494" y="1353"/>
                    <a:pt x="2516" y="1367"/>
                    <a:pt x="2516" y="1399"/>
                  </a:cubicBezTo>
                  <a:cubicBezTo>
                    <a:pt x="2720" y="2746"/>
                    <a:pt x="2796" y="4118"/>
                    <a:pt x="2720" y="5491"/>
                  </a:cubicBezTo>
                  <a:cubicBezTo>
                    <a:pt x="2593" y="6965"/>
                    <a:pt x="1754" y="8490"/>
                    <a:pt x="2110" y="9964"/>
                  </a:cubicBezTo>
                  <a:cubicBezTo>
                    <a:pt x="2124" y="10053"/>
                    <a:pt x="2053" y="10107"/>
                    <a:pt x="1981" y="10107"/>
                  </a:cubicBezTo>
                  <a:cubicBezTo>
                    <a:pt x="1929" y="10107"/>
                    <a:pt x="1877" y="10079"/>
                    <a:pt x="1856" y="10015"/>
                  </a:cubicBezTo>
                  <a:cubicBezTo>
                    <a:pt x="1627" y="8998"/>
                    <a:pt x="1906" y="8185"/>
                    <a:pt x="2186" y="7219"/>
                  </a:cubicBezTo>
                  <a:cubicBezTo>
                    <a:pt x="2694" y="5287"/>
                    <a:pt x="2567" y="3407"/>
                    <a:pt x="2389" y="1424"/>
                  </a:cubicBezTo>
                  <a:cubicBezTo>
                    <a:pt x="2389" y="1380"/>
                    <a:pt x="2432" y="1353"/>
                    <a:pt x="2468" y="1353"/>
                  </a:cubicBezTo>
                  <a:close/>
                  <a:moveTo>
                    <a:pt x="1856" y="14939"/>
                  </a:moveTo>
                  <a:cubicBezTo>
                    <a:pt x="1894" y="14939"/>
                    <a:pt x="1932" y="14958"/>
                    <a:pt x="1932" y="14996"/>
                  </a:cubicBezTo>
                  <a:cubicBezTo>
                    <a:pt x="2135" y="18580"/>
                    <a:pt x="2059" y="22392"/>
                    <a:pt x="1449" y="25925"/>
                  </a:cubicBezTo>
                  <a:cubicBezTo>
                    <a:pt x="1551" y="22265"/>
                    <a:pt x="1754" y="18656"/>
                    <a:pt x="1779" y="14996"/>
                  </a:cubicBezTo>
                  <a:cubicBezTo>
                    <a:pt x="1779" y="14958"/>
                    <a:pt x="1817" y="14939"/>
                    <a:pt x="1856" y="14939"/>
                  </a:cubicBezTo>
                  <a:close/>
                  <a:moveTo>
                    <a:pt x="1013" y="14982"/>
                  </a:moveTo>
                  <a:cubicBezTo>
                    <a:pt x="1062" y="14982"/>
                    <a:pt x="1118" y="15015"/>
                    <a:pt x="1118" y="15073"/>
                  </a:cubicBezTo>
                  <a:cubicBezTo>
                    <a:pt x="1220" y="18758"/>
                    <a:pt x="1551" y="22723"/>
                    <a:pt x="966" y="26383"/>
                  </a:cubicBezTo>
                  <a:cubicBezTo>
                    <a:pt x="956" y="26402"/>
                    <a:pt x="939" y="26410"/>
                    <a:pt x="923" y="26410"/>
                  </a:cubicBezTo>
                  <a:cubicBezTo>
                    <a:pt x="897" y="26410"/>
                    <a:pt x="874" y="26389"/>
                    <a:pt x="890" y="26357"/>
                  </a:cubicBezTo>
                  <a:cubicBezTo>
                    <a:pt x="1322" y="22646"/>
                    <a:pt x="890" y="18809"/>
                    <a:pt x="941" y="15047"/>
                  </a:cubicBezTo>
                  <a:cubicBezTo>
                    <a:pt x="941" y="15003"/>
                    <a:pt x="975" y="14982"/>
                    <a:pt x="1013" y="14982"/>
                  </a:cubicBezTo>
                  <a:close/>
                  <a:moveTo>
                    <a:pt x="864" y="1"/>
                  </a:moveTo>
                  <a:lnTo>
                    <a:pt x="864" y="1"/>
                  </a:lnTo>
                  <a:cubicBezTo>
                    <a:pt x="1220" y="1806"/>
                    <a:pt x="1296" y="3661"/>
                    <a:pt x="1144" y="5491"/>
                  </a:cubicBezTo>
                  <a:cubicBezTo>
                    <a:pt x="1118" y="5567"/>
                    <a:pt x="1118" y="5643"/>
                    <a:pt x="1118" y="5720"/>
                  </a:cubicBezTo>
                  <a:lnTo>
                    <a:pt x="1169" y="5720"/>
                  </a:lnTo>
                  <a:cubicBezTo>
                    <a:pt x="1169" y="5669"/>
                    <a:pt x="1214" y="5643"/>
                    <a:pt x="1258" y="5643"/>
                  </a:cubicBezTo>
                  <a:cubicBezTo>
                    <a:pt x="1303" y="5643"/>
                    <a:pt x="1347" y="5669"/>
                    <a:pt x="1347" y="5720"/>
                  </a:cubicBezTo>
                  <a:cubicBezTo>
                    <a:pt x="1449" y="7422"/>
                    <a:pt x="1246" y="9329"/>
                    <a:pt x="1703" y="10955"/>
                  </a:cubicBezTo>
                  <a:cubicBezTo>
                    <a:pt x="2110" y="12302"/>
                    <a:pt x="2440" y="12785"/>
                    <a:pt x="1932" y="14158"/>
                  </a:cubicBezTo>
                  <a:cubicBezTo>
                    <a:pt x="1922" y="14177"/>
                    <a:pt x="1905" y="14185"/>
                    <a:pt x="1887" y="14185"/>
                  </a:cubicBezTo>
                  <a:cubicBezTo>
                    <a:pt x="1859" y="14185"/>
                    <a:pt x="1830" y="14164"/>
                    <a:pt x="1830" y="14132"/>
                  </a:cubicBezTo>
                  <a:cubicBezTo>
                    <a:pt x="1881" y="13929"/>
                    <a:pt x="1932" y="13726"/>
                    <a:pt x="1932" y="13522"/>
                  </a:cubicBezTo>
                  <a:lnTo>
                    <a:pt x="1805" y="13522"/>
                  </a:lnTo>
                  <a:cubicBezTo>
                    <a:pt x="1774" y="13934"/>
                    <a:pt x="1433" y="14181"/>
                    <a:pt x="1082" y="14181"/>
                  </a:cubicBezTo>
                  <a:cubicBezTo>
                    <a:pt x="848" y="14181"/>
                    <a:pt x="610" y="14071"/>
                    <a:pt x="458" y="13827"/>
                  </a:cubicBezTo>
                  <a:cubicBezTo>
                    <a:pt x="407" y="13726"/>
                    <a:pt x="381" y="13624"/>
                    <a:pt x="381" y="13522"/>
                  </a:cubicBezTo>
                  <a:lnTo>
                    <a:pt x="331" y="13522"/>
                  </a:lnTo>
                  <a:cubicBezTo>
                    <a:pt x="331" y="13649"/>
                    <a:pt x="331" y="13776"/>
                    <a:pt x="356" y="13903"/>
                  </a:cubicBezTo>
                  <a:cubicBezTo>
                    <a:pt x="585" y="15123"/>
                    <a:pt x="737" y="15810"/>
                    <a:pt x="585" y="17106"/>
                  </a:cubicBezTo>
                  <a:cubicBezTo>
                    <a:pt x="254" y="20054"/>
                    <a:pt x="229" y="23002"/>
                    <a:pt x="483" y="25951"/>
                  </a:cubicBezTo>
                  <a:cubicBezTo>
                    <a:pt x="483" y="26037"/>
                    <a:pt x="409" y="26083"/>
                    <a:pt x="346" y="26083"/>
                  </a:cubicBezTo>
                  <a:cubicBezTo>
                    <a:pt x="297" y="26083"/>
                    <a:pt x="254" y="26056"/>
                    <a:pt x="254" y="26001"/>
                  </a:cubicBezTo>
                  <a:cubicBezTo>
                    <a:pt x="127" y="24476"/>
                    <a:pt x="76" y="22977"/>
                    <a:pt x="102" y="21452"/>
                  </a:cubicBezTo>
                  <a:lnTo>
                    <a:pt x="76" y="21452"/>
                  </a:lnTo>
                  <a:cubicBezTo>
                    <a:pt x="51" y="23206"/>
                    <a:pt x="51" y="24934"/>
                    <a:pt x="0" y="26662"/>
                  </a:cubicBezTo>
                  <a:cubicBezTo>
                    <a:pt x="0" y="26688"/>
                    <a:pt x="0" y="26713"/>
                    <a:pt x="0" y="26738"/>
                  </a:cubicBezTo>
                  <a:cubicBezTo>
                    <a:pt x="279" y="26872"/>
                    <a:pt x="587" y="26936"/>
                    <a:pt x="899" y="26936"/>
                  </a:cubicBezTo>
                  <a:cubicBezTo>
                    <a:pt x="1241" y="26936"/>
                    <a:pt x="1588" y="26859"/>
                    <a:pt x="1906" y="26713"/>
                  </a:cubicBezTo>
                  <a:cubicBezTo>
                    <a:pt x="1881" y="26713"/>
                    <a:pt x="1881" y="26688"/>
                    <a:pt x="1906" y="26688"/>
                  </a:cubicBezTo>
                  <a:cubicBezTo>
                    <a:pt x="2033" y="22469"/>
                    <a:pt x="2237" y="18250"/>
                    <a:pt x="2491" y="14031"/>
                  </a:cubicBezTo>
                  <a:cubicBezTo>
                    <a:pt x="2745" y="9913"/>
                    <a:pt x="2821" y="5694"/>
                    <a:pt x="3508" y="1628"/>
                  </a:cubicBezTo>
                  <a:cubicBezTo>
                    <a:pt x="2491" y="1297"/>
                    <a:pt x="1601" y="738"/>
                    <a:pt x="8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9"/>
            <p:cNvSpPr/>
            <p:nvPr/>
          </p:nvSpPr>
          <p:spPr>
            <a:xfrm>
              <a:off x="683627" y="3676430"/>
              <a:ext cx="456840" cy="150294"/>
            </a:xfrm>
            <a:custGeom>
              <a:rect b="b" l="l" r="r" t="t"/>
              <a:pathLst>
                <a:path extrusionOk="0" h="3657" w="11116">
                  <a:moveTo>
                    <a:pt x="4188" y="1"/>
                  </a:moveTo>
                  <a:cubicBezTo>
                    <a:pt x="4156" y="1"/>
                    <a:pt x="4124" y="2"/>
                    <a:pt x="4092" y="3"/>
                  </a:cubicBezTo>
                  <a:cubicBezTo>
                    <a:pt x="2796" y="54"/>
                    <a:pt x="2084" y="1249"/>
                    <a:pt x="1906" y="2418"/>
                  </a:cubicBezTo>
                  <a:cubicBezTo>
                    <a:pt x="1623" y="2155"/>
                    <a:pt x="1291" y="1908"/>
                    <a:pt x="924" y="1908"/>
                  </a:cubicBezTo>
                  <a:cubicBezTo>
                    <a:pt x="830" y="1908"/>
                    <a:pt x="734" y="1924"/>
                    <a:pt x="636" y="1960"/>
                  </a:cubicBezTo>
                  <a:cubicBezTo>
                    <a:pt x="229" y="2062"/>
                    <a:pt x="0" y="2443"/>
                    <a:pt x="51" y="2850"/>
                  </a:cubicBezTo>
                  <a:cubicBezTo>
                    <a:pt x="51" y="2888"/>
                    <a:pt x="83" y="2907"/>
                    <a:pt x="115" y="2907"/>
                  </a:cubicBezTo>
                  <a:cubicBezTo>
                    <a:pt x="146" y="2907"/>
                    <a:pt x="178" y="2888"/>
                    <a:pt x="178" y="2850"/>
                  </a:cubicBezTo>
                  <a:cubicBezTo>
                    <a:pt x="547" y="2494"/>
                    <a:pt x="877" y="2316"/>
                    <a:pt x="1166" y="2316"/>
                  </a:cubicBezTo>
                  <a:cubicBezTo>
                    <a:pt x="1455" y="2316"/>
                    <a:pt x="1703" y="2494"/>
                    <a:pt x="1906" y="2850"/>
                  </a:cubicBezTo>
                  <a:cubicBezTo>
                    <a:pt x="1934" y="2887"/>
                    <a:pt x="1976" y="2904"/>
                    <a:pt x="2018" y="2904"/>
                  </a:cubicBezTo>
                  <a:cubicBezTo>
                    <a:pt x="2089" y="2904"/>
                    <a:pt x="2160" y="2854"/>
                    <a:pt x="2160" y="2774"/>
                  </a:cubicBezTo>
                  <a:cubicBezTo>
                    <a:pt x="2288" y="2011"/>
                    <a:pt x="2491" y="1249"/>
                    <a:pt x="3126" y="740"/>
                  </a:cubicBezTo>
                  <a:cubicBezTo>
                    <a:pt x="3417" y="512"/>
                    <a:pt x="3813" y="393"/>
                    <a:pt x="4198" y="393"/>
                  </a:cubicBezTo>
                  <a:cubicBezTo>
                    <a:pt x="4924" y="393"/>
                    <a:pt x="5605" y="818"/>
                    <a:pt x="5439" y="1732"/>
                  </a:cubicBezTo>
                  <a:cubicBezTo>
                    <a:pt x="5414" y="1757"/>
                    <a:pt x="5414" y="1783"/>
                    <a:pt x="5439" y="1808"/>
                  </a:cubicBezTo>
                  <a:lnTo>
                    <a:pt x="5439" y="1859"/>
                  </a:lnTo>
                  <a:cubicBezTo>
                    <a:pt x="5391" y="2002"/>
                    <a:pt x="5503" y="2095"/>
                    <a:pt x="5606" y="2095"/>
                  </a:cubicBezTo>
                  <a:cubicBezTo>
                    <a:pt x="5667" y="2095"/>
                    <a:pt x="5725" y="2062"/>
                    <a:pt x="5744" y="1986"/>
                  </a:cubicBezTo>
                  <a:cubicBezTo>
                    <a:pt x="5770" y="1910"/>
                    <a:pt x="5795" y="1833"/>
                    <a:pt x="5795" y="1757"/>
                  </a:cubicBezTo>
                  <a:cubicBezTo>
                    <a:pt x="6004" y="1666"/>
                    <a:pt x="6220" y="1622"/>
                    <a:pt x="6428" y="1622"/>
                  </a:cubicBezTo>
                  <a:cubicBezTo>
                    <a:pt x="7206" y="1622"/>
                    <a:pt x="7876" y="2234"/>
                    <a:pt x="7676" y="3257"/>
                  </a:cubicBezTo>
                  <a:cubicBezTo>
                    <a:pt x="7643" y="3386"/>
                    <a:pt x="7745" y="3464"/>
                    <a:pt x="7856" y="3464"/>
                  </a:cubicBezTo>
                  <a:cubicBezTo>
                    <a:pt x="7919" y="3464"/>
                    <a:pt x="7985" y="3439"/>
                    <a:pt x="8032" y="3384"/>
                  </a:cubicBezTo>
                  <a:cubicBezTo>
                    <a:pt x="8389" y="2931"/>
                    <a:pt x="8847" y="2707"/>
                    <a:pt x="9298" y="2707"/>
                  </a:cubicBezTo>
                  <a:cubicBezTo>
                    <a:pt x="9809" y="2707"/>
                    <a:pt x="10312" y="2995"/>
                    <a:pt x="10649" y="3562"/>
                  </a:cubicBezTo>
                  <a:cubicBezTo>
                    <a:pt x="10691" y="3628"/>
                    <a:pt x="10760" y="3657"/>
                    <a:pt x="10830" y="3657"/>
                  </a:cubicBezTo>
                  <a:cubicBezTo>
                    <a:pt x="10972" y="3657"/>
                    <a:pt x="11116" y="3537"/>
                    <a:pt x="11031" y="3384"/>
                  </a:cubicBezTo>
                  <a:cubicBezTo>
                    <a:pt x="10687" y="2664"/>
                    <a:pt x="9987" y="2272"/>
                    <a:pt x="9280" y="2272"/>
                  </a:cubicBezTo>
                  <a:cubicBezTo>
                    <a:pt x="8838" y="2272"/>
                    <a:pt x="8393" y="2426"/>
                    <a:pt x="8032" y="2748"/>
                  </a:cubicBezTo>
                  <a:cubicBezTo>
                    <a:pt x="7954" y="1912"/>
                    <a:pt x="7236" y="1329"/>
                    <a:pt x="6459" y="1329"/>
                  </a:cubicBezTo>
                  <a:cubicBezTo>
                    <a:pt x="6221" y="1329"/>
                    <a:pt x="5977" y="1384"/>
                    <a:pt x="5744" y="1503"/>
                  </a:cubicBezTo>
                  <a:cubicBezTo>
                    <a:pt x="5720" y="646"/>
                    <a:pt x="5034" y="1"/>
                    <a:pt x="41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9"/>
            <p:cNvSpPr/>
            <p:nvPr/>
          </p:nvSpPr>
          <p:spPr>
            <a:xfrm>
              <a:off x="1022024" y="4580862"/>
              <a:ext cx="28275" cy="451538"/>
            </a:xfrm>
            <a:custGeom>
              <a:rect b="b" l="l" r="r" t="t"/>
              <a:pathLst>
                <a:path extrusionOk="0" h="10987" w="688">
                  <a:moveTo>
                    <a:pt x="398" y="0"/>
                  </a:moveTo>
                  <a:cubicBezTo>
                    <a:pt x="363" y="0"/>
                    <a:pt x="331" y="19"/>
                    <a:pt x="331" y="57"/>
                  </a:cubicBezTo>
                  <a:cubicBezTo>
                    <a:pt x="306" y="3717"/>
                    <a:pt x="103" y="7352"/>
                    <a:pt x="1" y="10986"/>
                  </a:cubicBezTo>
                  <a:cubicBezTo>
                    <a:pt x="611" y="7453"/>
                    <a:pt x="687" y="3641"/>
                    <a:pt x="484" y="57"/>
                  </a:cubicBezTo>
                  <a:cubicBezTo>
                    <a:pt x="471" y="19"/>
                    <a:pt x="433" y="0"/>
                    <a:pt x="398"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9"/>
            <p:cNvSpPr/>
            <p:nvPr/>
          </p:nvSpPr>
          <p:spPr>
            <a:xfrm>
              <a:off x="1008462" y="4198409"/>
              <a:ext cx="55399" cy="351466"/>
            </a:xfrm>
            <a:custGeom>
              <a:rect b="b" l="l" r="r" t="t"/>
              <a:pathLst>
                <a:path extrusionOk="0" h="8552" w="1348">
                  <a:moveTo>
                    <a:pt x="148" y="1"/>
                  </a:moveTo>
                  <a:cubicBezTo>
                    <a:pt x="101" y="1"/>
                    <a:pt x="51" y="33"/>
                    <a:pt x="51" y="87"/>
                  </a:cubicBezTo>
                  <a:cubicBezTo>
                    <a:pt x="0" y="1510"/>
                    <a:pt x="26" y="2933"/>
                    <a:pt x="153" y="4356"/>
                  </a:cubicBezTo>
                  <a:cubicBezTo>
                    <a:pt x="280" y="5602"/>
                    <a:pt x="890" y="6644"/>
                    <a:pt x="814" y="7864"/>
                  </a:cubicBezTo>
                  <a:cubicBezTo>
                    <a:pt x="814" y="8067"/>
                    <a:pt x="788" y="8270"/>
                    <a:pt x="712" y="8474"/>
                  </a:cubicBezTo>
                  <a:cubicBezTo>
                    <a:pt x="712" y="8523"/>
                    <a:pt x="744" y="8551"/>
                    <a:pt x="773" y="8551"/>
                  </a:cubicBezTo>
                  <a:cubicBezTo>
                    <a:pt x="789" y="8551"/>
                    <a:pt x="805" y="8543"/>
                    <a:pt x="814" y="8525"/>
                  </a:cubicBezTo>
                  <a:cubicBezTo>
                    <a:pt x="1347" y="7152"/>
                    <a:pt x="992" y="6644"/>
                    <a:pt x="610" y="5322"/>
                  </a:cubicBezTo>
                  <a:cubicBezTo>
                    <a:pt x="102" y="3670"/>
                    <a:pt x="331" y="1789"/>
                    <a:pt x="229" y="87"/>
                  </a:cubicBezTo>
                  <a:cubicBezTo>
                    <a:pt x="229" y="27"/>
                    <a:pt x="189" y="1"/>
                    <a:pt x="148"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9"/>
            <p:cNvSpPr/>
            <p:nvPr/>
          </p:nvSpPr>
          <p:spPr>
            <a:xfrm>
              <a:off x="998023" y="4582794"/>
              <a:ext cx="28234" cy="469950"/>
            </a:xfrm>
            <a:custGeom>
              <a:rect b="b" l="l" r="r" t="t"/>
              <a:pathLst>
                <a:path extrusionOk="0" h="11435" w="687">
                  <a:moveTo>
                    <a:pt x="158" y="1"/>
                  </a:moveTo>
                  <a:cubicBezTo>
                    <a:pt x="116" y="1"/>
                    <a:pt x="77" y="27"/>
                    <a:pt x="77" y="87"/>
                  </a:cubicBezTo>
                  <a:cubicBezTo>
                    <a:pt x="26" y="3823"/>
                    <a:pt x="458" y="7660"/>
                    <a:pt x="0" y="11397"/>
                  </a:cubicBezTo>
                  <a:cubicBezTo>
                    <a:pt x="0" y="11422"/>
                    <a:pt x="26" y="11435"/>
                    <a:pt x="51" y="11435"/>
                  </a:cubicBezTo>
                  <a:cubicBezTo>
                    <a:pt x="77" y="11435"/>
                    <a:pt x="102" y="11422"/>
                    <a:pt x="102" y="11397"/>
                  </a:cubicBezTo>
                  <a:cubicBezTo>
                    <a:pt x="687" y="7737"/>
                    <a:pt x="356" y="3772"/>
                    <a:pt x="254" y="87"/>
                  </a:cubicBezTo>
                  <a:cubicBezTo>
                    <a:pt x="254" y="33"/>
                    <a:pt x="205" y="1"/>
                    <a:pt x="158"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9"/>
            <p:cNvSpPr/>
            <p:nvPr/>
          </p:nvSpPr>
          <p:spPr>
            <a:xfrm>
              <a:off x="899841" y="3872917"/>
              <a:ext cx="145239" cy="975614"/>
            </a:xfrm>
            <a:custGeom>
              <a:rect b="b" l="l" r="r" t="t"/>
              <a:pathLst>
                <a:path extrusionOk="0" h="23739" w="3534">
                  <a:moveTo>
                    <a:pt x="1220" y="1"/>
                  </a:moveTo>
                  <a:cubicBezTo>
                    <a:pt x="1169" y="77"/>
                    <a:pt x="1144" y="153"/>
                    <a:pt x="1093" y="229"/>
                  </a:cubicBezTo>
                  <a:cubicBezTo>
                    <a:pt x="1104" y="219"/>
                    <a:pt x="1119" y="213"/>
                    <a:pt x="1134" y="213"/>
                  </a:cubicBezTo>
                  <a:cubicBezTo>
                    <a:pt x="1156" y="213"/>
                    <a:pt x="1180" y="225"/>
                    <a:pt x="1195" y="255"/>
                  </a:cubicBezTo>
                  <a:cubicBezTo>
                    <a:pt x="1525" y="3635"/>
                    <a:pt x="1652" y="7041"/>
                    <a:pt x="1601" y="10421"/>
                  </a:cubicBezTo>
                  <a:cubicBezTo>
                    <a:pt x="1601" y="10491"/>
                    <a:pt x="1553" y="10524"/>
                    <a:pt x="1501" y="10524"/>
                  </a:cubicBezTo>
                  <a:cubicBezTo>
                    <a:pt x="1440" y="10524"/>
                    <a:pt x="1373" y="10478"/>
                    <a:pt x="1373" y="10396"/>
                  </a:cubicBezTo>
                  <a:cubicBezTo>
                    <a:pt x="1322" y="7015"/>
                    <a:pt x="1195" y="3660"/>
                    <a:pt x="1093" y="280"/>
                  </a:cubicBezTo>
                  <a:cubicBezTo>
                    <a:pt x="1093" y="255"/>
                    <a:pt x="1093" y="255"/>
                    <a:pt x="1093" y="255"/>
                  </a:cubicBezTo>
                  <a:cubicBezTo>
                    <a:pt x="814" y="712"/>
                    <a:pt x="432" y="1144"/>
                    <a:pt x="0" y="1526"/>
                  </a:cubicBezTo>
                  <a:cubicBezTo>
                    <a:pt x="1246" y="8769"/>
                    <a:pt x="1576" y="16318"/>
                    <a:pt x="1576" y="23739"/>
                  </a:cubicBezTo>
                  <a:lnTo>
                    <a:pt x="1601" y="23739"/>
                  </a:lnTo>
                  <a:cubicBezTo>
                    <a:pt x="1601" y="22722"/>
                    <a:pt x="1652" y="21731"/>
                    <a:pt x="1754" y="20740"/>
                  </a:cubicBezTo>
                  <a:cubicBezTo>
                    <a:pt x="1805" y="20054"/>
                    <a:pt x="1932" y="19367"/>
                    <a:pt x="1983" y="18681"/>
                  </a:cubicBezTo>
                  <a:cubicBezTo>
                    <a:pt x="2033" y="17766"/>
                    <a:pt x="1805" y="17105"/>
                    <a:pt x="1678" y="16216"/>
                  </a:cubicBezTo>
                  <a:cubicBezTo>
                    <a:pt x="1525" y="14970"/>
                    <a:pt x="1906" y="13776"/>
                    <a:pt x="1652" y="12531"/>
                  </a:cubicBezTo>
                  <a:cubicBezTo>
                    <a:pt x="1652" y="12499"/>
                    <a:pt x="1681" y="12477"/>
                    <a:pt x="1710" y="12477"/>
                  </a:cubicBezTo>
                  <a:cubicBezTo>
                    <a:pt x="1727" y="12477"/>
                    <a:pt x="1744" y="12486"/>
                    <a:pt x="1754" y="12505"/>
                  </a:cubicBezTo>
                  <a:cubicBezTo>
                    <a:pt x="2033" y="13598"/>
                    <a:pt x="1754" y="14691"/>
                    <a:pt x="1830" y="15784"/>
                  </a:cubicBezTo>
                  <a:lnTo>
                    <a:pt x="1881" y="15784"/>
                  </a:lnTo>
                  <a:cubicBezTo>
                    <a:pt x="1881" y="15504"/>
                    <a:pt x="2008" y="15225"/>
                    <a:pt x="2262" y="15098"/>
                  </a:cubicBezTo>
                  <a:cubicBezTo>
                    <a:pt x="2271" y="15095"/>
                    <a:pt x="2279" y="15094"/>
                    <a:pt x="2286" y="15094"/>
                  </a:cubicBezTo>
                  <a:cubicBezTo>
                    <a:pt x="2348" y="15094"/>
                    <a:pt x="2384" y="15177"/>
                    <a:pt x="2338" y="15199"/>
                  </a:cubicBezTo>
                  <a:cubicBezTo>
                    <a:pt x="1957" y="15453"/>
                    <a:pt x="1957" y="16140"/>
                    <a:pt x="2466" y="16216"/>
                  </a:cubicBezTo>
                  <a:cubicBezTo>
                    <a:pt x="2505" y="16225"/>
                    <a:pt x="2545" y="16229"/>
                    <a:pt x="2585" y="16229"/>
                  </a:cubicBezTo>
                  <a:cubicBezTo>
                    <a:pt x="2771" y="16229"/>
                    <a:pt x="2945" y="16134"/>
                    <a:pt x="3050" y="15987"/>
                  </a:cubicBezTo>
                  <a:cubicBezTo>
                    <a:pt x="3101" y="15885"/>
                    <a:pt x="3126" y="15784"/>
                    <a:pt x="3076" y="15682"/>
                  </a:cubicBezTo>
                  <a:cubicBezTo>
                    <a:pt x="3054" y="15638"/>
                    <a:pt x="3025" y="15622"/>
                    <a:pt x="2997" y="15622"/>
                  </a:cubicBezTo>
                  <a:cubicBezTo>
                    <a:pt x="2928" y="15622"/>
                    <a:pt x="2861" y="15722"/>
                    <a:pt x="2898" y="15758"/>
                  </a:cubicBezTo>
                  <a:cubicBezTo>
                    <a:pt x="2966" y="15826"/>
                    <a:pt x="2912" y="15915"/>
                    <a:pt x="2828" y="15915"/>
                  </a:cubicBezTo>
                  <a:cubicBezTo>
                    <a:pt x="2817" y="15915"/>
                    <a:pt x="2807" y="15914"/>
                    <a:pt x="2796" y="15911"/>
                  </a:cubicBezTo>
                  <a:cubicBezTo>
                    <a:pt x="2495" y="15818"/>
                    <a:pt x="2721" y="15389"/>
                    <a:pt x="2994" y="15389"/>
                  </a:cubicBezTo>
                  <a:cubicBezTo>
                    <a:pt x="3021" y="15389"/>
                    <a:pt x="3048" y="15393"/>
                    <a:pt x="3076" y="15403"/>
                  </a:cubicBezTo>
                  <a:cubicBezTo>
                    <a:pt x="3253" y="15453"/>
                    <a:pt x="3355" y="15606"/>
                    <a:pt x="3330" y="15784"/>
                  </a:cubicBezTo>
                  <a:lnTo>
                    <a:pt x="3431" y="15784"/>
                  </a:lnTo>
                  <a:cubicBezTo>
                    <a:pt x="3533" y="14564"/>
                    <a:pt x="2923" y="13522"/>
                    <a:pt x="2796" y="12251"/>
                  </a:cubicBezTo>
                  <a:cubicBezTo>
                    <a:pt x="2669" y="10828"/>
                    <a:pt x="2643" y="9404"/>
                    <a:pt x="2694" y="7981"/>
                  </a:cubicBezTo>
                  <a:lnTo>
                    <a:pt x="2643" y="7981"/>
                  </a:lnTo>
                  <a:cubicBezTo>
                    <a:pt x="2491" y="9099"/>
                    <a:pt x="2262" y="10167"/>
                    <a:pt x="2338" y="11336"/>
                  </a:cubicBezTo>
                  <a:cubicBezTo>
                    <a:pt x="2440" y="12353"/>
                    <a:pt x="2593" y="13395"/>
                    <a:pt x="2796" y="14411"/>
                  </a:cubicBezTo>
                  <a:cubicBezTo>
                    <a:pt x="2809" y="14437"/>
                    <a:pt x="2783" y="14449"/>
                    <a:pt x="2755" y="14449"/>
                  </a:cubicBezTo>
                  <a:cubicBezTo>
                    <a:pt x="2726" y="14449"/>
                    <a:pt x="2694" y="14437"/>
                    <a:pt x="2694" y="14411"/>
                  </a:cubicBezTo>
                  <a:cubicBezTo>
                    <a:pt x="1474" y="10370"/>
                    <a:pt x="2821" y="6380"/>
                    <a:pt x="2059" y="2237"/>
                  </a:cubicBezTo>
                  <a:cubicBezTo>
                    <a:pt x="2059" y="2161"/>
                    <a:pt x="2110" y="2085"/>
                    <a:pt x="2211" y="2085"/>
                  </a:cubicBezTo>
                  <a:cubicBezTo>
                    <a:pt x="1703" y="1475"/>
                    <a:pt x="1373" y="763"/>
                    <a:pt x="12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9"/>
            <p:cNvSpPr/>
            <p:nvPr/>
          </p:nvSpPr>
          <p:spPr>
            <a:xfrm>
              <a:off x="1029339" y="4022471"/>
              <a:ext cx="47057" cy="359809"/>
            </a:xfrm>
            <a:custGeom>
              <a:rect b="b" l="l" r="r" t="t"/>
              <a:pathLst>
                <a:path extrusionOk="0" h="8755" w="1145">
                  <a:moveTo>
                    <a:pt x="831" y="1"/>
                  </a:moveTo>
                  <a:cubicBezTo>
                    <a:pt x="798" y="1"/>
                    <a:pt x="763" y="28"/>
                    <a:pt x="763" y="72"/>
                  </a:cubicBezTo>
                  <a:cubicBezTo>
                    <a:pt x="941" y="2055"/>
                    <a:pt x="1094" y="3935"/>
                    <a:pt x="560" y="5867"/>
                  </a:cubicBezTo>
                  <a:cubicBezTo>
                    <a:pt x="280" y="6833"/>
                    <a:pt x="1" y="7646"/>
                    <a:pt x="230" y="8663"/>
                  </a:cubicBezTo>
                  <a:cubicBezTo>
                    <a:pt x="251" y="8727"/>
                    <a:pt x="303" y="8755"/>
                    <a:pt x="355" y="8755"/>
                  </a:cubicBezTo>
                  <a:cubicBezTo>
                    <a:pt x="427" y="8755"/>
                    <a:pt x="498" y="8701"/>
                    <a:pt x="484" y="8612"/>
                  </a:cubicBezTo>
                  <a:cubicBezTo>
                    <a:pt x="128" y="7138"/>
                    <a:pt x="967" y="5613"/>
                    <a:pt x="1068" y="4139"/>
                  </a:cubicBezTo>
                  <a:cubicBezTo>
                    <a:pt x="1144" y="2766"/>
                    <a:pt x="1094" y="1394"/>
                    <a:pt x="890" y="47"/>
                  </a:cubicBezTo>
                  <a:cubicBezTo>
                    <a:pt x="880" y="15"/>
                    <a:pt x="856" y="1"/>
                    <a:pt x="8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9"/>
            <p:cNvSpPr/>
            <p:nvPr/>
          </p:nvSpPr>
          <p:spPr>
            <a:xfrm>
              <a:off x="972954" y="4493202"/>
              <a:ext cx="64811" cy="55769"/>
            </a:xfrm>
            <a:custGeom>
              <a:rect b="b" l="l" r="r" t="t"/>
              <a:pathLst>
                <a:path extrusionOk="0" h="1357" w="1577">
                  <a:moveTo>
                    <a:pt x="507" y="1"/>
                  </a:moveTo>
                  <a:cubicBezTo>
                    <a:pt x="500" y="1"/>
                    <a:pt x="492" y="2"/>
                    <a:pt x="483" y="5"/>
                  </a:cubicBezTo>
                  <a:cubicBezTo>
                    <a:pt x="127" y="208"/>
                    <a:pt x="0" y="640"/>
                    <a:pt x="204" y="996"/>
                  </a:cubicBezTo>
                  <a:cubicBezTo>
                    <a:pt x="348" y="1243"/>
                    <a:pt x="589" y="1357"/>
                    <a:pt x="827" y="1357"/>
                  </a:cubicBezTo>
                  <a:cubicBezTo>
                    <a:pt x="1176" y="1357"/>
                    <a:pt x="1520" y="1114"/>
                    <a:pt x="1551" y="691"/>
                  </a:cubicBezTo>
                  <a:cubicBezTo>
                    <a:pt x="1576" y="513"/>
                    <a:pt x="1474" y="360"/>
                    <a:pt x="1297" y="310"/>
                  </a:cubicBezTo>
                  <a:cubicBezTo>
                    <a:pt x="1264" y="296"/>
                    <a:pt x="1232" y="290"/>
                    <a:pt x="1201" y="290"/>
                  </a:cubicBezTo>
                  <a:cubicBezTo>
                    <a:pt x="934" y="290"/>
                    <a:pt x="721" y="730"/>
                    <a:pt x="1017" y="843"/>
                  </a:cubicBezTo>
                  <a:cubicBezTo>
                    <a:pt x="1030" y="847"/>
                    <a:pt x="1044" y="848"/>
                    <a:pt x="1058" y="848"/>
                  </a:cubicBezTo>
                  <a:cubicBezTo>
                    <a:pt x="1148" y="848"/>
                    <a:pt x="1229" y="779"/>
                    <a:pt x="1119" y="691"/>
                  </a:cubicBezTo>
                  <a:cubicBezTo>
                    <a:pt x="1048" y="620"/>
                    <a:pt x="1125" y="525"/>
                    <a:pt x="1204" y="525"/>
                  </a:cubicBezTo>
                  <a:cubicBezTo>
                    <a:pt x="1238" y="525"/>
                    <a:pt x="1273" y="543"/>
                    <a:pt x="1297" y="589"/>
                  </a:cubicBezTo>
                  <a:cubicBezTo>
                    <a:pt x="1347" y="691"/>
                    <a:pt x="1322" y="818"/>
                    <a:pt x="1271" y="920"/>
                  </a:cubicBezTo>
                  <a:cubicBezTo>
                    <a:pt x="1160" y="1075"/>
                    <a:pt x="971" y="1153"/>
                    <a:pt x="772" y="1153"/>
                  </a:cubicBezTo>
                  <a:cubicBezTo>
                    <a:pt x="744" y="1153"/>
                    <a:pt x="715" y="1151"/>
                    <a:pt x="687" y="1148"/>
                  </a:cubicBezTo>
                  <a:cubicBezTo>
                    <a:pt x="178" y="1047"/>
                    <a:pt x="178" y="360"/>
                    <a:pt x="559" y="106"/>
                  </a:cubicBezTo>
                  <a:cubicBezTo>
                    <a:pt x="605" y="84"/>
                    <a:pt x="569" y="1"/>
                    <a:pt x="507"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9"/>
            <p:cNvSpPr/>
            <p:nvPr/>
          </p:nvSpPr>
          <p:spPr>
            <a:xfrm>
              <a:off x="962515" y="4386143"/>
              <a:ext cx="29261" cy="652710"/>
            </a:xfrm>
            <a:custGeom>
              <a:rect b="b" l="l" r="r" t="t"/>
              <a:pathLst>
                <a:path extrusionOk="0" h="15882" w="712">
                  <a:moveTo>
                    <a:pt x="180" y="0"/>
                  </a:moveTo>
                  <a:cubicBezTo>
                    <a:pt x="153" y="0"/>
                    <a:pt x="127" y="13"/>
                    <a:pt x="127" y="43"/>
                  </a:cubicBezTo>
                  <a:cubicBezTo>
                    <a:pt x="407" y="1288"/>
                    <a:pt x="0" y="2482"/>
                    <a:pt x="178" y="3728"/>
                  </a:cubicBezTo>
                  <a:cubicBezTo>
                    <a:pt x="280" y="4617"/>
                    <a:pt x="508" y="5304"/>
                    <a:pt x="458" y="6219"/>
                  </a:cubicBezTo>
                  <a:cubicBezTo>
                    <a:pt x="407" y="6879"/>
                    <a:pt x="280" y="7566"/>
                    <a:pt x="229" y="8252"/>
                  </a:cubicBezTo>
                  <a:cubicBezTo>
                    <a:pt x="153" y="9243"/>
                    <a:pt x="102" y="10260"/>
                    <a:pt x="76" y="11251"/>
                  </a:cubicBezTo>
                  <a:cubicBezTo>
                    <a:pt x="51" y="12776"/>
                    <a:pt x="102" y="14275"/>
                    <a:pt x="254" y="15800"/>
                  </a:cubicBezTo>
                  <a:cubicBezTo>
                    <a:pt x="254" y="15855"/>
                    <a:pt x="292" y="15882"/>
                    <a:pt x="335" y="15882"/>
                  </a:cubicBezTo>
                  <a:cubicBezTo>
                    <a:pt x="392" y="15882"/>
                    <a:pt x="458" y="15836"/>
                    <a:pt x="458" y="15750"/>
                  </a:cubicBezTo>
                  <a:cubicBezTo>
                    <a:pt x="203" y="12801"/>
                    <a:pt x="254" y="9853"/>
                    <a:pt x="559" y="6905"/>
                  </a:cubicBezTo>
                  <a:cubicBezTo>
                    <a:pt x="712" y="5609"/>
                    <a:pt x="559" y="4922"/>
                    <a:pt x="356" y="3702"/>
                  </a:cubicBezTo>
                  <a:cubicBezTo>
                    <a:pt x="331" y="3575"/>
                    <a:pt x="305" y="3448"/>
                    <a:pt x="305" y="3296"/>
                  </a:cubicBezTo>
                  <a:cubicBezTo>
                    <a:pt x="229" y="2203"/>
                    <a:pt x="508" y="1135"/>
                    <a:pt x="229" y="17"/>
                  </a:cubicBezTo>
                  <a:cubicBezTo>
                    <a:pt x="218" y="7"/>
                    <a:pt x="199" y="0"/>
                    <a:pt x="180"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9"/>
            <p:cNvSpPr/>
            <p:nvPr/>
          </p:nvSpPr>
          <p:spPr>
            <a:xfrm>
              <a:off x="1022476" y="4001799"/>
              <a:ext cx="16316" cy="147458"/>
            </a:xfrm>
            <a:custGeom>
              <a:rect b="b" l="l" r="r" t="t"/>
              <a:pathLst>
                <a:path extrusionOk="0" h="3588" w="397">
                  <a:moveTo>
                    <a:pt x="144" y="0"/>
                  </a:moveTo>
                  <a:cubicBezTo>
                    <a:pt x="72" y="0"/>
                    <a:pt x="1" y="55"/>
                    <a:pt x="15" y="143"/>
                  </a:cubicBezTo>
                  <a:cubicBezTo>
                    <a:pt x="142" y="1262"/>
                    <a:pt x="168" y="2405"/>
                    <a:pt x="92" y="3549"/>
                  </a:cubicBezTo>
                  <a:cubicBezTo>
                    <a:pt x="92" y="3574"/>
                    <a:pt x="117" y="3587"/>
                    <a:pt x="142" y="3587"/>
                  </a:cubicBezTo>
                  <a:cubicBezTo>
                    <a:pt x="168" y="3587"/>
                    <a:pt x="193" y="3574"/>
                    <a:pt x="193" y="3549"/>
                  </a:cubicBezTo>
                  <a:cubicBezTo>
                    <a:pt x="371" y="2405"/>
                    <a:pt x="397" y="1236"/>
                    <a:pt x="269" y="92"/>
                  </a:cubicBezTo>
                  <a:cubicBezTo>
                    <a:pt x="248" y="29"/>
                    <a:pt x="196" y="0"/>
                    <a:pt x="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9"/>
            <p:cNvSpPr/>
            <p:nvPr/>
          </p:nvSpPr>
          <p:spPr>
            <a:xfrm>
              <a:off x="943692" y="3882698"/>
              <a:ext cx="24083" cy="423017"/>
            </a:xfrm>
            <a:custGeom>
              <a:rect b="b" l="l" r="r" t="t"/>
              <a:pathLst>
                <a:path extrusionOk="0" h="10293" w="586">
                  <a:moveTo>
                    <a:pt x="65" y="0"/>
                  </a:moveTo>
                  <a:cubicBezTo>
                    <a:pt x="52" y="0"/>
                    <a:pt x="37" y="6"/>
                    <a:pt x="26" y="17"/>
                  </a:cubicBezTo>
                  <a:cubicBezTo>
                    <a:pt x="1" y="17"/>
                    <a:pt x="1" y="42"/>
                    <a:pt x="26" y="42"/>
                  </a:cubicBezTo>
                  <a:cubicBezTo>
                    <a:pt x="128" y="3422"/>
                    <a:pt x="255" y="6803"/>
                    <a:pt x="306" y="10183"/>
                  </a:cubicBezTo>
                  <a:cubicBezTo>
                    <a:pt x="306" y="10253"/>
                    <a:pt x="367" y="10292"/>
                    <a:pt x="422" y="10292"/>
                  </a:cubicBezTo>
                  <a:cubicBezTo>
                    <a:pt x="468" y="10292"/>
                    <a:pt x="509" y="10266"/>
                    <a:pt x="509" y="10208"/>
                  </a:cubicBezTo>
                  <a:cubicBezTo>
                    <a:pt x="585" y="6803"/>
                    <a:pt x="458" y="3422"/>
                    <a:pt x="102" y="42"/>
                  </a:cubicBezTo>
                  <a:cubicBezTo>
                    <a:pt x="102" y="12"/>
                    <a:pt x="85"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9"/>
            <p:cNvSpPr/>
            <p:nvPr/>
          </p:nvSpPr>
          <p:spPr>
            <a:xfrm>
              <a:off x="582692" y="3315470"/>
              <a:ext cx="221968" cy="67975"/>
            </a:xfrm>
            <a:custGeom>
              <a:rect b="b" l="l" r="r" t="t"/>
              <a:pathLst>
                <a:path extrusionOk="0" h="1654" w="5401">
                  <a:moveTo>
                    <a:pt x="1231" y="1"/>
                  </a:moveTo>
                  <a:cubicBezTo>
                    <a:pt x="696" y="1"/>
                    <a:pt x="196" y="342"/>
                    <a:pt x="16" y="882"/>
                  </a:cubicBezTo>
                  <a:cubicBezTo>
                    <a:pt x="1" y="945"/>
                    <a:pt x="53" y="988"/>
                    <a:pt x="113" y="988"/>
                  </a:cubicBezTo>
                  <a:cubicBezTo>
                    <a:pt x="150" y="988"/>
                    <a:pt x="190" y="972"/>
                    <a:pt x="220" y="933"/>
                  </a:cubicBezTo>
                  <a:cubicBezTo>
                    <a:pt x="385" y="540"/>
                    <a:pt x="770" y="281"/>
                    <a:pt x="1195" y="281"/>
                  </a:cubicBezTo>
                  <a:cubicBezTo>
                    <a:pt x="1292" y="281"/>
                    <a:pt x="1391" y="295"/>
                    <a:pt x="1490" y="323"/>
                  </a:cubicBezTo>
                  <a:cubicBezTo>
                    <a:pt x="1948" y="501"/>
                    <a:pt x="2100" y="933"/>
                    <a:pt x="2177" y="1365"/>
                  </a:cubicBezTo>
                  <a:cubicBezTo>
                    <a:pt x="2189" y="1451"/>
                    <a:pt x="2242" y="1489"/>
                    <a:pt x="2297" y="1489"/>
                  </a:cubicBezTo>
                  <a:cubicBezTo>
                    <a:pt x="2356" y="1489"/>
                    <a:pt x="2418" y="1444"/>
                    <a:pt x="2431" y="1365"/>
                  </a:cubicBezTo>
                  <a:cubicBezTo>
                    <a:pt x="2431" y="1340"/>
                    <a:pt x="2431" y="1340"/>
                    <a:pt x="2431" y="1314"/>
                  </a:cubicBezTo>
                  <a:cubicBezTo>
                    <a:pt x="2751" y="816"/>
                    <a:pt x="3237" y="567"/>
                    <a:pt x="3709" y="567"/>
                  </a:cubicBezTo>
                  <a:cubicBezTo>
                    <a:pt x="4248" y="567"/>
                    <a:pt x="4767" y="892"/>
                    <a:pt x="4998" y="1543"/>
                  </a:cubicBezTo>
                  <a:cubicBezTo>
                    <a:pt x="5027" y="1621"/>
                    <a:pt x="5097" y="1654"/>
                    <a:pt x="5168" y="1654"/>
                  </a:cubicBezTo>
                  <a:cubicBezTo>
                    <a:pt x="5283" y="1654"/>
                    <a:pt x="5401" y="1567"/>
                    <a:pt x="5354" y="1441"/>
                  </a:cubicBezTo>
                  <a:cubicBezTo>
                    <a:pt x="5121" y="655"/>
                    <a:pt x="4405" y="219"/>
                    <a:pt x="3716" y="219"/>
                  </a:cubicBezTo>
                  <a:cubicBezTo>
                    <a:pt x="3201" y="219"/>
                    <a:pt x="2702" y="462"/>
                    <a:pt x="2431" y="984"/>
                  </a:cubicBezTo>
                  <a:cubicBezTo>
                    <a:pt x="2304" y="501"/>
                    <a:pt x="1922" y="120"/>
                    <a:pt x="1440" y="18"/>
                  </a:cubicBezTo>
                  <a:cubicBezTo>
                    <a:pt x="1370" y="6"/>
                    <a:pt x="1300" y="1"/>
                    <a:pt x="1231"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9"/>
            <p:cNvSpPr/>
            <p:nvPr/>
          </p:nvSpPr>
          <p:spPr>
            <a:xfrm>
              <a:off x="939541" y="4387663"/>
              <a:ext cx="56427" cy="634299"/>
            </a:xfrm>
            <a:custGeom>
              <a:rect b="b" l="l" r="r" t="t"/>
              <a:pathLst>
                <a:path extrusionOk="0" h="15434" w="1373">
                  <a:moveTo>
                    <a:pt x="738" y="1"/>
                  </a:moveTo>
                  <a:cubicBezTo>
                    <a:pt x="711" y="1"/>
                    <a:pt x="680" y="18"/>
                    <a:pt x="661" y="56"/>
                  </a:cubicBezTo>
                  <a:cubicBezTo>
                    <a:pt x="356" y="819"/>
                    <a:pt x="280" y="1683"/>
                    <a:pt x="483" y="2496"/>
                  </a:cubicBezTo>
                  <a:cubicBezTo>
                    <a:pt x="737" y="3894"/>
                    <a:pt x="737" y="5343"/>
                    <a:pt x="457" y="6741"/>
                  </a:cubicBezTo>
                  <a:cubicBezTo>
                    <a:pt x="0" y="9511"/>
                    <a:pt x="280" y="12459"/>
                    <a:pt x="483" y="15255"/>
                  </a:cubicBezTo>
                  <a:cubicBezTo>
                    <a:pt x="495" y="15376"/>
                    <a:pt x="599" y="15433"/>
                    <a:pt x="705" y="15433"/>
                  </a:cubicBezTo>
                  <a:cubicBezTo>
                    <a:pt x="821" y="15433"/>
                    <a:pt x="940" y="15363"/>
                    <a:pt x="940" y="15230"/>
                  </a:cubicBezTo>
                  <a:cubicBezTo>
                    <a:pt x="940" y="12561"/>
                    <a:pt x="534" y="9791"/>
                    <a:pt x="966" y="7147"/>
                  </a:cubicBezTo>
                  <a:cubicBezTo>
                    <a:pt x="1118" y="6182"/>
                    <a:pt x="1372" y="5317"/>
                    <a:pt x="1296" y="4352"/>
                  </a:cubicBezTo>
                  <a:cubicBezTo>
                    <a:pt x="1144" y="2852"/>
                    <a:pt x="407" y="1658"/>
                    <a:pt x="788" y="107"/>
                  </a:cubicBezTo>
                  <a:cubicBezTo>
                    <a:pt x="819" y="44"/>
                    <a:pt x="783" y="1"/>
                    <a:pt x="738" y="1"/>
                  </a:cubicBezTo>
                  <a:close/>
                </a:path>
              </a:pathLst>
            </a:custGeom>
            <a:solidFill>
              <a:srgbClr val="C490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9"/>
            <p:cNvSpPr/>
            <p:nvPr/>
          </p:nvSpPr>
          <p:spPr>
            <a:xfrm>
              <a:off x="603446" y="3291881"/>
              <a:ext cx="220899" cy="94113"/>
            </a:xfrm>
            <a:custGeom>
              <a:rect b="b" l="l" r="r" t="t"/>
              <a:pathLst>
                <a:path extrusionOk="0" h="2290" w="5375">
                  <a:moveTo>
                    <a:pt x="3287" y="0"/>
                  </a:moveTo>
                  <a:cubicBezTo>
                    <a:pt x="2729" y="0"/>
                    <a:pt x="2176" y="228"/>
                    <a:pt x="1799" y="719"/>
                  </a:cubicBezTo>
                  <a:cubicBezTo>
                    <a:pt x="1555" y="447"/>
                    <a:pt x="1214" y="304"/>
                    <a:pt x="868" y="304"/>
                  </a:cubicBezTo>
                  <a:cubicBezTo>
                    <a:pt x="600" y="304"/>
                    <a:pt x="329" y="389"/>
                    <a:pt x="96" y="567"/>
                  </a:cubicBezTo>
                  <a:cubicBezTo>
                    <a:pt x="1" y="662"/>
                    <a:pt x="61" y="823"/>
                    <a:pt x="194" y="823"/>
                  </a:cubicBezTo>
                  <a:cubicBezTo>
                    <a:pt x="203" y="823"/>
                    <a:pt x="213" y="822"/>
                    <a:pt x="223" y="821"/>
                  </a:cubicBezTo>
                  <a:cubicBezTo>
                    <a:pt x="354" y="786"/>
                    <a:pt x="495" y="765"/>
                    <a:pt x="634" y="765"/>
                  </a:cubicBezTo>
                  <a:cubicBezTo>
                    <a:pt x="1006" y="765"/>
                    <a:pt x="1364" y="918"/>
                    <a:pt x="1494" y="1380"/>
                  </a:cubicBezTo>
                  <a:cubicBezTo>
                    <a:pt x="1524" y="1547"/>
                    <a:pt x="1673" y="1642"/>
                    <a:pt x="1820" y="1642"/>
                  </a:cubicBezTo>
                  <a:cubicBezTo>
                    <a:pt x="1919" y="1642"/>
                    <a:pt x="2017" y="1599"/>
                    <a:pt x="2078" y="1507"/>
                  </a:cubicBezTo>
                  <a:cubicBezTo>
                    <a:pt x="2408" y="1019"/>
                    <a:pt x="2879" y="769"/>
                    <a:pt x="3318" y="769"/>
                  </a:cubicBezTo>
                  <a:cubicBezTo>
                    <a:pt x="3861" y="769"/>
                    <a:pt x="4355" y="1152"/>
                    <a:pt x="4467" y="1939"/>
                  </a:cubicBezTo>
                  <a:cubicBezTo>
                    <a:pt x="4500" y="2181"/>
                    <a:pt x="4681" y="2290"/>
                    <a:pt x="4869" y="2290"/>
                  </a:cubicBezTo>
                  <a:cubicBezTo>
                    <a:pt x="5116" y="2290"/>
                    <a:pt x="5375" y="2104"/>
                    <a:pt x="5331" y="1786"/>
                  </a:cubicBezTo>
                  <a:cubicBezTo>
                    <a:pt x="5188" y="652"/>
                    <a:pt x="4231" y="0"/>
                    <a:pt x="3287"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9"/>
            <p:cNvSpPr/>
            <p:nvPr/>
          </p:nvSpPr>
          <p:spPr>
            <a:xfrm>
              <a:off x="1210045" y="3773995"/>
              <a:ext cx="224639" cy="148321"/>
            </a:xfrm>
            <a:custGeom>
              <a:rect b="b" l="l" r="r" t="t"/>
              <a:pathLst>
                <a:path extrusionOk="0" h="3609" w="5466">
                  <a:moveTo>
                    <a:pt x="3837" y="0"/>
                  </a:moveTo>
                  <a:cubicBezTo>
                    <a:pt x="3719" y="0"/>
                    <a:pt x="3601" y="14"/>
                    <a:pt x="3483" y="44"/>
                  </a:cubicBezTo>
                  <a:cubicBezTo>
                    <a:pt x="2441" y="425"/>
                    <a:pt x="1780" y="1493"/>
                    <a:pt x="1932" y="2585"/>
                  </a:cubicBezTo>
                  <a:cubicBezTo>
                    <a:pt x="1689" y="2302"/>
                    <a:pt x="1397" y="2050"/>
                    <a:pt x="1019" y="2050"/>
                  </a:cubicBezTo>
                  <a:cubicBezTo>
                    <a:pt x="922" y="2050"/>
                    <a:pt x="820" y="2067"/>
                    <a:pt x="712" y="2103"/>
                  </a:cubicBezTo>
                  <a:cubicBezTo>
                    <a:pt x="1" y="2331"/>
                    <a:pt x="179" y="3145"/>
                    <a:pt x="560" y="3577"/>
                  </a:cubicBezTo>
                  <a:cubicBezTo>
                    <a:pt x="575" y="3600"/>
                    <a:pt x="593" y="3609"/>
                    <a:pt x="610" y="3609"/>
                  </a:cubicBezTo>
                  <a:cubicBezTo>
                    <a:pt x="648" y="3609"/>
                    <a:pt x="679" y="3561"/>
                    <a:pt x="662" y="3526"/>
                  </a:cubicBezTo>
                  <a:cubicBezTo>
                    <a:pt x="486" y="3126"/>
                    <a:pt x="336" y="2356"/>
                    <a:pt x="985" y="2356"/>
                  </a:cubicBezTo>
                  <a:cubicBezTo>
                    <a:pt x="996" y="2356"/>
                    <a:pt x="1006" y="2356"/>
                    <a:pt x="1017" y="2357"/>
                  </a:cubicBezTo>
                  <a:cubicBezTo>
                    <a:pt x="1526" y="2382"/>
                    <a:pt x="1780" y="2865"/>
                    <a:pt x="1983" y="3246"/>
                  </a:cubicBezTo>
                  <a:cubicBezTo>
                    <a:pt x="2018" y="3307"/>
                    <a:pt x="2073" y="3332"/>
                    <a:pt x="2126" y="3332"/>
                  </a:cubicBezTo>
                  <a:cubicBezTo>
                    <a:pt x="2231" y="3332"/>
                    <a:pt x="2330" y="3237"/>
                    <a:pt x="2263" y="3119"/>
                  </a:cubicBezTo>
                  <a:cubicBezTo>
                    <a:pt x="2288" y="3094"/>
                    <a:pt x="2288" y="3094"/>
                    <a:pt x="2288" y="3068"/>
                  </a:cubicBezTo>
                  <a:cubicBezTo>
                    <a:pt x="2237" y="2153"/>
                    <a:pt x="2390" y="1213"/>
                    <a:pt x="3254" y="705"/>
                  </a:cubicBezTo>
                  <a:cubicBezTo>
                    <a:pt x="3428" y="584"/>
                    <a:pt x="3622" y="528"/>
                    <a:pt x="3812" y="528"/>
                  </a:cubicBezTo>
                  <a:cubicBezTo>
                    <a:pt x="4261" y="528"/>
                    <a:pt x="4690" y="840"/>
                    <a:pt x="4779" y="1340"/>
                  </a:cubicBezTo>
                  <a:cubicBezTo>
                    <a:pt x="4855" y="1823"/>
                    <a:pt x="4855" y="2331"/>
                    <a:pt x="4753" y="2814"/>
                  </a:cubicBezTo>
                  <a:cubicBezTo>
                    <a:pt x="4738" y="2966"/>
                    <a:pt x="4886" y="3063"/>
                    <a:pt x="5024" y="3063"/>
                  </a:cubicBezTo>
                  <a:cubicBezTo>
                    <a:pt x="5117" y="3063"/>
                    <a:pt x="5206" y="3018"/>
                    <a:pt x="5236" y="2916"/>
                  </a:cubicBezTo>
                  <a:cubicBezTo>
                    <a:pt x="5389" y="2179"/>
                    <a:pt x="5465" y="1340"/>
                    <a:pt x="5033" y="679"/>
                  </a:cubicBezTo>
                  <a:cubicBezTo>
                    <a:pt x="4787" y="249"/>
                    <a:pt x="4326" y="0"/>
                    <a:pt x="38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9"/>
            <p:cNvSpPr/>
            <p:nvPr/>
          </p:nvSpPr>
          <p:spPr>
            <a:xfrm>
              <a:off x="741451" y="3528068"/>
              <a:ext cx="222132" cy="91812"/>
            </a:xfrm>
            <a:custGeom>
              <a:rect b="b" l="l" r="r" t="t"/>
              <a:pathLst>
                <a:path extrusionOk="0" h="2234" w="5405">
                  <a:moveTo>
                    <a:pt x="3988" y="0"/>
                  </a:moveTo>
                  <a:cubicBezTo>
                    <a:pt x="3258" y="0"/>
                    <a:pt x="2268" y="427"/>
                    <a:pt x="2075" y="1173"/>
                  </a:cubicBezTo>
                  <a:cubicBezTo>
                    <a:pt x="1745" y="914"/>
                    <a:pt x="1349" y="764"/>
                    <a:pt x="928" y="764"/>
                  </a:cubicBezTo>
                  <a:cubicBezTo>
                    <a:pt x="896" y="764"/>
                    <a:pt x="863" y="765"/>
                    <a:pt x="830" y="767"/>
                  </a:cubicBezTo>
                  <a:cubicBezTo>
                    <a:pt x="448" y="792"/>
                    <a:pt x="143" y="1072"/>
                    <a:pt x="16" y="1428"/>
                  </a:cubicBezTo>
                  <a:cubicBezTo>
                    <a:pt x="0" y="1508"/>
                    <a:pt x="66" y="1558"/>
                    <a:pt x="122" y="1558"/>
                  </a:cubicBezTo>
                  <a:cubicBezTo>
                    <a:pt x="155" y="1558"/>
                    <a:pt x="185" y="1541"/>
                    <a:pt x="194" y="1504"/>
                  </a:cubicBezTo>
                  <a:cubicBezTo>
                    <a:pt x="324" y="1155"/>
                    <a:pt x="555" y="1029"/>
                    <a:pt x="814" y="1029"/>
                  </a:cubicBezTo>
                  <a:cubicBezTo>
                    <a:pt x="1216" y="1029"/>
                    <a:pt x="1685" y="1333"/>
                    <a:pt x="1948" y="1580"/>
                  </a:cubicBezTo>
                  <a:cubicBezTo>
                    <a:pt x="1991" y="1623"/>
                    <a:pt x="2045" y="1642"/>
                    <a:pt x="2097" y="1642"/>
                  </a:cubicBezTo>
                  <a:cubicBezTo>
                    <a:pt x="2230" y="1642"/>
                    <a:pt x="2358" y="1522"/>
                    <a:pt x="2304" y="1377"/>
                  </a:cubicBezTo>
                  <a:cubicBezTo>
                    <a:pt x="2634" y="868"/>
                    <a:pt x="3168" y="538"/>
                    <a:pt x="3753" y="462"/>
                  </a:cubicBezTo>
                  <a:cubicBezTo>
                    <a:pt x="3808" y="456"/>
                    <a:pt x="3860" y="454"/>
                    <a:pt x="3910" y="454"/>
                  </a:cubicBezTo>
                  <a:cubicBezTo>
                    <a:pt x="4780" y="454"/>
                    <a:pt x="4872" y="1266"/>
                    <a:pt x="4896" y="1987"/>
                  </a:cubicBezTo>
                  <a:cubicBezTo>
                    <a:pt x="4896" y="2142"/>
                    <a:pt x="5021" y="2234"/>
                    <a:pt x="5136" y="2234"/>
                  </a:cubicBezTo>
                  <a:cubicBezTo>
                    <a:pt x="5230" y="2234"/>
                    <a:pt x="5317" y="2174"/>
                    <a:pt x="5328" y="2038"/>
                  </a:cubicBezTo>
                  <a:cubicBezTo>
                    <a:pt x="5405" y="1148"/>
                    <a:pt x="5176" y="81"/>
                    <a:pt x="4108" y="4"/>
                  </a:cubicBezTo>
                  <a:cubicBezTo>
                    <a:pt x="4069" y="2"/>
                    <a:pt x="4029" y="0"/>
                    <a:pt x="39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9"/>
            <p:cNvSpPr/>
            <p:nvPr/>
          </p:nvSpPr>
          <p:spPr>
            <a:xfrm>
              <a:off x="998023" y="3163492"/>
              <a:ext cx="327999" cy="160856"/>
            </a:xfrm>
            <a:custGeom>
              <a:rect b="b" l="l" r="r" t="t"/>
              <a:pathLst>
                <a:path extrusionOk="0" h="3914" w="7981">
                  <a:moveTo>
                    <a:pt x="4582" y="1"/>
                  </a:moveTo>
                  <a:cubicBezTo>
                    <a:pt x="3340" y="1"/>
                    <a:pt x="2262" y="1304"/>
                    <a:pt x="2262" y="2521"/>
                  </a:cubicBezTo>
                  <a:cubicBezTo>
                    <a:pt x="2028" y="2100"/>
                    <a:pt x="1578" y="1829"/>
                    <a:pt x="1091" y="1829"/>
                  </a:cubicBezTo>
                  <a:cubicBezTo>
                    <a:pt x="1050" y="1829"/>
                    <a:pt x="1008" y="1831"/>
                    <a:pt x="966" y="1835"/>
                  </a:cubicBezTo>
                  <a:cubicBezTo>
                    <a:pt x="382" y="1937"/>
                    <a:pt x="0" y="2623"/>
                    <a:pt x="458" y="3106"/>
                  </a:cubicBezTo>
                  <a:cubicBezTo>
                    <a:pt x="472" y="3128"/>
                    <a:pt x="493" y="3137"/>
                    <a:pt x="514" y="3137"/>
                  </a:cubicBezTo>
                  <a:cubicBezTo>
                    <a:pt x="566" y="3137"/>
                    <a:pt x="621" y="3077"/>
                    <a:pt x="585" y="3004"/>
                  </a:cubicBezTo>
                  <a:cubicBezTo>
                    <a:pt x="410" y="2611"/>
                    <a:pt x="724" y="2180"/>
                    <a:pt x="1122" y="2180"/>
                  </a:cubicBezTo>
                  <a:cubicBezTo>
                    <a:pt x="1187" y="2180"/>
                    <a:pt x="1254" y="2191"/>
                    <a:pt x="1322" y="2216"/>
                  </a:cubicBezTo>
                  <a:cubicBezTo>
                    <a:pt x="1779" y="2318"/>
                    <a:pt x="1881" y="2725"/>
                    <a:pt x="2186" y="3055"/>
                  </a:cubicBezTo>
                  <a:cubicBezTo>
                    <a:pt x="2203" y="3072"/>
                    <a:pt x="2231" y="3081"/>
                    <a:pt x="2261" y="3081"/>
                  </a:cubicBezTo>
                  <a:cubicBezTo>
                    <a:pt x="2322" y="3081"/>
                    <a:pt x="2389" y="3047"/>
                    <a:pt x="2389" y="2979"/>
                  </a:cubicBezTo>
                  <a:lnTo>
                    <a:pt x="2389" y="2953"/>
                  </a:lnTo>
                  <a:cubicBezTo>
                    <a:pt x="2402" y="2958"/>
                    <a:pt x="2416" y="2960"/>
                    <a:pt x="2430" y="2960"/>
                  </a:cubicBezTo>
                  <a:cubicBezTo>
                    <a:pt x="2498" y="2960"/>
                    <a:pt x="2567" y="2911"/>
                    <a:pt x="2567" y="2826"/>
                  </a:cubicBezTo>
                  <a:cubicBezTo>
                    <a:pt x="2637" y="1834"/>
                    <a:pt x="3355" y="443"/>
                    <a:pt x="4496" y="443"/>
                  </a:cubicBezTo>
                  <a:cubicBezTo>
                    <a:pt x="4611" y="443"/>
                    <a:pt x="4731" y="458"/>
                    <a:pt x="4855" y="488"/>
                  </a:cubicBezTo>
                  <a:cubicBezTo>
                    <a:pt x="6126" y="768"/>
                    <a:pt x="5897" y="2064"/>
                    <a:pt x="5693" y="3055"/>
                  </a:cubicBezTo>
                  <a:cubicBezTo>
                    <a:pt x="5643" y="3081"/>
                    <a:pt x="5643" y="3157"/>
                    <a:pt x="5668" y="3208"/>
                  </a:cubicBezTo>
                  <a:cubicBezTo>
                    <a:pt x="5668" y="3233"/>
                    <a:pt x="5643" y="3258"/>
                    <a:pt x="5643" y="3284"/>
                  </a:cubicBezTo>
                  <a:cubicBezTo>
                    <a:pt x="5626" y="3401"/>
                    <a:pt x="5730" y="3474"/>
                    <a:pt x="5833" y="3474"/>
                  </a:cubicBezTo>
                  <a:cubicBezTo>
                    <a:pt x="5886" y="3474"/>
                    <a:pt x="5938" y="3454"/>
                    <a:pt x="5973" y="3411"/>
                  </a:cubicBezTo>
                  <a:cubicBezTo>
                    <a:pt x="6024" y="3309"/>
                    <a:pt x="6100" y="3208"/>
                    <a:pt x="6126" y="3081"/>
                  </a:cubicBezTo>
                  <a:cubicBezTo>
                    <a:pt x="6354" y="2928"/>
                    <a:pt x="6608" y="2826"/>
                    <a:pt x="6888" y="2826"/>
                  </a:cubicBezTo>
                  <a:cubicBezTo>
                    <a:pt x="7422" y="2826"/>
                    <a:pt x="7498" y="3233"/>
                    <a:pt x="7396" y="3665"/>
                  </a:cubicBezTo>
                  <a:cubicBezTo>
                    <a:pt x="7366" y="3817"/>
                    <a:pt x="7507" y="3914"/>
                    <a:pt x="7643" y="3914"/>
                  </a:cubicBezTo>
                  <a:cubicBezTo>
                    <a:pt x="7734" y="3914"/>
                    <a:pt x="7823" y="3869"/>
                    <a:pt x="7854" y="3767"/>
                  </a:cubicBezTo>
                  <a:cubicBezTo>
                    <a:pt x="7981" y="3233"/>
                    <a:pt x="7879" y="2623"/>
                    <a:pt x="7269" y="2445"/>
                  </a:cubicBezTo>
                  <a:cubicBezTo>
                    <a:pt x="7142" y="2406"/>
                    <a:pt x="7011" y="2386"/>
                    <a:pt x="6880" y="2386"/>
                  </a:cubicBezTo>
                  <a:cubicBezTo>
                    <a:pt x="6672" y="2386"/>
                    <a:pt x="6466" y="2437"/>
                    <a:pt x="6278" y="2547"/>
                  </a:cubicBezTo>
                  <a:cubicBezTo>
                    <a:pt x="6481" y="1505"/>
                    <a:pt x="6049" y="259"/>
                    <a:pt x="4906" y="31"/>
                  </a:cubicBezTo>
                  <a:cubicBezTo>
                    <a:pt x="4797" y="11"/>
                    <a:pt x="4689" y="1"/>
                    <a:pt x="45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9"/>
            <p:cNvSpPr/>
            <p:nvPr/>
          </p:nvSpPr>
          <p:spPr>
            <a:xfrm>
              <a:off x="767178" y="2703036"/>
              <a:ext cx="240831" cy="96826"/>
            </a:xfrm>
            <a:custGeom>
              <a:rect b="b" l="l" r="r" t="t"/>
              <a:pathLst>
                <a:path extrusionOk="0" h="2356" w="5860">
                  <a:moveTo>
                    <a:pt x="3737" y="1"/>
                  </a:moveTo>
                  <a:cubicBezTo>
                    <a:pt x="2923" y="1"/>
                    <a:pt x="2389" y="865"/>
                    <a:pt x="2237" y="1551"/>
                  </a:cubicBezTo>
                  <a:cubicBezTo>
                    <a:pt x="1972" y="1022"/>
                    <a:pt x="1594" y="401"/>
                    <a:pt x="950" y="401"/>
                  </a:cubicBezTo>
                  <a:cubicBezTo>
                    <a:pt x="914" y="401"/>
                    <a:pt x="877" y="403"/>
                    <a:pt x="839" y="408"/>
                  </a:cubicBezTo>
                  <a:cubicBezTo>
                    <a:pt x="407" y="433"/>
                    <a:pt x="0" y="967"/>
                    <a:pt x="305" y="1373"/>
                  </a:cubicBezTo>
                  <a:cubicBezTo>
                    <a:pt x="320" y="1388"/>
                    <a:pt x="337" y="1394"/>
                    <a:pt x="353" y="1394"/>
                  </a:cubicBezTo>
                  <a:cubicBezTo>
                    <a:pt x="392" y="1394"/>
                    <a:pt x="425" y="1358"/>
                    <a:pt x="407" y="1322"/>
                  </a:cubicBezTo>
                  <a:cubicBezTo>
                    <a:pt x="318" y="895"/>
                    <a:pt x="629" y="654"/>
                    <a:pt x="972" y="654"/>
                  </a:cubicBezTo>
                  <a:cubicBezTo>
                    <a:pt x="1118" y="654"/>
                    <a:pt x="1269" y="698"/>
                    <a:pt x="1398" y="789"/>
                  </a:cubicBezTo>
                  <a:cubicBezTo>
                    <a:pt x="1703" y="1068"/>
                    <a:pt x="1907" y="1399"/>
                    <a:pt x="2008" y="1780"/>
                  </a:cubicBezTo>
                  <a:cubicBezTo>
                    <a:pt x="2027" y="1847"/>
                    <a:pt x="2072" y="1874"/>
                    <a:pt x="2119" y="1874"/>
                  </a:cubicBezTo>
                  <a:cubicBezTo>
                    <a:pt x="2199" y="1874"/>
                    <a:pt x="2288" y="1799"/>
                    <a:pt x="2288" y="1704"/>
                  </a:cubicBezTo>
                  <a:cubicBezTo>
                    <a:pt x="2301" y="1711"/>
                    <a:pt x="2315" y="1714"/>
                    <a:pt x="2328" y="1714"/>
                  </a:cubicBezTo>
                  <a:cubicBezTo>
                    <a:pt x="2362" y="1714"/>
                    <a:pt x="2389" y="1690"/>
                    <a:pt x="2389" y="1653"/>
                  </a:cubicBezTo>
                  <a:cubicBezTo>
                    <a:pt x="2542" y="1094"/>
                    <a:pt x="2949" y="611"/>
                    <a:pt x="3482" y="382"/>
                  </a:cubicBezTo>
                  <a:cubicBezTo>
                    <a:pt x="3546" y="361"/>
                    <a:pt x="3609" y="351"/>
                    <a:pt x="3670" y="351"/>
                  </a:cubicBezTo>
                  <a:cubicBezTo>
                    <a:pt x="3980" y="351"/>
                    <a:pt x="4249" y="602"/>
                    <a:pt x="4270" y="941"/>
                  </a:cubicBezTo>
                  <a:cubicBezTo>
                    <a:pt x="4296" y="1272"/>
                    <a:pt x="4270" y="1602"/>
                    <a:pt x="4169" y="1932"/>
                  </a:cubicBezTo>
                  <a:cubicBezTo>
                    <a:pt x="4154" y="2053"/>
                    <a:pt x="4254" y="2128"/>
                    <a:pt x="4354" y="2128"/>
                  </a:cubicBezTo>
                  <a:cubicBezTo>
                    <a:pt x="4424" y="2128"/>
                    <a:pt x="4493" y="2092"/>
                    <a:pt x="4524" y="2009"/>
                  </a:cubicBezTo>
                  <a:cubicBezTo>
                    <a:pt x="4550" y="1932"/>
                    <a:pt x="4575" y="1882"/>
                    <a:pt x="4575" y="1805"/>
                  </a:cubicBezTo>
                  <a:cubicBezTo>
                    <a:pt x="4690" y="1691"/>
                    <a:pt x="4831" y="1640"/>
                    <a:pt x="4968" y="1640"/>
                  </a:cubicBezTo>
                  <a:cubicBezTo>
                    <a:pt x="5258" y="1640"/>
                    <a:pt x="5533" y="1867"/>
                    <a:pt x="5516" y="2212"/>
                  </a:cubicBezTo>
                  <a:cubicBezTo>
                    <a:pt x="5516" y="2304"/>
                    <a:pt x="5590" y="2355"/>
                    <a:pt x="5666" y="2355"/>
                  </a:cubicBezTo>
                  <a:cubicBezTo>
                    <a:pt x="5737" y="2355"/>
                    <a:pt x="5808" y="2310"/>
                    <a:pt x="5821" y="2212"/>
                  </a:cubicBezTo>
                  <a:cubicBezTo>
                    <a:pt x="5860" y="1740"/>
                    <a:pt x="5458" y="1375"/>
                    <a:pt x="5015" y="1375"/>
                  </a:cubicBezTo>
                  <a:cubicBezTo>
                    <a:pt x="4886" y="1375"/>
                    <a:pt x="4753" y="1406"/>
                    <a:pt x="4626" y="1475"/>
                  </a:cubicBezTo>
                  <a:cubicBezTo>
                    <a:pt x="4702" y="814"/>
                    <a:pt x="4524" y="1"/>
                    <a:pt x="37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9"/>
            <p:cNvSpPr/>
            <p:nvPr/>
          </p:nvSpPr>
          <p:spPr>
            <a:xfrm>
              <a:off x="1134837" y="2433066"/>
              <a:ext cx="189131" cy="108210"/>
            </a:xfrm>
            <a:custGeom>
              <a:rect b="b" l="l" r="r" t="t"/>
              <a:pathLst>
                <a:path extrusionOk="0" h="2633" w="4602">
                  <a:moveTo>
                    <a:pt x="3270" y="0"/>
                  </a:moveTo>
                  <a:cubicBezTo>
                    <a:pt x="2646" y="0"/>
                    <a:pt x="2062" y="639"/>
                    <a:pt x="1704" y="1207"/>
                  </a:cubicBezTo>
                  <a:cubicBezTo>
                    <a:pt x="1602" y="902"/>
                    <a:pt x="1348" y="673"/>
                    <a:pt x="1043" y="623"/>
                  </a:cubicBezTo>
                  <a:cubicBezTo>
                    <a:pt x="1026" y="622"/>
                    <a:pt x="1010" y="621"/>
                    <a:pt x="993" y="621"/>
                  </a:cubicBezTo>
                  <a:cubicBezTo>
                    <a:pt x="457" y="621"/>
                    <a:pt x="25" y="1020"/>
                    <a:pt x="1" y="1538"/>
                  </a:cubicBezTo>
                  <a:cubicBezTo>
                    <a:pt x="1" y="1605"/>
                    <a:pt x="80" y="1673"/>
                    <a:pt x="148" y="1673"/>
                  </a:cubicBezTo>
                  <a:cubicBezTo>
                    <a:pt x="182" y="1673"/>
                    <a:pt x="213" y="1656"/>
                    <a:pt x="230" y="1614"/>
                  </a:cubicBezTo>
                  <a:cubicBezTo>
                    <a:pt x="382" y="1360"/>
                    <a:pt x="509" y="1080"/>
                    <a:pt x="839" y="1029"/>
                  </a:cubicBezTo>
                  <a:cubicBezTo>
                    <a:pt x="860" y="1026"/>
                    <a:pt x="879" y="1024"/>
                    <a:pt x="898" y="1024"/>
                  </a:cubicBezTo>
                  <a:cubicBezTo>
                    <a:pt x="1025" y="1024"/>
                    <a:pt x="1132" y="1093"/>
                    <a:pt x="1221" y="1182"/>
                  </a:cubicBezTo>
                  <a:cubicBezTo>
                    <a:pt x="1322" y="1309"/>
                    <a:pt x="1348" y="1487"/>
                    <a:pt x="1297" y="1639"/>
                  </a:cubicBezTo>
                  <a:cubicBezTo>
                    <a:pt x="1297" y="1756"/>
                    <a:pt x="1396" y="1829"/>
                    <a:pt x="1500" y="1829"/>
                  </a:cubicBezTo>
                  <a:cubicBezTo>
                    <a:pt x="1554" y="1829"/>
                    <a:pt x="1609" y="1810"/>
                    <a:pt x="1653" y="1766"/>
                  </a:cubicBezTo>
                  <a:cubicBezTo>
                    <a:pt x="1704" y="1766"/>
                    <a:pt x="1729" y="1741"/>
                    <a:pt x="1754" y="1715"/>
                  </a:cubicBezTo>
                  <a:cubicBezTo>
                    <a:pt x="2110" y="1258"/>
                    <a:pt x="2619" y="521"/>
                    <a:pt x="3229" y="445"/>
                  </a:cubicBezTo>
                  <a:cubicBezTo>
                    <a:pt x="3261" y="440"/>
                    <a:pt x="3293" y="437"/>
                    <a:pt x="3325" y="437"/>
                  </a:cubicBezTo>
                  <a:cubicBezTo>
                    <a:pt x="3755" y="437"/>
                    <a:pt x="4042" y="908"/>
                    <a:pt x="4042" y="1334"/>
                  </a:cubicBezTo>
                  <a:cubicBezTo>
                    <a:pt x="3991" y="1715"/>
                    <a:pt x="3889" y="2097"/>
                    <a:pt x="3711" y="2453"/>
                  </a:cubicBezTo>
                  <a:cubicBezTo>
                    <a:pt x="3676" y="2542"/>
                    <a:pt x="3779" y="2632"/>
                    <a:pt x="3870" y="2632"/>
                  </a:cubicBezTo>
                  <a:cubicBezTo>
                    <a:pt x="3908" y="2632"/>
                    <a:pt x="3943" y="2617"/>
                    <a:pt x="3966" y="2580"/>
                  </a:cubicBezTo>
                  <a:cubicBezTo>
                    <a:pt x="4321" y="1868"/>
                    <a:pt x="4601" y="521"/>
                    <a:pt x="3661" y="89"/>
                  </a:cubicBezTo>
                  <a:cubicBezTo>
                    <a:pt x="3530" y="28"/>
                    <a:pt x="3399" y="0"/>
                    <a:pt x="3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9"/>
            <p:cNvSpPr/>
            <p:nvPr/>
          </p:nvSpPr>
          <p:spPr>
            <a:xfrm>
              <a:off x="1328776" y="2797765"/>
              <a:ext cx="173514" cy="76030"/>
            </a:xfrm>
            <a:custGeom>
              <a:rect b="b" l="l" r="r" t="t"/>
              <a:pathLst>
                <a:path extrusionOk="0" h="1850" w="4222">
                  <a:moveTo>
                    <a:pt x="2760" y="1"/>
                  </a:moveTo>
                  <a:cubicBezTo>
                    <a:pt x="2125" y="1"/>
                    <a:pt x="1671" y="458"/>
                    <a:pt x="1458" y="1025"/>
                  </a:cubicBezTo>
                  <a:cubicBezTo>
                    <a:pt x="1331" y="847"/>
                    <a:pt x="1153" y="746"/>
                    <a:pt x="975" y="695"/>
                  </a:cubicBezTo>
                  <a:cubicBezTo>
                    <a:pt x="907" y="675"/>
                    <a:pt x="840" y="665"/>
                    <a:pt x="775" y="665"/>
                  </a:cubicBezTo>
                  <a:cubicBezTo>
                    <a:pt x="349" y="665"/>
                    <a:pt x="1" y="1068"/>
                    <a:pt x="111" y="1508"/>
                  </a:cubicBezTo>
                  <a:cubicBezTo>
                    <a:pt x="122" y="1553"/>
                    <a:pt x="153" y="1573"/>
                    <a:pt x="184" y="1573"/>
                  </a:cubicBezTo>
                  <a:cubicBezTo>
                    <a:pt x="223" y="1573"/>
                    <a:pt x="263" y="1540"/>
                    <a:pt x="263" y="1483"/>
                  </a:cubicBezTo>
                  <a:cubicBezTo>
                    <a:pt x="238" y="1178"/>
                    <a:pt x="492" y="924"/>
                    <a:pt x="797" y="924"/>
                  </a:cubicBezTo>
                  <a:cubicBezTo>
                    <a:pt x="1000" y="1000"/>
                    <a:pt x="1178" y="1152"/>
                    <a:pt x="1305" y="1330"/>
                  </a:cubicBezTo>
                  <a:cubicBezTo>
                    <a:pt x="1254" y="1381"/>
                    <a:pt x="1280" y="1432"/>
                    <a:pt x="1331" y="1432"/>
                  </a:cubicBezTo>
                  <a:lnTo>
                    <a:pt x="1331" y="1483"/>
                  </a:lnTo>
                  <a:cubicBezTo>
                    <a:pt x="1365" y="1540"/>
                    <a:pt x="1420" y="1566"/>
                    <a:pt x="1475" y="1566"/>
                  </a:cubicBezTo>
                  <a:cubicBezTo>
                    <a:pt x="1541" y="1566"/>
                    <a:pt x="1608" y="1527"/>
                    <a:pt x="1636" y="1457"/>
                  </a:cubicBezTo>
                  <a:cubicBezTo>
                    <a:pt x="1750" y="1023"/>
                    <a:pt x="2131" y="364"/>
                    <a:pt x="2687" y="364"/>
                  </a:cubicBezTo>
                  <a:cubicBezTo>
                    <a:pt x="2749" y="364"/>
                    <a:pt x="2814" y="372"/>
                    <a:pt x="2881" y="390"/>
                  </a:cubicBezTo>
                  <a:cubicBezTo>
                    <a:pt x="3516" y="568"/>
                    <a:pt x="3669" y="1152"/>
                    <a:pt x="3796" y="1712"/>
                  </a:cubicBezTo>
                  <a:cubicBezTo>
                    <a:pt x="3828" y="1807"/>
                    <a:pt x="3913" y="1850"/>
                    <a:pt x="3996" y="1850"/>
                  </a:cubicBezTo>
                  <a:cubicBezTo>
                    <a:pt x="4111" y="1850"/>
                    <a:pt x="4222" y="1768"/>
                    <a:pt x="4177" y="1635"/>
                  </a:cubicBezTo>
                  <a:cubicBezTo>
                    <a:pt x="4025" y="924"/>
                    <a:pt x="3771" y="110"/>
                    <a:pt x="2907" y="9"/>
                  </a:cubicBezTo>
                  <a:cubicBezTo>
                    <a:pt x="2857" y="3"/>
                    <a:pt x="2808" y="1"/>
                    <a:pt x="27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9"/>
            <p:cNvSpPr/>
            <p:nvPr/>
          </p:nvSpPr>
          <p:spPr>
            <a:xfrm>
              <a:off x="-738716" y="1285994"/>
              <a:ext cx="1649037" cy="4009883"/>
            </a:xfrm>
            <a:custGeom>
              <a:rect b="b" l="l" r="r" t="t"/>
              <a:pathLst>
                <a:path extrusionOk="0" h="97570" w="40125">
                  <a:moveTo>
                    <a:pt x="22765" y="63023"/>
                  </a:moveTo>
                  <a:cubicBezTo>
                    <a:pt x="22765" y="63074"/>
                    <a:pt x="22791" y="63124"/>
                    <a:pt x="22816" y="63175"/>
                  </a:cubicBezTo>
                  <a:cubicBezTo>
                    <a:pt x="23070" y="63404"/>
                    <a:pt x="23325" y="63633"/>
                    <a:pt x="23604" y="63862"/>
                  </a:cubicBezTo>
                  <a:cubicBezTo>
                    <a:pt x="21825" y="66784"/>
                    <a:pt x="20376" y="69885"/>
                    <a:pt x="19258" y="73138"/>
                  </a:cubicBezTo>
                  <a:cubicBezTo>
                    <a:pt x="17886" y="70520"/>
                    <a:pt x="17250" y="67216"/>
                    <a:pt x="15115" y="65082"/>
                  </a:cubicBezTo>
                  <a:cubicBezTo>
                    <a:pt x="15751" y="64675"/>
                    <a:pt x="16284" y="64116"/>
                    <a:pt x="16691" y="63480"/>
                  </a:cubicBezTo>
                  <a:cubicBezTo>
                    <a:pt x="17279" y="64827"/>
                    <a:pt x="18362" y="66104"/>
                    <a:pt x="19919" y="66104"/>
                  </a:cubicBezTo>
                  <a:cubicBezTo>
                    <a:pt x="19977" y="66104"/>
                    <a:pt x="20037" y="66102"/>
                    <a:pt x="20097" y="66098"/>
                  </a:cubicBezTo>
                  <a:cubicBezTo>
                    <a:pt x="21622" y="66047"/>
                    <a:pt x="22765" y="64675"/>
                    <a:pt x="22562" y="63175"/>
                  </a:cubicBezTo>
                  <a:cubicBezTo>
                    <a:pt x="22537" y="63124"/>
                    <a:pt x="22537" y="63099"/>
                    <a:pt x="22486" y="63048"/>
                  </a:cubicBezTo>
                  <a:cubicBezTo>
                    <a:pt x="22587" y="63048"/>
                    <a:pt x="22689" y="63048"/>
                    <a:pt x="22765" y="63023"/>
                  </a:cubicBezTo>
                  <a:close/>
                  <a:moveTo>
                    <a:pt x="23960" y="64090"/>
                  </a:moveTo>
                  <a:cubicBezTo>
                    <a:pt x="24544" y="64497"/>
                    <a:pt x="25154" y="64853"/>
                    <a:pt x="25790" y="65132"/>
                  </a:cubicBezTo>
                  <a:cubicBezTo>
                    <a:pt x="23528" y="75451"/>
                    <a:pt x="22715" y="86253"/>
                    <a:pt x="22181" y="96775"/>
                  </a:cubicBezTo>
                  <a:cubicBezTo>
                    <a:pt x="22155" y="96851"/>
                    <a:pt x="22181" y="96928"/>
                    <a:pt x="22232" y="96978"/>
                  </a:cubicBezTo>
                  <a:cubicBezTo>
                    <a:pt x="22054" y="97004"/>
                    <a:pt x="21876" y="97029"/>
                    <a:pt x="21672" y="97029"/>
                  </a:cubicBezTo>
                  <a:cubicBezTo>
                    <a:pt x="21800" y="93242"/>
                    <a:pt x="21977" y="89455"/>
                    <a:pt x="22257" y="85668"/>
                  </a:cubicBezTo>
                  <a:cubicBezTo>
                    <a:pt x="22537" y="81754"/>
                    <a:pt x="23096" y="77866"/>
                    <a:pt x="23325" y="73977"/>
                  </a:cubicBezTo>
                  <a:cubicBezTo>
                    <a:pt x="23325" y="73952"/>
                    <a:pt x="23305" y="73939"/>
                    <a:pt x="23286" y="73939"/>
                  </a:cubicBezTo>
                  <a:cubicBezTo>
                    <a:pt x="23267" y="73939"/>
                    <a:pt x="23248" y="73952"/>
                    <a:pt x="23248" y="73977"/>
                  </a:cubicBezTo>
                  <a:cubicBezTo>
                    <a:pt x="21876" y="81475"/>
                    <a:pt x="21596" y="89430"/>
                    <a:pt x="21342" y="97055"/>
                  </a:cubicBezTo>
                  <a:cubicBezTo>
                    <a:pt x="21113" y="97029"/>
                    <a:pt x="20885" y="96978"/>
                    <a:pt x="20656" y="96928"/>
                  </a:cubicBezTo>
                  <a:cubicBezTo>
                    <a:pt x="20935" y="92581"/>
                    <a:pt x="21164" y="88235"/>
                    <a:pt x="21317" y="83915"/>
                  </a:cubicBezTo>
                  <a:cubicBezTo>
                    <a:pt x="21329" y="83838"/>
                    <a:pt x="21279" y="83800"/>
                    <a:pt x="21225" y="83800"/>
                  </a:cubicBezTo>
                  <a:cubicBezTo>
                    <a:pt x="21171" y="83800"/>
                    <a:pt x="21113" y="83838"/>
                    <a:pt x="21113" y="83915"/>
                  </a:cubicBezTo>
                  <a:cubicBezTo>
                    <a:pt x="20885" y="88235"/>
                    <a:pt x="20681" y="92581"/>
                    <a:pt x="20554" y="96902"/>
                  </a:cubicBezTo>
                  <a:cubicBezTo>
                    <a:pt x="20351" y="96851"/>
                    <a:pt x="20148" y="96800"/>
                    <a:pt x="19919" y="96724"/>
                  </a:cubicBezTo>
                  <a:lnTo>
                    <a:pt x="19919" y="96724"/>
                  </a:lnTo>
                  <a:cubicBezTo>
                    <a:pt x="19946" y="96733"/>
                    <a:pt x="19972" y="96737"/>
                    <a:pt x="19997" y="96737"/>
                  </a:cubicBezTo>
                  <a:cubicBezTo>
                    <a:pt x="20112" y="96737"/>
                    <a:pt x="20198" y="96646"/>
                    <a:pt x="20198" y="96521"/>
                  </a:cubicBezTo>
                  <a:cubicBezTo>
                    <a:pt x="20224" y="90675"/>
                    <a:pt x="19792" y="84830"/>
                    <a:pt x="18928" y="79060"/>
                  </a:cubicBezTo>
                  <a:cubicBezTo>
                    <a:pt x="18267" y="74740"/>
                    <a:pt x="17403" y="70139"/>
                    <a:pt x="14861" y="66479"/>
                  </a:cubicBezTo>
                  <a:cubicBezTo>
                    <a:pt x="14658" y="66174"/>
                    <a:pt x="14429" y="65869"/>
                    <a:pt x="14175" y="65564"/>
                  </a:cubicBezTo>
                  <a:cubicBezTo>
                    <a:pt x="14429" y="65463"/>
                    <a:pt x="14683" y="65336"/>
                    <a:pt x="14912" y="65209"/>
                  </a:cubicBezTo>
                  <a:cubicBezTo>
                    <a:pt x="16030" y="66683"/>
                    <a:pt x="16666" y="68360"/>
                    <a:pt x="17326" y="70038"/>
                  </a:cubicBezTo>
                  <a:cubicBezTo>
                    <a:pt x="17784" y="71232"/>
                    <a:pt x="18318" y="72376"/>
                    <a:pt x="18953" y="73469"/>
                  </a:cubicBezTo>
                  <a:cubicBezTo>
                    <a:pt x="19004" y="73545"/>
                    <a:pt x="19074" y="73583"/>
                    <a:pt x="19144" y="73583"/>
                  </a:cubicBezTo>
                  <a:cubicBezTo>
                    <a:pt x="19214" y="73583"/>
                    <a:pt x="19283" y="73545"/>
                    <a:pt x="19334" y="73469"/>
                  </a:cubicBezTo>
                  <a:cubicBezTo>
                    <a:pt x="19360" y="73469"/>
                    <a:pt x="19385" y="73443"/>
                    <a:pt x="19385" y="73418"/>
                  </a:cubicBezTo>
                  <a:cubicBezTo>
                    <a:pt x="20732" y="70215"/>
                    <a:pt x="22257" y="67115"/>
                    <a:pt x="23960" y="64090"/>
                  </a:cubicBezTo>
                  <a:close/>
                  <a:moveTo>
                    <a:pt x="19477" y="1"/>
                  </a:moveTo>
                  <a:cubicBezTo>
                    <a:pt x="18007" y="1"/>
                    <a:pt x="16827" y="1258"/>
                    <a:pt x="16971" y="2762"/>
                  </a:cubicBezTo>
                  <a:cubicBezTo>
                    <a:pt x="16971" y="2813"/>
                    <a:pt x="16996" y="2864"/>
                    <a:pt x="17021" y="2889"/>
                  </a:cubicBezTo>
                  <a:cubicBezTo>
                    <a:pt x="17054" y="2913"/>
                    <a:pt x="17092" y="2925"/>
                    <a:pt x="17128" y="2925"/>
                  </a:cubicBezTo>
                  <a:cubicBezTo>
                    <a:pt x="17205" y="2925"/>
                    <a:pt x="17276" y="2874"/>
                    <a:pt x="17276" y="2787"/>
                  </a:cubicBezTo>
                  <a:cubicBezTo>
                    <a:pt x="17246" y="1277"/>
                    <a:pt x="18303" y="595"/>
                    <a:pt x="19467" y="595"/>
                  </a:cubicBezTo>
                  <a:cubicBezTo>
                    <a:pt x="20301" y="595"/>
                    <a:pt x="21191" y="946"/>
                    <a:pt x="21774" y="1593"/>
                  </a:cubicBezTo>
                  <a:cubicBezTo>
                    <a:pt x="22715" y="2609"/>
                    <a:pt x="22969" y="4033"/>
                    <a:pt x="23121" y="5354"/>
                  </a:cubicBezTo>
                  <a:cubicBezTo>
                    <a:pt x="23153" y="5465"/>
                    <a:pt x="23253" y="5527"/>
                    <a:pt x="23355" y="5527"/>
                  </a:cubicBezTo>
                  <a:cubicBezTo>
                    <a:pt x="23417" y="5527"/>
                    <a:pt x="23480" y="5504"/>
                    <a:pt x="23528" y="5456"/>
                  </a:cubicBezTo>
                  <a:cubicBezTo>
                    <a:pt x="24548" y="4258"/>
                    <a:pt x="25682" y="3759"/>
                    <a:pt x="26801" y="3759"/>
                  </a:cubicBezTo>
                  <a:cubicBezTo>
                    <a:pt x="31451" y="3759"/>
                    <a:pt x="35837" y="12378"/>
                    <a:pt x="30695" y="15267"/>
                  </a:cubicBezTo>
                  <a:cubicBezTo>
                    <a:pt x="30644" y="15292"/>
                    <a:pt x="30619" y="15343"/>
                    <a:pt x="30593" y="15394"/>
                  </a:cubicBezTo>
                  <a:lnTo>
                    <a:pt x="30568" y="15394"/>
                  </a:lnTo>
                  <a:cubicBezTo>
                    <a:pt x="30263" y="15394"/>
                    <a:pt x="30263" y="15877"/>
                    <a:pt x="30568" y="15877"/>
                  </a:cubicBezTo>
                  <a:cubicBezTo>
                    <a:pt x="32068" y="15877"/>
                    <a:pt x="33262" y="17122"/>
                    <a:pt x="33186" y="18621"/>
                  </a:cubicBezTo>
                  <a:cubicBezTo>
                    <a:pt x="33135" y="20019"/>
                    <a:pt x="32144" y="21138"/>
                    <a:pt x="31000" y="21824"/>
                  </a:cubicBezTo>
                  <a:cubicBezTo>
                    <a:pt x="30873" y="21900"/>
                    <a:pt x="30873" y="22053"/>
                    <a:pt x="30975" y="22154"/>
                  </a:cubicBezTo>
                  <a:cubicBezTo>
                    <a:pt x="30848" y="22281"/>
                    <a:pt x="30898" y="22510"/>
                    <a:pt x="31076" y="22561"/>
                  </a:cubicBezTo>
                  <a:cubicBezTo>
                    <a:pt x="33516" y="23323"/>
                    <a:pt x="35905" y="24467"/>
                    <a:pt x="36871" y="27034"/>
                  </a:cubicBezTo>
                  <a:cubicBezTo>
                    <a:pt x="37735" y="29398"/>
                    <a:pt x="36719" y="32321"/>
                    <a:pt x="34279" y="33210"/>
                  </a:cubicBezTo>
                  <a:cubicBezTo>
                    <a:pt x="33948" y="33312"/>
                    <a:pt x="33999" y="33744"/>
                    <a:pt x="34330" y="33769"/>
                  </a:cubicBezTo>
                  <a:cubicBezTo>
                    <a:pt x="36947" y="34049"/>
                    <a:pt x="39006" y="36158"/>
                    <a:pt x="39235" y="38802"/>
                  </a:cubicBezTo>
                  <a:cubicBezTo>
                    <a:pt x="39438" y="41470"/>
                    <a:pt x="37812" y="43808"/>
                    <a:pt x="35626" y="45181"/>
                  </a:cubicBezTo>
                  <a:cubicBezTo>
                    <a:pt x="35524" y="45232"/>
                    <a:pt x="35499" y="45384"/>
                    <a:pt x="35575" y="45486"/>
                  </a:cubicBezTo>
                  <a:lnTo>
                    <a:pt x="35524" y="45486"/>
                  </a:lnTo>
                  <a:cubicBezTo>
                    <a:pt x="35493" y="45476"/>
                    <a:pt x="35463" y="45472"/>
                    <a:pt x="35436" y="45472"/>
                  </a:cubicBezTo>
                  <a:cubicBezTo>
                    <a:pt x="35169" y="45472"/>
                    <a:pt x="35072" y="45877"/>
                    <a:pt x="35372" y="45969"/>
                  </a:cubicBezTo>
                  <a:cubicBezTo>
                    <a:pt x="40072" y="47519"/>
                    <a:pt x="39017" y="54184"/>
                    <a:pt x="34144" y="54184"/>
                  </a:cubicBezTo>
                  <a:cubicBezTo>
                    <a:pt x="34063" y="54184"/>
                    <a:pt x="33981" y="54182"/>
                    <a:pt x="33897" y="54178"/>
                  </a:cubicBezTo>
                  <a:cubicBezTo>
                    <a:pt x="33643" y="54178"/>
                    <a:pt x="33542" y="54458"/>
                    <a:pt x="33694" y="54636"/>
                  </a:cubicBezTo>
                  <a:cubicBezTo>
                    <a:pt x="36337" y="57101"/>
                    <a:pt x="36210" y="61345"/>
                    <a:pt x="33415" y="63658"/>
                  </a:cubicBezTo>
                  <a:cubicBezTo>
                    <a:pt x="32071" y="64805"/>
                    <a:pt x="30517" y="65309"/>
                    <a:pt x="28951" y="65309"/>
                  </a:cubicBezTo>
                  <a:cubicBezTo>
                    <a:pt x="26872" y="65309"/>
                    <a:pt x="24774" y="64421"/>
                    <a:pt x="23121" y="62972"/>
                  </a:cubicBezTo>
                  <a:cubicBezTo>
                    <a:pt x="23350" y="62921"/>
                    <a:pt x="23579" y="62845"/>
                    <a:pt x="23807" y="62743"/>
                  </a:cubicBezTo>
                  <a:cubicBezTo>
                    <a:pt x="23987" y="62654"/>
                    <a:pt x="23869" y="62425"/>
                    <a:pt x="23700" y="62425"/>
                  </a:cubicBezTo>
                  <a:cubicBezTo>
                    <a:pt x="23677" y="62425"/>
                    <a:pt x="23653" y="62429"/>
                    <a:pt x="23630" y="62438"/>
                  </a:cubicBezTo>
                  <a:cubicBezTo>
                    <a:pt x="23144" y="62665"/>
                    <a:pt x="22618" y="62778"/>
                    <a:pt x="22090" y="62778"/>
                  </a:cubicBezTo>
                  <a:cubicBezTo>
                    <a:pt x="21788" y="62778"/>
                    <a:pt x="21485" y="62741"/>
                    <a:pt x="21190" y="62667"/>
                  </a:cubicBezTo>
                  <a:cubicBezTo>
                    <a:pt x="21176" y="62662"/>
                    <a:pt x="21163" y="62660"/>
                    <a:pt x="21150" y="62660"/>
                  </a:cubicBezTo>
                  <a:cubicBezTo>
                    <a:pt x="21025" y="62660"/>
                    <a:pt x="20975" y="62873"/>
                    <a:pt x="21113" y="62896"/>
                  </a:cubicBezTo>
                  <a:cubicBezTo>
                    <a:pt x="21444" y="62997"/>
                    <a:pt x="21800" y="63048"/>
                    <a:pt x="22130" y="63074"/>
                  </a:cubicBezTo>
                  <a:cubicBezTo>
                    <a:pt x="22054" y="63124"/>
                    <a:pt x="22028" y="63226"/>
                    <a:pt x="22028" y="63328"/>
                  </a:cubicBezTo>
                  <a:cubicBezTo>
                    <a:pt x="22191" y="64721"/>
                    <a:pt x="21168" y="65432"/>
                    <a:pt x="20052" y="65432"/>
                  </a:cubicBezTo>
                  <a:cubicBezTo>
                    <a:pt x="19601" y="65432"/>
                    <a:pt x="19134" y="65316"/>
                    <a:pt x="18724" y="65082"/>
                  </a:cubicBezTo>
                  <a:cubicBezTo>
                    <a:pt x="17784" y="64573"/>
                    <a:pt x="17352" y="63734"/>
                    <a:pt x="17021" y="62769"/>
                  </a:cubicBezTo>
                  <a:cubicBezTo>
                    <a:pt x="16991" y="62647"/>
                    <a:pt x="16861" y="62562"/>
                    <a:pt x="16734" y="62562"/>
                  </a:cubicBezTo>
                  <a:cubicBezTo>
                    <a:pt x="16648" y="62562"/>
                    <a:pt x="16564" y="62600"/>
                    <a:pt x="16513" y="62692"/>
                  </a:cubicBezTo>
                  <a:cubicBezTo>
                    <a:pt x="15627" y="64418"/>
                    <a:pt x="13752" y="65449"/>
                    <a:pt x="11894" y="65449"/>
                  </a:cubicBezTo>
                  <a:cubicBezTo>
                    <a:pt x="10715" y="65449"/>
                    <a:pt x="9542" y="65034"/>
                    <a:pt x="8634" y="64116"/>
                  </a:cubicBezTo>
                  <a:cubicBezTo>
                    <a:pt x="5788" y="61193"/>
                    <a:pt x="7160" y="56720"/>
                    <a:pt x="8278" y="53390"/>
                  </a:cubicBezTo>
                  <a:cubicBezTo>
                    <a:pt x="8329" y="53238"/>
                    <a:pt x="8253" y="53111"/>
                    <a:pt x="8100" y="53060"/>
                  </a:cubicBezTo>
                  <a:cubicBezTo>
                    <a:pt x="5101" y="52323"/>
                    <a:pt x="6372" y="48866"/>
                    <a:pt x="7287" y="47036"/>
                  </a:cubicBezTo>
                  <a:cubicBezTo>
                    <a:pt x="7380" y="46851"/>
                    <a:pt x="7240" y="46623"/>
                    <a:pt x="7041" y="46623"/>
                  </a:cubicBezTo>
                  <a:cubicBezTo>
                    <a:pt x="7022" y="46623"/>
                    <a:pt x="7002" y="46625"/>
                    <a:pt x="6982" y="46630"/>
                  </a:cubicBezTo>
                  <a:cubicBezTo>
                    <a:pt x="6780" y="46654"/>
                    <a:pt x="6580" y="46666"/>
                    <a:pt x="6382" y="46666"/>
                  </a:cubicBezTo>
                  <a:cubicBezTo>
                    <a:pt x="2860" y="46666"/>
                    <a:pt x="0" y="42931"/>
                    <a:pt x="1492" y="39539"/>
                  </a:cubicBezTo>
                  <a:cubicBezTo>
                    <a:pt x="2661" y="36819"/>
                    <a:pt x="5635" y="35548"/>
                    <a:pt x="8278" y="34811"/>
                  </a:cubicBezTo>
                  <a:cubicBezTo>
                    <a:pt x="8405" y="34760"/>
                    <a:pt x="8482" y="34608"/>
                    <a:pt x="8380" y="34506"/>
                  </a:cubicBezTo>
                  <a:cubicBezTo>
                    <a:pt x="8583" y="34379"/>
                    <a:pt x="8558" y="34074"/>
                    <a:pt x="8329" y="33998"/>
                  </a:cubicBezTo>
                  <a:cubicBezTo>
                    <a:pt x="6347" y="33413"/>
                    <a:pt x="5178" y="31329"/>
                    <a:pt x="5711" y="29321"/>
                  </a:cubicBezTo>
                  <a:cubicBezTo>
                    <a:pt x="6194" y="27619"/>
                    <a:pt x="7516" y="26399"/>
                    <a:pt x="9041" y="25585"/>
                  </a:cubicBezTo>
                  <a:cubicBezTo>
                    <a:pt x="9244" y="25458"/>
                    <a:pt x="9219" y="25153"/>
                    <a:pt x="8990" y="25077"/>
                  </a:cubicBezTo>
                  <a:cubicBezTo>
                    <a:pt x="5228" y="23832"/>
                    <a:pt x="2585" y="19892"/>
                    <a:pt x="3271" y="15902"/>
                  </a:cubicBezTo>
                  <a:cubicBezTo>
                    <a:pt x="3949" y="11964"/>
                    <a:pt x="7671" y="9140"/>
                    <a:pt x="11579" y="9140"/>
                  </a:cubicBezTo>
                  <a:cubicBezTo>
                    <a:pt x="11631" y="9140"/>
                    <a:pt x="11683" y="9140"/>
                    <a:pt x="11735" y="9141"/>
                  </a:cubicBezTo>
                  <a:cubicBezTo>
                    <a:pt x="11989" y="9141"/>
                    <a:pt x="12142" y="8760"/>
                    <a:pt x="11887" y="8633"/>
                  </a:cubicBezTo>
                  <a:cubicBezTo>
                    <a:pt x="9752" y="7489"/>
                    <a:pt x="9422" y="4592"/>
                    <a:pt x="11227" y="3016"/>
                  </a:cubicBezTo>
                  <a:cubicBezTo>
                    <a:pt x="11943" y="2412"/>
                    <a:pt x="12813" y="2147"/>
                    <a:pt x="13696" y="2147"/>
                  </a:cubicBezTo>
                  <a:cubicBezTo>
                    <a:pt x="14818" y="2147"/>
                    <a:pt x="15962" y="2574"/>
                    <a:pt x="16843" y="3270"/>
                  </a:cubicBezTo>
                  <a:cubicBezTo>
                    <a:pt x="16870" y="3288"/>
                    <a:pt x="16898" y="3296"/>
                    <a:pt x="16925" y="3296"/>
                  </a:cubicBezTo>
                  <a:cubicBezTo>
                    <a:pt x="17057" y="3296"/>
                    <a:pt x="17177" y="3121"/>
                    <a:pt x="17072" y="3016"/>
                  </a:cubicBezTo>
                  <a:lnTo>
                    <a:pt x="16971" y="2914"/>
                  </a:lnTo>
                  <a:cubicBezTo>
                    <a:pt x="16033" y="2104"/>
                    <a:pt x="14768" y="1634"/>
                    <a:pt x="13533" y="1634"/>
                  </a:cubicBezTo>
                  <a:cubicBezTo>
                    <a:pt x="12289" y="1634"/>
                    <a:pt x="11077" y="2110"/>
                    <a:pt x="10261" y="3194"/>
                  </a:cubicBezTo>
                  <a:cubicBezTo>
                    <a:pt x="9041" y="4897"/>
                    <a:pt x="9320" y="7235"/>
                    <a:pt x="10871" y="8608"/>
                  </a:cubicBezTo>
                  <a:cubicBezTo>
                    <a:pt x="6957" y="8913"/>
                    <a:pt x="3399" y="11810"/>
                    <a:pt x="2712" y="15800"/>
                  </a:cubicBezTo>
                  <a:cubicBezTo>
                    <a:pt x="2026" y="19867"/>
                    <a:pt x="4542" y="23857"/>
                    <a:pt x="8253" y="25382"/>
                  </a:cubicBezTo>
                  <a:cubicBezTo>
                    <a:pt x="6525" y="26424"/>
                    <a:pt x="5051" y="28127"/>
                    <a:pt x="5025" y="30236"/>
                  </a:cubicBezTo>
                  <a:cubicBezTo>
                    <a:pt x="4974" y="32143"/>
                    <a:pt x="6169" y="33871"/>
                    <a:pt x="7999" y="34455"/>
                  </a:cubicBezTo>
                  <a:cubicBezTo>
                    <a:pt x="4695" y="35193"/>
                    <a:pt x="857" y="37302"/>
                    <a:pt x="501" y="41013"/>
                  </a:cubicBezTo>
                  <a:cubicBezTo>
                    <a:pt x="175" y="44398"/>
                    <a:pt x="3215" y="47190"/>
                    <a:pt x="6445" y="47190"/>
                  </a:cubicBezTo>
                  <a:cubicBezTo>
                    <a:pt x="6489" y="47190"/>
                    <a:pt x="6532" y="47190"/>
                    <a:pt x="6575" y="47189"/>
                  </a:cubicBezTo>
                  <a:lnTo>
                    <a:pt x="6575" y="47189"/>
                  </a:lnTo>
                  <a:cubicBezTo>
                    <a:pt x="5584" y="49324"/>
                    <a:pt x="5051" y="51459"/>
                    <a:pt x="7008" y="53212"/>
                  </a:cubicBezTo>
                  <a:cubicBezTo>
                    <a:pt x="7643" y="53797"/>
                    <a:pt x="7567" y="53695"/>
                    <a:pt x="7211" y="54839"/>
                  </a:cubicBezTo>
                  <a:cubicBezTo>
                    <a:pt x="6906" y="55805"/>
                    <a:pt x="6677" y="56796"/>
                    <a:pt x="6525" y="57787"/>
                  </a:cubicBezTo>
                  <a:cubicBezTo>
                    <a:pt x="6270" y="59210"/>
                    <a:pt x="6372" y="60634"/>
                    <a:pt x="6779" y="62006"/>
                  </a:cubicBezTo>
                  <a:cubicBezTo>
                    <a:pt x="7556" y="64420"/>
                    <a:pt x="9798" y="65944"/>
                    <a:pt x="12194" y="65944"/>
                  </a:cubicBezTo>
                  <a:cubicBezTo>
                    <a:pt x="12775" y="65944"/>
                    <a:pt x="13365" y="65855"/>
                    <a:pt x="13946" y="65666"/>
                  </a:cubicBezTo>
                  <a:cubicBezTo>
                    <a:pt x="16691" y="69885"/>
                    <a:pt x="17809" y="74587"/>
                    <a:pt x="18521" y="79518"/>
                  </a:cubicBezTo>
                  <a:cubicBezTo>
                    <a:pt x="19360" y="85160"/>
                    <a:pt x="19741" y="90828"/>
                    <a:pt x="19715" y="96495"/>
                  </a:cubicBezTo>
                  <a:cubicBezTo>
                    <a:pt x="19715" y="96597"/>
                    <a:pt x="19792" y="96699"/>
                    <a:pt x="19893" y="96724"/>
                  </a:cubicBezTo>
                  <a:cubicBezTo>
                    <a:pt x="19884" y="96722"/>
                    <a:pt x="19874" y="96721"/>
                    <a:pt x="19866" y="96721"/>
                  </a:cubicBezTo>
                  <a:cubicBezTo>
                    <a:pt x="19756" y="96721"/>
                    <a:pt x="19698" y="96857"/>
                    <a:pt x="19792" y="96928"/>
                  </a:cubicBezTo>
                  <a:cubicBezTo>
                    <a:pt x="20224" y="97309"/>
                    <a:pt x="20783" y="97512"/>
                    <a:pt x="21367" y="97512"/>
                  </a:cubicBezTo>
                  <a:cubicBezTo>
                    <a:pt x="21406" y="97550"/>
                    <a:pt x="21450" y="97569"/>
                    <a:pt x="21495" y="97569"/>
                  </a:cubicBezTo>
                  <a:cubicBezTo>
                    <a:pt x="21539" y="97569"/>
                    <a:pt x="21584" y="97550"/>
                    <a:pt x="21622" y="97512"/>
                  </a:cubicBezTo>
                  <a:cubicBezTo>
                    <a:pt x="21977" y="97512"/>
                    <a:pt x="22333" y="97436"/>
                    <a:pt x="22664" y="97309"/>
                  </a:cubicBezTo>
                  <a:cubicBezTo>
                    <a:pt x="22892" y="97207"/>
                    <a:pt x="22867" y="96902"/>
                    <a:pt x="22664" y="96902"/>
                  </a:cubicBezTo>
                  <a:cubicBezTo>
                    <a:pt x="22689" y="96877"/>
                    <a:pt x="22689" y="96851"/>
                    <a:pt x="22664" y="96826"/>
                  </a:cubicBezTo>
                  <a:cubicBezTo>
                    <a:pt x="23172" y="86202"/>
                    <a:pt x="24722" y="75782"/>
                    <a:pt x="26044" y="65259"/>
                  </a:cubicBezTo>
                  <a:cubicBezTo>
                    <a:pt x="26977" y="65614"/>
                    <a:pt x="27958" y="65801"/>
                    <a:pt x="28939" y="65801"/>
                  </a:cubicBezTo>
                  <a:cubicBezTo>
                    <a:pt x="30631" y="65801"/>
                    <a:pt x="32323" y="65246"/>
                    <a:pt x="33770" y="64039"/>
                  </a:cubicBezTo>
                  <a:cubicBezTo>
                    <a:pt x="36592" y="61701"/>
                    <a:pt x="36922" y="57482"/>
                    <a:pt x="34507" y="54712"/>
                  </a:cubicBezTo>
                  <a:cubicBezTo>
                    <a:pt x="36642" y="54534"/>
                    <a:pt x="38625" y="53060"/>
                    <a:pt x="39006" y="50823"/>
                  </a:cubicBezTo>
                  <a:cubicBezTo>
                    <a:pt x="39413" y="48536"/>
                    <a:pt x="37888" y="46325"/>
                    <a:pt x="35778" y="45562"/>
                  </a:cubicBezTo>
                  <a:lnTo>
                    <a:pt x="35829" y="45562"/>
                  </a:lnTo>
                  <a:cubicBezTo>
                    <a:pt x="38320" y="44113"/>
                    <a:pt x="40124" y="41394"/>
                    <a:pt x="39743" y="38420"/>
                  </a:cubicBezTo>
                  <a:cubicBezTo>
                    <a:pt x="39413" y="35980"/>
                    <a:pt x="37608" y="33973"/>
                    <a:pt x="35219" y="33388"/>
                  </a:cubicBezTo>
                  <a:cubicBezTo>
                    <a:pt x="37100" y="32193"/>
                    <a:pt x="38066" y="29957"/>
                    <a:pt x="37659" y="27771"/>
                  </a:cubicBezTo>
                  <a:cubicBezTo>
                    <a:pt x="37125" y="24747"/>
                    <a:pt x="34152" y="22586"/>
                    <a:pt x="31254" y="22129"/>
                  </a:cubicBezTo>
                  <a:cubicBezTo>
                    <a:pt x="32678" y="21290"/>
                    <a:pt x="33897" y="19791"/>
                    <a:pt x="33643" y="18062"/>
                  </a:cubicBezTo>
                  <a:cubicBezTo>
                    <a:pt x="33491" y="16791"/>
                    <a:pt x="32550" y="15775"/>
                    <a:pt x="31330" y="15470"/>
                  </a:cubicBezTo>
                  <a:cubicBezTo>
                    <a:pt x="34431" y="13792"/>
                    <a:pt x="33516" y="8760"/>
                    <a:pt x="31940" y="6320"/>
                  </a:cubicBezTo>
                  <a:cubicBezTo>
                    <a:pt x="30779" y="4554"/>
                    <a:pt x="28771" y="3416"/>
                    <a:pt x="26808" y="3416"/>
                  </a:cubicBezTo>
                  <a:cubicBezTo>
                    <a:pt x="25635" y="3416"/>
                    <a:pt x="24478" y="3822"/>
                    <a:pt x="23528" y="4744"/>
                  </a:cubicBezTo>
                  <a:cubicBezTo>
                    <a:pt x="23197" y="2635"/>
                    <a:pt x="22206" y="195"/>
                    <a:pt x="19766" y="17"/>
                  </a:cubicBezTo>
                  <a:cubicBezTo>
                    <a:pt x="19669" y="6"/>
                    <a:pt x="19572" y="1"/>
                    <a:pt x="194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9"/>
            <p:cNvSpPr/>
            <p:nvPr/>
          </p:nvSpPr>
          <p:spPr>
            <a:xfrm>
              <a:off x="-738881" y="1309378"/>
              <a:ext cx="1645996" cy="2666200"/>
            </a:xfrm>
            <a:custGeom>
              <a:rect b="b" l="l" r="r" t="t"/>
              <a:pathLst>
                <a:path extrusionOk="0" h="64875" w="40051">
                  <a:moveTo>
                    <a:pt x="22009" y="13728"/>
                  </a:moveTo>
                  <a:cubicBezTo>
                    <a:pt x="23131" y="13728"/>
                    <a:pt x="24175" y="14787"/>
                    <a:pt x="24650" y="15816"/>
                  </a:cubicBezTo>
                  <a:cubicBezTo>
                    <a:pt x="24853" y="15562"/>
                    <a:pt x="25133" y="15409"/>
                    <a:pt x="25463" y="15409"/>
                  </a:cubicBezTo>
                  <a:cubicBezTo>
                    <a:pt x="25946" y="15409"/>
                    <a:pt x="26505" y="15892"/>
                    <a:pt x="26429" y="16426"/>
                  </a:cubicBezTo>
                  <a:cubicBezTo>
                    <a:pt x="26443" y="16549"/>
                    <a:pt x="26353" y="16621"/>
                    <a:pt x="26260" y="16621"/>
                  </a:cubicBezTo>
                  <a:cubicBezTo>
                    <a:pt x="26180" y="16621"/>
                    <a:pt x="26097" y="16568"/>
                    <a:pt x="26073" y="16451"/>
                  </a:cubicBezTo>
                  <a:cubicBezTo>
                    <a:pt x="25997" y="16121"/>
                    <a:pt x="25819" y="15790"/>
                    <a:pt x="25438" y="15765"/>
                  </a:cubicBezTo>
                  <a:cubicBezTo>
                    <a:pt x="25158" y="15765"/>
                    <a:pt x="24904" y="15943"/>
                    <a:pt x="24803" y="16197"/>
                  </a:cubicBezTo>
                  <a:cubicBezTo>
                    <a:pt x="24803" y="16248"/>
                    <a:pt x="24853" y="16299"/>
                    <a:pt x="24853" y="16350"/>
                  </a:cubicBezTo>
                  <a:cubicBezTo>
                    <a:pt x="24884" y="16501"/>
                    <a:pt x="24760" y="16598"/>
                    <a:pt x="24640" y="16598"/>
                  </a:cubicBezTo>
                  <a:cubicBezTo>
                    <a:pt x="24558" y="16598"/>
                    <a:pt x="24478" y="16554"/>
                    <a:pt x="24447" y="16451"/>
                  </a:cubicBezTo>
                  <a:cubicBezTo>
                    <a:pt x="24119" y="15397"/>
                    <a:pt x="23208" y="14214"/>
                    <a:pt x="22013" y="14214"/>
                  </a:cubicBezTo>
                  <a:cubicBezTo>
                    <a:pt x="21911" y="14214"/>
                    <a:pt x="21807" y="14222"/>
                    <a:pt x="21702" y="14240"/>
                  </a:cubicBezTo>
                  <a:cubicBezTo>
                    <a:pt x="20736" y="14418"/>
                    <a:pt x="20685" y="15435"/>
                    <a:pt x="20914" y="16197"/>
                  </a:cubicBezTo>
                  <a:cubicBezTo>
                    <a:pt x="21016" y="16553"/>
                    <a:pt x="21194" y="16858"/>
                    <a:pt x="21448" y="17137"/>
                  </a:cubicBezTo>
                  <a:cubicBezTo>
                    <a:pt x="21727" y="17265"/>
                    <a:pt x="21981" y="17417"/>
                    <a:pt x="22236" y="17595"/>
                  </a:cubicBezTo>
                  <a:cubicBezTo>
                    <a:pt x="22363" y="17671"/>
                    <a:pt x="22337" y="17849"/>
                    <a:pt x="22210" y="17875"/>
                  </a:cubicBezTo>
                  <a:lnTo>
                    <a:pt x="22236" y="17900"/>
                  </a:lnTo>
                  <a:cubicBezTo>
                    <a:pt x="22305" y="17969"/>
                    <a:pt x="22269" y="18081"/>
                    <a:pt x="22185" y="18081"/>
                  </a:cubicBezTo>
                  <a:cubicBezTo>
                    <a:pt x="22177" y="18081"/>
                    <a:pt x="22168" y="18080"/>
                    <a:pt x="22159" y="18078"/>
                  </a:cubicBezTo>
                  <a:cubicBezTo>
                    <a:pt x="21829" y="17925"/>
                    <a:pt x="21524" y="17697"/>
                    <a:pt x="21295" y="17442"/>
                  </a:cubicBezTo>
                  <a:cubicBezTo>
                    <a:pt x="21054" y="17322"/>
                    <a:pt x="20781" y="17249"/>
                    <a:pt x="20501" y="17249"/>
                  </a:cubicBezTo>
                  <a:cubicBezTo>
                    <a:pt x="20427" y="17249"/>
                    <a:pt x="20353" y="17254"/>
                    <a:pt x="20279" y="17265"/>
                  </a:cubicBezTo>
                  <a:cubicBezTo>
                    <a:pt x="19923" y="17315"/>
                    <a:pt x="19643" y="17544"/>
                    <a:pt x="19516" y="17875"/>
                  </a:cubicBezTo>
                  <a:cubicBezTo>
                    <a:pt x="19368" y="18294"/>
                    <a:pt x="19676" y="18714"/>
                    <a:pt x="20113" y="18714"/>
                  </a:cubicBezTo>
                  <a:cubicBezTo>
                    <a:pt x="20126" y="18714"/>
                    <a:pt x="20139" y="18714"/>
                    <a:pt x="20152" y="18713"/>
                  </a:cubicBezTo>
                  <a:cubicBezTo>
                    <a:pt x="20253" y="18713"/>
                    <a:pt x="20279" y="18891"/>
                    <a:pt x="20152" y="18917"/>
                  </a:cubicBezTo>
                  <a:cubicBezTo>
                    <a:pt x="20097" y="18927"/>
                    <a:pt x="20044" y="18932"/>
                    <a:pt x="19993" y="18932"/>
                  </a:cubicBezTo>
                  <a:cubicBezTo>
                    <a:pt x="19281" y="18932"/>
                    <a:pt x="18915" y="17986"/>
                    <a:pt x="19389" y="17417"/>
                  </a:cubicBezTo>
                  <a:cubicBezTo>
                    <a:pt x="19653" y="17077"/>
                    <a:pt x="20058" y="16892"/>
                    <a:pt x="20478" y="16892"/>
                  </a:cubicBezTo>
                  <a:cubicBezTo>
                    <a:pt x="20623" y="16892"/>
                    <a:pt x="20770" y="16914"/>
                    <a:pt x="20914" y="16960"/>
                  </a:cubicBezTo>
                  <a:cubicBezTo>
                    <a:pt x="20228" y="15994"/>
                    <a:pt x="19974" y="14647"/>
                    <a:pt x="21041" y="14011"/>
                  </a:cubicBezTo>
                  <a:cubicBezTo>
                    <a:pt x="21362" y="13814"/>
                    <a:pt x="21689" y="13728"/>
                    <a:pt x="22009" y="13728"/>
                  </a:cubicBezTo>
                  <a:close/>
                  <a:moveTo>
                    <a:pt x="17179" y="27642"/>
                  </a:moveTo>
                  <a:cubicBezTo>
                    <a:pt x="17497" y="27642"/>
                    <a:pt x="17821" y="27681"/>
                    <a:pt x="18144" y="27761"/>
                  </a:cubicBezTo>
                  <a:cubicBezTo>
                    <a:pt x="19974" y="28270"/>
                    <a:pt x="21041" y="30227"/>
                    <a:pt x="20787" y="32031"/>
                  </a:cubicBezTo>
                  <a:cubicBezTo>
                    <a:pt x="21040" y="31795"/>
                    <a:pt x="21388" y="31682"/>
                    <a:pt x="21737" y="31682"/>
                  </a:cubicBezTo>
                  <a:cubicBezTo>
                    <a:pt x="22439" y="31682"/>
                    <a:pt x="23142" y="32140"/>
                    <a:pt x="23074" y="32971"/>
                  </a:cubicBezTo>
                  <a:cubicBezTo>
                    <a:pt x="23088" y="33111"/>
                    <a:pt x="22972" y="33189"/>
                    <a:pt x="22860" y="33189"/>
                  </a:cubicBezTo>
                  <a:cubicBezTo>
                    <a:pt x="22768" y="33189"/>
                    <a:pt x="22679" y="33137"/>
                    <a:pt x="22668" y="33022"/>
                  </a:cubicBezTo>
                  <a:cubicBezTo>
                    <a:pt x="22541" y="32565"/>
                    <a:pt x="22388" y="32184"/>
                    <a:pt x="21905" y="32031"/>
                  </a:cubicBezTo>
                  <a:cubicBezTo>
                    <a:pt x="21829" y="32015"/>
                    <a:pt x="21751" y="32007"/>
                    <a:pt x="21675" y="32007"/>
                  </a:cubicBezTo>
                  <a:cubicBezTo>
                    <a:pt x="21267" y="32007"/>
                    <a:pt x="20874" y="32227"/>
                    <a:pt x="20660" y="32590"/>
                  </a:cubicBezTo>
                  <a:cubicBezTo>
                    <a:pt x="20660" y="32590"/>
                    <a:pt x="20634" y="32616"/>
                    <a:pt x="20634" y="32616"/>
                  </a:cubicBezTo>
                  <a:cubicBezTo>
                    <a:pt x="20587" y="32720"/>
                    <a:pt x="20501" y="32764"/>
                    <a:pt x="20417" y="32764"/>
                  </a:cubicBezTo>
                  <a:cubicBezTo>
                    <a:pt x="20275" y="32764"/>
                    <a:pt x="20139" y="32639"/>
                    <a:pt x="20202" y="32463"/>
                  </a:cubicBezTo>
                  <a:cubicBezTo>
                    <a:pt x="20609" y="30735"/>
                    <a:pt x="19796" y="28752"/>
                    <a:pt x="17966" y="28219"/>
                  </a:cubicBezTo>
                  <a:cubicBezTo>
                    <a:pt x="17677" y="28133"/>
                    <a:pt x="17389" y="28094"/>
                    <a:pt x="17105" y="28094"/>
                  </a:cubicBezTo>
                  <a:cubicBezTo>
                    <a:pt x="15614" y="28094"/>
                    <a:pt x="14255" y="29194"/>
                    <a:pt x="13721" y="30582"/>
                  </a:cubicBezTo>
                  <a:cubicBezTo>
                    <a:pt x="13721" y="30633"/>
                    <a:pt x="13645" y="30684"/>
                    <a:pt x="13594" y="30684"/>
                  </a:cubicBezTo>
                  <a:cubicBezTo>
                    <a:pt x="13569" y="30701"/>
                    <a:pt x="13535" y="30709"/>
                    <a:pt x="13501" y="30709"/>
                  </a:cubicBezTo>
                  <a:cubicBezTo>
                    <a:pt x="13433" y="30709"/>
                    <a:pt x="13366" y="30676"/>
                    <a:pt x="13366" y="30608"/>
                  </a:cubicBezTo>
                  <a:cubicBezTo>
                    <a:pt x="13270" y="29894"/>
                    <a:pt x="12685" y="29381"/>
                    <a:pt x="12006" y="29381"/>
                  </a:cubicBezTo>
                  <a:cubicBezTo>
                    <a:pt x="11960" y="29381"/>
                    <a:pt x="11913" y="29383"/>
                    <a:pt x="11866" y="29388"/>
                  </a:cubicBezTo>
                  <a:cubicBezTo>
                    <a:pt x="11129" y="29540"/>
                    <a:pt x="10646" y="30252"/>
                    <a:pt x="10748" y="30989"/>
                  </a:cubicBezTo>
                  <a:cubicBezTo>
                    <a:pt x="10748" y="31040"/>
                    <a:pt x="10710" y="31065"/>
                    <a:pt x="10668" y="31065"/>
                  </a:cubicBezTo>
                  <a:cubicBezTo>
                    <a:pt x="10627" y="31065"/>
                    <a:pt x="10582" y="31040"/>
                    <a:pt x="10570" y="30989"/>
                  </a:cubicBezTo>
                  <a:cubicBezTo>
                    <a:pt x="10366" y="30100"/>
                    <a:pt x="10926" y="29210"/>
                    <a:pt x="11841" y="29057"/>
                  </a:cubicBezTo>
                  <a:cubicBezTo>
                    <a:pt x="11912" y="29048"/>
                    <a:pt x="11982" y="29043"/>
                    <a:pt x="12052" y="29043"/>
                  </a:cubicBezTo>
                  <a:cubicBezTo>
                    <a:pt x="12732" y="29043"/>
                    <a:pt x="13338" y="29482"/>
                    <a:pt x="13569" y="30150"/>
                  </a:cubicBezTo>
                  <a:cubicBezTo>
                    <a:pt x="14140" y="28605"/>
                    <a:pt x="15593" y="27642"/>
                    <a:pt x="17179" y="27642"/>
                  </a:cubicBezTo>
                  <a:close/>
                  <a:moveTo>
                    <a:pt x="26981" y="38856"/>
                  </a:moveTo>
                  <a:cubicBezTo>
                    <a:pt x="28298" y="38856"/>
                    <a:pt x="29331" y="40044"/>
                    <a:pt x="29962" y="41181"/>
                  </a:cubicBezTo>
                  <a:cubicBezTo>
                    <a:pt x="30318" y="40682"/>
                    <a:pt x="30849" y="40458"/>
                    <a:pt x="31387" y="40458"/>
                  </a:cubicBezTo>
                  <a:cubicBezTo>
                    <a:pt x="32385" y="40458"/>
                    <a:pt x="33410" y="41230"/>
                    <a:pt x="33393" y="42452"/>
                  </a:cubicBezTo>
                  <a:cubicBezTo>
                    <a:pt x="33380" y="42591"/>
                    <a:pt x="33272" y="42661"/>
                    <a:pt x="33161" y="42661"/>
                  </a:cubicBezTo>
                  <a:cubicBezTo>
                    <a:pt x="33050" y="42661"/>
                    <a:pt x="32936" y="42591"/>
                    <a:pt x="32910" y="42452"/>
                  </a:cubicBezTo>
                  <a:cubicBezTo>
                    <a:pt x="32847" y="41465"/>
                    <a:pt x="32155" y="40946"/>
                    <a:pt x="31410" y="40946"/>
                  </a:cubicBezTo>
                  <a:cubicBezTo>
                    <a:pt x="30965" y="40946"/>
                    <a:pt x="30501" y="41131"/>
                    <a:pt x="30140" y="41511"/>
                  </a:cubicBezTo>
                  <a:cubicBezTo>
                    <a:pt x="30246" y="41706"/>
                    <a:pt x="30069" y="41875"/>
                    <a:pt x="29901" y="41875"/>
                  </a:cubicBezTo>
                  <a:cubicBezTo>
                    <a:pt x="29827" y="41875"/>
                    <a:pt x="29754" y="41843"/>
                    <a:pt x="29708" y="41765"/>
                  </a:cubicBezTo>
                  <a:cubicBezTo>
                    <a:pt x="29129" y="40656"/>
                    <a:pt x="28322" y="39365"/>
                    <a:pt x="26961" y="39365"/>
                  </a:cubicBezTo>
                  <a:cubicBezTo>
                    <a:pt x="26887" y="39365"/>
                    <a:pt x="26811" y="39368"/>
                    <a:pt x="26734" y="39376"/>
                  </a:cubicBezTo>
                  <a:cubicBezTo>
                    <a:pt x="24879" y="39580"/>
                    <a:pt x="25158" y="41918"/>
                    <a:pt x="25591" y="43163"/>
                  </a:cubicBezTo>
                  <a:cubicBezTo>
                    <a:pt x="25640" y="43262"/>
                    <a:pt x="25550" y="43329"/>
                    <a:pt x="25460" y="43329"/>
                  </a:cubicBezTo>
                  <a:cubicBezTo>
                    <a:pt x="25412" y="43329"/>
                    <a:pt x="25363" y="43309"/>
                    <a:pt x="25336" y="43265"/>
                  </a:cubicBezTo>
                  <a:cubicBezTo>
                    <a:pt x="25311" y="43290"/>
                    <a:pt x="25273" y="43303"/>
                    <a:pt x="25235" y="43303"/>
                  </a:cubicBezTo>
                  <a:cubicBezTo>
                    <a:pt x="25197" y="43303"/>
                    <a:pt x="25158" y="43290"/>
                    <a:pt x="25133" y="43265"/>
                  </a:cubicBezTo>
                  <a:cubicBezTo>
                    <a:pt x="24787" y="42974"/>
                    <a:pt x="24337" y="42734"/>
                    <a:pt x="23894" y="42734"/>
                  </a:cubicBezTo>
                  <a:cubicBezTo>
                    <a:pt x="23719" y="42734"/>
                    <a:pt x="23545" y="42772"/>
                    <a:pt x="23379" y="42858"/>
                  </a:cubicBezTo>
                  <a:cubicBezTo>
                    <a:pt x="22795" y="43138"/>
                    <a:pt x="22617" y="44053"/>
                    <a:pt x="23329" y="44358"/>
                  </a:cubicBezTo>
                  <a:cubicBezTo>
                    <a:pt x="23418" y="44402"/>
                    <a:pt x="23390" y="44545"/>
                    <a:pt x="23296" y="44545"/>
                  </a:cubicBezTo>
                  <a:cubicBezTo>
                    <a:pt x="23282" y="44545"/>
                    <a:pt x="23268" y="44542"/>
                    <a:pt x="23252" y="44536"/>
                  </a:cubicBezTo>
                  <a:cubicBezTo>
                    <a:pt x="22490" y="44307"/>
                    <a:pt x="22261" y="43341"/>
                    <a:pt x="22846" y="42807"/>
                  </a:cubicBezTo>
                  <a:cubicBezTo>
                    <a:pt x="23136" y="42493"/>
                    <a:pt x="23491" y="42366"/>
                    <a:pt x="23856" y="42366"/>
                  </a:cubicBezTo>
                  <a:cubicBezTo>
                    <a:pt x="24288" y="42366"/>
                    <a:pt x="24735" y="42545"/>
                    <a:pt x="25108" y="42807"/>
                  </a:cubicBezTo>
                  <a:cubicBezTo>
                    <a:pt x="24599" y="41486"/>
                    <a:pt x="24676" y="39580"/>
                    <a:pt x="26124" y="39020"/>
                  </a:cubicBezTo>
                  <a:cubicBezTo>
                    <a:pt x="26421" y="38907"/>
                    <a:pt x="26707" y="38856"/>
                    <a:pt x="26981" y="38856"/>
                  </a:cubicBezTo>
                  <a:close/>
                  <a:moveTo>
                    <a:pt x="17544" y="52414"/>
                  </a:moveTo>
                  <a:cubicBezTo>
                    <a:pt x="17557" y="52414"/>
                    <a:pt x="17571" y="52414"/>
                    <a:pt x="17585" y="52415"/>
                  </a:cubicBezTo>
                  <a:cubicBezTo>
                    <a:pt x="19008" y="52440"/>
                    <a:pt x="19643" y="53787"/>
                    <a:pt x="19618" y="55032"/>
                  </a:cubicBezTo>
                  <a:cubicBezTo>
                    <a:pt x="19845" y="54889"/>
                    <a:pt x="20096" y="54821"/>
                    <a:pt x="20345" y="54821"/>
                  </a:cubicBezTo>
                  <a:cubicBezTo>
                    <a:pt x="20931" y="54821"/>
                    <a:pt x="21498" y="55196"/>
                    <a:pt x="21676" y="55820"/>
                  </a:cubicBezTo>
                  <a:cubicBezTo>
                    <a:pt x="22177" y="54926"/>
                    <a:pt x="23114" y="54474"/>
                    <a:pt x="24057" y="54474"/>
                  </a:cubicBezTo>
                  <a:cubicBezTo>
                    <a:pt x="25124" y="54474"/>
                    <a:pt x="26199" y="55053"/>
                    <a:pt x="26658" y="56227"/>
                  </a:cubicBezTo>
                  <a:cubicBezTo>
                    <a:pt x="26708" y="56394"/>
                    <a:pt x="26561" y="56506"/>
                    <a:pt x="26426" y="56506"/>
                  </a:cubicBezTo>
                  <a:cubicBezTo>
                    <a:pt x="26354" y="56506"/>
                    <a:pt x="26286" y="56475"/>
                    <a:pt x="26251" y="56405"/>
                  </a:cubicBezTo>
                  <a:cubicBezTo>
                    <a:pt x="25727" y="55407"/>
                    <a:pt x="24836" y="54905"/>
                    <a:pt x="23953" y="54905"/>
                  </a:cubicBezTo>
                  <a:cubicBezTo>
                    <a:pt x="23082" y="54905"/>
                    <a:pt x="22220" y="55395"/>
                    <a:pt x="21727" y="56379"/>
                  </a:cubicBezTo>
                  <a:cubicBezTo>
                    <a:pt x="21727" y="56481"/>
                    <a:pt x="21727" y="56557"/>
                    <a:pt x="21702" y="56659"/>
                  </a:cubicBezTo>
                  <a:cubicBezTo>
                    <a:pt x="21673" y="56756"/>
                    <a:pt x="21599" y="56798"/>
                    <a:pt x="21522" y="56798"/>
                  </a:cubicBezTo>
                  <a:cubicBezTo>
                    <a:pt x="21397" y="56798"/>
                    <a:pt x="21264" y="56689"/>
                    <a:pt x="21295" y="56532"/>
                  </a:cubicBezTo>
                  <a:cubicBezTo>
                    <a:pt x="21448" y="55998"/>
                    <a:pt x="21168" y="55464"/>
                    <a:pt x="20660" y="55236"/>
                  </a:cubicBezTo>
                  <a:cubicBezTo>
                    <a:pt x="20530" y="55184"/>
                    <a:pt x="20398" y="55159"/>
                    <a:pt x="20266" y="55159"/>
                  </a:cubicBezTo>
                  <a:cubicBezTo>
                    <a:pt x="20011" y="55159"/>
                    <a:pt x="19760" y="55254"/>
                    <a:pt x="19542" y="55439"/>
                  </a:cubicBezTo>
                  <a:lnTo>
                    <a:pt x="19542" y="55515"/>
                  </a:lnTo>
                  <a:cubicBezTo>
                    <a:pt x="19525" y="55583"/>
                    <a:pt x="19451" y="55628"/>
                    <a:pt x="19374" y="55628"/>
                  </a:cubicBezTo>
                  <a:cubicBezTo>
                    <a:pt x="19335" y="55628"/>
                    <a:pt x="19296" y="55617"/>
                    <a:pt x="19262" y="55592"/>
                  </a:cubicBezTo>
                  <a:cubicBezTo>
                    <a:pt x="19160" y="55592"/>
                    <a:pt x="19109" y="55490"/>
                    <a:pt x="19160" y="55414"/>
                  </a:cubicBezTo>
                  <a:cubicBezTo>
                    <a:pt x="19252" y="54264"/>
                    <a:pt x="18866" y="52822"/>
                    <a:pt x="17567" y="52822"/>
                  </a:cubicBezTo>
                  <a:cubicBezTo>
                    <a:pt x="17431" y="52822"/>
                    <a:pt x="17284" y="52838"/>
                    <a:pt x="17127" y="52872"/>
                  </a:cubicBezTo>
                  <a:cubicBezTo>
                    <a:pt x="15831" y="53152"/>
                    <a:pt x="15297" y="54448"/>
                    <a:pt x="15043" y="55617"/>
                  </a:cubicBezTo>
                  <a:cubicBezTo>
                    <a:pt x="15043" y="55642"/>
                    <a:pt x="15018" y="55668"/>
                    <a:pt x="15018" y="55668"/>
                  </a:cubicBezTo>
                  <a:lnTo>
                    <a:pt x="15018" y="55693"/>
                  </a:lnTo>
                  <a:cubicBezTo>
                    <a:pt x="15018" y="55799"/>
                    <a:pt x="14937" y="55860"/>
                    <a:pt x="14855" y="55860"/>
                  </a:cubicBezTo>
                  <a:cubicBezTo>
                    <a:pt x="14800" y="55860"/>
                    <a:pt x="14743" y="55831"/>
                    <a:pt x="14713" y="55769"/>
                  </a:cubicBezTo>
                  <a:cubicBezTo>
                    <a:pt x="14611" y="55377"/>
                    <a:pt x="14267" y="55159"/>
                    <a:pt x="13916" y="55159"/>
                  </a:cubicBezTo>
                  <a:cubicBezTo>
                    <a:pt x="13653" y="55159"/>
                    <a:pt x="13387" y="55280"/>
                    <a:pt x="13213" y="55541"/>
                  </a:cubicBezTo>
                  <a:cubicBezTo>
                    <a:pt x="12883" y="56074"/>
                    <a:pt x="13061" y="56786"/>
                    <a:pt x="13594" y="57117"/>
                  </a:cubicBezTo>
                  <a:cubicBezTo>
                    <a:pt x="13793" y="57205"/>
                    <a:pt x="13704" y="57466"/>
                    <a:pt x="13544" y="57466"/>
                  </a:cubicBezTo>
                  <a:cubicBezTo>
                    <a:pt x="13519" y="57466"/>
                    <a:pt x="13494" y="57460"/>
                    <a:pt x="13467" y="57447"/>
                  </a:cubicBezTo>
                  <a:cubicBezTo>
                    <a:pt x="13010" y="57345"/>
                    <a:pt x="12654" y="56989"/>
                    <a:pt x="12603" y="56532"/>
                  </a:cubicBezTo>
                  <a:cubicBezTo>
                    <a:pt x="12552" y="56329"/>
                    <a:pt x="12603" y="56100"/>
                    <a:pt x="12679" y="55897"/>
                  </a:cubicBezTo>
                  <a:cubicBezTo>
                    <a:pt x="12730" y="55592"/>
                    <a:pt x="12883" y="55337"/>
                    <a:pt x="13111" y="55134"/>
                  </a:cubicBezTo>
                  <a:cubicBezTo>
                    <a:pt x="13335" y="54921"/>
                    <a:pt x="13623" y="54817"/>
                    <a:pt x="13911" y="54817"/>
                  </a:cubicBezTo>
                  <a:cubicBezTo>
                    <a:pt x="14275" y="54817"/>
                    <a:pt x="14638" y="54985"/>
                    <a:pt x="14865" y="55312"/>
                  </a:cubicBezTo>
                  <a:cubicBezTo>
                    <a:pt x="15041" y="53901"/>
                    <a:pt x="15943" y="52414"/>
                    <a:pt x="17544" y="52414"/>
                  </a:cubicBezTo>
                  <a:close/>
                  <a:moveTo>
                    <a:pt x="19471" y="1"/>
                  </a:moveTo>
                  <a:cubicBezTo>
                    <a:pt x="18307" y="1"/>
                    <a:pt x="17250" y="683"/>
                    <a:pt x="17280" y="2193"/>
                  </a:cubicBezTo>
                  <a:cubicBezTo>
                    <a:pt x="17280" y="2279"/>
                    <a:pt x="17209" y="2330"/>
                    <a:pt x="17132" y="2330"/>
                  </a:cubicBezTo>
                  <a:cubicBezTo>
                    <a:pt x="17096" y="2330"/>
                    <a:pt x="17058" y="2319"/>
                    <a:pt x="17025" y="2295"/>
                  </a:cubicBezTo>
                  <a:lnTo>
                    <a:pt x="16975" y="2345"/>
                  </a:lnTo>
                  <a:lnTo>
                    <a:pt x="17076" y="2422"/>
                  </a:lnTo>
                  <a:cubicBezTo>
                    <a:pt x="17179" y="2525"/>
                    <a:pt x="17066" y="2710"/>
                    <a:pt x="16938" y="2710"/>
                  </a:cubicBezTo>
                  <a:cubicBezTo>
                    <a:pt x="16908" y="2710"/>
                    <a:pt x="16877" y="2700"/>
                    <a:pt x="16847" y="2676"/>
                  </a:cubicBezTo>
                  <a:cubicBezTo>
                    <a:pt x="15966" y="1993"/>
                    <a:pt x="14830" y="1566"/>
                    <a:pt x="13711" y="1566"/>
                  </a:cubicBezTo>
                  <a:cubicBezTo>
                    <a:pt x="12830" y="1566"/>
                    <a:pt x="11959" y="1831"/>
                    <a:pt x="11231" y="2447"/>
                  </a:cubicBezTo>
                  <a:cubicBezTo>
                    <a:pt x="9401" y="4023"/>
                    <a:pt x="9756" y="6971"/>
                    <a:pt x="11917" y="8089"/>
                  </a:cubicBezTo>
                  <a:cubicBezTo>
                    <a:pt x="12171" y="8216"/>
                    <a:pt x="12018" y="8572"/>
                    <a:pt x="11764" y="8572"/>
                  </a:cubicBezTo>
                  <a:cubicBezTo>
                    <a:pt x="11729" y="8572"/>
                    <a:pt x="11694" y="8572"/>
                    <a:pt x="11659" y="8572"/>
                  </a:cubicBezTo>
                  <a:cubicBezTo>
                    <a:pt x="7732" y="8572"/>
                    <a:pt x="3981" y="11378"/>
                    <a:pt x="3301" y="15333"/>
                  </a:cubicBezTo>
                  <a:cubicBezTo>
                    <a:pt x="2615" y="19349"/>
                    <a:pt x="5258" y="23288"/>
                    <a:pt x="9019" y="24533"/>
                  </a:cubicBezTo>
                  <a:cubicBezTo>
                    <a:pt x="9248" y="24610"/>
                    <a:pt x="9274" y="24915"/>
                    <a:pt x="9070" y="25042"/>
                  </a:cubicBezTo>
                  <a:cubicBezTo>
                    <a:pt x="7545" y="25830"/>
                    <a:pt x="6198" y="27050"/>
                    <a:pt x="5741" y="28778"/>
                  </a:cubicBezTo>
                  <a:cubicBezTo>
                    <a:pt x="5207" y="30786"/>
                    <a:pt x="6376" y="32870"/>
                    <a:pt x="8359" y="33454"/>
                  </a:cubicBezTo>
                  <a:cubicBezTo>
                    <a:pt x="8587" y="33531"/>
                    <a:pt x="8613" y="33836"/>
                    <a:pt x="8409" y="33937"/>
                  </a:cubicBezTo>
                  <a:cubicBezTo>
                    <a:pt x="8511" y="34064"/>
                    <a:pt x="8435" y="34217"/>
                    <a:pt x="8308" y="34268"/>
                  </a:cubicBezTo>
                  <a:cubicBezTo>
                    <a:pt x="5639" y="34979"/>
                    <a:pt x="2691" y="36276"/>
                    <a:pt x="1496" y="38970"/>
                  </a:cubicBezTo>
                  <a:cubicBezTo>
                    <a:pt x="1" y="42371"/>
                    <a:pt x="2856" y="46093"/>
                    <a:pt x="6388" y="46093"/>
                  </a:cubicBezTo>
                  <a:cubicBezTo>
                    <a:pt x="6577" y="46093"/>
                    <a:pt x="6768" y="46083"/>
                    <a:pt x="6961" y="46061"/>
                  </a:cubicBezTo>
                  <a:cubicBezTo>
                    <a:pt x="6981" y="46056"/>
                    <a:pt x="7001" y="46054"/>
                    <a:pt x="7020" y="46054"/>
                  </a:cubicBezTo>
                  <a:cubicBezTo>
                    <a:pt x="7223" y="46054"/>
                    <a:pt x="7382" y="46282"/>
                    <a:pt x="7266" y="46467"/>
                  </a:cubicBezTo>
                  <a:cubicBezTo>
                    <a:pt x="6376" y="48297"/>
                    <a:pt x="5105" y="51728"/>
                    <a:pt x="8104" y="52491"/>
                  </a:cubicBezTo>
                  <a:cubicBezTo>
                    <a:pt x="8232" y="52516"/>
                    <a:pt x="8308" y="52669"/>
                    <a:pt x="8282" y="52821"/>
                  </a:cubicBezTo>
                  <a:cubicBezTo>
                    <a:pt x="7139" y="56151"/>
                    <a:pt x="5792" y="60624"/>
                    <a:pt x="8638" y="63521"/>
                  </a:cubicBezTo>
                  <a:cubicBezTo>
                    <a:pt x="9540" y="64453"/>
                    <a:pt x="10717" y="64875"/>
                    <a:pt x="11903" y="64875"/>
                  </a:cubicBezTo>
                  <a:cubicBezTo>
                    <a:pt x="13757" y="64875"/>
                    <a:pt x="15633" y="63844"/>
                    <a:pt x="16517" y="62123"/>
                  </a:cubicBezTo>
                  <a:cubicBezTo>
                    <a:pt x="16557" y="62023"/>
                    <a:pt x="16633" y="61982"/>
                    <a:pt x="16716" y="61982"/>
                  </a:cubicBezTo>
                  <a:cubicBezTo>
                    <a:pt x="16841" y="61982"/>
                    <a:pt x="16979" y="62077"/>
                    <a:pt x="17025" y="62200"/>
                  </a:cubicBezTo>
                  <a:cubicBezTo>
                    <a:pt x="17330" y="63165"/>
                    <a:pt x="17788" y="64004"/>
                    <a:pt x="18703" y="64513"/>
                  </a:cubicBezTo>
                  <a:cubicBezTo>
                    <a:pt x="19111" y="64739"/>
                    <a:pt x="19576" y="64852"/>
                    <a:pt x="20027" y="64852"/>
                  </a:cubicBezTo>
                  <a:cubicBezTo>
                    <a:pt x="21147" y="64852"/>
                    <a:pt x="22177" y="64154"/>
                    <a:pt x="22032" y="62759"/>
                  </a:cubicBezTo>
                  <a:cubicBezTo>
                    <a:pt x="22007" y="62657"/>
                    <a:pt x="22058" y="62555"/>
                    <a:pt x="22134" y="62505"/>
                  </a:cubicBezTo>
                  <a:cubicBezTo>
                    <a:pt x="21778" y="62479"/>
                    <a:pt x="21448" y="62428"/>
                    <a:pt x="21117" y="62327"/>
                  </a:cubicBezTo>
                  <a:cubicBezTo>
                    <a:pt x="20980" y="62281"/>
                    <a:pt x="21008" y="62091"/>
                    <a:pt x="21145" y="62091"/>
                  </a:cubicBezTo>
                  <a:cubicBezTo>
                    <a:pt x="21160" y="62091"/>
                    <a:pt x="21176" y="62093"/>
                    <a:pt x="21194" y="62098"/>
                  </a:cubicBezTo>
                  <a:cubicBezTo>
                    <a:pt x="21489" y="62172"/>
                    <a:pt x="21788" y="62209"/>
                    <a:pt x="22087" y="62209"/>
                  </a:cubicBezTo>
                  <a:cubicBezTo>
                    <a:pt x="22610" y="62209"/>
                    <a:pt x="23132" y="62096"/>
                    <a:pt x="23634" y="61869"/>
                  </a:cubicBezTo>
                  <a:cubicBezTo>
                    <a:pt x="23654" y="61860"/>
                    <a:pt x="23675" y="61856"/>
                    <a:pt x="23696" y="61856"/>
                  </a:cubicBezTo>
                  <a:cubicBezTo>
                    <a:pt x="23848" y="61856"/>
                    <a:pt x="23965" y="62085"/>
                    <a:pt x="23786" y="62174"/>
                  </a:cubicBezTo>
                  <a:cubicBezTo>
                    <a:pt x="23557" y="62276"/>
                    <a:pt x="23329" y="62352"/>
                    <a:pt x="23100" y="62403"/>
                  </a:cubicBezTo>
                  <a:cubicBezTo>
                    <a:pt x="24750" y="63850"/>
                    <a:pt x="26853" y="64729"/>
                    <a:pt x="28931" y="64729"/>
                  </a:cubicBezTo>
                  <a:cubicBezTo>
                    <a:pt x="30502" y="64729"/>
                    <a:pt x="32058" y="64227"/>
                    <a:pt x="33393" y="63089"/>
                  </a:cubicBezTo>
                  <a:cubicBezTo>
                    <a:pt x="36189" y="60776"/>
                    <a:pt x="36316" y="56532"/>
                    <a:pt x="33673" y="54067"/>
                  </a:cubicBezTo>
                  <a:cubicBezTo>
                    <a:pt x="33520" y="53889"/>
                    <a:pt x="33647" y="53609"/>
                    <a:pt x="33876" y="53609"/>
                  </a:cubicBezTo>
                  <a:cubicBezTo>
                    <a:pt x="33960" y="53613"/>
                    <a:pt x="34042" y="53615"/>
                    <a:pt x="34124" y="53615"/>
                  </a:cubicBezTo>
                  <a:cubicBezTo>
                    <a:pt x="39020" y="53615"/>
                    <a:pt x="40050" y="46950"/>
                    <a:pt x="35350" y="45400"/>
                  </a:cubicBezTo>
                  <a:cubicBezTo>
                    <a:pt x="35050" y="45307"/>
                    <a:pt x="35149" y="44878"/>
                    <a:pt x="35418" y="44878"/>
                  </a:cubicBezTo>
                  <a:cubicBezTo>
                    <a:pt x="35445" y="44878"/>
                    <a:pt x="35473" y="44882"/>
                    <a:pt x="35503" y="44892"/>
                  </a:cubicBezTo>
                  <a:lnTo>
                    <a:pt x="35579" y="44917"/>
                  </a:lnTo>
                  <a:cubicBezTo>
                    <a:pt x="35477" y="44815"/>
                    <a:pt x="35503" y="44663"/>
                    <a:pt x="35630" y="44612"/>
                  </a:cubicBezTo>
                  <a:cubicBezTo>
                    <a:pt x="37816" y="43239"/>
                    <a:pt x="39442" y="40876"/>
                    <a:pt x="39213" y="38207"/>
                  </a:cubicBezTo>
                  <a:cubicBezTo>
                    <a:pt x="39010" y="35589"/>
                    <a:pt x="36951" y="33454"/>
                    <a:pt x="34334" y="33175"/>
                  </a:cubicBezTo>
                  <a:cubicBezTo>
                    <a:pt x="34003" y="33175"/>
                    <a:pt x="33952" y="32717"/>
                    <a:pt x="34257" y="32641"/>
                  </a:cubicBezTo>
                  <a:cubicBezTo>
                    <a:pt x="36697" y="31726"/>
                    <a:pt x="37739" y="28829"/>
                    <a:pt x="36875" y="26465"/>
                  </a:cubicBezTo>
                  <a:cubicBezTo>
                    <a:pt x="35935" y="23873"/>
                    <a:pt x="33520" y="22729"/>
                    <a:pt x="31080" y="21966"/>
                  </a:cubicBezTo>
                  <a:cubicBezTo>
                    <a:pt x="30902" y="21916"/>
                    <a:pt x="30852" y="21687"/>
                    <a:pt x="30979" y="21560"/>
                  </a:cubicBezTo>
                  <a:cubicBezTo>
                    <a:pt x="30877" y="21458"/>
                    <a:pt x="30877" y="21306"/>
                    <a:pt x="31004" y="21255"/>
                  </a:cubicBezTo>
                  <a:cubicBezTo>
                    <a:pt x="32148" y="20569"/>
                    <a:pt x="33139" y="19425"/>
                    <a:pt x="33190" y="18027"/>
                  </a:cubicBezTo>
                  <a:cubicBezTo>
                    <a:pt x="33266" y="16527"/>
                    <a:pt x="32072" y="15282"/>
                    <a:pt x="30572" y="15282"/>
                  </a:cubicBezTo>
                  <a:cubicBezTo>
                    <a:pt x="30565" y="15283"/>
                    <a:pt x="30557" y="15283"/>
                    <a:pt x="30550" y="15283"/>
                  </a:cubicBezTo>
                  <a:cubicBezTo>
                    <a:pt x="30267" y="15283"/>
                    <a:pt x="30274" y="14799"/>
                    <a:pt x="30572" y="14799"/>
                  </a:cubicBezTo>
                  <a:lnTo>
                    <a:pt x="30597" y="14799"/>
                  </a:lnTo>
                  <a:cubicBezTo>
                    <a:pt x="30623" y="14748"/>
                    <a:pt x="30648" y="14698"/>
                    <a:pt x="30699" y="14672"/>
                  </a:cubicBezTo>
                  <a:cubicBezTo>
                    <a:pt x="35839" y="11785"/>
                    <a:pt x="31458" y="3188"/>
                    <a:pt x="26810" y="3188"/>
                  </a:cubicBezTo>
                  <a:cubicBezTo>
                    <a:pt x="25690" y="3188"/>
                    <a:pt x="24554" y="3687"/>
                    <a:pt x="23532" y="4887"/>
                  </a:cubicBezTo>
                  <a:cubicBezTo>
                    <a:pt x="23488" y="4922"/>
                    <a:pt x="23433" y="4939"/>
                    <a:pt x="23376" y="4939"/>
                  </a:cubicBezTo>
                  <a:cubicBezTo>
                    <a:pt x="23269" y="4939"/>
                    <a:pt x="23159" y="4877"/>
                    <a:pt x="23125" y="4760"/>
                  </a:cubicBezTo>
                  <a:cubicBezTo>
                    <a:pt x="22973" y="3438"/>
                    <a:pt x="22719" y="2015"/>
                    <a:pt x="21778" y="998"/>
                  </a:cubicBezTo>
                  <a:cubicBezTo>
                    <a:pt x="21195" y="351"/>
                    <a:pt x="20305" y="1"/>
                    <a:pt x="194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9"/>
            <p:cNvSpPr/>
            <p:nvPr/>
          </p:nvSpPr>
          <p:spPr>
            <a:xfrm>
              <a:off x="175991" y="2906879"/>
              <a:ext cx="458196" cy="233968"/>
            </a:xfrm>
            <a:custGeom>
              <a:rect b="b" l="l" r="r" t="t"/>
              <a:pathLst>
                <a:path extrusionOk="0" h="5693" w="11149">
                  <a:moveTo>
                    <a:pt x="4735" y="1"/>
                  </a:moveTo>
                  <a:cubicBezTo>
                    <a:pt x="4457" y="1"/>
                    <a:pt x="4166" y="55"/>
                    <a:pt x="3863" y="175"/>
                  </a:cubicBezTo>
                  <a:cubicBezTo>
                    <a:pt x="2415" y="734"/>
                    <a:pt x="2313" y="2640"/>
                    <a:pt x="2847" y="3936"/>
                  </a:cubicBezTo>
                  <a:cubicBezTo>
                    <a:pt x="2473" y="3687"/>
                    <a:pt x="2024" y="3514"/>
                    <a:pt x="1590" y="3514"/>
                  </a:cubicBezTo>
                  <a:cubicBezTo>
                    <a:pt x="1227" y="3514"/>
                    <a:pt x="874" y="3635"/>
                    <a:pt x="585" y="3936"/>
                  </a:cubicBezTo>
                  <a:cubicBezTo>
                    <a:pt x="0" y="4496"/>
                    <a:pt x="229" y="5461"/>
                    <a:pt x="991" y="5690"/>
                  </a:cubicBezTo>
                  <a:cubicBezTo>
                    <a:pt x="1000" y="5692"/>
                    <a:pt x="1008" y="5693"/>
                    <a:pt x="1015" y="5693"/>
                  </a:cubicBezTo>
                  <a:cubicBezTo>
                    <a:pt x="1124" y="5693"/>
                    <a:pt x="1162" y="5534"/>
                    <a:pt x="1068" y="5487"/>
                  </a:cubicBezTo>
                  <a:cubicBezTo>
                    <a:pt x="356" y="5182"/>
                    <a:pt x="508" y="4318"/>
                    <a:pt x="1118" y="3987"/>
                  </a:cubicBezTo>
                  <a:cubicBezTo>
                    <a:pt x="1291" y="3901"/>
                    <a:pt x="1468" y="3863"/>
                    <a:pt x="1644" y="3863"/>
                  </a:cubicBezTo>
                  <a:cubicBezTo>
                    <a:pt x="2089" y="3863"/>
                    <a:pt x="2526" y="4103"/>
                    <a:pt x="2872" y="4394"/>
                  </a:cubicBezTo>
                  <a:cubicBezTo>
                    <a:pt x="2903" y="4425"/>
                    <a:pt x="2945" y="4447"/>
                    <a:pt x="2989" y="4447"/>
                  </a:cubicBezTo>
                  <a:cubicBezTo>
                    <a:pt x="3017" y="4447"/>
                    <a:pt x="3046" y="4439"/>
                    <a:pt x="3075" y="4419"/>
                  </a:cubicBezTo>
                  <a:cubicBezTo>
                    <a:pt x="3102" y="4464"/>
                    <a:pt x="3148" y="4483"/>
                    <a:pt x="3193" y="4483"/>
                  </a:cubicBezTo>
                  <a:cubicBezTo>
                    <a:pt x="3278" y="4483"/>
                    <a:pt x="3363" y="4417"/>
                    <a:pt x="3330" y="4318"/>
                  </a:cubicBezTo>
                  <a:cubicBezTo>
                    <a:pt x="2872" y="3072"/>
                    <a:pt x="2618" y="734"/>
                    <a:pt x="4473" y="531"/>
                  </a:cubicBezTo>
                  <a:cubicBezTo>
                    <a:pt x="4550" y="523"/>
                    <a:pt x="4626" y="519"/>
                    <a:pt x="4700" y="519"/>
                  </a:cubicBezTo>
                  <a:cubicBezTo>
                    <a:pt x="6061" y="519"/>
                    <a:pt x="6868" y="1810"/>
                    <a:pt x="7447" y="2894"/>
                  </a:cubicBezTo>
                  <a:cubicBezTo>
                    <a:pt x="7496" y="2984"/>
                    <a:pt x="7574" y="3022"/>
                    <a:pt x="7652" y="3022"/>
                  </a:cubicBezTo>
                  <a:cubicBezTo>
                    <a:pt x="7817" y="3022"/>
                    <a:pt x="7982" y="2855"/>
                    <a:pt x="7879" y="2666"/>
                  </a:cubicBezTo>
                  <a:cubicBezTo>
                    <a:pt x="8242" y="2274"/>
                    <a:pt x="8710" y="2083"/>
                    <a:pt x="9157" y="2083"/>
                  </a:cubicBezTo>
                  <a:cubicBezTo>
                    <a:pt x="9899" y="2083"/>
                    <a:pt x="10586" y="2607"/>
                    <a:pt x="10649" y="3606"/>
                  </a:cubicBezTo>
                  <a:cubicBezTo>
                    <a:pt x="10675" y="3746"/>
                    <a:pt x="10789" y="3816"/>
                    <a:pt x="10900" y="3816"/>
                  </a:cubicBezTo>
                  <a:cubicBezTo>
                    <a:pt x="11011" y="3816"/>
                    <a:pt x="11119" y="3746"/>
                    <a:pt x="11132" y="3606"/>
                  </a:cubicBezTo>
                  <a:cubicBezTo>
                    <a:pt x="11149" y="2378"/>
                    <a:pt x="10115" y="1606"/>
                    <a:pt x="9112" y="1606"/>
                  </a:cubicBezTo>
                  <a:cubicBezTo>
                    <a:pt x="8579" y="1606"/>
                    <a:pt x="8054" y="1824"/>
                    <a:pt x="7701" y="2310"/>
                  </a:cubicBezTo>
                  <a:cubicBezTo>
                    <a:pt x="7072" y="1199"/>
                    <a:pt x="6045" y="1"/>
                    <a:pt x="47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9"/>
            <p:cNvSpPr/>
            <p:nvPr/>
          </p:nvSpPr>
          <p:spPr>
            <a:xfrm>
              <a:off x="-221997" y="3464490"/>
              <a:ext cx="580420" cy="206679"/>
            </a:xfrm>
            <a:custGeom>
              <a:rect b="b" l="l" r="r" t="t"/>
              <a:pathLst>
                <a:path extrusionOk="0" h="5029" w="14123">
                  <a:moveTo>
                    <a:pt x="4966" y="1"/>
                  </a:moveTo>
                  <a:cubicBezTo>
                    <a:pt x="3366" y="1"/>
                    <a:pt x="2490" y="1462"/>
                    <a:pt x="2288" y="2898"/>
                  </a:cubicBezTo>
                  <a:cubicBezTo>
                    <a:pt x="2056" y="2565"/>
                    <a:pt x="1691" y="2388"/>
                    <a:pt x="1322" y="2388"/>
                  </a:cubicBezTo>
                  <a:cubicBezTo>
                    <a:pt x="1044" y="2388"/>
                    <a:pt x="763" y="2488"/>
                    <a:pt x="534" y="2695"/>
                  </a:cubicBezTo>
                  <a:cubicBezTo>
                    <a:pt x="306" y="2898"/>
                    <a:pt x="153" y="3178"/>
                    <a:pt x="128" y="3483"/>
                  </a:cubicBezTo>
                  <a:cubicBezTo>
                    <a:pt x="26" y="3686"/>
                    <a:pt x="1" y="3890"/>
                    <a:pt x="26" y="4118"/>
                  </a:cubicBezTo>
                  <a:cubicBezTo>
                    <a:pt x="102" y="4576"/>
                    <a:pt x="433" y="4932"/>
                    <a:pt x="890" y="5008"/>
                  </a:cubicBezTo>
                  <a:cubicBezTo>
                    <a:pt x="919" y="5022"/>
                    <a:pt x="946" y="5028"/>
                    <a:pt x="972" y="5028"/>
                  </a:cubicBezTo>
                  <a:cubicBezTo>
                    <a:pt x="1129" y="5028"/>
                    <a:pt x="1218" y="4790"/>
                    <a:pt x="1043" y="4703"/>
                  </a:cubicBezTo>
                  <a:cubicBezTo>
                    <a:pt x="484" y="4373"/>
                    <a:pt x="306" y="3661"/>
                    <a:pt x="636" y="3102"/>
                  </a:cubicBezTo>
                  <a:cubicBezTo>
                    <a:pt x="807" y="2856"/>
                    <a:pt x="1069" y="2740"/>
                    <a:pt x="1327" y="2740"/>
                  </a:cubicBezTo>
                  <a:cubicBezTo>
                    <a:pt x="1682" y="2740"/>
                    <a:pt x="2033" y="2959"/>
                    <a:pt x="2136" y="3356"/>
                  </a:cubicBezTo>
                  <a:cubicBezTo>
                    <a:pt x="2174" y="3414"/>
                    <a:pt x="2228" y="3439"/>
                    <a:pt x="2281" y="3439"/>
                  </a:cubicBezTo>
                  <a:cubicBezTo>
                    <a:pt x="2367" y="3439"/>
                    <a:pt x="2450" y="3374"/>
                    <a:pt x="2466" y="3280"/>
                  </a:cubicBezTo>
                  <a:lnTo>
                    <a:pt x="2466" y="3254"/>
                  </a:lnTo>
                  <a:cubicBezTo>
                    <a:pt x="2466" y="3229"/>
                    <a:pt x="2491" y="3229"/>
                    <a:pt x="2491" y="3203"/>
                  </a:cubicBezTo>
                  <a:cubicBezTo>
                    <a:pt x="2720" y="2034"/>
                    <a:pt x="3254" y="713"/>
                    <a:pt x="4575" y="433"/>
                  </a:cubicBezTo>
                  <a:cubicBezTo>
                    <a:pt x="4730" y="399"/>
                    <a:pt x="4874" y="383"/>
                    <a:pt x="5009" y="383"/>
                  </a:cubicBezTo>
                  <a:cubicBezTo>
                    <a:pt x="6289" y="383"/>
                    <a:pt x="6678" y="1825"/>
                    <a:pt x="6609" y="2975"/>
                  </a:cubicBezTo>
                  <a:cubicBezTo>
                    <a:pt x="6558" y="3051"/>
                    <a:pt x="6583" y="3153"/>
                    <a:pt x="6685" y="3178"/>
                  </a:cubicBezTo>
                  <a:cubicBezTo>
                    <a:pt x="6718" y="3202"/>
                    <a:pt x="6755" y="3214"/>
                    <a:pt x="6793" y="3214"/>
                  </a:cubicBezTo>
                  <a:cubicBezTo>
                    <a:pt x="6871" y="3214"/>
                    <a:pt x="6947" y="3163"/>
                    <a:pt x="6965" y="3076"/>
                  </a:cubicBezTo>
                  <a:lnTo>
                    <a:pt x="6965" y="3000"/>
                  </a:lnTo>
                  <a:cubicBezTo>
                    <a:pt x="7180" y="2834"/>
                    <a:pt x="7440" y="2744"/>
                    <a:pt x="7700" y="2744"/>
                  </a:cubicBezTo>
                  <a:cubicBezTo>
                    <a:pt x="7838" y="2744"/>
                    <a:pt x="7976" y="2769"/>
                    <a:pt x="8108" y="2822"/>
                  </a:cubicBezTo>
                  <a:cubicBezTo>
                    <a:pt x="8591" y="3025"/>
                    <a:pt x="8871" y="3585"/>
                    <a:pt x="8744" y="4118"/>
                  </a:cubicBezTo>
                  <a:cubicBezTo>
                    <a:pt x="8713" y="4270"/>
                    <a:pt x="8837" y="4367"/>
                    <a:pt x="8952" y="4367"/>
                  </a:cubicBezTo>
                  <a:cubicBezTo>
                    <a:pt x="9030" y="4367"/>
                    <a:pt x="9104" y="4323"/>
                    <a:pt x="9125" y="4220"/>
                  </a:cubicBezTo>
                  <a:cubicBezTo>
                    <a:pt x="9150" y="4144"/>
                    <a:pt x="9150" y="4042"/>
                    <a:pt x="9176" y="3966"/>
                  </a:cubicBezTo>
                  <a:cubicBezTo>
                    <a:pt x="9657" y="2965"/>
                    <a:pt x="10517" y="2469"/>
                    <a:pt x="11388" y="2469"/>
                  </a:cubicBezTo>
                  <a:cubicBezTo>
                    <a:pt x="12264" y="2469"/>
                    <a:pt x="13152" y="2971"/>
                    <a:pt x="13674" y="3966"/>
                  </a:cubicBezTo>
                  <a:cubicBezTo>
                    <a:pt x="13709" y="4036"/>
                    <a:pt x="13777" y="4067"/>
                    <a:pt x="13848" y="4067"/>
                  </a:cubicBezTo>
                  <a:cubicBezTo>
                    <a:pt x="13981" y="4067"/>
                    <a:pt x="14122" y="3955"/>
                    <a:pt x="14056" y="3788"/>
                  </a:cubicBezTo>
                  <a:cubicBezTo>
                    <a:pt x="13612" y="2618"/>
                    <a:pt x="12549" y="2039"/>
                    <a:pt x="11488" y="2039"/>
                  </a:cubicBezTo>
                  <a:cubicBezTo>
                    <a:pt x="10544" y="2039"/>
                    <a:pt x="9602" y="2497"/>
                    <a:pt x="9099" y="3407"/>
                  </a:cubicBezTo>
                  <a:cubicBezTo>
                    <a:pt x="8919" y="2776"/>
                    <a:pt x="8355" y="2388"/>
                    <a:pt x="7762" y="2388"/>
                  </a:cubicBezTo>
                  <a:cubicBezTo>
                    <a:pt x="7518" y="2388"/>
                    <a:pt x="7270" y="2453"/>
                    <a:pt x="7041" y="2593"/>
                  </a:cubicBezTo>
                  <a:cubicBezTo>
                    <a:pt x="7092" y="1348"/>
                    <a:pt x="6431" y="26"/>
                    <a:pt x="5008" y="1"/>
                  </a:cubicBezTo>
                  <a:cubicBezTo>
                    <a:pt x="4994" y="1"/>
                    <a:pt x="4980" y="1"/>
                    <a:pt x="49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9"/>
            <p:cNvSpPr/>
            <p:nvPr/>
          </p:nvSpPr>
          <p:spPr>
            <a:xfrm>
              <a:off x="40616" y="1872619"/>
              <a:ext cx="309834" cy="213954"/>
            </a:xfrm>
            <a:custGeom>
              <a:rect b="b" l="l" r="r" t="t"/>
              <a:pathLst>
                <a:path extrusionOk="0" h="5206" w="7539">
                  <a:moveTo>
                    <a:pt x="3069" y="1"/>
                  </a:moveTo>
                  <a:cubicBezTo>
                    <a:pt x="2755" y="1"/>
                    <a:pt x="2437" y="86"/>
                    <a:pt x="2125" y="281"/>
                  </a:cubicBezTo>
                  <a:cubicBezTo>
                    <a:pt x="1032" y="942"/>
                    <a:pt x="1286" y="2263"/>
                    <a:pt x="1972" y="3255"/>
                  </a:cubicBezTo>
                  <a:cubicBezTo>
                    <a:pt x="1827" y="3208"/>
                    <a:pt x="1679" y="3186"/>
                    <a:pt x="1532" y="3186"/>
                  </a:cubicBezTo>
                  <a:cubicBezTo>
                    <a:pt x="1114" y="3186"/>
                    <a:pt x="711" y="3367"/>
                    <a:pt x="447" y="3687"/>
                  </a:cubicBezTo>
                  <a:cubicBezTo>
                    <a:pt x="1" y="4251"/>
                    <a:pt x="337" y="5206"/>
                    <a:pt x="1053" y="5206"/>
                  </a:cubicBezTo>
                  <a:cubicBezTo>
                    <a:pt x="1111" y="5206"/>
                    <a:pt x="1172" y="5200"/>
                    <a:pt x="1235" y="5186"/>
                  </a:cubicBezTo>
                  <a:cubicBezTo>
                    <a:pt x="1337" y="5186"/>
                    <a:pt x="1312" y="5008"/>
                    <a:pt x="1210" y="5008"/>
                  </a:cubicBezTo>
                  <a:cubicBezTo>
                    <a:pt x="1198" y="5009"/>
                    <a:pt x="1186" y="5009"/>
                    <a:pt x="1174" y="5009"/>
                  </a:cubicBezTo>
                  <a:cubicBezTo>
                    <a:pt x="735" y="5009"/>
                    <a:pt x="426" y="4565"/>
                    <a:pt x="575" y="4170"/>
                  </a:cubicBezTo>
                  <a:cubicBezTo>
                    <a:pt x="702" y="3839"/>
                    <a:pt x="1007" y="3585"/>
                    <a:pt x="1362" y="3560"/>
                  </a:cubicBezTo>
                  <a:cubicBezTo>
                    <a:pt x="1445" y="3547"/>
                    <a:pt x="1529" y="3540"/>
                    <a:pt x="1614" y="3540"/>
                  </a:cubicBezTo>
                  <a:cubicBezTo>
                    <a:pt x="1868" y="3540"/>
                    <a:pt x="2125" y="3598"/>
                    <a:pt x="2354" y="3712"/>
                  </a:cubicBezTo>
                  <a:cubicBezTo>
                    <a:pt x="2608" y="3992"/>
                    <a:pt x="2913" y="4195"/>
                    <a:pt x="3243" y="4347"/>
                  </a:cubicBezTo>
                  <a:cubicBezTo>
                    <a:pt x="3257" y="4355"/>
                    <a:pt x="3270" y="4358"/>
                    <a:pt x="3281" y="4358"/>
                  </a:cubicBezTo>
                  <a:cubicBezTo>
                    <a:pt x="3350" y="4358"/>
                    <a:pt x="3363" y="4239"/>
                    <a:pt x="3319" y="4195"/>
                  </a:cubicBezTo>
                  <a:lnTo>
                    <a:pt x="3269" y="4170"/>
                  </a:lnTo>
                  <a:cubicBezTo>
                    <a:pt x="3396" y="4119"/>
                    <a:pt x="3421" y="3941"/>
                    <a:pt x="3319" y="3890"/>
                  </a:cubicBezTo>
                  <a:cubicBezTo>
                    <a:pt x="3065" y="3712"/>
                    <a:pt x="2786" y="3560"/>
                    <a:pt x="2506" y="3432"/>
                  </a:cubicBezTo>
                  <a:cubicBezTo>
                    <a:pt x="2277" y="3153"/>
                    <a:pt x="2100" y="2822"/>
                    <a:pt x="1972" y="2467"/>
                  </a:cubicBezTo>
                  <a:cubicBezTo>
                    <a:pt x="1744" y="1704"/>
                    <a:pt x="1820" y="688"/>
                    <a:pt x="2760" y="535"/>
                  </a:cubicBezTo>
                  <a:cubicBezTo>
                    <a:pt x="2868" y="517"/>
                    <a:pt x="2973" y="508"/>
                    <a:pt x="3076" y="508"/>
                  </a:cubicBezTo>
                  <a:cubicBezTo>
                    <a:pt x="4269" y="508"/>
                    <a:pt x="5178" y="1668"/>
                    <a:pt x="5505" y="2721"/>
                  </a:cubicBezTo>
                  <a:cubicBezTo>
                    <a:pt x="5548" y="2838"/>
                    <a:pt x="5640" y="2888"/>
                    <a:pt x="5726" y="2888"/>
                  </a:cubicBezTo>
                  <a:cubicBezTo>
                    <a:pt x="5846" y="2888"/>
                    <a:pt x="5956" y="2792"/>
                    <a:pt x="5912" y="2645"/>
                  </a:cubicBezTo>
                  <a:cubicBezTo>
                    <a:pt x="5912" y="2594"/>
                    <a:pt x="5886" y="2543"/>
                    <a:pt x="5861" y="2492"/>
                  </a:cubicBezTo>
                  <a:cubicBezTo>
                    <a:pt x="5963" y="2212"/>
                    <a:pt x="6217" y="2060"/>
                    <a:pt x="6496" y="2060"/>
                  </a:cubicBezTo>
                  <a:cubicBezTo>
                    <a:pt x="6903" y="2085"/>
                    <a:pt x="7056" y="2416"/>
                    <a:pt x="7157" y="2746"/>
                  </a:cubicBezTo>
                  <a:cubicBezTo>
                    <a:pt x="7190" y="2801"/>
                    <a:pt x="7247" y="2828"/>
                    <a:pt x="7303" y="2828"/>
                  </a:cubicBezTo>
                  <a:cubicBezTo>
                    <a:pt x="7376" y="2828"/>
                    <a:pt x="7448" y="2782"/>
                    <a:pt x="7462" y="2695"/>
                  </a:cubicBezTo>
                  <a:cubicBezTo>
                    <a:pt x="7538" y="2187"/>
                    <a:pt x="6979" y="1704"/>
                    <a:pt x="6496" y="1704"/>
                  </a:cubicBezTo>
                  <a:cubicBezTo>
                    <a:pt x="6191" y="1704"/>
                    <a:pt x="5912" y="1857"/>
                    <a:pt x="5734" y="2111"/>
                  </a:cubicBezTo>
                  <a:cubicBezTo>
                    <a:pt x="5238" y="1079"/>
                    <a:pt x="4184" y="1"/>
                    <a:pt x="30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9"/>
            <p:cNvSpPr/>
            <p:nvPr/>
          </p:nvSpPr>
          <p:spPr>
            <a:xfrm>
              <a:off x="232911" y="3960126"/>
              <a:ext cx="54495" cy="308190"/>
            </a:xfrm>
            <a:custGeom>
              <a:rect b="b" l="l" r="r" t="t"/>
              <a:pathLst>
                <a:path extrusionOk="0" h="7499" w="1326">
                  <a:moveTo>
                    <a:pt x="1263" y="0"/>
                  </a:moveTo>
                  <a:cubicBezTo>
                    <a:pt x="1247" y="0"/>
                    <a:pt x="1233" y="11"/>
                    <a:pt x="1233" y="39"/>
                  </a:cubicBezTo>
                  <a:cubicBezTo>
                    <a:pt x="420" y="2352"/>
                    <a:pt x="165" y="4944"/>
                    <a:pt x="13" y="7384"/>
                  </a:cubicBezTo>
                  <a:cubicBezTo>
                    <a:pt x="0" y="7460"/>
                    <a:pt x="51" y="7498"/>
                    <a:pt x="105" y="7498"/>
                  </a:cubicBezTo>
                  <a:cubicBezTo>
                    <a:pt x="159" y="7498"/>
                    <a:pt x="216" y="7460"/>
                    <a:pt x="216" y="7384"/>
                  </a:cubicBezTo>
                  <a:cubicBezTo>
                    <a:pt x="496" y="4919"/>
                    <a:pt x="801" y="2504"/>
                    <a:pt x="1309" y="64"/>
                  </a:cubicBezTo>
                  <a:cubicBezTo>
                    <a:pt x="1325" y="32"/>
                    <a:pt x="1290" y="0"/>
                    <a:pt x="1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9"/>
            <p:cNvSpPr/>
            <p:nvPr/>
          </p:nvSpPr>
          <p:spPr>
            <a:xfrm>
              <a:off x="56890" y="3937235"/>
              <a:ext cx="198501" cy="978696"/>
            </a:xfrm>
            <a:custGeom>
              <a:rect b="b" l="l" r="r" t="t"/>
              <a:pathLst>
                <a:path extrusionOk="0" h="23814" w="4830">
                  <a:moveTo>
                    <a:pt x="4780" y="1"/>
                  </a:moveTo>
                  <a:cubicBezTo>
                    <a:pt x="4770" y="1"/>
                    <a:pt x="4761" y="4"/>
                    <a:pt x="4753" y="11"/>
                  </a:cubicBezTo>
                  <a:cubicBezTo>
                    <a:pt x="2847" y="3697"/>
                    <a:pt x="2034" y="7662"/>
                    <a:pt x="1373" y="11703"/>
                  </a:cubicBezTo>
                  <a:cubicBezTo>
                    <a:pt x="1170" y="12923"/>
                    <a:pt x="839" y="14117"/>
                    <a:pt x="382" y="15261"/>
                  </a:cubicBezTo>
                  <a:cubicBezTo>
                    <a:pt x="153" y="15871"/>
                    <a:pt x="1" y="16176"/>
                    <a:pt x="26" y="16811"/>
                  </a:cubicBezTo>
                  <a:cubicBezTo>
                    <a:pt x="102" y="17802"/>
                    <a:pt x="509" y="18819"/>
                    <a:pt x="636" y="19836"/>
                  </a:cubicBezTo>
                  <a:cubicBezTo>
                    <a:pt x="763" y="21106"/>
                    <a:pt x="763" y="22403"/>
                    <a:pt x="611" y="23699"/>
                  </a:cubicBezTo>
                  <a:cubicBezTo>
                    <a:pt x="598" y="23775"/>
                    <a:pt x="661" y="23813"/>
                    <a:pt x="728" y="23813"/>
                  </a:cubicBezTo>
                  <a:cubicBezTo>
                    <a:pt x="795" y="23813"/>
                    <a:pt x="865" y="23775"/>
                    <a:pt x="865" y="23699"/>
                  </a:cubicBezTo>
                  <a:cubicBezTo>
                    <a:pt x="1094" y="21869"/>
                    <a:pt x="1017" y="19988"/>
                    <a:pt x="661" y="18184"/>
                  </a:cubicBezTo>
                  <a:cubicBezTo>
                    <a:pt x="153" y="15896"/>
                    <a:pt x="1271" y="13990"/>
                    <a:pt x="1653" y="11779"/>
                  </a:cubicBezTo>
                  <a:cubicBezTo>
                    <a:pt x="2263" y="7763"/>
                    <a:pt x="3330" y="3824"/>
                    <a:pt x="4830" y="37"/>
                  </a:cubicBezTo>
                  <a:cubicBezTo>
                    <a:pt x="4830" y="19"/>
                    <a:pt x="4804" y="1"/>
                    <a:pt x="47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9"/>
            <p:cNvSpPr/>
            <p:nvPr/>
          </p:nvSpPr>
          <p:spPr>
            <a:xfrm>
              <a:off x="-127966" y="3920960"/>
              <a:ext cx="449155" cy="1353752"/>
            </a:xfrm>
            <a:custGeom>
              <a:rect b="b" l="l" r="r" t="t"/>
              <a:pathLst>
                <a:path extrusionOk="0" h="32940" w="10929">
                  <a:moveTo>
                    <a:pt x="10044" y="953"/>
                  </a:moveTo>
                  <a:cubicBezTo>
                    <a:pt x="10071" y="953"/>
                    <a:pt x="10106" y="985"/>
                    <a:pt x="10090" y="1017"/>
                  </a:cubicBezTo>
                  <a:cubicBezTo>
                    <a:pt x="9582" y="3457"/>
                    <a:pt x="9277" y="5872"/>
                    <a:pt x="8997" y="8337"/>
                  </a:cubicBezTo>
                  <a:cubicBezTo>
                    <a:pt x="8997" y="8413"/>
                    <a:pt x="8946" y="8451"/>
                    <a:pt x="8896" y="8451"/>
                  </a:cubicBezTo>
                  <a:cubicBezTo>
                    <a:pt x="8845" y="8451"/>
                    <a:pt x="8794" y="8413"/>
                    <a:pt x="8794" y="8337"/>
                  </a:cubicBezTo>
                  <a:cubicBezTo>
                    <a:pt x="8946" y="5897"/>
                    <a:pt x="9175" y="3305"/>
                    <a:pt x="10014" y="992"/>
                  </a:cubicBezTo>
                  <a:cubicBezTo>
                    <a:pt x="10014" y="964"/>
                    <a:pt x="10028" y="953"/>
                    <a:pt x="10044" y="953"/>
                  </a:cubicBezTo>
                  <a:close/>
                  <a:moveTo>
                    <a:pt x="6447" y="8078"/>
                  </a:moveTo>
                  <a:cubicBezTo>
                    <a:pt x="6495" y="8078"/>
                    <a:pt x="6548" y="8122"/>
                    <a:pt x="6532" y="8185"/>
                  </a:cubicBezTo>
                  <a:lnTo>
                    <a:pt x="6506" y="8159"/>
                  </a:lnTo>
                  <a:cubicBezTo>
                    <a:pt x="6278" y="9176"/>
                    <a:pt x="5998" y="10167"/>
                    <a:pt x="5693" y="11184"/>
                  </a:cubicBezTo>
                  <a:cubicBezTo>
                    <a:pt x="5693" y="11203"/>
                    <a:pt x="5678" y="11211"/>
                    <a:pt x="5661" y="11211"/>
                  </a:cubicBezTo>
                  <a:cubicBezTo>
                    <a:pt x="5634" y="11211"/>
                    <a:pt x="5601" y="11190"/>
                    <a:pt x="5617" y="11158"/>
                  </a:cubicBezTo>
                  <a:cubicBezTo>
                    <a:pt x="5846" y="10142"/>
                    <a:pt x="6074" y="9125"/>
                    <a:pt x="6379" y="8134"/>
                  </a:cubicBezTo>
                  <a:cubicBezTo>
                    <a:pt x="6389" y="8095"/>
                    <a:pt x="6417" y="8078"/>
                    <a:pt x="6447" y="8078"/>
                  </a:cubicBezTo>
                  <a:close/>
                  <a:moveTo>
                    <a:pt x="6389" y="6251"/>
                  </a:moveTo>
                  <a:cubicBezTo>
                    <a:pt x="6463" y="6251"/>
                    <a:pt x="6535" y="6334"/>
                    <a:pt x="6481" y="6405"/>
                  </a:cubicBezTo>
                  <a:lnTo>
                    <a:pt x="6481" y="6380"/>
                  </a:lnTo>
                  <a:cubicBezTo>
                    <a:pt x="5058" y="8617"/>
                    <a:pt x="5083" y="11616"/>
                    <a:pt x="4651" y="14183"/>
                  </a:cubicBezTo>
                  <a:cubicBezTo>
                    <a:pt x="4651" y="14195"/>
                    <a:pt x="4638" y="14202"/>
                    <a:pt x="4626" y="14202"/>
                  </a:cubicBezTo>
                  <a:cubicBezTo>
                    <a:pt x="4613" y="14202"/>
                    <a:pt x="4600" y="14195"/>
                    <a:pt x="4600" y="14183"/>
                  </a:cubicBezTo>
                  <a:cubicBezTo>
                    <a:pt x="4905" y="11641"/>
                    <a:pt x="4905" y="8515"/>
                    <a:pt x="6303" y="6304"/>
                  </a:cubicBezTo>
                  <a:cubicBezTo>
                    <a:pt x="6326" y="6266"/>
                    <a:pt x="6358" y="6251"/>
                    <a:pt x="6389" y="6251"/>
                  </a:cubicBezTo>
                  <a:close/>
                  <a:moveTo>
                    <a:pt x="8741" y="2357"/>
                  </a:moveTo>
                  <a:cubicBezTo>
                    <a:pt x="8817" y="2357"/>
                    <a:pt x="8902" y="2423"/>
                    <a:pt x="8870" y="2517"/>
                  </a:cubicBezTo>
                  <a:cubicBezTo>
                    <a:pt x="7752" y="7270"/>
                    <a:pt x="7116" y="12048"/>
                    <a:pt x="6430" y="16877"/>
                  </a:cubicBezTo>
                  <a:cubicBezTo>
                    <a:pt x="6419" y="16911"/>
                    <a:pt x="6397" y="16925"/>
                    <a:pt x="6376" y="16925"/>
                  </a:cubicBezTo>
                  <a:cubicBezTo>
                    <a:pt x="6352" y="16925"/>
                    <a:pt x="6329" y="16905"/>
                    <a:pt x="6329" y="16877"/>
                  </a:cubicBezTo>
                  <a:cubicBezTo>
                    <a:pt x="6811" y="12022"/>
                    <a:pt x="7447" y="7193"/>
                    <a:pt x="8641" y="2441"/>
                  </a:cubicBezTo>
                  <a:cubicBezTo>
                    <a:pt x="8651" y="2382"/>
                    <a:pt x="8694" y="2357"/>
                    <a:pt x="8741" y="2357"/>
                  </a:cubicBezTo>
                  <a:close/>
                  <a:moveTo>
                    <a:pt x="5835" y="17549"/>
                  </a:moveTo>
                  <a:cubicBezTo>
                    <a:pt x="5887" y="17549"/>
                    <a:pt x="5912" y="17624"/>
                    <a:pt x="5871" y="17665"/>
                  </a:cubicBezTo>
                  <a:cubicBezTo>
                    <a:pt x="5642" y="17817"/>
                    <a:pt x="5541" y="18071"/>
                    <a:pt x="5617" y="18351"/>
                  </a:cubicBezTo>
                  <a:cubicBezTo>
                    <a:pt x="5675" y="18525"/>
                    <a:pt x="5851" y="18641"/>
                    <a:pt x="6033" y="18641"/>
                  </a:cubicBezTo>
                  <a:cubicBezTo>
                    <a:pt x="6090" y="18641"/>
                    <a:pt x="6147" y="18629"/>
                    <a:pt x="6202" y="18605"/>
                  </a:cubicBezTo>
                  <a:cubicBezTo>
                    <a:pt x="6456" y="18529"/>
                    <a:pt x="6557" y="18224"/>
                    <a:pt x="6405" y="18021"/>
                  </a:cubicBezTo>
                  <a:cubicBezTo>
                    <a:pt x="6358" y="17974"/>
                    <a:pt x="6267" y="17840"/>
                    <a:pt x="6174" y="17840"/>
                  </a:cubicBezTo>
                  <a:cubicBezTo>
                    <a:pt x="6166" y="17840"/>
                    <a:pt x="6158" y="17841"/>
                    <a:pt x="6151" y="17843"/>
                  </a:cubicBezTo>
                  <a:cubicBezTo>
                    <a:pt x="5998" y="17868"/>
                    <a:pt x="6024" y="18173"/>
                    <a:pt x="6049" y="18249"/>
                  </a:cubicBezTo>
                  <a:cubicBezTo>
                    <a:pt x="6101" y="18353"/>
                    <a:pt x="6023" y="18434"/>
                    <a:pt x="5943" y="18434"/>
                  </a:cubicBezTo>
                  <a:cubicBezTo>
                    <a:pt x="5907" y="18434"/>
                    <a:pt x="5870" y="18417"/>
                    <a:pt x="5846" y="18376"/>
                  </a:cubicBezTo>
                  <a:cubicBezTo>
                    <a:pt x="5744" y="18173"/>
                    <a:pt x="5769" y="17944"/>
                    <a:pt x="5897" y="17766"/>
                  </a:cubicBezTo>
                  <a:cubicBezTo>
                    <a:pt x="5960" y="17656"/>
                    <a:pt x="6072" y="17594"/>
                    <a:pt x="6191" y="17594"/>
                  </a:cubicBezTo>
                  <a:cubicBezTo>
                    <a:pt x="6263" y="17594"/>
                    <a:pt x="6338" y="17617"/>
                    <a:pt x="6405" y="17665"/>
                  </a:cubicBezTo>
                  <a:cubicBezTo>
                    <a:pt x="6761" y="17893"/>
                    <a:pt x="6837" y="18402"/>
                    <a:pt x="6532" y="18707"/>
                  </a:cubicBezTo>
                  <a:cubicBezTo>
                    <a:pt x="6396" y="18822"/>
                    <a:pt x="6235" y="18876"/>
                    <a:pt x="6074" y="18876"/>
                  </a:cubicBezTo>
                  <a:cubicBezTo>
                    <a:pt x="5843" y="18876"/>
                    <a:pt x="5614" y="18764"/>
                    <a:pt x="5464" y="18554"/>
                  </a:cubicBezTo>
                  <a:cubicBezTo>
                    <a:pt x="5261" y="18198"/>
                    <a:pt x="5414" y="17716"/>
                    <a:pt x="5795" y="17563"/>
                  </a:cubicBezTo>
                  <a:cubicBezTo>
                    <a:pt x="5809" y="17553"/>
                    <a:pt x="5823" y="17549"/>
                    <a:pt x="5835" y="17549"/>
                  </a:cubicBezTo>
                  <a:close/>
                  <a:moveTo>
                    <a:pt x="9278" y="397"/>
                  </a:moveTo>
                  <a:cubicBezTo>
                    <a:pt x="9302" y="397"/>
                    <a:pt x="9328" y="415"/>
                    <a:pt x="9328" y="433"/>
                  </a:cubicBezTo>
                  <a:cubicBezTo>
                    <a:pt x="7828" y="4220"/>
                    <a:pt x="6761" y="8159"/>
                    <a:pt x="6125" y="12149"/>
                  </a:cubicBezTo>
                  <a:cubicBezTo>
                    <a:pt x="5769" y="14386"/>
                    <a:pt x="4651" y="16292"/>
                    <a:pt x="5134" y="18580"/>
                  </a:cubicBezTo>
                  <a:cubicBezTo>
                    <a:pt x="5515" y="20384"/>
                    <a:pt x="5592" y="22240"/>
                    <a:pt x="5363" y="24095"/>
                  </a:cubicBezTo>
                  <a:cubicBezTo>
                    <a:pt x="5350" y="24171"/>
                    <a:pt x="5280" y="24209"/>
                    <a:pt x="5217" y="24209"/>
                  </a:cubicBezTo>
                  <a:cubicBezTo>
                    <a:pt x="5153" y="24209"/>
                    <a:pt x="5096" y="24171"/>
                    <a:pt x="5109" y="24095"/>
                  </a:cubicBezTo>
                  <a:cubicBezTo>
                    <a:pt x="5261" y="22799"/>
                    <a:pt x="5261" y="21502"/>
                    <a:pt x="5134" y="20232"/>
                  </a:cubicBezTo>
                  <a:cubicBezTo>
                    <a:pt x="5007" y="19215"/>
                    <a:pt x="4600" y="18198"/>
                    <a:pt x="4524" y="17207"/>
                  </a:cubicBezTo>
                  <a:cubicBezTo>
                    <a:pt x="4499" y="16572"/>
                    <a:pt x="4651" y="16241"/>
                    <a:pt x="4880" y="15657"/>
                  </a:cubicBezTo>
                  <a:cubicBezTo>
                    <a:pt x="5337" y="14513"/>
                    <a:pt x="5668" y="13319"/>
                    <a:pt x="5871" y="12099"/>
                  </a:cubicBezTo>
                  <a:cubicBezTo>
                    <a:pt x="6532" y="8058"/>
                    <a:pt x="7345" y="4093"/>
                    <a:pt x="9251" y="407"/>
                  </a:cubicBezTo>
                  <a:cubicBezTo>
                    <a:pt x="9259" y="400"/>
                    <a:pt x="9268" y="397"/>
                    <a:pt x="9278" y="397"/>
                  </a:cubicBezTo>
                  <a:close/>
                  <a:moveTo>
                    <a:pt x="9099" y="1"/>
                  </a:moveTo>
                  <a:cubicBezTo>
                    <a:pt x="7396" y="3025"/>
                    <a:pt x="5871" y="6126"/>
                    <a:pt x="4524" y="9328"/>
                  </a:cubicBezTo>
                  <a:cubicBezTo>
                    <a:pt x="4499" y="9354"/>
                    <a:pt x="4473" y="9379"/>
                    <a:pt x="4448" y="9379"/>
                  </a:cubicBezTo>
                  <a:cubicBezTo>
                    <a:pt x="4410" y="9455"/>
                    <a:pt x="4340" y="9494"/>
                    <a:pt x="4270" y="9494"/>
                  </a:cubicBezTo>
                  <a:cubicBezTo>
                    <a:pt x="4200" y="9494"/>
                    <a:pt x="4130" y="9455"/>
                    <a:pt x="4092" y="9379"/>
                  </a:cubicBezTo>
                  <a:cubicBezTo>
                    <a:pt x="3457" y="8286"/>
                    <a:pt x="2923" y="7117"/>
                    <a:pt x="2465" y="5923"/>
                  </a:cubicBezTo>
                  <a:lnTo>
                    <a:pt x="2389" y="5948"/>
                  </a:lnTo>
                  <a:cubicBezTo>
                    <a:pt x="3177" y="8007"/>
                    <a:pt x="3609" y="10320"/>
                    <a:pt x="4168" y="12200"/>
                  </a:cubicBezTo>
                  <a:cubicBezTo>
                    <a:pt x="4213" y="12291"/>
                    <a:pt x="4134" y="12354"/>
                    <a:pt x="4051" y="12354"/>
                  </a:cubicBezTo>
                  <a:cubicBezTo>
                    <a:pt x="3994" y="12354"/>
                    <a:pt x="3935" y="12324"/>
                    <a:pt x="3914" y="12251"/>
                  </a:cubicBezTo>
                  <a:cubicBezTo>
                    <a:pt x="2948" y="9023"/>
                    <a:pt x="2389" y="4881"/>
                    <a:pt x="51" y="2339"/>
                  </a:cubicBezTo>
                  <a:lnTo>
                    <a:pt x="0" y="2364"/>
                  </a:lnTo>
                  <a:cubicBezTo>
                    <a:pt x="2516" y="6024"/>
                    <a:pt x="3406" y="10625"/>
                    <a:pt x="4041" y="14971"/>
                  </a:cubicBezTo>
                  <a:cubicBezTo>
                    <a:pt x="4905" y="20740"/>
                    <a:pt x="5337" y="26560"/>
                    <a:pt x="5312" y="32406"/>
                  </a:cubicBezTo>
                  <a:cubicBezTo>
                    <a:pt x="5312" y="32543"/>
                    <a:pt x="5210" y="32638"/>
                    <a:pt x="5097" y="32638"/>
                  </a:cubicBezTo>
                  <a:cubicBezTo>
                    <a:pt x="5084" y="32638"/>
                    <a:pt x="5071" y="32637"/>
                    <a:pt x="5058" y="32635"/>
                  </a:cubicBezTo>
                  <a:lnTo>
                    <a:pt x="5058" y="32635"/>
                  </a:lnTo>
                  <a:cubicBezTo>
                    <a:pt x="5261" y="32685"/>
                    <a:pt x="5490" y="32762"/>
                    <a:pt x="5693" y="32813"/>
                  </a:cubicBezTo>
                  <a:cubicBezTo>
                    <a:pt x="5820" y="28466"/>
                    <a:pt x="5973" y="24120"/>
                    <a:pt x="6227" y="19800"/>
                  </a:cubicBezTo>
                  <a:cubicBezTo>
                    <a:pt x="6227" y="19723"/>
                    <a:pt x="6284" y="19685"/>
                    <a:pt x="6341" y="19685"/>
                  </a:cubicBezTo>
                  <a:cubicBezTo>
                    <a:pt x="6398" y="19685"/>
                    <a:pt x="6456" y="19723"/>
                    <a:pt x="6456" y="19800"/>
                  </a:cubicBezTo>
                  <a:cubicBezTo>
                    <a:pt x="6278" y="24146"/>
                    <a:pt x="6049" y="28492"/>
                    <a:pt x="5769" y="32838"/>
                  </a:cubicBezTo>
                  <a:cubicBezTo>
                    <a:pt x="5998" y="32889"/>
                    <a:pt x="6227" y="32914"/>
                    <a:pt x="6481" y="32940"/>
                  </a:cubicBezTo>
                  <a:cubicBezTo>
                    <a:pt x="6735" y="25315"/>
                    <a:pt x="7015" y="17385"/>
                    <a:pt x="8387" y="9862"/>
                  </a:cubicBezTo>
                  <a:cubicBezTo>
                    <a:pt x="8387" y="9837"/>
                    <a:pt x="8406" y="9824"/>
                    <a:pt x="8425" y="9824"/>
                  </a:cubicBezTo>
                  <a:cubicBezTo>
                    <a:pt x="8444" y="9824"/>
                    <a:pt x="8464" y="9837"/>
                    <a:pt x="8464" y="9862"/>
                  </a:cubicBezTo>
                  <a:cubicBezTo>
                    <a:pt x="8209" y="13776"/>
                    <a:pt x="7676" y="17665"/>
                    <a:pt x="7396" y="21553"/>
                  </a:cubicBezTo>
                  <a:cubicBezTo>
                    <a:pt x="7116" y="25340"/>
                    <a:pt x="6939" y="29127"/>
                    <a:pt x="6811" y="32940"/>
                  </a:cubicBezTo>
                  <a:cubicBezTo>
                    <a:pt x="6989" y="32940"/>
                    <a:pt x="7193" y="32914"/>
                    <a:pt x="7371" y="32863"/>
                  </a:cubicBezTo>
                  <a:cubicBezTo>
                    <a:pt x="7320" y="32813"/>
                    <a:pt x="7294" y="32762"/>
                    <a:pt x="7294" y="32685"/>
                  </a:cubicBezTo>
                  <a:cubicBezTo>
                    <a:pt x="7854" y="22163"/>
                    <a:pt x="8667" y="11336"/>
                    <a:pt x="10929" y="1017"/>
                  </a:cubicBezTo>
                  <a:cubicBezTo>
                    <a:pt x="10268" y="738"/>
                    <a:pt x="9658" y="407"/>
                    <a:pt x="90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9"/>
            <p:cNvSpPr/>
            <p:nvPr/>
          </p:nvSpPr>
          <p:spPr>
            <a:xfrm>
              <a:off x="132592" y="4017827"/>
              <a:ext cx="105292" cy="598708"/>
            </a:xfrm>
            <a:custGeom>
              <a:rect b="b" l="l" r="r" t="t"/>
              <a:pathLst>
                <a:path extrusionOk="0" h="14568" w="2562">
                  <a:moveTo>
                    <a:pt x="2401" y="0"/>
                  </a:moveTo>
                  <a:cubicBezTo>
                    <a:pt x="2354" y="0"/>
                    <a:pt x="2311" y="25"/>
                    <a:pt x="2301" y="84"/>
                  </a:cubicBezTo>
                  <a:cubicBezTo>
                    <a:pt x="1107" y="4836"/>
                    <a:pt x="471" y="9665"/>
                    <a:pt x="14" y="14520"/>
                  </a:cubicBezTo>
                  <a:cubicBezTo>
                    <a:pt x="0" y="14548"/>
                    <a:pt x="24" y="14568"/>
                    <a:pt x="49" y="14568"/>
                  </a:cubicBezTo>
                  <a:cubicBezTo>
                    <a:pt x="70" y="14568"/>
                    <a:pt x="90" y="14554"/>
                    <a:pt x="90" y="14520"/>
                  </a:cubicBezTo>
                  <a:cubicBezTo>
                    <a:pt x="776" y="9691"/>
                    <a:pt x="1412" y="4913"/>
                    <a:pt x="2530" y="160"/>
                  </a:cubicBezTo>
                  <a:cubicBezTo>
                    <a:pt x="2562" y="66"/>
                    <a:pt x="2477" y="0"/>
                    <a:pt x="24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9"/>
            <p:cNvSpPr/>
            <p:nvPr/>
          </p:nvSpPr>
          <p:spPr>
            <a:xfrm>
              <a:off x="-311837" y="2445436"/>
              <a:ext cx="524075" cy="225995"/>
            </a:xfrm>
            <a:custGeom>
              <a:rect b="b" l="l" r="r" t="t"/>
              <a:pathLst>
                <a:path extrusionOk="0" h="5499" w="12752">
                  <a:moveTo>
                    <a:pt x="6786" y="0"/>
                  </a:moveTo>
                  <a:cubicBezTo>
                    <a:pt x="5210" y="0"/>
                    <a:pt x="3751" y="979"/>
                    <a:pt x="3178" y="2507"/>
                  </a:cubicBezTo>
                  <a:cubicBezTo>
                    <a:pt x="2966" y="1848"/>
                    <a:pt x="2339" y="1406"/>
                    <a:pt x="1661" y="1406"/>
                  </a:cubicBezTo>
                  <a:cubicBezTo>
                    <a:pt x="1608" y="1406"/>
                    <a:pt x="1554" y="1409"/>
                    <a:pt x="1500" y="1414"/>
                  </a:cubicBezTo>
                  <a:cubicBezTo>
                    <a:pt x="585" y="1567"/>
                    <a:pt x="1" y="2457"/>
                    <a:pt x="230" y="3346"/>
                  </a:cubicBezTo>
                  <a:cubicBezTo>
                    <a:pt x="241" y="3391"/>
                    <a:pt x="276" y="3411"/>
                    <a:pt x="313" y="3411"/>
                  </a:cubicBezTo>
                  <a:cubicBezTo>
                    <a:pt x="359" y="3411"/>
                    <a:pt x="408" y="3378"/>
                    <a:pt x="408" y="3321"/>
                  </a:cubicBezTo>
                  <a:cubicBezTo>
                    <a:pt x="306" y="2584"/>
                    <a:pt x="789" y="1897"/>
                    <a:pt x="1526" y="1745"/>
                  </a:cubicBezTo>
                  <a:cubicBezTo>
                    <a:pt x="1573" y="1740"/>
                    <a:pt x="1620" y="1738"/>
                    <a:pt x="1666" y="1738"/>
                  </a:cubicBezTo>
                  <a:cubicBezTo>
                    <a:pt x="2345" y="1738"/>
                    <a:pt x="2929" y="2249"/>
                    <a:pt x="3000" y="2939"/>
                  </a:cubicBezTo>
                  <a:cubicBezTo>
                    <a:pt x="3017" y="3027"/>
                    <a:pt x="3084" y="3054"/>
                    <a:pt x="3148" y="3054"/>
                  </a:cubicBezTo>
                  <a:cubicBezTo>
                    <a:pt x="3177" y="3054"/>
                    <a:pt x="3205" y="3049"/>
                    <a:pt x="3229" y="3041"/>
                  </a:cubicBezTo>
                  <a:cubicBezTo>
                    <a:pt x="3305" y="3041"/>
                    <a:pt x="3356" y="2990"/>
                    <a:pt x="3381" y="2939"/>
                  </a:cubicBezTo>
                  <a:cubicBezTo>
                    <a:pt x="3917" y="1524"/>
                    <a:pt x="5287" y="434"/>
                    <a:pt x="6785" y="434"/>
                  </a:cubicBezTo>
                  <a:cubicBezTo>
                    <a:pt x="7063" y="434"/>
                    <a:pt x="7344" y="471"/>
                    <a:pt x="7626" y="550"/>
                  </a:cubicBezTo>
                  <a:cubicBezTo>
                    <a:pt x="9405" y="1084"/>
                    <a:pt x="10243" y="3066"/>
                    <a:pt x="9837" y="4795"/>
                  </a:cubicBezTo>
                  <a:cubicBezTo>
                    <a:pt x="9771" y="4975"/>
                    <a:pt x="9928" y="5113"/>
                    <a:pt x="10075" y="5113"/>
                  </a:cubicBezTo>
                  <a:cubicBezTo>
                    <a:pt x="10155" y="5113"/>
                    <a:pt x="10233" y="5072"/>
                    <a:pt x="10269" y="4973"/>
                  </a:cubicBezTo>
                  <a:cubicBezTo>
                    <a:pt x="10294" y="4973"/>
                    <a:pt x="10320" y="4947"/>
                    <a:pt x="10320" y="4922"/>
                  </a:cubicBezTo>
                  <a:cubicBezTo>
                    <a:pt x="10531" y="4563"/>
                    <a:pt x="10899" y="4362"/>
                    <a:pt x="11294" y="4362"/>
                  </a:cubicBezTo>
                  <a:cubicBezTo>
                    <a:pt x="11375" y="4362"/>
                    <a:pt x="11457" y="4371"/>
                    <a:pt x="11540" y="4388"/>
                  </a:cubicBezTo>
                  <a:cubicBezTo>
                    <a:pt x="12023" y="4515"/>
                    <a:pt x="12200" y="4922"/>
                    <a:pt x="12328" y="5379"/>
                  </a:cubicBezTo>
                  <a:cubicBezTo>
                    <a:pt x="12350" y="5459"/>
                    <a:pt x="12420" y="5498"/>
                    <a:pt x="12491" y="5498"/>
                  </a:cubicBezTo>
                  <a:cubicBezTo>
                    <a:pt x="12579" y="5498"/>
                    <a:pt x="12669" y="5440"/>
                    <a:pt x="12683" y="5328"/>
                  </a:cubicBezTo>
                  <a:cubicBezTo>
                    <a:pt x="12751" y="4497"/>
                    <a:pt x="12048" y="4039"/>
                    <a:pt x="11346" y="4039"/>
                  </a:cubicBezTo>
                  <a:cubicBezTo>
                    <a:pt x="10997" y="4039"/>
                    <a:pt x="10649" y="4152"/>
                    <a:pt x="10396" y="4388"/>
                  </a:cubicBezTo>
                  <a:cubicBezTo>
                    <a:pt x="10650" y="2584"/>
                    <a:pt x="9583" y="627"/>
                    <a:pt x="7727" y="118"/>
                  </a:cubicBezTo>
                  <a:cubicBezTo>
                    <a:pt x="7413" y="39"/>
                    <a:pt x="7097" y="0"/>
                    <a:pt x="6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9"/>
            <p:cNvSpPr/>
            <p:nvPr/>
          </p:nvSpPr>
          <p:spPr>
            <a:xfrm>
              <a:off x="88248" y="4641522"/>
              <a:ext cx="64770" cy="55235"/>
            </a:xfrm>
            <a:custGeom>
              <a:rect b="b" l="l" r="r" t="t"/>
              <a:pathLst>
                <a:path extrusionOk="0" h="1344" w="1576">
                  <a:moveTo>
                    <a:pt x="558" y="1"/>
                  </a:moveTo>
                  <a:cubicBezTo>
                    <a:pt x="550" y="1"/>
                    <a:pt x="542" y="2"/>
                    <a:pt x="534" y="5"/>
                  </a:cubicBezTo>
                  <a:cubicBezTo>
                    <a:pt x="153" y="183"/>
                    <a:pt x="0" y="640"/>
                    <a:pt x="203" y="1021"/>
                  </a:cubicBezTo>
                  <a:cubicBezTo>
                    <a:pt x="338" y="1231"/>
                    <a:pt x="570" y="1343"/>
                    <a:pt x="805" y="1343"/>
                  </a:cubicBezTo>
                  <a:cubicBezTo>
                    <a:pt x="969" y="1343"/>
                    <a:pt x="1135" y="1289"/>
                    <a:pt x="1271" y="1174"/>
                  </a:cubicBezTo>
                  <a:cubicBezTo>
                    <a:pt x="1576" y="869"/>
                    <a:pt x="1500" y="360"/>
                    <a:pt x="1144" y="132"/>
                  </a:cubicBezTo>
                  <a:cubicBezTo>
                    <a:pt x="1072" y="70"/>
                    <a:pt x="991" y="41"/>
                    <a:pt x="914" y="41"/>
                  </a:cubicBezTo>
                  <a:cubicBezTo>
                    <a:pt x="801" y="41"/>
                    <a:pt x="696" y="102"/>
                    <a:pt x="636" y="208"/>
                  </a:cubicBezTo>
                  <a:cubicBezTo>
                    <a:pt x="508" y="386"/>
                    <a:pt x="483" y="640"/>
                    <a:pt x="585" y="818"/>
                  </a:cubicBezTo>
                  <a:cubicBezTo>
                    <a:pt x="610" y="868"/>
                    <a:pt x="648" y="888"/>
                    <a:pt x="686" y="888"/>
                  </a:cubicBezTo>
                  <a:cubicBezTo>
                    <a:pt x="764" y="888"/>
                    <a:pt x="839" y="802"/>
                    <a:pt x="788" y="716"/>
                  </a:cubicBezTo>
                  <a:cubicBezTo>
                    <a:pt x="763" y="615"/>
                    <a:pt x="737" y="335"/>
                    <a:pt x="890" y="310"/>
                  </a:cubicBezTo>
                  <a:cubicBezTo>
                    <a:pt x="899" y="307"/>
                    <a:pt x="908" y="306"/>
                    <a:pt x="917" y="306"/>
                  </a:cubicBezTo>
                  <a:cubicBezTo>
                    <a:pt x="1009" y="306"/>
                    <a:pt x="1098" y="418"/>
                    <a:pt x="1144" y="488"/>
                  </a:cubicBezTo>
                  <a:cubicBezTo>
                    <a:pt x="1296" y="691"/>
                    <a:pt x="1195" y="996"/>
                    <a:pt x="941" y="1072"/>
                  </a:cubicBezTo>
                  <a:cubicBezTo>
                    <a:pt x="895" y="1087"/>
                    <a:pt x="848" y="1094"/>
                    <a:pt x="801" y="1094"/>
                  </a:cubicBezTo>
                  <a:cubicBezTo>
                    <a:pt x="609" y="1094"/>
                    <a:pt x="417" y="976"/>
                    <a:pt x="356" y="792"/>
                  </a:cubicBezTo>
                  <a:cubicBezTo>
                    <a:pt x="280" y="538"/>
                    <a:pt x="381" y="259"/>
                    <a:pt x="610" y="132"/>
                  </a:cubicBezTo>
                  <a:cubicBezTo>
                    <a:pt x="655" y="86"/>
                    <a:pt x="620" y="1"/>
                    <a:pt x="5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9"/>
            <p:cNvSpPr/>
            <p:nvPr/>
          </p:nvSpPr>
          <p:spPr>
            <a:xfrm>
              <a:off x="101810" y="4251877"/>
              <a:ext cx="38919" cy="129580"/>
            </a:xfrm>
            <a:custGeom>
              <a:rect b="b" l="l" r="r" t="t"/>
              <a:pathLst>
                <a:path extrusionOk="0" h="3153" w="947">
                  <a:moveTo>
                    <a:pt x="849" y="1"/>
                  </a:moveTo>
                  <a:cubicBezTo>
                    <a:pt x="817" y="1"/>
                    <a:pt x="782" y="18"/>
                    <a:pt x="763" y="56"/>
                  </a:cubicBezTo>
                  <a:cubicBezTo>
                    <a:pt x="483" y="1048"/>
                    <a:pt x="255" y="2090"/>
                    <a:pt x="1" y="3081"/>
                  </a:cubicBezTo>
                  <a:cubicBezTo>
                    <a:pt x="1" y="3125"/>
                    <a:pt x="26" y="3152"/>
                    <a:pt x="53" y="3152"/>
                  </a:cubicBezTo>
                  <a:cubicBezTo>
                    <a:pt x="72" y="3152"/>
                    <a:pt x="92" y="3138"/>
                    <a:pt x="102" y="3106"/>
                  </a:cubicBezTo>
                  <a:cubicBezTo>
                    <a:pt x="407" y="2115"/>
                    <a:pt x="687" y="1124"/>
                    <a:pt x="915" y="107"/>
                  </a:cubicBezTo>
                  <a:cubicBezTo>
                    <a:pt x="947" y="44"/>
                    <a:pt x="901" y="1"/>
                    <a:pt x="8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9"/>
            <p:cNvSpPr/>
            <p:nvPr/>
          </p:nvSpPr>
          <p:spPr>
            <a:xfrm>
              <a:off x="60014" y="4177244"/>
              <a:ext cx="79894" cy="327095"/>
            </a:xfrm>
            <a:custGeom>
              <a:rect b="b" l="l" r="r" t="t"/>
              <a:pathLst>
                <a:path extrusionOk="0" h="7959" w="1944">
                  <a:moveTo>
                    <a:pt x="1809" y="0"/>
                  </a:moveTo>
                  <a:cubicBezTo>
                    <a:pt x="1780" y="0"/>
                    <a:pt x="1752" y="13"/>
                    <a:pt x="1729" y="42"/>
                  </a:cubicBezTo>
                  <a:cubicBezTo>
                    <a:pt x="331" y="2254"/>
                    <a:pt x="306" y="5405"/>
                    <a:pt x="1" y="7947"/>
                  </a:cubicBezTo>
                  <a:cubicBezTo>
                    <a:pt x="1" y="7947"/>
                    <a:pt x="35" y="7958"/>
                    <a:pt x="57" y="7958"/>
                  </a:cubicBezTo>
                  <a:cubicBezTo>
                    <a:pt x="69" y="7958"/>
                    <a:pt x="77" y="7955"/>
                    <a:pt x="77" y="7947"/>
                  </a:cubicBezTo>
                  <a:cubicBezTo>
                    <a:pt x="509" y="5380"/>
                    <a:pt x="484" y="2381"/>
                    <a:pt x="1907" y="144"/>
                  </a:cubicBezTo>
                  <a:cubicBezTo>
                    <a:pt x="1943" y="72"/>
                    <a:pt x="1877" y="0"/>
                    <a:pt x="18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9"/>
            <p:cNvSpPr/>
            <p:nvPr/>
          </p:nvSpPr>
          <p:spPr>
            <a:xfrm>
              <a:off x="-127596" y="4014703"/>
              <a:ext cx="172199" cy="414016"/>
            </a:xfrm>
            <a:custGeom>
              <a:rect b="b" l="l" r="r" t="t"/>
              <a:pathLst>
                <a:path extrusionOk="0" h="10074" w="4190">
                  <a:moveTo>
                    <a:pt x="74" y="0"/>
                  </a:moveTo>
                  <a:cubicBezTo>
                    <a:pt x="43" y="0"/>
                    <a:pt x="1" y="37"/>
                    <a:pt x="42" y="58"/>
                  </a:cubicBezTo>
                  <a:cubicBezTo>
                    <a:pt x="2406" y="2600"/>
                    <a:pt x="2939" y="6742"/>
                    <a:pt x="3905" y="9970"/>
                  </a:cubicBezTo>
                  <a:cubicBezTo>
                    <a:pt x="3926" y="10043"/>
                    <a:pt x="3981" y="10073"/>
                    <a:pt x="4034" y="10073"/>
                  </a:cubicBezTo>
                  <a:cubicBezTo>
                    <a:pt x="4113" y="10073"/>
                    <a:pt x="4189" y="10010"/>
                    <a:pt x="4159" y="9919"/>
                  </a:cubicBezTo>
                  <a:cubicBezTo>
                    <a:pt x="3600" y="8039"/>
                    <a:pt x="3168" y="5726"/>
                    <a:pt x="2380" y="3667"/>
                  </a:cubicBezTo>
                  <a:cubicBezTo>
                    <a:pt x="1897" y="2295"/>
                    <a:pt x="1109" y="1049"/>
                    <a:pt x="93" y="7"/>
                  </a:cubicBezTo>
                  <a:cubicBezTo>
                    <a:pt x="88" y="2"/>
                    <a:pt x="81" y="0"/>
                    <a:pt x="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9"/>
            <p:cNvSpPr/>
            <p:nvPr/>
          </p:nvSpPr>
          <p:spPr>
            <a:xfrm>
              <a:off x="-156200" y="3965880"/>
              <a:ext cx="129580" cy="199528"/>
            </a:xfrm>
            <a:custGeom>
              <a:rect b="b" l="l" r="r" t="t"/>
              <a:pathLst>
                <a:path extrusionOk="0" h="4855" w="3153">
                  <a:moveTo>
                    <a:pt x="738" y="1"/>
                  </a:moveTo>
                  <a:cubicBezTo>
                    <a:pt x="509" y="128"/>
                    <a:pt x="255" y="255"/>
                    <a:pt x="1" y="356"/>
                  </a:cubicBezTo>
                  <a:cubicBezTo>
                    <a:pt x="255" y="636"/>
                    <a:pt x="484" y="966"/>
                    <a:pt x="687" y="1271"/>
                  </a:cubicBezTo>
                  <a:lnTo>
                    <a:pt x="738" y="1246"/>
                  </a:lnTo>
                  <a:cubicBezTo>
                    <a:pt x="697" y="1225"/>
                    <a:pt x="722" y="1188"/>
                    <a:pt x="760" y="1188"/>
                  </a:cubicBezTo>
                  <a:cubicBezTo>
                    <a:pt x="769" y="1188"/>
                    <a:pt x="779" y="1190"/>
                    <a:pt x="789" y="1195"/>
                  </a:cubicBezTo>
                  <a:cubicBezTo>
                    <a:pt x="1805" y="2237"/>
                    <a:pt x="2593" y="3483"/>
                    <a:pt x="3076" y="4855"/>
                  </a:cubicBezTo>
                  <a:lnTo>
                    <a:pt x="3152" y="4830"/>
                  </a:lnTo>
                  <a:cubicBezTo>
                    <a:pt x="2492" y="3152"/>
                    <a:pt x="1856" y="1475"/>
                    <a:pt x="738" y="1"/>
                  </a:cubicBezTo>
                  <a:close/>
                </a:path>
              </a:pathLst>
            </a:custGeom>
            <a:solidFill>
              <a:srgbClr val="9D46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9"/>
            <p:cNvSpPr/>
            <p:nvPr/>
          </p:nvSpPr>
          <p:spPr>
            <a:xfrm>
              <a:off x="-126939" y="3972167"/>
              <a:ext cx="41" cy="41"/>
            </a:xfrm>
            <a:custGeom>
              <a:rect b="b" l="l" r="r" t="t"/>
              <a:pathLst>
                <a:path extrusionOk="0" fill="none" h="1" w="1">
                  <a:moveTo>
                    <a:pt x="0" y="0"/>
                  </a:moveTo>
                  <a:lnTo>
                    <a:pt x="0"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9"/>
            <p:cNvSpPr/>
            <p:nvPr/>
          </p:nvSpPr>
          <p:spPr>
            <a:xfrm>
              <a:off x="-338961" y="3731994"/>
              <a:ext cx="278929" cy="114251"/>
            </a:xfrm>
            <a:custGeom>
              <a:rect b="b" l="l" r="r" t="t"/>
              <a:pathLst>
                <a:path extrusionOk="0" h="2780" w="6787">
                  <a:moveTo>
                    <a:pt x="3452" y="0"/>
                  </a:moveTo>
                  <a:cubicBezTo>
                    <a:pt x="3358" y="0"/>
                    <a:pt x="3258" y="8"/>
                    <a:pt x="3152" y="24"/>
                  </a:cubicBezTo>
                  <a:cubicBezTo>
                    <a:pt x="2287" y="151"/>
                    <a:pt x="1601" y="837"/>
                    <a:pt x="1474" y="1701"/>
                  </a:cubicBezTo>
                  <a:cubicBezTo>
                    <a:pt x="1323" y="1528"/>
                    <a:pt x="1116" y="1411"/>
                    <a:pt x="886" y="1411"/>
                  </a:cubicBezTo>
                  <a:cubicBezTo>
                    <a:pt x="845" y="1411"/>
                    <a:pt x="804" y="1414"/>
                    <a:pt x="763" y="1422"/>
                  </a:cubicBezTo>
                  <a:cubicBezTo>
                    <a:pt x="305" y="1422"/>
                    <a:pt x="0" y="1905"/>
                    <a:pt x="203" y="2337"/>
                  </a:cubicBezTo>
                  <a:cubicBezTo>
                    <a:pt x="203" y="2349"/>
                    <a:pt x="222" y="2356"/>
                    <a:pt x="242" y="2356"/>
                  </a:cubicBezTo>
                  <a:cubicBezTo>
                    <a:pt x="261" y="2356"/>
                    <a:pt x="280" y="2349"/>
                    <a:pt x="280" y="2337"/>
                  </a:cubicBezTo>
                  <a:cubicBezTo>
                    <a:pt x="610" y="2197"/>
                    <a:pt x="877" y="2127"/>
                    <a:pt x="1080" y="2127"/>
                  </a:cubicBezTo>
                  <a:cubicBezTo>
                    <a:pt x="1284" y="2127"/>
                    <a:pt x="1423" y="2197"/>
                    <a:pt x="1500" y="2337"/>
                  </a:cubicBezTo>
                  <a:cubicBezTo>
                    <a:pt x="1500" y="2438"/>
                    <a:pt x="1525" y="2540"/>
                    <a:pt x="1550" y="2642"/>
                  </a:cubicBezTo>
                  <a:cubicBezTo>
                    <a:pt x="1572" y="2737"/>
                    <a:pt x="1642" y="2780"/>
                    <a:pt x="1713" y="2780"/>
                  </a:cubicBezTo>
                  <a:cubicBezTo>
                    <a:pt x="1811" y="2780"/>
                    <a:pt x="1910" y="2698"/>
                    <a:pt x="1881" y="2565"/>
                  </a:cubicBezTo>
                  <a:cubicBezTo>
                    <a:pt x="1754" y="1650"/>
                    <a:pt x="2186" y="735"/>
                    <a:pt x="3152" y="532"/>
                  </a:cubicBezTo>
                  <a:cubicBezTo>
                    <a:pt x="3261" y="507"/>
                    <a:pt x="3362" y="495"/>
                    <a:pt x="3454" y="495"/>
                  </a:cubicBezTo>
                  <a:cubicBezTo>
                    <a:pt x="4389" y="495"/>
                    <a:pt x="4469" y="1701"/>
                    <a:pt x="4422" y="2464"/>
                  </a:cubicBezTo>
                  <a:cubicBezTo>
                    <a:pt x="4409" y="2607"/>
                    <a:pt x="4516" y="2683"/>
                    <a:pt x="4626" y="2683"/>
                  </a:cubicBezTo>
                  <a:cubicBezTo>
                    <a:pt x="4732" y="2683"/>
                    <a:pt x="4842" y="2613"/>
                    <a:pt x="4854" y="2464"/>
                  </a:cubicBezTo>
                  <a:lnTo>
                    <a:pt x="4854" y="2032"/>
                  </a:lnTo>
                  <a:cubicBezTo>
                    <a:pt x="5058" y="1803"/>
                    <a:pt x="5312" y="1650"/>
                    <a:pt x="5592" y="1549"/>
                  </a:cubicBezTo>
                  <a:cubicBezTo>
                    <a:pt x="5657" y="1530"/>
                    <a:pt x="5727" y="1521"/>
                    <a:pt x="5798" y="1521"/>
                  </a:cubicBezTo>
                  <a:cubicBezTo>
                    <a:pt x="6115" y="1521"/>
                    <a:pt x="6446" y="1704"/>
                    <a:pt x="6405" y="2057"/>
                  </a:cubicBezTo>
                  <a:cubicBezTo>
                    <a:pt x="6392" y="2184"/>
                    <a:pt x="6487" y="2248"/>
                    <a:pt x="6586" y="2248"/>
                  </a:cubicBezTo>
                  <a:cubicBezTo>
                    <a:pt x="6684" y="2248"/>
                    <a:pt x="6786" y="2184"/>
                    <a:pt x="6786" y="2057"/>
                  </a:cubicBezTo>
                  <a:cubicBezTo>
                    <a:pt x="6786" y="1574"/>
                    <a:pt x="6405" y="1168"/>
                    <a:pt x="5922" y="1168"/>
                  </a:cubicBezTo>
                  <a:cubicBezTo>
                    <a:pt x="5515" y="1168"/>
                    <a:pt x="5109" y="1345"/>
                    <a:pt x="4854" y="1676"/>
                  </a:cubicBezTo>
                  <a:cubicBezTo>
                    <a:pt x="4762" y="796"/>
                    <a:pt x="4416" y="0"/>
                    <a:pt x="3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9"/>
            <p:cNvSpPr/>
            <p:nvPr/>
          </p:nvSpPr>
          <p:spPr>
            <a:xfrm>
              <a:off x="365039" y="3730884"/>
              <a:ext cx="101346" cy="68633"/>
            </a:xfrm>
            <a:custGeom>
              <a:rect b="b" l="l" r="r" t="t"/>
              <a:pathLst>
                <a:path extrusionOk="0" h="1670" w="2466">
                  <a:moveTo>
                    <a:pt x="1144" y="0"/>
                  </a:moveTo>
                  <a:cubicBezTo>
                    <a:pt x="483" y="0"/>
                    <a:pt x="0" y="686"/>
                    <a:pt x="254" y="1322"/>
                  </a:cubicBezTo>
                  <a:cubicBezTo>
                    <a:pt x="280" y="1374"/>
                    <a:pt x="327" y="1396"/>
                    <a:pt x="375" y="1396"/>
                  </a:cubicBezTo>
                  <a:cubicBezTo>
                    <a:pt x="468" y="1396"/>
                    <a:pt x="568" y="1312"/>
                    <a:pt x="534" y="1195"/>
                  </a:cubicBezTo>
                  <a:cubicBezTo>
                    <a:pt x="407" y="771"/>
                    <a:pt x="739" y="383"/>
                    <a:pt x="1147" y="383"/>
                  </a:cubicBezTo>
                  <a:cubicBezTo>
                    <a:pt x="1229" y="383"/>
                    <a:pt x="1313" y="398"/>
                    <a:pt x="1398" y="432"/>
                  </a:cubicBezTo>
                  <a:cubicBezTo>
                    <a:pt x="1906" y="585"/>
                    <a:pt x="2084" y="1118"/>
                    <a:pt x="2135" y="1576"/>
                  </a:cubicBezTo>
                  <a:cubicBezTo>
                    <a:pt x="2146" y="1642"/>
                    <a:pt x="2186" y="1670"/>
                    <a:pt x="2230" y="1670"/>
                  </a:cubicBezTo>
                  <a:cubicBezTo>
                    <a:pt x="2286" y="1670"/>
                    <a:pt x="2350" y="1622"/>
                    <a:pt x="2364" y="1550"/>
                  </a:cubicBezTo>
                  <a:cubicBezTo>
                    <a:pt x="2466" y="813"/>
                    <a:pt x="1957" y="0"/>
                    <a:pt x="11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9"/>
            <p:cNvSpPr/>
            <p:nvPr/>
          </p:nvSpPr>
          <p:spPr>
            <a:xfrm>
              <a:off x="452782" y="3681033"/>
              <a:ext cx="154075" cy="106525"/>
            </a:xfrm>
            <a:custGeom>
              <a:rect b="b" l="l" r="r" t="t"/>
              <a:pathLst>
                <a:path extrusionOk="0" h="2592" w="3749">
                  <a:moveTo>
                    <a:pt x="2136" y="0"/>
                  </a:moveTo>
                  <a:cubicBezTo>
                    <a:pt x="2023" y="0"/>
                    <a:pt x="1904" y="14"/>
                    <a:pt x="1779" y="44"/>
                  </a:cubicBezTo>
                  <a:cubicBezTo>
                    <a:pt x="661" y="323"/>
                    <a:pt x="0" y="1442"/>
                    <a:pt x="305" y="2535"/>
                  </a:cubicBezTo>
                  <a:cubicBezTo>
                    <a:pt x="315" y="2575"/>
                    <a:pt x="342" y="2592"/>
                    <a:pt x="368" y="2592"/>
                  </a:cubicBezTo>
                  <a:cubicBezTo>
                    <a:pt x="408" y="2592"/>
                    <a:pt x="448" y="2555"/>
                    <a:pt x="432" y="2509"/>
                  </a:cubicBezTo>
                  <a:cubicBezTo>
                    <a:pt x="356" y="1696"/>
                    <a:pt x="737" y="933"/>
                    <a:pt x="1449" y="552"/>
                  </a:cubicBezTo>
                  <a:cubicBezTo>
                    <a:pt x="1618" y="451"/>
                    <a:pt x="1805" y="403"/>
                    <a:pt x="1988" y="403"/>
                  </a:cubicBezTo>
                  <a:cubicBezTo>
                    <a:pt x="2355" y="403"/>
                    <a:pt x="2711" y="595"/>
                    <a:pt x="2898" y="933"/>
                  </a:cubicBezTo>
                  <a:cubicBezTo>
                    <a:pt x="3126" y="1391"/>
                    <a:pt x="2999" y="1848"/>
                    <a:pt x="2898" y="2306"/>
                  </a:cubicBezTo>
                  <a:cubicBezTo>
                    <a:pt x="2867" y="2476"/>
                    <a:pt x="2996" y="2590"/>
                    <a:pt x="3130" y="2590"/>
                  </a:cubicBezTo>
                  <a:cubicBezTo>
                    <a:pt x="3217" y="2590"/>
                    <a:pt x="3305" y="2542"/>
                    <a:pt x="3355" y="2433"/>
                  </a:cubicBezTo>
                  <a:cubicBezTo>
                    <a:pt x="3749" y="1438"/>
                    <a:pt x="3278" y="0"/>
                    <a:pt x="21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9"/>
            <p:cNvSpPr/>
            <p:nvPr/>
          </p:nvSpPr>
          <p:spPr>
            <a:xfrm>
              <a:off x="-454527" y="3015335"/>
              <a:ext cx="453552" cy="237955"/>
            </a:xfrm>
            <a:custGeom>
              <a:rect b="b" l="l" r="r" t="t"/>
              <a:pathLst>
                <a:path extrusionOk="0" h="5790" w="11036">
                  <a:moveTo>
                    <a:pt x="1040" y="0"/>
                  </a:moveTo>
                  <a:cubicBezTo>
                    <a:pt x="633" y="0"/>
                    <a:pt x="227" y="208"/>
                    <a:pt x="16" y="687"/>
                  </a:cubicBezTo>
                  <a:cubicBezTo>
                    <a:pt x="1" y="719"/>
                    <a:pt x="14" y="741"/>
                    <a:pt x="33" y="741"/>
                  </a:cubicBezTo>
                  <a:cubicBezTo>
                    <a:pt x="44" y="741"/>
                    <a:pt x="57" y="732"/>
                    <a:pt x="67" y="713"/>
                  </a:cubicBezTo>
                  <a:cubicBezTo>
                    <a:pt x="273" y="405"/>
                    <a:pt x="628" y="223"/>
                    <a:pt x="994" y="223"/>
                  </a:cubicBezTo>
                  <a:cubicBezTo>
                    <a:pt x="1171" y="223"/>
                    <a:pt x="1350" y="266"/>
                    <a:pt x="1516" y="357"/>
                  </a:cubicBezTo>
                  <a:cubicBezTo>
                    <a:pt x="1973" y="637"/>
                    <a:pt x="2126" y="1247"/>
                    <a:pt x="1872" y="1755"/>
                  </a:cubicBezTo>
                  <a:lnTo>
                    <a:pt x="1872" y="1780"/>
                  </a:lnTo>
                  <a:cubicBezTo>
                    <a:pt x="1846" y="1806"/>
                    <a:pt x="1821" y="1831"/>
                    <a:pt x="1795" y="1857"/>
                  </a:cubicBezTo>
                  <a:cubicBezTo>
                    <a:pt x="1795" y="1898"/>
                    <a:pt x="1829" y="1972"/>
                    <a:pt x="1868" y="1972"/>
                  </a:cubicBezTo>
                  <a:cubicBezTo>
                    <a:pt x="1878" y="1972"/>
                    <a:pt x="1887" y="1968"/>
                    <a:pt x="1897" y="1958"/>
                  </a:cubicBezTo>
                  <a:lnTo>
                    <a:pt x="1973" y="1907"/>
                  </a:lnTo>
                  <a:cubicBezTo>
                    <a:pt x="1999" y="1907"/>
                    <a:pt x="2050" y="1882"/>
                    <a:pt x="2050" y="1857"/>
                  </a:cubicBezTo>
                  <a:cubicBezTo>
                    <a:pt x="2050" y="1831"/>
                    <a:pt x="2075" y="1806"/>
                    <a:pt x="2075" y="1780"/>
                  </a:cubicBezTo>
                  <a:cubicBezTo>
                    <a:pt x="2446" y="1474"/>
                    <a:pt x="2897" y="1309"/>
                    <a:pt x="3336" y="1309"/>
                  </a:cubicBezTo>
                  <a:cubicBezTo>
                    <a:pt x="3917" y="1309"/>
                    <a:pt x="4476" y="1600"/>
                    <a:pt x="4794" y="2238"/>
                  </a:cubicBezTo>
                  <a:cubicBezTo>
                    <a:pt x="5379" y="3356"/>
                    <a:pt x="4845" y="4424"/>
                    <a:pt x="4566" y="5516"/>
                  </a:cubicBezTo>
                  <a:cubicBezTo>
                    <a:pt x="4532" y="5670"/>
                    <a:pt x="4658" y="5789"/>
                    <a:pt x="4783" y="5789"/>
                  </a:cubicBezTo>
                  <a:cubicBezTo>
                    <a:pt x="4844" y="5789"/>
                    <a:pt x="4905" y="5761"/>
                    <a:pt x="4947" y="5694"/>
                  </a:cubicBezTo>
                  <a:cubicBezTo>
                    <a:pt x="4998" y="5567"/>
                    <a:pt x="5049" y="5466"/>
                    <a:pt x="5099" y="5339"/>
                  </a:cubicBezTo>
                  <a:cubicBezTo>
                    <a:pt x="5125" y="5339"/>
                    <a:pt x="5176" y="5339"/>
                    <a:pt x="5176" y="5313"/>
                  </a:cubicBezTo>
                  <a:cubicBezTo>
                    <a:pt x="5504" y="5016"/>
                    <a:pt x="5852" y="4884"/>
                    <a:pt x="6193" y="4884"/>
                  </a:cubicBezTo>
                  <a:cubicBezTo>
                    <a:pt x="6698" y="4884"/>
                    <a:pt x="7186" y="5173"/>
                    <a:pt x="7565" y="5644"/>
                  </a:cubicBezTo>
                  <a:cubicBezTo>
                    <a:pt x="7597" y="5689"/>
                    <a:pt x="7640" y="5708"/>
                    <a:pt x="7683" y="5708"/>
                  </a:cubicBezTo>
                  <a:cubicBezTo>
                    <a:pt x="7810" y="5708"/>
                    <a:pt x="7945" y="5547"/>
                    <a:pt x="7870" y="5415"/>
                  </a:cubicBezTo>
                  <a:lnTo>
                    <a:pt x="7819" y="5288"/>
                  </a:lnTo>
                  <a:cubicBezTo>
                    <a:pt x="8022" y="4652"/>
                    <a:pt x="8302" y="4017"/>
                    <a:pt x="8988" y="3763"/>
                  </a:cubicBezTo>
                  <a:cubicBezTo>
                    <a:pt x="9149" y="3676"/>
                    <a:pt x="9318" y="3636"/>
                    <a:pt x="9483" y="3636"/>
                  </a:cubicBezTo>
                  <a:cubicBezTo>
                    <a:pt x="9993" y="3636"/>
                    <a:pt x="10462" y="4019"/>
                    <a:pt x="10538" y="4576"/>
                  </a:cubicBezTo>
                  <a:cubicBezTo>
                    <a:pt x="10561" y="4691"/>
                    <a:pt x="10667" y="4743"/>
                    <a:pt x="10773" y="4743"/>
                  </a:cubicBezTo>
                  <a:cubicBezTo>
                    <a:pt x="10903" y="4743"/>
                    <a:pt x="11035" y="4665"/>
                    <a:pt x="11021" y="4525"/>
                  </a:cubicBezTo>
                  <a:cubicBezTo>
                    <a:pt x="10933" y="3774"/>
                    <a:pt x="10307" y="3215"/>
                    <a:pt x="9594" y="3215"/>
                  </a:cubicBezTo>
                  <a:cubicBezTo>
                    <a:pt x="9487" y="3215"/>
                    <a:pt x="9377" y="3228"/>
                    <a:pt x="9268" y="3254"/>
                  </a:cubicBezTo>
                  <a:cubicBezTo>
                    <a:pt x="8378" y="3432"/>
                    <a:pt x="7717" y="4195"/>
                    <a:pt x="7616" y="5084"/>
                  </a:cubicBezTo>
                  <a:cubicBezTo>
                    <a:pt x="7279" y="4760"/>
                    <a:pt x="6836" y="4595"/>
                    <a:pt x="6392" y="4595"/>
                  </a:cubicBezTo>
                  <a:cubicBezTo>
                    <a:pt x="5965" y="4595"/>
                    <a:pt x="5537" y="4748"/>
                    <a:pt x="5201" y="5059"/>
                  </a:cubicBezTo>
                  <a:cubicBezTo>
                    <a:pt x="5633" y="3864"/>
                    <a:pt x="5633" y="2365"/>
                    <a:pt x="4667" y="1501"/>
                  </a:cubicBezTo>
                  <a:cubicBezTo>
                    <a:pt x="4306" y="1180"/>
                    <a:pt x="3846" y="1013"/>
                    <a:pt x="3384" y="1013"/>
                  </a:cubicBezTo>
                  <a:cubicBezTo>
                    <a:pt x="2968" y="1013"/>
                    <a:pt x="2551" y="1148"/>
                    <a:pt x="2202" y="1424"/>
                  </a:cubicBezTo>
                  <a:cubicBezTo>
                    <a:pt x="2392" y="569"/>
                    <a:pt x="1714" y="0"/>
                    <a:pt x="10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9"/>
            <p:cNvSpPr/>
            <p:nvPr/>
          </p:nvSpPr>
          <p:spPr>
            <a:xfrm>
              <a:off x="327435" y="2639047"/>
              <a:ext cx="226694" cy="154116"/>
            </a:xfrm>
            <a:custGeom>
              <a:rect b="b" l="l" r="r" t="t"/>
              <a:pathLst>
                <a:path extrusionOk="0" h="3750" w="5516">
                  <a:moveTo>
                    <a:pt x="3546" y="1"/>
                  </a:moveTo>
                  <a:cubicBezTo>
                    <a:pt x="3358" y="1"/>
                    <a:pt x="3173" y="27"/>
                    <a:pt x="2999" y="84"/>
                  </a:cubicBezTo>
                  <a:cubicBezTo>
                    <a:pt x="1602" y="541"/>
                    <a:pt x="1474" y="1990"/>
                    <a:pt x="1830" y="3210"/>
                  </a:cubicBezTo>
                  <a:cubicBezTo>
                    <a:pt x="1703" y="2778"/>
                    <a:pt x="1373" y="2473"/>
                    <a:pt x="941" y="2371"/>
                  </a:cubicBezTo>
                  <a:cubicBezTo>
                    <a:pt x="888" y="2360"/>
                    <a:pt x="835" y="2355"/>
                    <a:pt x="783" y="2355"/>
                  </a:cubicBezTo>
                  <a:cubicBezTo>
                    <a:pt x="363" y="2355"/>
                    <a:pt x="0" y="2704"/>
                    <a:pt x="0" y="3134"/>
                  </a:cubicBezTo>
                  <a:cubicBezTo>
                    <a:pt x="0" y="3197"/>
                    <a:pt x="51" y="3229"/>
                    <a:pt x="102" y="3229"/>
                  </a:cubicBezTo>
                  <a:cubicBezTo>
                    <a:pt x="153" y="3229"/>
                    <a:pt x="204" y="3197"/>
                    <a:pt x="204" y="3134"/>
                  </a:cubicBezTo>
                  <a:cubicBezTo>
                    <a:pt x="222" y="2814"/>
                    <a:pt x="520" y="2633"/>
                    <a:pt x="818" y="2633"/>
                  </a:cubicBezTo>
                  <a:cubicBezTo>
                    <a:pt x="922" y="2633"/>
                    <a:pt x="1026" y="2655"/>
                    <a:pt x="1119" y="2702"/>
                  </a:cubicBezTo>
                  <a:cubicBezTo>
                    <a:pt x="1449" y="2879"/>
                    <a:pt x="1602" y="3312"/>
                    <a:pt x="1754" y="3667"/>
                  </a:cubicBezTo>
                  <a:cubicBezTo>
                    <a:pt x="1767" y="3718"/>
                    <a:pt x="1818" y="3750"/>
                    <a:pt x="1865" y="3750"/>
                  </a:cubicBezTo>
                  <a:cubicBezTo>
                    <a:pt x="1913" y="3750"/>
                    <a:pt x="1957" y="3718"/>
                    <a:pt x="1957" y="3642"/>
                  </a:cubicBezTo>
                  <a:cubicBezTo>
                    <a:pt x="1957" y="3540"/>
                    <a:pt x="1932" y="3464"/>
                    <a:pt x="1907" y="3362"/>
                  </a:cubicBezTo>
                  <a:lnTo>
                    <a:pt x="1907" y="3362"/>
                  </a:lnTo>
                  <a:cubicBezTo>
                    <a:pt x="1918" y="3385"/>
                    <a:pt x="1950" y="3398"/>
                    <a:pt x="1982" y="3398"/>
                  </a:cubicBezTo>
                  <a:cubicBezTo>
                    <a:pt x="2021" y="3398"/>
                    <a:pt x="2059" y="3379"/>
                    <a:pt x="2059" y="3337"/>
                  </a:cubicBezTo>
                  <a:cubicBezTo>
                    <a:pt x="2008" y="2295"/>
                    <a:pt x="1881" y="1075"/>
                    <a:pt x="2999" y="567"/>
                  </a:cubicBezTo>
                  <a:cubicBezTo>
                    <a:pt x="3196" y="474"/>
                    <a:pt x="3415" y="429"/>
                    <a:pt x="3632" y="429"/>
                  </a:cubicBezTo>
                  <a:cubicBezTo>
                    <a:pt x="3892" y="429"/>
                    <a:pt x="4151" y="493"/>
                    <a:pt x="4372" y="617"/>
                  </a:cubicBezTo>
                  <a:cubicBezTo>
                    <a:pt x="4829" y="872"/>
                    <a:pt x="4956" y="1253"/>
                    <a:pt x="5185" y="1660"/>
                  </a:cubicBezTo>
                  <a:cubicBezTo>
                    <a:pt x="5225" y="1709"/>
                    <a:pt x="5280" y="1732"/>
                    <a:pt x="5334" y="1732"/>
                  </a:cubicBezTo>
                  <a:cubicBezTo>
                    <a:pt x="5418" y="1732"/>
                    <a:pt x="5500" y="1676"/>
                    <a:pt x="5516" y="1583"/>
                  </a:cubicBezTo>
                  <a:cubicBezTo>
                    <a:pt x="5452" y="635"/>
                    <a:pt x="4462" y="1"/>
                    <a:pt x="35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9"/>
            <p:cNvSpPr/>
            <p:nvPr/>
          </p:nvSpPr>
          <p:spPr>
            <a:xfrm>
              <a:off x="-177078" y="2254539"/>
              <a:ext cx="76277" cy="49276"/>
            </a:xfrm>
            <a:custGeom>
              <a:rect b="b" l="l" r="r" t="t"/>
              <a:pathLst>
                <a:path extrusionOk="0" h="1199" w="1856">
                  <a:moveTo>
                    <a:pt x="835" y="0"/>
                  </a:moveTo>
                  <a:cubicBezTo>
                    <a:pt x="404" y="0"/>
                    <a:pt x="24" y="334"/>
                    <a:pt x="1" y="773"/>
                  </a:cubicBezTo>
                  <a:cubicBezTo>
                    <a:pt x="1" y="786"/>
                    <a:pt x="7" y="792"/>
                    <a:pt x="13" y="792"/>
                  </a:cubicBezTo>
                  <a:cubicBezTo>
                    <a:pt x="20" y="792"/>
                    <a:pt x="26" y="786"/>
                    <a:pt x="26" y="773"/>
                  </a:cubicBezTo>
                  <a:cubicBezTo>
                    <a:pt x="87" y="385"/>
                    <a:pt x="427" y="112"/>
                    <a:pt x="796" y="112"/>
                  </a:cubicBezTo>
                  <a:cubicBezTo>
                    <a:pt x="886" y="112"/>
                    <a:pt x="978" y="128"/>
                    <a:pt x="1068" y="163"/>
                  </a:cubicBezTo>
                  <a:cubicBezTo>
                    <a:pt x="1424" y="315"/>
                    <a:pt x="1653" y="697"/>
                    <a:pt x="1627" y="1103"/>
                  </a:cubicBezTo>
                  <a:cubicBezTo>
                    <a:pt x="1640" y="1167"/>
                    <a:pt x="1691" y="1199"/>
                    <a:pt x="1738" y="1199"/>
                  </a:cubicBezTo>
                  <a:cubicBezTo>
                    <a:pt x="1786" y="1199"/>
                    <a:pt x="1830" y="1167"/>
                    <a:pt x="1830" y="1103"/>
                  </a:cubicBezTo>
                  <a:cubicBezTo>
                    <a:pt x="1856" y="570"/>
                    <a:pt x="1475" y="112"/>
                    <a:pt x="966" y="10"/>
                  </a:cubicBezTo>
                  <a:cubicBezTo>
                    <a:pt x="922" y="4"/>
                    <a:pt x="878" y="0"/>
                    <a:pt x="8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9"/>
            <p:cNvSpPr/>
            <p:nvPr/>
          </p:nvSpPr>
          <p:spPr>
            <a:xfrm>
              <a:off x="-98582" y="2200824"/>
              <a:ext cx="373083" cy="142321"/>
            </a:xfrm>
            <a:custGeom>
              <a:rect b="b" l="l" r="r" t="t"/>
              <a:pathLst>
                <a:path extrusionOk="0" h="3463" w="9078">
                  <a:moveTo>
                    <a:pt x="2434" y="0"/>
                  </a:moveTo>
                  <a:cubicBezTo>
                    <a:pt x="1330" y="0"/>
                    <a:pt x="1" y="909"/>
                    <a:pt x="48" y="2055"/>
                  </a:cubicBezTo>
                  <a:cubicBezTo>
                    <a:pt x="48" y="2080"/>
                    <a:pt x="73" y="2093"/>
                    <a:pt x="98" y="2093"/>
                  </a:cubicBezTo>
                  <a:cubicBezTo>
                    <a:pt x="124" y="2093"/>
                    <a:pt x="149" y="2080"/>
                    <a:pt x="149" y="2055"/>
                  </a:cubicBezTo>
                  <a:cubicBezTo>
                    <a:pt x="252" y="1150"/>
                    <a:pt x="1385" y="363"/>
                    <a:pt x="2352" y="363"/>
                  </a:cubicBezTo>
                  <a:cubicBezTo>
                    <a:pt x="2581" y="363"/>
                    <a:pt x="2801" y="407"/>
                    <a:pt x="2996" y="504"/>
                  </a:cubicBezTo>
                  <a:cubicBezTo>
                    <a:pt x="4038" y="987"/>
                    <a:pt x="3809" y="2080"/>
                    <a:pt x="3733" y="2970"/>
                  </a:cubicBezTo>
                  <a:cubicBezTo>
                    <a:pt x="3733" y="3084"/>
                    <a:pt x="3821" y="3150"/>
                    <a:pt x="3912" y="3150"/>
                  </a:cubicBezTo>
                  <a:cubicBezTo>
                    <a:pt x="3983" y="3150"/>
                    <a:pt x="4055" y="3110"/>
                    <a:pt x="4089" y="3020"/>
                  </a:cubicBezTo>
                  <a:cubicBezTo>
                    <a:pt x="4114" y="2944"/>
                    <a:pt x="4114" y="2868"/>
                    <a:pt x="4139" y="2792"/>
                  </a:cubicBezTo>
                  <a:cubicBezTo>
                    <a:pt x="4276" y="2748"/>
                    <a:pt x="4403" y="2728"/>
                    <a:pt x="4522" y="2728"/>
                  </a:cubicBezTo>
                  <a:cubicBezTo>
                    <a:pt x="5024" y="2728"/>
                    <a:pt x="5386" y="3078"/>
                    <a:pt x="5715" y="3427"/>
                  </a:cubicBezTo>
                  <a:cubicBezTo>
                    <a:pt x="5748" y="3451"/>
                    <a:pt x="5783" y="3463"/>
                    <a:pt x="5816" y="3463"/>
                  </a:cubicBezTo>
                  <a:cubicBezTo>
                    <a:pt x="5885" y="3463"/>
                    <a:pt x="5944" y="3412"/>
                    <a:pt x="5944" y="3325"/>
                  </a:cubicBezTo>
                  <a:cubicBezTo>
                    <a:pt x="5874" y="2317"/>
                    <a:pt x="6696" y="1618"/>
                    <a:pt x="7556" y="1618"/>
                  </a:cubicBezTo>
                  <a:cubicBezTo>
                    <a:pt x="7954" y="1618"/>
                    <a:pt x="8359" y="1768"/>
                    <a:pt x="8689" y="2105"/>
                  </a:cubicBezTo>
                  <a:cubicBezTo>
                    <a:pt x="8726" y="2148"/>
                    <a:pt x="8770" y="2166"/>
                    <a:pt x="8814" y="2166"/>
                  </a:cubicBezTo>
                  <a:cubicBezTo>
                    <a:pt x="8950" y="2166"/>
                    <a:pt x="9078" y="1992"/>
                    <a:pt x="8943" y="1877"/>
                  </a:cubicBezTo>
                  <a:cubicBezTo>
                    <a:pt x="8554" y="1426"/>
                    <a:pt x="8046" y="1224"/>
                    <a:pt x="7547" y="1224"/>
                  </a:cubicBezTo>
                  <a:cubicBezTo>
                    <a:pt x="6610" y="1224"/>
                    <a:pt x="5706" y="1935"/>
                    <a:pt x="5690" y="3046"/>
                  </a:cubicBezTo>
                  <a:cubicBezTo>
                    <a:pt x="5354" y="2766"/>
                    <a:pt x="4992" y="2541"/>
                    <a:pt x="4602" y="2541"/>
                  </a:cubicBezTo>
                  <a:cubicBezTo>
                    <a:pt x="4460" y="2541"/>
                    <a:pt x="4314" y="2571"/>
                    <a:pt x="4165" y="2639"/>
                  </a:cubicBezTo>
                  <a:cubicBezTo>
                    <a:pt x="4317" y="1521"/>
                    <a:pt x="3987" y="225"/>
                    <a:pt x="2716" y="21"/>
                  </a:cubicBezTo>
                  <a:cubicBezTo>
                    <a:pt x="2624" y="7"/>
                    <a:pt x="2530" y="0"/>
                    <a:pt x="24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9"/>
            <p:cNvSpPr/>
            <p:nvPr/>
          </p:nvSpPr>
          <p:spPr>
            <a:xfrm>
              <a:off x="-446184" y="1843399"/>
              <a:ext cx="347479" cy="117950"/>
            </a:xfrm>
            <a:custGeom>
              <a:rect b="b" l="l" r="r" t="t"/>
              <a:pathLst>
                <a:path extrusionOk="0" h="2870" w="8455">
                  <a:moveTo>
                    <a:pt x="4446" y="1"/>
                  </a:moveTo>
                  <a:cubicBezTo>
                    <a:pt x="4348" y="1"/>
                    <a:pt x="4244" y="9"/>
                    <a:pt x="4134" y="26"/>
                  </a:cubicBezTo>
                  <a:cubicBezTo>
                    <a:pt x="3092" y="179"/>
                    <a:pt x="2457" y="1271"/>
                    <a:pt x="2558" y="2237"/>
                  </a:cubicBezTo>
                  <a:cubicBezTo>
                    <a:pt x="2253" y="1678"/>
                    <a:pt x="1821" y="1094"/>
                    <a:pt x="1186" y="966"/>
                  </a:cubicBezTo>
                  <a:cubicBezTo>
                    <a:pt x="1107" y="947"/>
                    <a:pt x="1029" y="938"/>
                    <a:pt x="952" y="938"/>
                  </a:cubicBezTo>
                  <a:cubicBezTo>
                    <a:pt x="529" y="938"/>
                    <a:pt x="146" y="1219"/>
                    <a:pt x="17" y="1627"/>
                  </a:cubicBezTo>
                  <a:cubicBezTo>
                    <a:pt x="0" y="1677"/>
                    <a:pt x="48" y="1716"/>
                    <a:pt x="91" y="1716"/>
                  </a:cubicBezTo>
                  <a:cubicBezTo>
                    <a:pt x="114" y="1716"/>
                    <a:pt x="135" y="1705"/>
                    <a:pt x="144" y="1678"/>
                  </a:cubicBezTo>
                  <a:cubicBezTo>
                    <a:pt x="271" y="1255"/>
                    <a:pt x="586" y="1082"/>
                    <a:pt x="929" y="1082"/>
                  </a:cubicBezTo>
                  <a:cubicBezTo>
                    <a:pt x="1202" y="1082"/>
                    <a:pt x="1494" y="1192"/>
                    <a:pt x="1719" y="1373"/>
                  </a:cubicBezTo>
                  <a:cubicBezTo>
                    <a:pt x="2075" y="1704"/>
                    <a:pt x="2355" y="2110"/>
                    <a:pt x="2507" y="2568"/>
                  </a:cubicBezTo>
                  <a:cubicBezTo>
                    <a:pt x="2532" y="2609"/>
                    <a:pt x="2568" y="2626"/>
                    <a:pt x="2602" y="2626"/>
                  </a:cubicBezTo>
                  <a:cubicBezTo>
                    <a:pt x="2672" y="2626"/>
                    <a:pt x="2737" y="2552"/>
                    <a:pt x="2685" y="2466"/>
                  </a:cubicBezTo>
                  <a:cubicBezTo>
                    <a:pt x="2685" y="2441"/>
                    <a:pt x="2660" y="2390"/>
                    <a:pt x="2634" y="2339"/>
                  </a:cubicBezTo>
                  <a:cubicBezTo>
                    <a:pt x="2626" y="2330"/>
                    <a:pt x="2626" y="2328"/>
                    <a:pt x="2630" y="2328"/>
                  </a:cubicBezTo>
                  <a:cubicBezTo>
                    <a:pt x="2637" y="2328"/>
                    <a:pt x="2660" y="2339"/>
                    <a:pt x="2660" y="2339"/>
                  </a:cubicBezTo>
                  <a:cubicBezTo>
                    <a:pt x="2863" y="1526"/>
                    <a:pt x="3143" y="585"/>
                    <a:pt x="4058" y="382"/>
                  </a:cubicBezTo>
                  <a:cubicBezTo>
                    <a:pt x="4181" y="355"/>
                    <a:pt x="4295" y="342"/>
                    <a:pt x="4400" y="342"/>
                  </a:cubicBezTo>
                  <a:cubicBezTo>
                    <a:pt x="5368" y="342"/>
                    <a:pt x="5554" y="1439"/>
                    <a:pt x="5761" y="2288"/>
                  </a:cubicBezTo>
                  <a:cubicBezTo>
                    <a:pt x="5791" y="2380"/>
                    <a:pt x="5871" y="2423"/>
                    <a:pt x="5952" y="2423"/>
                  </a:cubicBezTo>
                  <a:cubicBezTo>
                    <a:pt x="6074" y="2423"/>
                    <a:pt x="6198" y="2328"/>
                    <a:pt x="6167" y="2161"/>
                  </a:cubicBezTo>
                  <a:lnTo>
                    <a:pt x="6193" y="2161"/>
                  </a:lnTo>
                  <a:cubicBezTo>
                    <a:pt x="6421" y="1996"/>
                    <a:pt x="6683" y="1914"/>
                    <a:pt x="6933" y="1914"/>
                  </a:cubicBezTo>
                  <a:cubicBezTo>
                    <a:pt x="7376" y="1914"/>
                    <a:pt x="7782" y="2174"/>
                    <a:pt x="7896" y="2695"/>
                  </a:cubicBezTo>
                  <a:cubicBezTo>
                    <a:pt x="7925" y="2811"/>
                    <a:pt x="8020" y="2869"/>
                    <a:pt x="8115" y="2869"/>
                  </a:cubicBezTo>
                  <a:cubicBezTo>
                    <a:pt x="8187" y="2869"/>
                    <a:pt x="8259" y="2836"/>
                    <a:pt x="8302" y="2771"/>
                  </a:cubicBezTo>
                  <a:lnTo>
                    <a:pt x="8353" y="2669"/>
                  </a:lnTo>
                  <a:cubicBezTo>
                    <a:pt x="8455" y="2542"/>
                    <a:pt x="8378" y="2339"/>
                    <a:pt x="8201" y="2339"/>
                  </a:cubicBezTo>
                  <a:cubicBezTo>
                    <a:pt x="7953" y="1859"/>
                    <a:pt x="7478" y="1596"/>
                    <a:pt x="6996" y="1596"/>
                  </a:cubicBezTo>
                  <a:cubicBezTo>
                    <a:pt x="6687" y="1596"/>
                    <a:pt x="6375" y="1704"/>
                    <a:pt x="6116" y="1932"/>
                  </a:cubicBezTo>
                  <a:cubicBezTo>
                    <a:pt x="5860" y="977"/>
                    <a:pt x="5519" y="1"/>
                    <a:pt x="44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9"/>
            <p:cNvSpPr/>
            <p:nvPr/>
          </p:nvSpPr>
          <p:spPr>
            <a:xfrm>
              <a:off x="-36072" y="1636432"/>
              <a:ext cx="97196" cy="63866"/>
            </a:xfrm>
            <a:custGeom>
              <a:rect b="b" l="l" r="r" t="t"/>
              <a:pathLst>
                <a:path extrusionOk="0" h="1554" w="2365">
                  <a:moveTo>
                    <a:pt x="1052" y="0"/>
                  </a:moveTo>
                  <a:cubicBezTo>
                    <a:pt x="481" y="0"/>
                    <a:pt x="1" y="442"/>
                    <a:pt x="1" y="1021"/>
                  </a:cubicBezTo>
                  <a:cubicBezTo>
                    <a:pt x="1" y="1100"/>
                    <a:pt x="69" y="1145"/>
                    <a:pt x="135" y="1145"/>
                  </a:cubicBezTo>
                  <a:cubicBezTo>
                    <a:pt x="196" y="1145"/>
                    <a:pt x="255" y="1107"/>
                    <a:pt x="255" y="1021"/>
                  </a:cubicBezTo>
                  <a:cubicBezTo>
                    <a:pt x="275" y="612"/>
                    <a:pt x="624" y="302"/>
                    <a:pt x="1012" y="302"/>
                  </a:cubicBezTo>
                  <a:cubicBezTo>
                    <a:pt x="1106" y="302"/>
                    <a:pt x="1202" y="320"/>
                    <a:pt x="1297" y="360"/>
                  </a:cubicBezTo>
                  <a:cubicBezTo>
                    <a:pt x="1780" y="538"/>
                    <a:pt x="1881" y="996"/>
                    <a:pt x="2034" y="1453"/>
                  </a:cubicBezTo>
                  <a:cubicBezTo>
                    <a:pt x="2056" y="1521"/>
                    <a:pt x="2119" y="1553"/>
                    <a:pt x="2183" y="1553"/>
                  </a:cubicBezTo>
                  <a:cubicBezTo>
                    <a:pt x="2265" y="1553"/>
                    <a:pt x="2350" y="1501"/>
                    <a:pt x="2364" y="1402"/>
                  </a:cubicBezTo>
                  <a:cubicBezTo>
                    <a:pt x="2339" y="716"/>
                    <a:pt x="1831" y="131"/>
                    <a:pt x="1144" y="4"/>
                  </a:cubicBezTo>
                  <a:cubicBezTo>
                    <a:pt x="1113" y="2"/>
                    <a:pt x="1082" y="0"/>
                    <a:pt x="10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9"/>
            <p:cNvSpPr/>
            <p:nvPr/>
          </p:nvSpPr>
          <p:spPr>
            <a:xfrm>
              <a:off x="47479" y="1589581"/>
              <a:ext cx="278394" cy="137348"/>
            </a:xfrm>
            <a:custGeom>
              <a:rect b="b" l="l" r="r" t="t"/>
              <a:pathLst>
                <a:path extrusionOk="0" h="3342" w="6774">
                  <a:moveTo>
                    <a:pt x="2685" y="0"/>
                  </a:moveTo>
                  <a:cubicBezTo>
                    <a:pt x="2672" y="0"/>
                    <a:pt x="2658" y="0"/>
                    <a:pt x="2644" y="1"/>
                  </a:cubicBezTo>
                  <a:cubicBezTo>
                    <a:pt x="1450" y="26"/>
                    <a:pt x="1" y="1068"/>
                    <a:pt x="331" y="2415"/>
                  </a:cubicBezTo>
                  <a:cubicBezTo>
                    <a:pt x="331" y="2466"/>
                    <a:pt x="363" y="2491"/>
                    <a:pt x="395" y="2491"/>
                  </a:cubicBezTo>
                  <a:cubicBezTo>
                    <a:pt x="427" y="2491"/>
                    <a:pt x="458" y="2466"/>
                    <a:pt x="458" y="2415"/>
                  </a:cubicBezTo>
                  <a:cubicBezTo>
                    <a:pt x="569" y="1444"/>
                    <a:pt x="1445" y="435"/>
                    <a:pt x="2506" y="435"/>
                  </a:cubicBezTo>
                  <a:cubicBezTo>
                    <a:pt x="2667" y="435"/>
                    <a:pt x="2832" y="459"/>
                    <a:pt x="3000" y="509"/>
                  </a:cubicBezTo>
                  <a:cubicBezTo>
                    <a:pt x="4093" y="814"/>
                    <a:pt x="4067" y="2212"/>
                    <a:pt x="4067" y="3101"/>
                  </a:cubicBezTo>
                  <a:cubicBezTo>
                    <a:pt x="4067" y="3254"/>
                    <a:pt x="4188" y="3330"/>
                    <a:pt x="4309" y="3330"/>
                  </a:cubicBezTo>
                  <a:cubicBezTo>
                    <a:pt x="4430" y="3330"/>
                    <a:pt x="4550" y="3254"/>
                    <a:pt x="4550" y="3101"/>
                  </a:cubicBezTo>
                  <a:lnTo>
                    <a:pt x="4550" y="2593"/>
                  </a:lnTo>
                  <a:cubicBezTo>
                    <a:pt x="4750" y="2427"/>
                    <a:pt x="4988" y="2350"/>
                    <a:pt x="5224" y="2350"/>
                  </a:cubicBezTo>
                  <a:cubicBezTo>
                    <a:pt x="5708" y="2350"/>
                    <a:pt x="6184" y="2673"/>
                    <a:pt x="6304" y="3203"/>
                  </a:cubicBezTo>
                  <a:cubicBezTo>
                    <a:pt x="6333" y="3300"/>
                    <a:pt x="6414" y="3342"/>
                    <a:pt x="6498" y="3342"/>
                  </a:cubicBezTo>
                  <a:cubicBezTo>
                    <a:pt x="6632" y="3342"/>
                    <a:pt x="6774" y="3233"/>
                    <a:pt x="6711" y="3076"/>
                  </a:cubicBezTo>
                  <a:cubicBezTo>
                    <a:pt x="6506" y="2478"/>
                    <a:pt x="5945" y="2121"/>
                    <a:pt x="5360" y="2121"/>
                  </a:cubicBezTo>
                  <a:cubicBezTo>
                    <a:pt x="5075" y="2121"/>
                    <a:pt x="4783" y="2206"/>
                    <a:pt x="4525" y="2390"/>
                  </a:cubicBezTo>
                  <a:cubicBezTo>
                    <a:pt x="4449" y="1232"/>
                    <a:pt x="4025" y="0"/>
                    <a:pt x="26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9"/>
            <p:cNvSpPr/>
            <p:nvPr/>
          </p:nvSpPr>
          <p:spPr>
            <a:xfrm>
              <a:off x="7290831" y="4144119"/>
              <a:ext cx="1764686" cy="841266"/>
            </a:xfrm>
            <a:custGeom>
              <a:rect b="b" l="l" r="r" t="t"/>
              <a:pathLst>
                <a:path extrusionOk="0" h="20470" w="42939">
                  <a:moveTo>
                    <a:pt x="1689" y="925"/>
                  </a:moveTo>
                  <a:lnTo>
                    <a:pt x="1689" y="925"/>
                  </a:lnTo>
                  <a:cubicBezTo>
                    <a:pt x="3697" y="2450"/>
                    <a:pt x="5146" y="4635"/>
                    <a:pt x="5806" y="7075"/>
                  </a:cubicBezTo>
                  <a:cubicBezTo>
                    <a:pt x="5836" y="7165"/>
                    <a:pt x="5947" y="7229"/>
                    <a:pt x="6047" y="7229"/>
                  </a:cubicBezTo>
                  <a:cubicBezTo>
                    <a:pt x="6117" y="7229"/>
                    <a:pt x="6182" y="7199"/>
                    <a:pt x="6213" y="7126"/>
                  </a:cubicBezTo>
                  <a:cubicBezTo>
                    <a:pt x="6594" y="6237"/>
                    <a:pt x="6899" y="5322"/>
                    <a:pt x="7103" y="4407"/>
                  </a:cubicBezTo>
                  <a:cubicBezTo>
                    <a:pt x="7662" y="5525"/>
                    <a:pt x="7992" y="6745"/>
                    <a:pt x="8068" y="8016"/>
                  </a:cubicBezTo>
                  <a:cubicBezTo>
                    <a:pt x="8068" y="8140"/>
                    <a:pt x="8173" y="8217"/>
                    <a:pt x="8284" y="8217"/>
                  </a:cubicBezTo>
                  <a:cubicBezTo>
                    <a:pt x="8354" y="8217"/>
                    <a:pt x="8426" y="8186"/>
                    <a:pt x="8475" y="8117"/>
                  </a:cubicBezTo>
                  <a:cubicBezTo>
                    <a:pt x="9644" y="6491"/>
                    <a:pt x="10280" y="4559"/>
                    <a:pt x="10330" y="2551"/>
                  </a:cubicBezTo>
                  <a:cubicBezTo>
                    <a:pt x="11042" y="4457"/>
                    <a:pt x="11245" y="6516"/>
                    <a:pt x="10940" y="8524"/>
                  </a:cubicBezTo>
                  <a:cubicBezTo>
                    <a:pt x="10924" y="8672"/>
                    <a:pt x="11046" y="8767"/>
                    <a:pt x="11155" y="8767"/>
                  </a:cubicBezTo>
                  <a:cubicBezTo>
                    <a:pt x="11214" y="8767"/>
                    <a:pt x="11269" y="8739"/>
                    <a:pt x="11296" y="8676"/>
                  </a:cubicBezTo>
                  <a:cubicBezTo>
                    <a:pt x="11347" y="8676"/>
                    <a:pt x="11398" y="8651"/>
                    <a:pt x="11449" y="8600"/>
                  </a:cubicBezTo>
                  <a:cubicBezTo>
                    <a:pt x="12643" y="6948"/>
                    <a:pt x="13507" y="5093"/>
                    <a:pt x="13990" y="3110"/>
                  </a:cubicBezTo>
                  <a:cubicBezTo>
                    <a:pt x="14016" y="5042"/>
                    <a:pt x="14067" y="6948"/>
                    <a:pt x="14117" y="8880"/>
                  </a:cubicBezTo>
                  <a:cubicBezTo>
                    <a:pt x="14117" y="8991"/>
                    <a:pt x="14199" y="9062"/>
                    <a:pt x="14293" y="9062"/>
                  </a:cubicBezTo>
                  <a:cubicBezTo>
                    <a:pt x="14327" y="9062"/>
                    <a:pt x="14363" y="9053"/>
                    <a:pt x="14397" y="9032"/>
                  </a:cubicBezTo>
                  <a:cubicBezTo>
                    <a:pt x="15312" y="8422"/>
                    <a:pt x="16303" y="7939"/>
                    <a:pt x="17371" y="7609"/>
                  </a:cubicBezTo>
                  <a:cubicBezTo>
                    <a:pt x="17773" y="7488"/>
                    <a:pt x="18058" y="7421"/>
                    <a:pt x="18236" y="7421"/>
                  </a:cubicBezTo>
                  <a:cubicBezTo>
                    <a:pt x="18622" y="7421"/>
                    <a:pt x="18510" y="7734"/>
                    <a:pt x="18006" y="8499"/>
                  </a:cubicBezTo>
                  <a:cubicBezTo>
                    <a:pt x="17904" y="8676"/>
                    <a:pt x="17777" y="8854"/>
                    <a:pt x="17676" y="9007"/>
                  </a:cubicBezTo>
                  <a:cubicBezTo>
                    <a:pt x="17421" y="9261"/>
                    <a:pt x="17193" y="9541"/>
                    <a:pt x="16964" y="9846"/>
                  </a:cubicBezTo>
                  <a:cubicBezTo>
                    <a:pt x="16888" y="9960"/>
                    <a:pt x="17012" y="10103"/>
                    <a:pt x="17132" y="10103"/>
                  </a:cubicBezTo>
                  <a:cubicBezTo>
                    <a:pt x="17172" y="10103"/>
                    <a:pt x="17212" y="10087"/>
                    <a:pt x="17244" y="10049"/>
                  </a:cubicBezTo>
                  <a:cubicBezTo>
                    <a:pt x="17523" y="9719"/>
                    <a:pt x="17752" y="9414"/>
                    <a:pt x="18006" y="9083"/>
                  </a:cubicBezTo>
                  <a:lnTo>
                    <a:pt x="18108" y="9007"/>
                  </a:lnTo>
                  <a:cubicBezTo>
                    <a:pt x="18438" y="8753"/>
                    <a:pt x="18743" y="8346"/>
                    <a:pt x="19073" y="8092"/>
                  </a:cubicBezTo>
                  <a:cubicBezTo>
                    <a:pt x="19861" y="7380"/>
                    <a:pt x="20776" y="6821"/>
                    <a:pt x="21742" y="6389"/>
                  </a:cubicBezTo>
                  <a:cubicBezTo>
                    <a:pt x="22167" y="6188"/>
                    <a:pt x="24143" y="5319"/>
                    <a:pt x="24977" y="5319"/>
                  </a:cubicBezTo>
                  <a:cubicBezTo>
                    <a:pt x="25092" y="5319"/>
                    <a:pt x="25185" y="5336"/>
                    <a:pt x="25249" y="5372"/>
                  </a:cubicBezTo>
                  <a:cubicBezTo>
                    <a:pt x="25240" y="5370"/>
                    <a:pt x="25230" y="5369"/>
                    <a:pt x="25219" y="5369"/>
                  </a:cubicBezTo>
                  <a:cubicBezTo>
                    <a:pt x="24969" y="5369"/>
                    <a:pt x="24374" y="5915"/>
                    <a:pt x="24106" y="6109"/>
                  </a:cubicBezTo>
                  <a:cubicBezTo>
                    <a:pt x="22759" y="7202"/>
                    <a:pt x="21666" y="8575"/>
                    <a:pt x="20929" y="10125"/>
                  </a:cubicBezTo>
                  <a:cubicBezTo>
                    <a:pt x="20867" y="10228"/>
                    <a:pt x="20956" y="10381"/>
                    <a:pt x="21073" y="10381"/>
                  </a:cubicBezTo>
                  <a:cubicBezTo>
                    <a:pt x="21100" y="10381"/>
                    <a:pt x="21129" y="10373"/>
                    <a:pt x="21158" y="10354"/>
                  </a:cubicBezTo>
                  <a:cubicBezTo>
                    <a:pt x="21869" y="9795"/>
                    <a:pt x="22733" y="9109"/>
                    <a:pt x="23648" y="8905"/>
                  </a:cubicBezTo>
                  <a:cubicBezTo>
                    <a:pt x="23920" y="8849"/>
                    <a:pt x="24077" y="8803"/>
                    <a:pt x="24168" y="8803"/>
                  </a:cubicBezTo>
                  <a:cubicBezTo>
                    <a:pt x="24324" y="8803"/>
                    <a:pt x="24284" y="8938"/>
                    <a:pt x="24284" y="9388"/>
                  </a:cubicBezTo>
                  <a:cubicBezTo>
                    <a:pt x="24284" y="9922"/>
                    <a:pt x="23979" y="10659"/>
                    <a:pt x="23877" y="11167"/>
                  </a:cubicBezTo>
                  <a:cubicBezTo>
                    <a:pt x="23857" y="11265"/>
                    <a:pt x="23929" y="11378"/>
                    <a:pt x="24020" y="11378"/>
                  </a:cubicBezTo>
                  <a:cubicBezTo>
                    <a:pt x="24048" y="11378"/>
                    <a:pt x="24077" y="11368"/>
                    <a:pt x="24106" y="11345"/>
                  </a:cubicBezTo>
                  <a:cubicBezTo>
                    <a:pt x="25605" y="10278"/>
                    <a:pt x="26774" y="8829"/>
                    <a:pt x="27511" y="7152"/>
                  </a:cubicBezTo>
                  <a:cubicBezTo>
                    <a:pt x="27537" y="7101"/>
                    <a:pt x="27639" y="6847"/>
                    <a:pt x="27715" y="6618"/>
                  </a:cubicBezTo>
                  <a:cubicBezTo>
                    <a:pt x="27715" y="6999"/>
                    <a:pt x="27715" y="7406"/>
                    <a:pt x="27740" y="7787"/>
                  </a:cubicBezTo>
                  <a:cubicBezTo>
                    <a:pt x="27715" y="9388"/>
                    <a:pt x="27562" y="10989"/>
                    <a:pt x="27232" y="12565"/>
                  </a:cubicBezTo>
                  <a:cubicBezTo>
                    <a:pt x="27198" y="12683"/>
                    <a:pt x="27298" y="12778"/>
                    <a:pt x="27398" y="12778"/>
                  </a:cubicBezTo>
                  <a:cubicBezTo>
                    <a:pt x="27450" y="12778"/>
                    <a:pt x="27502" y="12753"/>
                    <a:pt x="27537" y="12692"/>
                  </a:cubicBezTo>
                  <a:cubicBezTo>
                    <a:pt x="29062" y="10379"/>
                    <a:pt x="31654" y="8219"/>
                    <a:pt x="34475" y="7812"/>
                  </a:cubicBezTo>
                  <a:cubicBezTo>
                    <a:pt x="34712" y="7775"/>
                    <a:pt x="34866" y="7756"/>
                    <a:pt x="34958" y="7756"/>
                  </a:cubicBezTo>
                  <a:cubicBezTo>
                    <a:pt x="35300" y="7756"/>
                    <a:pt x="34764" y="8012"/>
                    <a:pt x="34323" y="8473"/>
                  </a:cubicBezTo>
                  <a:cubicBezTo>
                    <a:pt x="33891" y="8880"/>
                    <a:pt x="33510" y="9312"/>
                    <a:pt x="33128" y="9769"/>
                  </a:cubicBezTo>
                  <a:cubicBezTo>
                    <a:pt x="32391" y="10710"/>
                    <a:pt x="31731" y="11701"/>
                    <a:pt x="31197" y="12768"/>
                  </a:cubicBezTo>
                  <a:cubicBezTo>
                    <a:pt x="31134" y="12895"/>
                    <a:pt x="31227" y="13073"/>
                    <a:pt x="31362" y="13073"/>
                  </a:cubicBezTo>
                  <a:cubicBezTo>
                    <a:pt x="31390" y="13073"/>
                    <a:pt x="31420" y="13065"/>
                    <a:pt x="31451" y="13048"/>
                  </a:cubicBezTo>
                  <a:cubicBezTo>
                    <a:pt x="33281" y="11625"/>
                    <a:pt x="35365" y="10608"/>
                    <a:pt x="37627" y="10049"/>
                  </a:cubicBezTo>
                  <a:lnTo>
                    <a:pt x="37627" y="10049"/>
                  </a:lnTo>
                  <a:cubicBezTo>
                    <a:pt x="36051" y="11243"/>
                    <a:pt x="34704" y="12667"/>
                    <a:pt x="33611" y="14268"/>
                  </a:cubicBezTo>
                  <a:cubicBezTo>
                    <a:pt x="33527" y="14394"/>
                    <a:pt x="33669" y="14573"/>
                    <a:pt x="33807" y="14573"/>
                  </a:cubicBezTo>
                  <a:cubicBezTo>
                    <a:pt x="33836" y="14573"/>
                    <a:pt x="33865" y="14565"/>
                    <a:pt x="33891" y="14548"/>
                  </a:cubicBezTo>
                  <a:cubicBezTo>
                    <a:pt x="36118" y="13055"/>
                    <a:pt x="38742" y="12247"/>
                    <a:pt x="41414" y="12247"/>
                  </a:cubicBezTo>
                  <a:cubicBezTo>
                    <a:pt x="41608" y="12247"/>
                    <a:pt x="41803" y="12251"/>
                    <a:pt x="41999" y="12260"/>
                  </a:cubicBezTo>
                  <a:cubicBezTo>
                    <a:pt x="39330" y="13912"/>
                    <a:pt x="37652" y="16784"/>
                    <a:pt x="37551" y="19936"/>
                  </a:cubicBezTo>
                  <a:cubicBezTo>
                    <a:pt x="25504" y="16657"/>
                    <a:pt x="13406" y="13378"/>
                    <a:pt x="1257" y="10430"/>
                  </a:cubicBezTo>
                  <a:cubicBezTo>
                    <a:pt x="1537" y="9159"/>
                    <a:pt x="1486" y="7838"/>
                    <a:pt x="1104" y="6592"/>
                  </a:cubicBezTo>
                  <a:lnTo>
                    <a:pt x="1104" y="6592"/>
                  </a:lnTo>
                  <a:cubicBezTo>
                    <a:pt x="1537" y="7101"/>
                    <a:pt x="2045" y="7558"/>
                    <a:pt x="2579" y="7965"/>
                  </a:cubicBezTo>
                  <a:cubicBezTo>
                    <a:pt x="2614" y="7986"/>
                    <a:pt x="2650" y="7995"/>
                    <a:pt x="2686" y="7995"/>
                  </a:cubicBezTo>
                  <a:cubicBezTo>
                    <a:pt x="2780" y="7995"/>
                    <a:pt x="2865" y="7930"/>
                    <a:pt x="2884" y="7838"/>
                  </a:cubicBezTo>
                  <a:cubicBezTo>
                    <a:pt x="3519" y="5372"/>
                    <a:pt x="2706" y="3110"/>
                    <a:pt x="1689" y="925"/>
                  </a:cubicBezTo>
                  <a:close/>
                  <a:moveTo>
                    <a:pt x="1068" y="1"/>
                  </a:moveTo>
                  <a:cubicBezTo>
                    <a:pt x="912" y="1"/>
                    <a:pt x="793" y="196"/>
                    <a:pt x="876" y="340"/>
                  </a:cubicBezTo>
                  <a:cubicBezTo>
                    <a:pt x="1587" y="1789"/>
                    <a:pt x="2274" y="3263"/>
                    <a:pt x="2553" y="4864"/>
                  </a:cubicBezTo>
                  <a:cubicBezTo>
                    <a:pt x="2650" y="5472"/>
                    <a:pt x="3073" y="7009"/>
                    <a:pt x="2332" y="7009"/>
                  </a:cubicBezTo>
                  <a:cubicBezTo>
                    <a:pt x="2298" y="7009"/>
                    <a:pt x="2262" y="7006"/>
                    <a:pt x="2223" y="6999"/>
                  </a:cubicBezTo>
                  <a:cubicBezTo>
                    <a:pt x="1435" y="6872"/>
                    <a:pt x="850" y="5728"/>
                    <a:pt x="444" y="5118"/>
                  </a:cubicBezTo>
                  <a:cubicBezTo>
                    <a:pt x="404" y="5047"/>
                    <a:pt x="343" y="5018"/>
                    <a:pt x="281" y="5018"/>
                  </a:cubicBezTo>
                  <a:cubicBezTo>
                    <a:pt x="142" y="5018"/>
                    <a:pt x="0" y="5164"/>
                    <a:pt x="88" y="5322"/>
                  </a:cubicBezTo>
                  <a:cubicBezTo>
                    <a:pt x="901" y="6872"/>
                    <a:pt x="1206" y="8651"/>
                    <a:pt x="901" y="10379"/>
                  </a:cubicBezTo>
                  <a:cubicBezTo>
                    <a:pt x="825" y="10354"/>
                    <a:pt x="749" y="10329"/>
                    <a:pt x="698" y="10303"/>
                  </a:cubicBezTo>
                  <a:cubicBezTo>
                    <a:pt x="689" y="10301"/>
                    <a:pt x="681" y="10301"/>
                    <a:pt x="674" y="10301"/>
                  </a:cubicBezTo>
                  <a:cubicBezTo>
                    <a:pt x="568" y="10301"/>
                    <a:pt x="552" y="10457"/>
                    <a:pt x="647" y="10481"/>
                  </a:cubicBezTo>
                  <a:lnTo>
                    <a:pt x="901" y="10557"/>
                  </a:lnTo>
                  <a:cubicBezTo>
                    <a:pt x="934" y="10606"/>
                    <a:pt x="988" y="10635"/>
                    <a:pt x="1043" y="10635"/>
                  </a:cubicBezTo>
                  <a:cubicBezTo>
                    <a:pt x="1073" y="10635"/>
                    <a:pt x="1103" y="10626"/>
                    <a:pt x="1130" y="10608"/>
                  </a:cubicBezTo>
                  <a:cubicBezTo>
                    <a:pt x="12847" y="13963"/>
                    <a:pt x="24640" y="17038"/>
                    <a:pt x="36382" y="20139"/>
                  </a:cubicBezTo>
                  <a:cubicBezTo>
                    <a:pt x="36331" y="20291"/>
                    <a:pt x="36432" y="20469"/>
                    <a:pt x="36585" y="20469"/>
                  </a:cubicBezTo>
                  <a:lnTo>
                    <a:pt x="37602" y="20469"/>
                  </a:lnTo>
                  <a:cubicBezTo>
                    <a:pt x="37779" y="20469"/>
                    <a:pt x="37881" y="20317"/>
                    <a:pt x="37856" y="20164"/>
                  </a:cubicBezTo>
                  <a:cubicBezTo>
                    <a:pt x="37907" y="20139"/>
                    <a:pt x="37957" y="20063"/>
                    <a:pt x="37957" y="19987"/>
                  </a:cubicBezTo>
                  <a:cubicBezTo>
                    <a:pt x="38059" y="16733"/>
                    <a:pt x="39889" y="13785"/>
                    <a:pt x="42761" y="12260"/>
                  </a:cubicBezTo>
                  <a:cubicBezTo>
                    <a:pt x="42939" y="12158"/>
                    <a:pt x="42863" y="11904"/>
                    <a:pt x="42659" y="11904"/>
                  </a:cubicBezTo>
                  <a:cubicBezTo>
                    <a:pt x="42241" y="11865"/>
                    <a:pt x="41822" y="11846"/>
                    <a:pt x="41403" y="11846"/>
                  </a:cubicBezTo>
                  <a:cubicBezTo>
                    <a:pt x="39634" y="11846"/>
                    <a:pt x="37873" y="12192"/>
                    <a:pt x="36229" y="12870"/>
                  </a:cubicBezTo>
                  <a:cubicBezTo>
                    <a:pt x="35670" y="13073"/>
                    <a:pt x="35162" y="13353"/>
                    <a:pt x="34653" y="13607"/>
                  </a:cubicBezTo>
                  <a:cubicBezTo>
                    <a:pt x="34603" y="13633"/>
                    <a:pt x="34577" y="13633"/>
                    <a:pt x="34526" y="13633"/>
                  </a:cubicBezTo>
                  <a:lnTo>
                    <a:pt x="34958" y="13073"/>
                  </a:lnTo>
                  <a:cubicBezTo>
                    <a:pt x="36000" y="11828"/>
                    <a:pt x="37195" y="10761"/>
                    <a:pt x="38542" y="9871"/>
                  </a:cubicBezTo>
                  <a:cubicBezTo>
                    <a:pt x="38705" y="9754"/>
                    <a:pt x="38612" y="9509"/>
                    <a:pt x="38438" y="9509"/>
                  </a:cubicBezTo>
                  <a:cubicBezTo>
                    <a:pt x="38422" y="9509"/>
                    <a:pt x="38406" y="9511"/>
                    <a:pt x="38389" y="9515"/>
                  </a:cubicBezTo>
                  <a:cubicBezTo>
                    <a:pt x="36178" y="9973"/>
                    <a:pt x="34094" y="10811"/>
                    <a:pt x="32188" y="12006"/>
                  </a:cubicBezTo>
                  <a:cubicBezTo>
                    <a:pt x="32036" y="12133"/>
                    <a:pt x="31883" y="12260"/>
                    <a:pt x="31756" y="12438"/>
                  </a:cubicBezTo>
                  <a:cubicBezTo>
                    <a:pt x="31781" y="12362"/>
                    <a:pt x="31883" y="12235"/>
                    <a:pt x="32036" y="11955"/>
                  </a:cubicBezTo>
                  <a:cubicBezTo>
                    <a:pt x="32442" y="11294"/>
                    <a:pt x="32874" y="10659"/>
                    <a:pt x="33357" y="10049"/>
                  </a:cubicBezTo>
                  <a:cubicBezTo>
                    <a:pt x="34094" y="9159"/>
                    <a:pt x="34933" y="8321"/>
                    <a:pt x="35848" y="7558"/>
                  </a:cubicBezTo>
                  <a:cubicBezTo>
                    <a:pt x="35975" y="7457"/>
                    <a:pt x="35873" y="7253"/>
                    <a:pt x="35721" y="7253"/>
                  </a:cubicBezTo>
                  <a:cubicBezTo>
                    <a:pt x="33255" y="7507"/>
                    <a:pt x="30943" y="8575"/>
                    <a:pt x="29113" y="10227"/>
                  </a:cubicBezTo>
                  <a:cubicBezTo>
                    <a:pt x="28630" y="10659"/>
                    <a:pt x="28198" y="11116"/>
                    <a:pt x="27842" y="11625"/>
                  </a:cubicBezTo>
                  <a:cubicBezTo>
                    <a:pt x="27668" y="11881"/>
                    <a:pt x="27589" y="11983"/>
                    <a:pt x="27566" y="11983"/>
                  </a:cubicBezTo>
                  <a:cubicBezTo>
                    <a:pt x="27510" y="11983"/>
                    <a:pt x="27770" y="11411"/>
                    <a:pt x="27842" y="10964"/>
                  </a:cubicBezTo>
                  <a:cubicBezTo>
                    <a:pt x="28071" y="9236"/>
                    <a:pt x="28121" y="7482"/>
                    <a:pt x="27969" y="5728"/>
                  </a:cubicBezTo>
                  <a:cubicBezTo>
                    <a:pt x="27955" y="5642"/>
                    <a:pt x="27883" y="5596"/>
                    <a:pt x="27809" y="5596"/>
                  </a:cubicBezTo>
                  <a:cubicBezTo>
                    <a:pt x="27754" y="5596"/>
                    <a:pt x="27697" y="5622"/>
                    <a:pt x="27664" y="5677"/>
                  </a:cubicBezTo>
                  <a:cubicBezTo>
                    <a:pt x="27283" y="7126"/>
                    <a:pt x="26571" y="8473"/>
                    <a:pt x="25605" y="9591"/>
                  </a:cubicBezTo>
                  <a:cubicBezTo>
                    <a:pt x="25397" y="9823"/>
                    <a:pt x="24852" y="10581"/>
                    <a:pt x="24449" y="10581"/>
                  </a:cubicBezTo>
                  <a:cubicBezTo>
                    <a:pt x="24409" y="10581"/>
                    <a:pt x="24371" y="10573"/>
                    <a:pt x="24335" y="10557"/>
                  </a:cubicBezTo>
                  <a:cubicBezTo>
                    <a:pt x="24284" y="10532"/>
                    <a:pt x="24792" y="8524"/>
                    <a:pt x="24817" y="8422"/>
                  </a:cubicBezTo>
                  <a:cubicBezTo>
                    <a:pt x="24839" y="8315"/>
                    <a:pt x="24770" y="8208"/>
                    <a:pt x="24671" y="8208"/>
                  </a:cubicBezTo>
                  <a:cubicBezTo>
                    <a:pt x="24653" y="8208"/>
                    <a:pt x="24634" y="8211"/>
                    <a:pt x="24614" y="8219"/>
                  </a:cubicBezTo>
                  <a:cubicBezTo>
                    <a:pt x="23953" y="8397"/>
                    <a:pt x="23292" y="8651"/>
                    <a:pt x="22682" y="8956"/>
                  </a:cubicBezTo>
                  <a:cubicBezTo>
                    <a:pt x="22291" y="9152"/>
                    <a:pt x="21701" y="9745"/>
                    <a:pt x="21573" y="9745"/>
                  </a:cubicBezTo>
                  <a:cubicBezTo>
                    <a:pt x="21518" y="9745"/>
                    <a:pt x="21549" y="9635"/>
                    <a:pt x="21717" y="9337"/>
                  </a:cubicBezTo>
                  <a:cubicBezTo>
                    <a:pt x="22632" y="7634"/>
                    <a:pt x="24207" y="6287"/>
                    <a:pt x="25885" y="5347"/>
                  </a:cubicBezTo>
                  <a:cubicBezTo>
                    <a:pt x="26012" y="5245"/>
                    <a:pt x="25961" y="5017"/>
                    <a:pt x="25809" y="5017"/>
                  </a:cubicBezTo>
                  <a:cubicBezTo>
                    <a:pt x="23165" y="5195"/>
                    <a:pt x="20675" y="6237"/>
                    <a:pt x="18692" y="7965"/>
                  </a:cubicBezTo>
                  <a:cubicBezTo>
                    <a:pt x="18845" y="7711"/>
                    <a:pt x="18972" y="7457"/>
                    <a:pt x="19099" y="7177"/>
                  </a:cubicBezTo>
                  <a:cubicBezTo>
                    <a:pt x="19146" y="7082"/>
                    <a:pt x="19105" y="6920"/>
                    <a:pt x="18975" y="6920"/>
                  </a:cubicBezTo>
                  <a:cubicBezTo>
                    <a:pt x="18966" y="6920"/>
                    <a:pt x="18956" y="6921"/>
                    <a:pt x="18946" y="6923"/>
                  </a:cubicBezTo>
                  <a:cubicBezTo>
                    <a:pt x="18184" y="6999"/>
                    <a:pt x="17421" y="7177"/>
                    <a:pt x="16710" y="7406"/>
                  </a:cubicBezTo>
                  <a:cubicBezTo>
                    <a:pt x="16293" y="7545"/>
                    <a:pt x="14987" y="8318"/>
                    <a:pt x="14607" y="8318"/>
                  </a:cubicBezTo>
                  <a:cubicBezTo>
                    <a:pt x="14570" y="8318"/>
                    <a:pt x="14542" y="8311"/>
                    <a:pt x="14524" y="8295"/>
                  </a:cubicBezTo>
                  <a:cubicBezTo>
                    <a:pt x="14117" y="7965"/>
                    <a:pt x="14372" y="5703"/>
                    <a:pt x="14372" y="5144"/>
                  </a:cubicBezTo>
                  <a:cubicBezTo>
                    <a:pt x="14346" y="3898"/>
                    <a:pt x="14321" y="2653"/>
                    <a:pt x="14270" y="1408"/>
                  </a:cubicBezTo>
                  <a:cubicBezTo>
                    <a:pt x="14257" y="1293"/>
                    <a:pt x="14175" y="1236"/>
                    <a:pt x="14092" y="1236"/>
                  </a:cubicBezTo>
                  <a:cubicBezTo>
                    <a:pt x="14009" y="1236"/>
                    <a:pt x="13927" y="1293"/>
                    <a:pt x="13914" y="1408"/>
                  </a:cubicBezTo>
                  <a:cubicBezTo>
                    <a:pt x="13584" y="3847"/>
                    <a:pt x="12694" y="6186"/>
                    <a:pt x="11322" y="8219"/>
                  </a:cubicBezTo>
                  <a:cubicBezTo>
                    <a:pt x="11601" y="5881"/>
                    <a:pt x="11245" y="3517"/>
                    <a:pt x="10254" y="1357"/>
                  </a:cubicBezTo>
                  <a:cubicBezTo>
                    <a:pt x="10204" y="1297"/>
                    <a:pt x="10134" y="1268"/>
                    <a:pt x="10068" y="1268"/>
                  </a:cubicBezTo>
                  <a:cubicBezTo>
                    <a:pt x="9966" y="1268"/>
                    <a:pt x="9873" y="1335"/>
                    <a:pt x="9873" y="1458"/>
                  </a:cubicBezTo>
                  <a:cubicBezTo>
                    <a:pt x="10025" y="3542"/>
                    <a:pt x="9517" y="5627"/>
                    <a:pt x="8399" y="7380"/>
                  </a:cubicBezTo>
                  <a:cubicBezTo>
                    <a:pt x="8246" y="6084"/>
                    <a:pt x="7814" y="4813"/>
                    <a:pt x="7153" y="3670"/>
                  </a:cubicBezTo>
                  <a:cubicBezTo>
                    <a:pt x="7118" y="3599"/>
                    <a:pt x="7039" y="3561"/>
                    <a:pt x="6962" y="3561"/>
                  </a:cubicBezTo>
                  <a:cubicBezTo>
                    <a:pt x="6872" y="3561"/>
                    <a:pt x="6786" y="3611"/>
                    <a:pt x="6772" y="3720"/>
                  </a:cubicBezTo>
                  <a:cubicBezTo>
                    <a:pt x="6594" y="4610"/>
                    <a:pt x="6340" y="5525"/>
                    <a:pt x="6010" y="6364"/>
                  </a:cubicBezTo>
                  <a:cubicBezTo>
                    <a:pt x="5146" y="3771"/>
                    <a:pt x="3443" y="1535"/>
                    <a:pt x="1181" y="35"/>
                  </a:cubicBezTo>
                  <a:cubicBezTo>
                    <a:pt x="1143" y="11"/>
                    <a:pt x="1104" y="1"/>
                    <a:pt x="10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9"/>
            <p:cNvSpPr/>
            <p:nvPr/>
          </p:nvSpPr>
          <p:spPr>
            <a:xfrm>
              <a:off x="7334107" y="4181066"/>
              <a:ext cx="1682778" cy="782373"/>
            </a:xfrm>
            <a:custGeom>
              <a:rect b="b" l="l" r="r" t="t"/>
              <a:pathLst>
                <a:path extrusionOk="0" h="19037" w="40946">
                  <a:moveTo>
                    <a:pt x="585" y="0"/>
                  </a:moveTo>
                  <a:lnTo>
                    <a:pt x="585" y="0"/>
                  </a:lnTo>
                  <a:cubicBezTo>
                    <a:pt x="1627" y="2211"/>
                    <a:pt x="2441" y="4473"/>
                    <a:pt x="1805" y="6939"/>
                  </a:cubicBezTo>
                  <a:cubicBezTo>
                    <a:pt x="1768" y="7031"/>
                    <a:pt x="1678" y="7096"/>
                    <a:pt x="1583" y="7096"/>
                  </a:cubicBezTo>
                  <a:cubicBezTo>
                    <a:pt x="1547" y="7096"/>
                    <a:pt x="1510" y="7087"/>
                    <a:pt x="1475" y="7066"/>
                  </a:cubicBezTo>
                  <a:cubicBezTo>
                    <a:pt x="941" y="6659"/>
                    <a:pt x="458" y="6202"/>
                    <a:pt x="1" y="5693"/>
                  </a:cubicBezTo>
                  <a:lnTo>
                    <a:pt x="1" y="5693"/>
                  </a:lnTo>
                  <a:cubicBezTo>
                    <a:pt x="382" y="6939"/>
                    <a:pt x="433" y="8260"/>
                    <a:pt x="153" y="9531"/>
                  </a:cubicBezTo>
                  <a:cubicBezTo>
                    <a:pt x="12327" y="12479"/>
                    <a:pt x="24400" y="15758"/>
                    <a:pt x="36472" y="19037"/>
                  </a:cubicBezTo>
                  <a:cubicBezTo>
                    <a:pt x="36574" y="15885"/>
                    <a:pt x="38251" y="12988"/>
                    <a:pt x="40946" y="11361"/>
                  </a:cubicBezTo>
                  <a:cubicBezTo>
                    <a:pt x="40750" y="11352"/>
                    <a:pt x="40555" y="11348"/>
                    <a:pt x="40361" y="11348"/>
                  </a:cubicBezTo>
                  <a:cubicBezTo>
                    <a:pt x="37689" y="11348"/>
                    <a:pt x="35065" y="12156"/>
                    <a:pt x="32838" y="13649"/>
                  </a:cubicBezTo>
                  <a:cubicBezTo>
                    <a:pt x="32809" y="13668"/>
                    <a:pt x="32778" y="13676"/>
                    <a:pt x="32747" y="13676"/>
                  </a:cubicBezTo>
                  <a:cubicBezTo>
                    <a:pt x="32612" y="13676"/>
                    <a:pt x="32480" y="13518"/>
                    <a:pt x="32584" y="13394"/>
                  </a:cubicBezTo>
                  <a:cubicBezTo>
                    <a:pt x="33677" y="11768"/>
                    <a:pt x="35024" y="10344"/>
                    <a:pt x="36574" y="9150"/>
                  </a:cubicBezTo>
                  <a:lnTo>
                    <a:pt x="36574" y="9150"/>
                  </a:lnTo>
                  <a:cubicBezTo>
                    <a:pt x="34337" y="9709"/>
                    <a:pt x="32228" y="10726"/>
                    <a:pt x="30398" y="12149"/>
                  </a:cubicBezTo>
                  <a:cubicBezTo>
                    <a:pt x="30369" y="12173"/>
                    <a:pt x="30339" y="12183"/>
                    <a:pt x="30310" y="12183"/>
                  </a:cubicBezTo>
                  <a:cubicBezTo>
                    <a:pt x="30187" y="12183"/>
                    <a:pt x="30082" y="11993"/>
                    <a:pt x="30144" y="11869"/>
                  </a:cubicBezTo>
                  <a:cubicBezTo>
                    <a:pt x="30678" y="10827"/>
                    <a:pt x="31338" y="9811"/>
                    <a:pt x="32075" y="8870"/>
                  </a:cubicBezTo>
                  <a:cubicBezTo>
                    <a:pt x="32457" y="8413"/>
                    <a:pt x="32838" y="7981"/>
                    <a:pt x="33270" y="7574"/>
                  </a:cubicBezTo>
                  <a:cubicBezTo>
                    <a:pt x="33731" y="7113"/>
                    <a:pt x="34271" y="6857"/>
                    <a:pt x="33930" y="6857"/>
                  </a:cubicBezTo>
                  <a:cubicBezTo>
                    <a:pt x="33838" y="6857"/>
                    <a:pt x="33684" y="6876"/>
                    <a:pt x="33448" y="6913"/>
                  </a:cubicBezTo>
                  <a:cubicBezTo>
                    <a:pt x="30601" y="7320"/>
                    <a:pt x="28009" y="9480"/>
                    <a:pt x="26509" y="11793"/>
                  </a:cubicBezTo>
                  <a:cubicBezTo>
                    <a:pt x="26464" y="11857"/>
                    <a:pt x="26402" y="11885"/>
                    <a:pt x="26343" y="11885"/>
                  </a:cubicBezTo>
                  <a:cubicBezTo>
                    <a:pt x="26239" y="11885"/>
                    <a:pt x="26146" y="11796"/>
                    <a:pt x="26179" y="11666"/>
                  </a:cubicBezTo>
                  <a:cubicBezTo>
                    <a:pt x="26484" y="10090"/>
                    <a:pt x="26662" y="8489"/>
                    <a:pt x="26662" y="6888"/>
                  </a:cubicBezTo>
                  <a:cubicBezTo>
                    <a:pt x="26636" y="6507"/>
                    <a:pt x="26636" y="6100"/>
                    <a:pt x="26636" y="5719"/>
                  </a:cubicBezTo>
                  <a:cubicBezTo>
                    <a:pt x="26560" y="5922"/>
                    <a:pt x="26458" y="6202"/>
                    <a:pt x="26433" y="6253"/>
                  </a:cubicBezTo>
                  <a:cubicBezTo>
                    <a:pt x="25696" y="7930"/>
                    <a:pt x="24527" y="9379"/>
                    <a:pt x="23027" y="10446"/>
                  </a:cubicBezTo>
                  <a:cubicBezTo>
                    <a:pt x="23004" y="10460"/>
                    <a:pt x="22980" y="10467"/>
                    <a:pt x="22957" y="10467"/>
                  </a:cubicBezTo>
                  <a:cubicBezTo>
                    <a:pt x="22858" y="10467"/>
                    <a:pt x="22778" y="10346"/>
                    <a:pt x="22799" y="10243"/>
                  </a:cubicBezTo>
                  <a:cubicBezTo>
                    <a:pt x="22900" y="9760"/>
                    <a:pt x="23205" y="9023"/>
                    <a:pt x="23205" y="8489"/>
                  </a:cubicBezTo>
                  <a:cubicBezTo>
                    <a:pt x="23205" y="8038"/>
                    <a:pt x="23246" y="7893"/>
                    <a:pt x="23088" y="7893"/>
                  </a:cubicBezTo>
                  <a:cubicBezTo>
                    <a:pt x="22997" y="7893"/>
                    <a:pt x="22839" y="7941"/>
                    <a:pt x="22570" y="8006"/>
                  </a:cubicBezTo>
                  <a:cubicBezTo>
                    <a:pt x="21655" y="8184"/>
                    <a:pt x="20791" y="8896"/>
                    <a:pt x="20079" y="9455"/>
                  </a:cubicBezTo>
                  <a:cubicBezTo>
                    <a:pt x="20050" y="9474"/>
                    <a:pt x="20021" y="9482"/>
                    <a:pt x="19994" y="9482"/>
                  </a:cubicBezTo>
                  <a:cubicBezTo>
                    <a:pt x="19877" y="9482"/>
                    <a:pt x="19789" y="9329"/>
                    <a:pt x="19850" y="9226"/>
                  </a:cubicBezTo>
                  <a:cubicBezTo>
                    <a:pt x="20587" y="7650"/>
                    <a:pt x="21680" y="6278"/>
                    <a:pt x="23027" y="5210"/>
                  </a:cubicBezTo>
                  <a:cubicBezTo>
                    <a:pt x="23271" y="5016"/>
                    <a:pt x="23888" y="4470"/>
                    <a:pt x="24118" y="4470"/>
                  </a:cubicBezTo>
                  <a:cubicBezTo>
                    <a:pt x="24128" y="4470"/>
                    <a:pt x="24137" y="4471"/>
                    <a:pt x="24146" y="4473"/>
                  </a:cubicBezTo>
                  <a:cubicBezTo>
                    <a:pt x="24081" y="4437"/>
                    <a:pt x="23988" y="4420"/>
                    <a:pt x="23873" y="4420"/>
                  </a:cubicBezTo>
                  <a:cubicBezTo>
                    <a:pt x="23039" y="4420"/>
                    <a:pt x="21066" y="5289"/>
                    <a:pt x="20664" y="5490"/>
                  </a:cubicBezTo>
                  <a:cubicBezTo>
                    <a:pt x="19698" y="5922"/>
                    <a:pt x="18783" y="6481"/>
                    <a:pt x="17970" y="7167"/>
                  </a:cubicBezTo>
                  <a:cubicBezTo>
                    <a:pt x="17639" y="7447"/>
                    <a:pt x="17360" y="7854"/>
                    <a:pt x="17004" y="8108"/>
                  </a:cubicBezTo>
                  <a:lnTo>
                    <a:pt x="16902" y="8184"/>
                  </a:lnTo>
                  <a:cubicBezTo>
                    <a:pt x="16673" y="8515"/>
                    <a:pt x="16419" y="8820"/>
                    <a:pt x="16165" y="9150"/>
                  </a:cubicBezTo>
                  <a:cubicBezTo>
                    <a:pt x="16134" y="9188"/>
                    <a:pt x="16093" y="9204"/>
                    <a:pt x="16051" y="9204"/>
                  </a:cubicBezTo>
                  <a:cubicBezTo>
                    <a:pt x="15925" y="9204"/>
                    <a:pt x="15790" y="9055"/>
                    <a:pt x="15886" y="8921"/>
                  </a:cubicBezTo>
                  <a:cubicBezTo>
                    <a:pt x="16114" y="8642"/>
                    <a:pt x="16343" y="8362"/>
                    <a:pt x="16572" y="8108"/>
                  </a:cubicBezTo>
                  <a:cubicBezTo>
                    <a:pt x="16673" y="7955"/>
                    <a:pt x="16800" y="7777"/>
                    <a:pt x="16928" y="7600"/>
                  </a:cubicBezTo>
                  <a:cubicBezTo>
                    <a:pt x="17414" y="6835"/>
                    <a:pt x="17532" y="6522"/>
                    <a:pt x="17153" y="6522"/>
                  </a:cubicBezTo>
                  <a:cubicBezTo>
                    <a:pt x="16977" y="6522"/>
                    <a:pt x="16694" y="6589"/>
                    <a:pt x="16292" y="6710"/>
                  </a:cubicBezTo>
                  <a:cubicBezTo>
                    <a:pt x="15225" y="7040"/>
                    <a:pt x="14208" y="7523"/>
                    <a:pt x="13293" y="8133"/>
                  </a:cubicBezTo>
                  <a:cubicBezTo>
                    <a:pt x="13259" y="8154"/>
                    <a:pt x="13223" y="8163"/>
                    <a:pt x="13189" y="8163"/>
                  </a:cubicBezTo>
                  <a:cubicBezTo>
                    <a:pt x="13095" y="8163"/>
                    <a:pt x="13014" y="8092"/>
                    <a:pt x="13014" y="7981"/>
                  </a:cubicBezTo>
                  <a:cubicBezTo>
                    <a:pt x="12963" y="6075"/>
                    <a:pt x="12937" y="4143"/>
                    <a:pt x="12886" y="2211"/>
                  </a:cubicBezTo>
                  <a:cubicBezTo>
                    <a:pt x="12404" y="4194"/>
                    <a:pt x="11539" y="6049"/>
                    <a:pt x="10345" y="7701"/>
                  </a:cubicBezTo>
                  <a:cubicBezTo>
                    <a:pt x="10326" y="7738"/>
                    <a:pt x="10294" y="7762"/>
                    <a:pt x="10248" y="7762"/>
                  </a:cubicBezTo>
                  <a:cubicBezTo>
                    <a:pt x="10231" y="7762"/>
                    <a:pt x="10213" y="7759"/>
                    <a:pt x="10192" y="7752"/>
                  </a:cubicBezTo>
                  <a:cubicBezTo>
                    <a:pt x="10173" y="7819"/>
                    <a:pt x="10114" y="7850"/>
                    <a:pt x="10049" y="7850"/>
                  </a:cubicBezTo>
                  <a:cubicBezTo>
                    <a:pt x="9942" y="7850"/>
                    <a:pt x="9821" y="7767"/>
                    <a:pt x="9837" y="7625"/>
                  </a:cubicBezTo>
                  <a:cubicBezTo>
                    <a:pt x="10142" y="5617"/>
                    <a:pt x="9938" y="3558"/>
                    <a:pt x="9252" y="1652"/>
                  </a:cubicBezTo>
                  <a:cubicBezTo>
                    <a:pt x="9201" y="3660"/>
                    <a:pt x="8540" y="5592"/>
                    <a:pt x="7371" y="7218"/>
                  </a:cubicBezTo>
                  <a:cubicBezTo>
                    <a:pt x="7332" y="7287"/>
                    <a:pt x="7266" y="7318"/>
                    <a:pt x="7199" y="7318"/>
                  </a:cubicBezTo>
                  <a:cubicBezTo>
                    <a:pt x="7095" y="7318"/>
                    <a:pt x="6990" y="7241"/>
                    <a:pt x="6990" y="7117"/>
                  </a:cubicBezTo>
                  <a:cubicBezTo>
                    <a:pt x="6914" y="5846"/>
                    <a:pt x="6583" y="4626"/>
                    <a:pt x="5999" y="3508"/>
                  </a:cubicBezTo>
                  <a:cubicBezTo>
                    <a:pt x="5795" y="4423"/>
                    <a:pt x="5490" y="5338"/>
                    <a:pt x="5109" y="6227"/>
                  </a:cubicBezTo>
                  <a:cubicBezTo>
                    <a:pt x="5078" y="6300"/>
                    <a:pt x="5013" y="6330"/>
                    <a:pt x="4945" y="6330"/>
                  </a:cubicBezTo>
                  <a:cubicBezTo>
                    <a:pt x="4847" y="6330"/>
                    <a:pt x="4743" y="6266"/>
                    <a:pt x="4728" y="6176"/>
                  </a:cubicBezTo>
                  <a:cubicBezTo>
                    <a:pt x="4042" y="3736"/>
                    <a:pt x="2593" y="1551"/>
                    <a:pt x="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9"/>
            <p:cNvSpPr/>
            <p:nvPr/>
          </p:nvSpPr>
          <p:spPr>
            <a:xfrm>
              <a:off x="7411041" y="4294166"/>
              <a:ext cx="89182" cy="332602"/>
            </a:xfrm>
            <a:custGeom>
              <a:rect b="b" l="l" r="r" t="t"/>
              <a:pathLst>
                <a:path extrusionOk="0" h="8093" w="2170">
                  <a:moveTo>
                    <a:pt x="164" y="1"/>
                  </a:moveTo>
                  <a:cubicBezTo>
                    <a:pt x="83" y="1"/>
                    <a:pt x="0" y="93"/>
                    <a:pt x="35" y="196"/>
                  </a:cubicBezTo>
                  <a:cubicBezTo>
                    <a:pt x="1102" y="2662"/>
                    <a:pt x="1560" y="5051"/>
                    <a:pt x="1128" y="7694"/>
                  </a:cubicBezTo>
                  <a:cubicBezTo>
                    <a:pt x="1099" y="7948"/>
                    <a:pt x="1298" y="8092"/>
                    <a:pt x="1489" y="8092"/>
                  </a:cubicBezTo>
                  <a:cubicBezTo>
                    <a:pt x="1643" y="8092"/>
                    <a:pt x="1791" y="7999"/>
                    <a:pt x="1814" y="7796"/>
                  </a:cubicBezTo>
                  <a:cubicBezTo>
                    <a:pt x="2170" y="5127"/>
                    <a:pt x="1611" y="2408"/>
                    <a:pt x="264" y="69"/>
                  </a:cubicBezTo>
                  <a:cubicBezTo>
                    <a:pt x="239" y="21"/>
                    <a:pt x="202" y="1"/>
                    <a:pt x="1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9"/>
            <p:cNvSpPr/>
            <p:nvPr/>
          </p:nvSpPr>
          <p:spPr>
            <a:xfrm>
              <a:off x="7539389" y="4476475"/>
              <a:ext cx="47550" cy="130690"/>
            </a:xfrm>
            <a:custGeom>
              <a:rect b="b" l="l" r="r" t="t"/>
              <a:pathLst>
                <a:path extrusionOk="0" h="3180" w="1157">
                  <a:moveTo>
                    <a:pt x="637" y="0"/>
                  </a:moveTo>
                  <a:cubicBezTo>
                    <a:pt x="583" y="0"/>
                    <a:pt x="531" y="44"/>
                    <a:pt x="546" y="107"/>
                  </a:cubicBezTo>
                  <a:cubicBezTo>
                    <a:pt x="800" y="1047"/>
                    <a:pt x="648" y="2064"/>
                    <a:pt x="89" y="2851"/>
                  </a:cubicBezTo>
                  <a:cubicBezTo>
                    <a:pt x="1" y="3028"/>
                    <a:pt x="145" y="3180"/>
                    <a:pt x="293" y="3180"/>
                  </a:cubicBezTo>
                  <a:cubicBezTo>
                    <a:pt x="358" y="3180"/>
                    <a:pt x="423" y="3150"/>
                    <a:pt x="470" y="3080"/>
                  </a:cubicBezTo>
                  <a:cubicBezTo>
                    <a:pt x="1055" y="2191"/>
                    <a:pt x="1156" y="1047"/>
                    <a:pt x="724" y="56"/>
                  </a:cubicBezTo>
                  <a:cubicBezTo>
                    <a:pt x="705" y="17"/>
                    <a:pt x="671" y="0"/>
                    <a:pt x="6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9"/>
            <p:cNvSpPr/>
            <p:nvPr/>
          </p:nvSpPr>
          <p:spPr>
            <a:xfrm>
              <a:off x="7616899" y="4414500"/>
              <a:ext cx="97442" cy="236886"/>
            </a:xfrm>
            <a:custGeom>
              <a:rect b="b" l="l" r="r" t="t"/>
              <a:pathLst>
                <a:path extrusionOk="0" h="5764" w="2371">
                  <a:moveTo>
                    <a:pt x="2053" y="1"/>
                  </a:moveTo>
                  <a:cubicBezTo>
                    <a:pt x="1996" y="1"/>
                    <a:pt x="1939" y="39"/>
                    <a:pt x="1939" y="115"/>
                  </a:cubicBezTo>
                  <a:cubicBezTo>
                    <a:pt x="1837" y="2148"/>
                    <a:pt x="1100" y="3521"/>
                    <a:pt x="134" y="5249"/>
                  </a:cubicBezTo>
                  <a:cubicBezTo>
                    <a:pt x="1" y="5478"/>
                    <a:pt x="225" y="5764"/>
                    <a:pt x="452" y="5764"/>
                  </a:cubicBezTo>
                  <a:cubicBezTo>
                    <a:pt x="528" y="5764"/>
                    <a:pt x="605" y="5732"/>
                    <a:pt x="668" y="5656"/>
                  </a:cubicBezTo>
                  <a:cubicBezTo>
                    <a:pt x="1964" y="4232"/>
                    <a:pt x="2371" y="1970"/>
                    <a:pt x="2168" y="115"/>
                  </a:cubicBezTo>
                  <a:cubicBezTo>
                    <a:pt x="2168" y="39"/>
                    <a:pt x="2110" y="1"/>
                    <a:pt x="20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9"/>
            <p:cNvSpPr/>
            <p:nvPr/>
          </p:nvSpPr>
          <p:spPr>
            <a:xfrm>
              <a:off x="7800769" y="4507668"/>
              <a:ext cx="186706" cy="178445"/>
            </a:xfrm>
            <a:custGeom>
              <a:rect b="b" l="l" r="r" t="t"/>
              <a:pathLst>
                <a:path extrusionOk="0" h="4342" w="4543">
                  <a:moveTo>
                    <a:pt x="4392" y="0"/>
                  </a:moveTo>
                  <a:cubicBezTo>
                    <a:pt x="4380" y="0"/>
                    <a:pt x="4366" y="3"/>
                    <a:pt x="4353" y="8"/>
                  </a:cubicBezTo>
                  <a:cubicBezTo>
                    <a:pt x="2523" y="542"/>
                    <a:pt x="769" y="2220"/>
                    <a:pt x="83" y="3999"/>
                  </a:cubicBezTo>
                  <a:cubicBezTo>
                    <a:pt x="0" y="4197"/>
                    <a:pt x="175" y="4342"/>
                    <a:pt x="357" y="4342"/>
                  </a:cubicBezTo>
                  <a:cubicBezTo>
                    <a:pt x="455" y="4342"/>
                    <a:pt x="554" y="4300"/>
                    <a:pt x="616" y="4202"/>
                  </a:cubicBezTo>
                  <a:cubicBezTo>
                    <a:pt x="1049" y="3389"/>
                    <a:pt x="1582" y="2626"/>
                    <a:pt x="2192" y="1915"/>
                  </a:cubicBezTo>
                  <a:cubicBezTo>
                    <a:pt x="2878" y="1279"/>
                    <a:pt x="3616" y="720"/>
                    <a:pt x="4429" y="237"/>
                  </a:cubicBezTo>
                  <a:cubicBezTo>
                    <a:pt x="4542" y="169"/>
                    <a:pt x="4494" y="0"/>
                    <a:pt x="43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9"/>
            <p:cNvSpPr/>
            <p:nvPr/>
          </p:nvSpPr>
          <p:spPr>
            <a:xfrm>
              <a:off x="7939925" y="4431802"/>
              <a:ext cx="233187" cy="308930"/>
            </a:xfrm>
            <a:custGeom>
              <a:rect b="b" l="l" r="r" t="t"/>
              <a:pathLst>
                <a:path extrusionOk="0" h="7517" w="5674">
                  <a:moveTo>
                    <a:pt x="5438" y="1"/>
                  </a:moveTo>
                  <a:cubicBezTo>
                    <a:pt x="5413" y="1"/>
                    <a:pt x="5388" y="8"/>
                    <a:pt x="5364" y="24"/>
                  </a:cubicBezTo>
                  <a:cubicBezTo>
                    <a:pt x="2847" y="1727"/>
                    <a:pt x="992" y="4218"/>
                    <a:pt x="77" y="7090"/>
                  </a:cubicBezTo>
                  <a:cubicBezTo>
                    <a:pt x="1" y="7349"/>
                    <a:pt x="207" y="7516"/>
                    <a:pt x="418" y="7516"/>
                  </a:cubicBezTo>
                  <a:cubicBezTo>
                    <a:pt x="559" y="7516"/>
                    <a:pt x="702" y="7441"/>
                    <a:pt x="763" y="7268"/>
                  </a:cubicBezTo>
                  <a:cubicBezTo>
                    <a:pt x="1678" y="4548"/>
                    <a:pt x="3356" y="2134"/>
                    <a:pt x="5567" y="279"/>
                  </a:cubicBezTo>
                  <a:cubicBezTo>
                    <a:pt x="5673" y="193"/>
                    <a:pt x="5566" y="1"/>
                    <a:pt x="54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9"/>
            <p:cNvSpPr/>
            <p:nvPr/>
          </p:nvSpPr>
          <p:spPr>
            <a:xfrm>
              <a:off x="8081095" y="4572479"/>
              <a:ext cx="159746" cy="201624"/>
            </a:xfrm>
            <a:custGeom>
              <a:rect b="b" l="l" r="r" t="t"/>
              <a:pathLst>
                <a:path extrusionOk="0" h="4906" w="3887">
                  <a:moveTo>
                    <a:pt x="3721" y="0"/>
                  </a:moveTo>
                  <a:cubicBezTo>
                    <a:pt x="3681" y="0"/>
                    <a:pt x="3638" y="18"/>
                    <a:pt x="3606" y="58"/>
                  </a:cubicBezTo>
                  <a:cubicBezTo>
                    <a:pt x="2488" y="1532"/>
                    <a:pt x="1395" y="3006"/>
                    <a:pt x="175" y="4430"/>
                  </a:cubicBezTo>
                  <a:cubicBezTo>
                    <a:pt x="1" y="4623"/>
                    <a:pt x="180" y="4905"/>
                    <a:pt x="388" y="4905"/>
                  </a:cubicBezTo>
                  <a:cubicBezTo>
                    <a:pt x="453" y="4905"/>
                    <a:pt x="521" y="4877"/>
                    <a:pt x="582" y="4811"/>
                  </a:cubicBezTo>
                  <a:cubicBezTo>
                    <a:pt x="1903" y="3464"/>
                    <a:pt x="3021" y="1888"/>
                    <a:pt x="3835" y="185"/>
                  </a:cubicBezTo>
                  <a:cubicBezTo>
                    <a:pt x="3887" y="81"/>
                    <a:pt x="3808" y="0"/>
                    <a:pt x="37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9"/>
            <p:cNvSpPr/>
            <p:nvPr/>
          </p:nvSpPr>
          <p:spPr>
            <a:xfrm>
              <a:off x="8240882" y="4578767"/>
              <a:ext cx="113758" cy="232817"/>
            </a:xfrm>
            <a:custGeom>
              <a:rect b="b" l="l" r="r" t="t"/>
              <a:pathLst>
                <a:path extrusionOk="0" h="5665" w="2768">
                  <a:moveTo>
                    <a:pt x="2615" y="0"/>
                  </a:moveTo>
                  <a:cubicBezTo>
                    <a:pt x="2545" y="0"/>
                    <a:pt x="2476" y="45"/>
                    <a:pt x="2463" y="134"/>
                  </a:cubicBezTo>
                  <a:cubicBezTo>
                    <a:pt x="2310" y="2116"/>
                    <a:pt x="1472" y="3743"/>
                    <a:pt x="125" y="5191"/>
                  </a:cubicBezTo>
                  <a:cubicBezTo>
                    <a:pt x="0" y="5419"/>
                    <a:pt x="180" y="5664"/>
                    <a:pt x="402" y="5664"/>
                  </a:cubicBezTo>
                  <a:cubicBezTo>
                    <a:pt x="453" y="5664"/>
                    <a:pt x="505" y="5652"/>
                    <a:pt x="557" y="5624"/>
                  </a:cubicBezTo>
                  <a:cubicBezTo>
                    <a:pt x="2056" y="4200"/>
                    <a:pt x="2768" y="2167"/>
                    <a:pt x="2768" y="134"/>
                  </a:cubicBezTo>
                  <a:cubicBezTo>
                    <a:pt x="2755" y="45"/>
                    <a:pt x="2685" y="0"/>
                    <a:pt x="26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9"/>
            <p:cNvSpPr/>
            <p:nvPr/>
          </p:nvSpPr>
          <p:spPr>
            <a:xfrm>
              <a:off x="8366805" y="4544327"/>
              <a:ext cx="243585" cy="321958"/>
            </a:xfrm>
            <a:custGeom>
              <a:rect b="b" l="l" r="r" t="t"/>
              <a:pathLst>
                <a:path extrusionOk="0" h="7834" w="5927">
                  <a:moveTo>
                    <a:pt x="5641" y="1"/>
                  </a:moveTo>
                  <a:cubicBezTo>
                    <a:pt x="5610" y="1"/>
                    <a:pt x="5579" y="10"/>
                    <a:pt x="5550" y="31"/>
                  </a:cubicBezTo>
                  <a:cubicBezTo>
                    <a:pt x="3033" y="1861"/>
                    <a:pt x="949" y="4403"/>
                    <a:pt x="60" y="7453"/>
                  </a:cubicBezTo>
                  <a:cubicBezTo>
                    <a:pt x="0" y="7691"/>
                    <a:pt x="177" y="7834"/>
                    <a:pt x="363" y="7834"/>
                  </a:cubicBezTo>
                  <a:cubicBezTo>
                    <a:pt x="495" y="7834"/>
                    <a:pt x="632" y="7763"/>
                    <a:pt x="695" y="7605"/>
                  </a:cubicBezTo>
                  <a:cubicBezTo>
                    <a:pt x="1864" y="4759"/>
                    <a:pt x="3389" y="2293"/>
                    <a:pt x="5778" y="336"/>
                  </a:cubicBezTo>
                  <a:cubicBezTo>
                    <a:pt x="5927" y="230"/>
                    <a:pt x="5792" y="1"/>
                    <a:pt x="56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9"/>
            <p:cNvSpPr/>
            <p:nvPr/>
          </p:nvSpPr>
          <p:spPr>
            <a:xfrm>
              <a:off x="8527784" y="4741554"/>
              <a:ext cx="97730" cy="143718"/>
            </a:xfrm>
            <a:custGeom>
              <a:rect b="b" l="l" r="r" t="t"/>
              <a:pathLst>
                <a:path extrusionOk="0" h="3497" w="2378">
                  <a:moveTo>
                    <a:pt x="2134" y="1"/>
                  </a:moveTo>
                  <a:cubicBezTo>
                    <a:pt x="2093" y="1"/>
                    <a:pt x="2050" y="19"/>
                    <a:pt x="2014" y="61"/>
                  </a:cubicBezTo>
                  <a:cubicBezTo>
                    <a:pt x="1073" y="925"/>
                    <a:pt x="413" y="1993"/>
                    <a:pt x="31" y="3213"/>
                  </a:cubicBezTo>
                  <a:cubicBezTo>
                    <a:pt x="0" y="3383"/>
                    <a:pt x="148" y="3497"/>
                    <a:pt x="292" y="3497"/>
                  </a:cubicBezTo>
                  <a:cubicBezTo>
                    <a:pt x="384" y="3497"/>
                    <a:pt x="474" y="3450"/>
                    <a:pt x="514" y="3340"/>
                  </a:cubicBezTo>
                  <a:cubicBezTo>
                    <a:pt x="845" y="2196"/>
                    <a:pt x="1455" y="1180"/>
                    <a:pt x="2242" y="316"/>
                  </a:cubicBezTo>
                  <a:cubicBezTo>
                    <a:pt x="2378" y="180"/>
                    <a:pt x="2263" y="1"/>
                    <a:pt x="21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9"/>
            <p:cNvSpPr/>
            <p:nvPr/>
          </p:nvSpPr>
          <p:spPr>
            <a:xfrm>
              <a:off x="8657200" y="4712457"/>
              <a:ext cx="222214" cy="218269"/>
            </a:xfrm>
            <a:custGeom>
              <a:rect b="b" l="l" r="r" t="t"/>
              <a:pathLst>
                <a:path extrusionOk="0" h="5311" w="5407">
                  <a:moveTo>
                    <a:pt x="5169" y="0"/>
                  </a:moveTo>
                  <a:cubicBezTo>
                    <a:pt x="5153" y="0"/>
                    <a:pt x="5135" y="2"/>
                    <a:pt x="5117" y="7"/>
                  </a:cubicBezTo>
                  <a:cubicBezTo>
                    <a:pt x="2931" y="719"/>
                    <a:pt x="1127" y="2599"/>
                    <a:pt x="212" y="4658"/>
                  </a:cubicBezTo>
                  <a:cubicBezTo>
                    <a:pt x="0" y="5016"/>
                    <a:pt x="309" y="5311"/>
                    <a:pt x="606" y="5311"/>
                  </a:cubicBezTo>
                  <a:cubicBezTo>
                    <a:pt x="773" y="5311"/>
                    <a:pt x="936" y="5217"/>
                    <a:pt x="1000" y="4988"/>
                  </a:cubicBezTo>
                  <a:cubicBezTo>
                    <a:pt x="1838" y="2879"/>
                    <a:pt x="3338" y="1456"/>
                    <a:pt x="5244" y="286"/>
                  </a:cubicBezTo>
                  <a:cubicBezTo>
                    <a:pt x="5406" y="217"/>
                    <a:pt x="5336" y="0"/>
                    <a:pt x="5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9"/>
            <p:cNvSpPr/>
            <p:nvPr/>
          </p:nvSpPr>
          <p:spPr>
            <a:xfrm>
              <a:off x="5994000" y="5410251"/>
              <a:ext cx="1952255" cy="699027"/>
            </a:xfrm>
            <a:custGeom>
              <a:rect b="b" l="l" r="r" t="t"/>
              <a:pathLst>
                <a:path extrusionOk="0" h="17009" w="47503">
                  <a:moveTo>
                    <a:pt x="40921" y="1"/>
                  </a:moveTo>
                  <a:cubicBezTo>
                    <a:pt x="40070" y="1"/>
                    <a:pt x="39086" y="326"/>
                    <a:pt x="38302" y="539"/>
                  </a:cubicBezTo>
                  <a:cubicBezTo>
                    <a:pt x="33041" y="1937"/>
                    <a:pt x="27119" y="4860"/>
                    <a:pt x="23866" y="9359"/>
                  </a:cubicBezTo>
                  <a:cubicBezTo>
                    <a:pt x="23827" y="9426"/>
                    <a:pt x="23759" y="9457"/>
                    <a:pt x="23689" y="9457"/>
                  </a:cubicBezTo>
                  <a:cubicBezTo>
                    <a:pt x="23573" y="9457"/>
                    <a:pt x="23449" y="9374"/>
                    <a:pt x="23434" y="9232"/>
                  </a:cubicBezTo>
                  <a:cubicBezTo>
                    <a:pt x="23281" y="7097"/>
                    <a:pt x="23281" y="4936"/>
                    <a:pt x="23484" y="2801"/>
                  </a:cubicBezTo>
                  <a:lnTo>
                    <a:pt x="23484" y="2801"/>
                  </a:lnTo>
                  <a:cubicBezTo>
                    <a:pt x="21222" y="5267"/>
                    <a:pt x="19621" y="8317"/>
                    <a:pt x="18935" y="11621"/>
                  </a:cubicBezTo>
                  <a:lnTo>
                    <a:pt x="19011" y="11722"/>
                  </a:lnTo>
                  <a:cubicBezTo>
                    <a:pt x="19141" y="11896"/>
                    <a:pt x="18976" y="12069"/>
                    <a:pt x="18798" y="12069"/>
                  </a:cubicBezTo>
                  <a:cubicBezTo>
                    <a:pt x="18767" y="12069"/>
                    <a:pt x="18736" y="12064"/>
                    <a:pt x="18706" y="12053"/>
                  </a:cubicBezTo>
                  <a:lnTo>
                    <a:pt x="18655" y="12053"/>
                  </a:lnTo>
                  <a:cubicBezTo>
                    <a:pt x="18630" y="12053"/>
                    <a:pt x="18605" y="12027"/>
                    <a:pt x="18605" y="12002"/>
                  </a:cubicBezTo>
                  <a:cubicBezTo>
                    <a:pt x="16114" y="8495"/>
                    <a:pt x="12784" y="5673"/>
                    <a:pt x="8921" y="3843"/>
                  </a:cubicBezTo>
                  <a:lnTo>
                    <a:pt x="8921" y="3843"/>
                  </a:lnTo>
                  <a:cubicBezTo>
                    <a:pt x="9861" y="6868"/>
                    <a:pt x="10090" y="10096"/>
                    <a:pt x="9607" y="13247"/>
                  </a:cubicBezTo>
                  <a:cubicBezTo>
                    <a:pt x="9589" y="13339"/>
                    <a:pt x="9504" y="13405"/>
                    <a:pt x="9410" y="13405"/>
                  </a:cubicBezTo>
                  <a:cubicBezTo>
                    <a:pt x="9374" y="13405"/>
                    <a:pt x="9337" y="13395"/>
                    <a:pt x="9302" y="13374"/>
                  </a:cubicBezTo>
                  <a:cubicBezTo>
                    <a:pt x="8915" y="13101"/>
                    <a:pt x="7447" y="12032"/>
                    <a:pt x="6871" y="12032"/>
                  </a:cubicBezTo>
                  <a:cubicBezTo>
                    <a:pt x="6804" y="12032"/>
                    <a:pt x="6750" y="12046"/>
                    <a:pt x="6710" y="12078"/>
                  </a:cubicBezTo>
                  <a:cubicBezTo>
                    <a:pt x="6151" y="12459"/>
                    <a:pt x="6532" y="13781"/>
                    <a:pt x="6557" y="14366"/>
                  </a:cubicBezTo>
                  <a:cubicBezTo>
                    <a:pt x="6574" y="14501"/>
                    <a:pt x="6467" y="14580"/>
                    <a:pt x="6348" y="14580"/>
                  </a:cubicBezTo>
                  <a:cubicBezTo>
                    <a:pt x="6289" y="14580"/>
                    <a:pt x="6227" y="14560"/>
                    <a:pt x="6176" y="14518"/>
                  </a:cubicBezTo>
                  <a:cubicBezTo>
                    <a:pt x="4397" y="13095"/>
                    <a:pt x="2262" y="12205"/>
                    <a:pt x="0" y="11900"/>
                  </a:cubicBezTo>
                  <a:lnTo>
                    <a:pt x="0" y="11900"/>
                  </a:lnTo>
                  <a:cubicBezTo>
                    <a:pt x="1118" y="13374"/>
                    <a:pt x="1932" y="15077"/>
                    <a:pt x="2415" y="16856"/>
                  </a:cubicBezTo>
                  <a:cubicBezTo>
                    <a:pt x="2440" y="16933"/>
                    <a:pt x="2389" y="16983"/>
                    <a:pt x="2338" y="17009"/>
                  </a:cubicBezTo>
                  <a:cubicBezTo>
                    <a:pt x="9150" y="16221"/>
                    <a:pt x="16012" y="16018"/>
                    <a:pt x="22900" y="15916"/>
                  </a:cubicBezTo>
                  <a:cubicBezTo>
                    <a:pt x="25759" y="15863"/>
                    <a:pt x="28640" y="15814"/>
                    <a:pt x="31525" y="15814"/>
                  </a:cubicBezTo>
                  <a:cubicBezTo>
                    <a:pt x="35564" y="15814"/>
                    <a:pt x="39611" y="15910"/>
                    <a:pt x="43614" y="16221"/>
                  </a:cubicBezTo>
                  <a:cubicBezTo>
                    <a:pt x="44554" y="13603"/>
                    <a:pt x="45876" y="11138"/>
                    <a:pt x="47502" y="8876"/>
                  </a:cubicBezTo>
                  <a:lnTo>
                    <a:pt x="47502" y="8876"/>
                  </a:lnTo>
                  <a:cubicBezTo>
                    <a:pt x="44274" y="9181"/>
                    <a:pt x="41148" y="10147"/>
                    <a:pt x="38302" y="11697"/>
                  </a:cubicBezTo>
                  <a:cubicBezTo>
                    <a:pt x="38267" y="11714"/>
                    <a:pt x="38228" y="11722"/>
                    <a:pt x="38188" y="11722"/>
                  </a:cubicBezTo>
                  <a:cubicBezTo>
                    <a:pt x="38049" y="11722"/>
                    <a:pt x="37901" y="11626"/>
                    <a:pt x="37921" y="11468"/>
                  </a:cubicBezTo>
                  <a:cubicBezTo>
                    <a:pt x="38200" y="8927"/>
                    <a:pt x="38836" y="6436"/>
                    <a:pt x="39801" y="4072"/>
                  </a:cubicBezTo>
                  <a:cubicBezTo>
                    <a:pt x="40284" y="2903"/>
                    <a:pt x="40996" y="1836"/>
                    <a:pt x="41504" y="666"/>
                  </a:cubicBezTo>
                  <a:cubicBezTo>
                    <a:pt x="41765" y="75"/>
                    <a:pt x="41848" y="7"/>
                    <a:pt x="41621" y="7"/>
                  </a:cubicBezTo>
                  <a:cubicBezTo>
                    <a:pt x="41554" y="7"/>
                    <a:pt x="41460" y="13"/>
                    <a:pt x="41336" y="13"/>
                  </a:cubicBezTo>
                  <a:cubicBezTo>
                    <a:pt x="41266" y="13"/>
                    <a:pt x="41187" y="11"/>
                    <a:pt x="41098" y="6"/>
                  </a:cubicBezTo>
                  <a:cubicBezTo>
                    <a:pt x="41039" y="2"/>
                    <a:pt x="40981" y="1"/>
                    <a:pt x="40921" y="1"/>
                  </a:cubicBezTo>
                  <a:close/>
                </a:path>
              </a:pathLst>
            </a:custGeom>
            <a:solidFill>
              <a:srgbClr val="FDC0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9"/>
            <p:cNvSpPr/>
            <p:nvPr/>
          </p:nvSpPr>
          <p:spPr>
            <a:xfrm>
              <a:off x="5963711" y="5390607"/>
              <a:ext cx="2018052" cy="724960"/>
            </a:xfrm>
            <a:custGeom>
              <a:rect b="b" l="l" r="r" t="t"/>
              <a:pathLst>
                <a:path extrusionOk="0" h="17640" w="49104">
                  <a:moveTo>
                    <a:pt x="41651" y="504"/>
                  </a:moveTo>
                  <a:cubicBezTo>
                    <a:pt x="41713" y="504"/>
                    <a:pt x="41774" y="506"/>
                    <a:pt x="41835" y="509"/>
                  </a:cubicBezTo>
                  <a:cubicBezTo>
                    <a:pt x="41924" y="515"/>
                    <a:pt x="42003" y="517"/>
                    <a:pt x="42073" y="517"/>
                  </a:cubicBezTo>
                  <a:cubicBezTo>
                    <a:pt x="42197" y="517"/>
                    <a:pt x="42291" y="511"/>
                    <a:pt x="42358" y="511"/>
                  </a:cubicBezTo>
                  <a:cubicBezTo>
                    <a:pt x="42587" y="511"/>
                    <a:pt x="42510" y="578"/>
                    <a:pt x="42267" y="1170"/>
                  </a:cubicBezTo>
                  <a:cubicBezTo>
                    <a:pt x="41758" y="2339"/>
                    <a:pt x="41047" y="3406"/>
                    <a:pt x="40564" y="4576"/>
                  </a:cubicBezTo>
                  <a:cubicBezTo>
                    <a:pt x="39598" y="6939"/>
                    <a:pt x="38963" y="9430"/>
                    <a:pt x="38683" y="11946"/>
                  </a:cubicBezTo>
                  <a:cubicBezTo>
                    <a:pt x="38664" y="12115"/>
                    <a:pt x="38797" y="12214"/>
                    <a:pt x="38930" y="12214"/>
                  </a:cubicBezTo>
                  <a:cubicBezTo>
                    <a:pt x="38977" y="12214"/>
                    <a:pt x="39024" y="12202"/>
                    <a:pt x="39064" y="12175"/>
                  </a:cubicBezTo>
                  <a:cubicBezTo>
                    <a:pt x="41885" y="10625"/>
                    <a:pt x="45011" y="9659"/>
                    <a:pt x="48239" y="9354"/>
                  </a:cubicBezTo>
                  <a:lnTo>
                    <a:pt x="48239" y="9354"/>
                  </a:lnTo>
                  <a:cubicBezTo>
                    <a:pt x="46613" y="11616"/>
                    <a:pt x="45291" y="14081"/>
                    <a:pt x="44351" y="16699"/>
                  </a:cubicBezTo>
                  <a:cubicBezTo>
                    <a:pt x="40348" y="16388"/>
                    <a:pt x="36293" y="16292"/>
                    <a:pt x="32252" y="16292"/>
                  </a:cubicBezTo>
                  <a:cubicBezTo>
                    <a:pt x="29365" y="16292"/>
                    <a:pt x="26485" y="16341"/>
                    <a:pt x="23637" y="16394"/>
                  </a:cubicBezTo>
                  <a:cubicBezTo>
                    <a:pt x="16775" y="16496"/>
                    <a:pt x="9861" y="16674"/>
                    <a:pt x="3075" y="17487"/>
                  </a:cubicBezTo>
                  <a:cubicBezTo>
                    <a:pt x="3126" y="17461"/>
                    <a:pt x="3152" y="17385"/>
                    <a:pt x="3152" y="17334"/>
                  </a:cubicBezTo>
                  <a:cubicBezTo>
                    <a:pt x="2643" y="15530"/>
                    <a:pt x="1830" y="13852"/>
                    <a:pt x="712" y="12353"/>
                  </a:cubicBezTo>
                  <a:lnTo>
                    <a:pt x="712" y="12353"/>
                  </a:lnTo>
                  <a:cubicBezTo>
                    <a:pt x="2974" y="12658"/>
                    <a:pt x="5134" y="13573"/>
                    <a:pt x="6913" y="14996"/>
                  </a:cubicBezTo>
                  <a:cubicBezTo>
                    <a:pt x="6964" y="15030"/>
                    <a:pt x="7023" y="15047"/>
                    <a:pt x="7080" y="15047"/>
                  </a:cubicBezTo>
                  <a:cubicBezTo>
                    <a:pt x="7193" y="15047"/>
                    <a:pt x="7294" y="14979"/>
                    <a:pt x="7294" y="14844"/>
                  </a:cubicBezTo>
                  <a:cubicBezTo>
                    <a:pt x="7269" y="14234"/>
                    <a:pt x="6888" y="12937"/>
                    <a:pt x="7421" y="12531"/>
                  </a:cubicBezTo>
                  <a:cubicBezTo>
                    <a:pt x="7461" y="12504"/>
                    <a:pt x="7513" y="12491"/>
                    <a:pt x="7575" y="12491"/>
                  </a:cubicBezTo>
                  <a:cubicBezTo>
                    <a:pt x="8158" y="12491"/>
                    <a:pt x="9649" y="13574"/>
                    <a:pt x="10039" y="13827"/>
                  </a:cubicBezTo>
                  <a:cubicBezTo>
                    <a:pt x="10072" y="13851"/>
                    <a:pt x="10112" y="13863"/>
                    <a:pt x="10153" y="13863"/>
                  </a:cubicBezTo>
                  <a:cubicBezTo>
                    <a:pt x="10239" y="13863"/>
                    <a:pt x="10327" y="13812"/>
                    <a:pt x="10344" y="13725"/>
                  </a:cubicBezTo>
                  <a:cubicBezTo>
                    <a:pt x="10827" y="10574"/>
                    <a:pt x="10598" y="7346"/>
                    <a:pt x="9658" y="4321"/>
                  </a:cubicBezTo>
                  <a:lnTo>
                    <a:pt x="9658" y="4321"/>
                  </a:lnTo>
                  <a:cubicBezTo>
                    <a:pt x="13521" y="6177"/>
                    <a:pt x="16876" y="8973"/>
                    <a:pt x="19342" y="12505"/>
                  </a:cubicBezTo>
                  <a:cubicBezTo>
                    <a:pt x="19367" y="12531"/>
                    <a:pt x="19392" y="12531"/>
                    <a:pt x="19418" y="12556"/>
                  </a:cubicBezTo>
                  <a:lnTo>
                    <a:pt x="19469" y="12556"/>
                  </a:lnTo>
                  <a:cubicBezTo>
                    <a:pt x="19489" y="12562"/>
                    <a:pt x="19511" y="12565"/>
                    <a:pt x="19534" y="12565"/>
                  </a:cubicBezTo>
                  <a:cubicBezTo>
                    <a:pt x="19701" y="12565"/>
                    <a:pt x="19883" y="12405"/>
                    <a:pt x="19748" y="12226"/>
                  </a:cubicBezTo>
                  <a:lnTo>
                    <a:pt x="19672" y="12099"/>
                  </a:lnTo>
                  <a:cubicBezTo>
                    <a:pt x="20384" y="8820"/>
                    <a:pt x="21959" y="5770"/>
                    <a:pt x="24247" y="3279"/>
                  </a:cubicBezTo>
                  <a:lnTo>
                    <a:pt x="24247" y="3279"/>
                  </a:lnTo>
                  <a:cubicBezTo>
                    <a:pt x="24043" y="5440"/>
                    <a:pt x="24018" y="7600"/>
                    <a:pt x="24196" y="9735"/>
                  </a:cubicBezTo>
                  <a:cubicBezTo>
                    <a:pt x="24196" y="9872"/>
                    <a:pt x="24306" y="9955"/>
                    <a:pt x="24421" y="9955"/>
                  </a:cubicBezTo>
                  <a:cubicBezTo>
                    <a:pt x="24498" y="9955"/>
                    <a:pt x="24577" y="9918"/>
                    <a:pt x="24628" y="9837"/>
                  </a:cubicBezTo>
                  <a:cubicBezTo>
                    <a:pt x="27856" y="5363"/>
                    <a:pt x="33803" y="2441"/>
                    <a:pt x="39039" y="1017"/>
                  </a:cubicBezTo>
                  <a:cubicBezTo>
                    <a:pt x="39819" y="805"/>
                    <a:pt x="40819" y="504"/>
                    <a:pt x="41651" y="504"/>
                  </a:cubicBezTo>
                  <a:close/>
                  <a:moveTo>
                    <a:pt x="43131" y="1"/>
                  </a:moveTo>
                  <a:cubicBezTo>
                    <a:pt x="39268" y="52"/>
                    <a:pt x="35633" y="1577"/>
                    <a:pt x="32202" y="3279"/>
                  </a:cubicBezTo>
                  <a:cubicBezTo>
                    <a:pt x="29305" y="4753"/>
                    <a:pt x="26636" y="6558"/>
                    <a:pt x="24628" y="9125"/>
                  </a:cubicBezTo>
                  <a:cubicBezTo>
                    <a:pt x="24476" y="6965"/>
                    <a:pt x="24526" y="4830"/>
                    <a:pt x="24730" y="2695"/>
                  </a:cubicBezTo>
                  <a:cubicBezTo>
                    <a:pt x="24747" y="2559"/>
                    <a:pt x="24628" y="2480"/>
                    <a:pt x="24509" y="2480"/>
                  </a:cubicBezTo>
                  <a:cubicBezTo>
                    <a:pt x="24450" y="2480"/>
                    <a:pt x="24391" y="2500"/>
                    <a:pt x="24348" y="2542"/>
                  </a:cubicBezTo>
                  <a:cubicBezTo>
                    <a:pt x="21832" y="5058"/>
                    <a:pt x="20104" y="8312"/>
                    <a:pt x="19443" y="11819"/>
                  </a:cubicBezTo>
                  <a:cubicBezTo>
                    <a:pt x="16851" y="8312"/>
                    <a:pt x="13394" y="5516"/>
                    <a:pt x="9404" y="3737"/>
                  </a:cubicBezTo>
                  <a:cubicBezTo>
                    <a:pt x="9373" y="3722"/>
                    <a:pt x="9340" y="3714"/>
                    <a:pt x="9306" y="3714"/>
                  </a:cubicBezTo>
                  <a:cubicBezTo>
                    <a:pt x="9171" y="3714"/>
                    <a:pt x="9033" y="3828"/>
                    <a:pt x="9074" y="3991"/>
                  </a:cubicBezTo>
                  <a:cubicBezTo>
                    <a:pt x="9836" y="6151"/>
                    <a:pt x="10192" y="8439"/>
                    <a:pt x="10192" y="10726"/>
                  </a:cubicBezTo>
                  <a:cubicBezTo>
                    <a:pt x="10217" y="11158"/>
                    <a:pt x="10192" y="11590"/>
                    <a:pt x="10141" y="12048"/>
                  </a:cubicBezTo>
                  <a:cubicBezTo>
                    <a:pt x="10141" y="12429"/>
                    <a:pt x="10014" y="12836"/>
                    <a:pt x="9760" y="13166"/>
                  </a:cubicBezTo>
                  <a:lnTo>
                    <a:pt x="9251" y="12836"/>
                  </a:lnTo>
                  <a:cubicBezTo>
                    <a:pt x="8565" y="12759"/>
                    <a:pt x="7676" y="12175"/>
                    <a:pt x="6989" y="11997"/>
                  </a:cubicBezTo>
                  <a:cubicBezTo>
                    <a:pt x="6962" y="11988"/>
                    <a:pt x="6936" y="11984"/>
                    <a:pt x="6911" y="11984"/>
                  </a:cubicBezTo>
                  <a:cubicBezTo>
                    <a:pt x="6796" y="11984"/>
                    <a:pt x="6710" y="12075"/>
                    <a:pt x="6710" y="12200"/>
                  </a:cubicBezTo>
                  <a:cubicBezTo>
                    <a:pt x="6735" y="12937"/>
                    <a:pt x="6786" y="13649"/>
                    <a:pt x="6837" y="14386"/>
                  </a:cubicBezTo>
                  <a:cubicBezTo>
                    <a:pt x="4905" y="12963"/>
                    <a:pt x="2643" y="12073"/>
                    <a:pt x="254" y="11845"/>
                  </a:cubicBezTo>
                  <a:cubicBezTo>
                    <a:pt x="51" y="11845"/>
                    <a:pt x="0" y="12099"/>
                    <a:pt x="102" y="12226"/>
                  </a:cubicBezTo>
                  <a:cubicBezTo>
                    <a:pt x="1322" y="13776"/>
                    <a:pt x="2262" y="15530"/>
                    <a:pt x="2923" y="17385"/>
                  </a:cubicBezTo>
                  <a:cubicBezTo>
                    <a:pt x="2923" y="17436"/>
                    <a:pt x="2974" y="17461"/>
                    <a:pt x="3025" y="17461"/>
                  </a:cubicBezTo>
                  <a:lnTo>
                    <a:pt x="2821" y="17487"/>
                  </a:lnTo>
                  <a:cubicBezTo>
                    <a:pt x="2720" y="17512"/>
                    <a:pt x="2720" y="17639"/>
                    <a:pt x="2821" y="17639"/>
                  </a:cubicBezTo>
                  <a:cubicBezTo>
                    <a:pt x="9760" y="17411"/>
                    <a:pt x="16673" y="16953"/>
                    <a:pt x="23637" y="16851"/>
                  </a:cubicBezTo>
                  <a:cubicBezTo>
                    <a:pt x="24336" y="16844"/>
                    <a:pt x="25035" y="16840"/>
                    <a:pt x="25734" y="16840"/>
                  </a:cubicBezTo>
                  <a:cubicBezTo>
                    <a:pt x="31872" y="16840"/>
                    <a:pt x="38012" y="17113"/>
                    <a:pt x="44173" y="17182"/>
                  </a:cubicBezTo>
                  <a:cubicBezTo>
                    <a:pt x="44128" y="17361"/>
                    <a:pt x="44267" y="17478"/>
                    <a:pt x="44415" y="17478"/>
                  </a:cubicBezTo>
                  <a:cubicBezTo>
                    <a:pt x="44520" y="17478"/>
                    <a:pt x="44629" y="17420"/>
                    <a:pt x="44681" y="17283"/>
                  </a:cubicBezTo>
                  <a:cubicBezTo>
                    <a:pt x="45698" y="14386"/>
                    <a:pt x="47146" y="11641"/>
                    <a:pt x="49002" y="9176"/>
                  </a:cubicBezTo>
                  <a:cubicBezTo>
                    <a:pt x="49103" y="8998"/>
                    <a:pt x="48976" y="8795"/>
                    <a:pt x="48773" y="8795"/>
                  </a:cubicBezTo>
                  <a:cubicBezTo>
                    <a:pt x="45444" y="9049"/>
                    <a:pt x="42216" y="9964"/>
                    <a:pt x="39242" y="11540"/>
                  </a:cubicBezTo>
                  <a:cubicBezTo>
                    <a:pt x="39776" y="7549"/>
                    <a:pt x="41174" y="3737"/>
                    <a:pt x="43334" y="382"/>
                  </a:cubicBezTo>
                  <a:cubicBezTo>
                    <a:pt x="43436" y="204"/>
                    <a:pt x="43309" y="1"/>
                    <a:pt x="43131"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9"/>
            <p:cNvSpPr/>
            <p:nvPr/>
          </p:nvSpPr>
          <p:spPr>
            <a:xfrm>
              <a:off x="7222979" y="5538105"/>
              <a:ext cx="350808" cy="532377"/>
            </a:xfrm>
            <a:custGeom>
              <a:rect b="b" l="l" r="r" t="t"/>
              <a:pathLst>
                <a:path extrusionOk="0" h="12954" w="8536">
                  <a:moveTo>
                    <a:pt x="8417" y="0"/>
                  </a:moveTo>
                  <a:cubicBezTo>
                    <a:pt x="8402" y="0"/>
                    <a:pt x="8387" y="6"/>
                    <a:pt x="8372" y="21"/>
                  </a:cubicBezTo>
                  <a:cubicBezTo>
                    <a:pt x="4331" y="2842"/>
                    <a:pt x="1408" y="7417"/>
                    <a:pt x="138" y="12119"/>
                  </a:cubicBezTo>
                  <a:cubicBezTo>
                    <a:pt x="0" y="12623"/>
                    <a:pt x="414" y="12953"/>
                    <a:pt x="816" y="12953"/>
                  </a:cubicBezTo>
                  <a:cubicBezTo>
                    <a:pt x="1082" y="12953"/>
                    <a:pt x="1343" y="12809"/>
                    <a:pt x="1434" y="12475"/>
                  </a:cubicBezTo>
                  <a:cubicBezTo>
                    <a:pt x="2705" y="7620"/>
                    <a:pt x="5094" y="3808"/>
                    <a:pt x="8474" y="173"/>
                  </a:cubicBezTo>
                  <a:cubicBezTo>
                    <a:pt x="8536" y="112"/>
                    <a:pt x="8481" y="0"/>
                    <a:pt x="8417"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9"/>
            <p:cNvSpPr/>
            <p:nvPr/>
          </p:nvSpPr>
          <p:spPr>
            <a:xfrm>
              <a:off x="7556609" y="5880324"/>
              <a:ext cx="237955" cy="205323"/>
            </a:xfrm>
            <a:custGeom>
              <a:rect b="b" l="l" r="r" t="t"/>
              <a:pathLst>
                <a:path extrusionOk="0" h="4996" w="5790">
                  <a:moveTo>
                    <a:pt x="5691" y="1"/>
                  </a:moveTo>
                  <a:cubicBezTo>
                    <a:pt x="5684" y="1"/>
                    <a:pt x="5676" y="2"/>
                    <a:pt x="5668" y="5"/>
                  </a:cubicBezTo>
                  <a:cubicBezTo>
                    <a:pt x="4677" y="437"/>
                    <a:pt x="3787" y="996"/>
                    <a:pt x="2974" y="1682"/>
                  </a:cubicBezTo>
                  <a:cubicBezTo>
                    <a:pt x="2567" y="2038"/>
                    <a:pt x="2161" y="2419"/>
                    <a:pt x="1805" y="2826"/>
                  </a:cubicBezTo>
                  <a:cubicBezTo>
                    <a:pt x="1551" y="3105"/>
                    <a:pt x="966" y="4097"/>
                    <a:pt x="585" y="4122"/>
                  </a:cubicBezTo>
                  <a:cubicBezTo>
                    <a:pt x="0" y="4122"/>
                    <a:pt x="0" y="4986"/>
                    <a:pt x="585" y="4986"/>
                  </a:cubicBezTo>
                  <a:cubicBezTo>
                    <a:pt x="633" y="4992"/>
                    <a:pt x="679" y="4995"/>
                    <a:pt x="724" y="4995"/>
                  </a:cubicBezTo>
                  <a:cubicBezTo>
                    <a:pt x="1642" y="4995"/>
                    <a:pt x="2056" y="3810"/>
                    <a:pt x="2516" y="3156"/>
                  </a:cubicBezTo>
                  <a:cubicBezTo>
                    <a:pt x="3431" y="1987"/>
                    <a:pt x="4499" y="971"/>
                    <a:pt x="5744" y="157"/>
                  </a:cubicBezTo>
                  <a:cubicBezTo>
                    <a:pt x="5790" y="89"/>
                    <a:pt x="5754" y="1"/>
                    <a:pt x="5691"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9"/>
            <p:cNvSpPr/>
            <p:nvPr/>
          </p:nvSpPr>
          <p:spPr>
            <a:xfrm>
              <a:off x="6867198" y="5799280"/>
              <a:ext cx="34522" cy="288340"/>
            </a:xfrm>
            <a:custGeom>
              <a:rect b="b" l="l" r="r" t="t"/>
              <a:pathLst>
                <a:path extrusionOk="0" h="7016" w="840">
                  <a:moveTo>
                    <a:pt x="484" y="1"/>
                  </a:moveTo>
                  <a:cubicBezTo>
                    <a:pt x="433" y="1"/>
                    <a:pt x="382" y="32"/>
                    <a:pt x="382" y="96"/>
                  </a:cubicBezTo>
                  <a:cubicBezTo>
                    <a:pt x="280" y="2282"/>
                    <a:pt x="1" y="4467"/>
                    <a:pt x="26" y="6653"/>
                  </a:cubicBezTo>
                  <a:cubicBezTo>
                    <a:pt x="26" y="6895"/>
                    <a:pt x="210" y="7015"/>
                    <a:pt x="395" y="7015"/>
                  </a:cubicBezTo>
                  <a:cubicBezTo>
                    <a:pt x="579" y="7015"/>
                    <a:pt x="763" y="6895"/>
                    <a:pt x="763" y="6653"/>
                  </a:cubicBezTo>
                  <a:cubicBezTo>
                    <a:pt x="839" y="4467"/>
                    <a:pt x="611" y="2282"/>
                    <a:pt x="585" y="96"/>
                  </a:cubicBezTo>
                  <a:cubicBezTo>
                    <a:pt x="585" y="32"/>
                    <a:pt x="534" y="1"/>
                    <a:pt x="484"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9"/>
            <p:cNvSpPr/>
            <p:nvPr/>
          </p:nvSpPr>
          <p:spPr>
            <a:xfrm>
              <a:off x="6451702" y="5728305"/>
              <a:ext cx="248434" cy="361165"/>
            </a:xfrm>
            <a:custGeom>
              <a:rect b="b" l="l" r="r" t="t"/>
              <a:pathLst>
                <a:path extrusionOk="0" h="8788" w="6045">
                  <a:moveTo>
                    <a:pt x="189" y="0"/>
                  </a:moveTo>
                  <a:cubicBezTo>
                    <a:pt x="94" y="0"/>
                    <a:pt x="1" y="126"/>
                    <a:pt x="97" y="222"/>
                  </a:cubicBezTo>
                  <a:cubicBezTo>
                    <a:pt x="1088" y="1315"/>
                    <a:pt x="2003" y="2484"/>
                    <a:pt x="2867" y="3678"/>
                  </a:cubicBezTo>
                  <a:cubicBezTo>
                    <a:pt x="3553" y="4720"/>
                    <a:pt x="4901" y="6779"/>
                    <a:pt x="4418" y="8101"/>
                  </a:cubicBezTo>
                  <a:cubicBezTo>
                    <a:pt x="4282" y="8489"/>
                    <a:pt x="4641" y="8788"/>
                    <a:pt x="4972" y="8788"/>
                  </a:cubicBezTo>
                  <a:cubicBezTo>
                    <a:pt x="5139" y="8788"/>
                    <a:pt x="5298" y="8712"/>
                    <a:pt x="5383" y="8533"/>
                  </a:cubicBezTo>
                  <a:cubicBezTo>
                    <a:pt x="6044" y="7186"/>
                    <a:pt x="4824" y="5559"/>
                    <a:pt x="4087" y="4466"/>
                  </a:cubicBezTo>
                  <a:cubicBezTo>
                    <a:pt x="3020" y="2840"/>
                    <a:pt x="1673" y="1416"/>
                    <a:pt x="275" y="44"/>
                  </a:cubicBezTo>
                  <a:cubicBezTo>
                    <a:pt x="250" y="13"/>
                    <a:pt x="220" y="0"/>
                    <a:pt x="189"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9"/>
            <p:cNvSpPr/>
            <p:nvPr/>
          </p:nvSpPr>
          <p:spPr>
            <a:xfrm>
              <a:off x="6324834" y="5977561"/>
              <a:ext cx="87332" cy="114662"/>
            </a:xfrm>
            <a:custGeom>
              <a:rect b="b" l="l" r="r" t="t"/>
              <a:pathLst>
                <a:path extrusionOk="0" h="2790" w="2125">
                  <a:moveTo>
                    <a:pt x="164" y="0"/>
                  </a:moveTo>
                  <a:cubicBezTo>
                    <a:pt x="68" y="0"/>
                    <a:pt x="1" y="149"/>
                    <a:pt x="83" y="231"/>
                  </a:cubicBezTo>
                  <a:cubicBezTo>
                    <a:pt x="439" y="562"/>
                    <a:pt x="769" y="943"/>
                    <a:pt x="1024" y="1375"/>
                  </a:cubicBezTo>
                  <a:cubicBezTo>
                    <a:pt x="1278" y="1782"/>
                    <a:pt x="1379" y="2214"/>
                    <a:pt x="1583" y="2646"/>
                  </a:cubicBezTo>
                  <a:cubicBezTo>
                    <a:pt x="1634" y="2747"/>
                    <a:pt x="1713" y="2790"/>
                    <a:pt x="1794" y="2790"/>
                  </a:cubicBezTo>
                  <a:cubicBezTo>
                    <a:pt x="1955" y="2790"/>
                    <a:pt x="2125" y="2620"/>
                    <a:pt x="2091" y="2417"/>
                  </a:cubicBezTo>
                  <a:cubicBezTo>
                    <a:pt x="1888" y="1477"/>
                    <a:pt x="1024" y="562"/>
                    <a:pt x="236" y="28"/>
                  </a:cubicBezTo>
                  <a:cubicBezTo>
                    <a:pt x="211" y="8"/>
                    <a:pt x="187" y="0"/>
                    <a:pt x="164"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9"/>
            <p:cNvSpPr/>
            <p:nvPr/>
          </p:nvSpPr>
          <p:spPr>
            <a:xfrm>
              <a:off x="6111127" y="5991904"/>
              <a:ext cx="95634" cy="108785"/>
            </a:xfrm>
            <a:custGeom>
              <a:rect b="b" l="l" r="r" t="t"/>
              <a:pathLst>
                <a:path extrusionOk="0" h="2647" w="2327">
                  <a:moveTo>
                    <a:pt x="251" y="0"/>
                  </a:moveTo>
                  <a:cubicBezTo>
                    <a:pt x="110" y="0"/>
                    <a:pt x="0" y="191"/>
                    <a:pt x="124" y="314"/>
                  </a:cubicBezTo>
                  <a:cubicBezTo>
                    <a:pt x="480" y="619"/>
                    <a:pt x="810" y="950"/>
                    <a:pt x="1090" y="1356"/>
                  </a:cubicBezTo>
                  <a:cubicBezTo>
                    <a:pt x="1369" y="1712"/>
                    <a:pt x="1522" y="2144"/>
                    <a:pt x="1750" y="2525"/>
                  </a:cubicBezTo>
                  <a:cubicBezTo>
                    <a:pt x="1810" y="2610"/>
                    <a:pt x="1897" y="2647"/>
                    <a:pt x="1984" y="2647"/>
                  </a:cubicBezTo>
                  <a:cubicBezTo>
                    <a:pt x="2157" y="2647"/>
                    <a:pt x="2326" y="2500"/>
                    <a:pt x="2259" y="2297"/>
                  </a:cubicBezTo>
                  <a:cubicBezTo>
                    <a:pt x="1954" y="1407"/>
                    <a:pt x="1090" y="543"/>
                    <a:pt x="353" y="35"/>
                  </a:cubicBezTo>
                  <a:cubicBezTo>
                    <a:pt x="319" y="11"/>
                    <a:pt x="284" y="0"/>
                    <a:pt x="251"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9"/>
            <p:cNvSpPr/>
            <p:nvPr/>
          </p:nvSpPr>
          <p:spPr>
            <a:xfrm>
              <a:off x="396808" y="4030115"/>
              <a:ext cx="1473140" cy="697794"/>
            </a:xfrm>
            <a:custGeom>
              <a:rect b="b" l="l" r="r" t="t"/>
              <a:pathLst>
                <a:path extrusionOk="0" h="16979" w="35845">
                  <a:moveTo>
                    <a:pt x="32678" y="0"/>
                  </a:moveTo>
                  <a:cubicBezTo>
                    <a:pt x="32652" y="0"/>
                    <a:pt x="32625" y="4"/>
                    <a:pt x="32598" y="13"/>
                  </a:cubicBezTo>
                  <a:cubicBezTo>
                    <a:pt x="30514" y="1132"/>
                    <a:pt x="29142" y="3267"/>
                    <a:pt x="29040" y="5656"/>
                  </a:cubicBezTo>
                  <a:cubicBezTo>
                    <a:pt x="28049" y="3521"/>
                    <a:pt x="26448" y="1691"/>
                    <a:pt x="24440" y="445"/>
                  </a:cubicBezTo>
                  <a:cubicBezTo>
                    <a:pt x="24407" y="429"/>
                    <a:pt x="24375" y="422"/>
                    <a:pt x="24344" y="422"/>
                  </a:cubicBezTo>
                  <a:cubicBezTo>
                    <a:pt x="24181" y="422"/>
                    <a:pt x="24057" y="622"/>
                    <a:pt x="24186" y="750"/>
                  </a:cubicBezTo>
                  <a:cubicBezTo>
                    <a:pt x="25711" y="1945"/>
                    <a:pt x="26549" y="3826"/>
                    <a:pt x="26422" y="5757"/>
                  </a:cubicBezTo>
                  <a:cubicBezTo>
                    <a:pt x="26397" y="6355"/>
                    <a:pt x="26372" y="7513"/>
                    <a:pt x="25799" y="7513"/>
                  </a:cubicBezTo>
                  <a:cubicBezTo>
                    <a:pt x="25786" y="7513"/>
                    <a:pt x="25774" y="7512"/>
                    <a:pt x="25761" y="7511"/>
                  </a:cubicBezTo>
                  <a:cubicBezTo>
                    <a:pt x="25456" y="7486"/>
                    <a:pt x="24491" y="5783"/>
                    <a:pt x="24287" y="5529"/>
                  </a:cubicBezTo>
                  <a:cubicBezTo>
                    <a:pt x="24243" y="5474"/>
                    <a:pt x="24185" y="5447"/>
                    <a:pt x="24129" y="5447"/>
                  </a:cubicBezTo>
                  <a:cubicBezTo>
                    <a:pt x="24056" y="5447"/>
                    <a:pt x="23986" y="5493"/>
                    <a:pt x="23957" y="5579"/>
                  </a:cubicBezTo>
                  <a:cubicBezTo>
                    <a:pt x="23576" y="6393"/>
                    <a:pt x="23245" y="7231"/>
                    <a:pt x="22966" y="8070"/>
                  </a:cubicBezTo>
                  <a:cubicBezTo>
                    <a:pt x="22915" y="8197"/>
                    <a:pt x="22762" y="8731"/>
                    <a:pt x="22712" y="8883"/>
                  </a:cubicBezTo>
                  <a:cubicBezTo>
                    <a:pt x="22661" y="8426"/>
                    <a:pt x="22584" y="7994"/>
                    <a:pt x="22508" y="7562"/>
                  </a:cubicBezTo>
                  <a:cubicBezTo>
                    <a:pt x="22203" y="5325"/>
                    <a:pt x="22203" y="3063"/>
                    <a:pt x="22508" y="827"/>
                  </a:cubicBezTo>
                  <a:cubicBezTo>
                    <a:pt x="22508" y="697"/>
                    <a:pt x="22415" y="619"/>
                    <a:pt x="22315" y="619"/>
                  </a:cubicBezTo>
                  <a:cubicBezTo>
                    <a:pt x="22258" y="619"/>
                    <a:pt x="22198" y="644"/>
                    <a:pt x="22152" y="700"/>
                  </a:cubicBezTo>
                  <a:cubicBezTo>
                    <a:pt x="20983" y="2199"/>
                    <a:pt x="20094" y="3877"/>
                    <a:pt x="19535" y="5706"/>
                  </a:cubicBezTo>
                  <a:cubicBezTo>
                    <a:pt x="19306" y="6418"/>
                    <a:pt x="19128" y="7181"/>
                    <a:pt x="19001" y="7918"/>
                  </a:cubicBezTo>
                  <a:cubicBezTo>
                    <a:pt x="19001" y="7943"/>
                    <a:pt x="18925" y="9087"/>
                    <a:pt x="18823" y="9112"/>
                  </a:cubicBezTo>
                  <a:cubicBezTo>
                    <a:pt x="18819" y="9114"/>
                    <a:pt x="18814" y="9115"/>
                    <a:pt x="18810" y="9115"/>
                  </a:cubicBezTo>
                  <a:cubicBezTo>
                    <a:pt x="18612" y="9115"/>
                    <a:pt x="17931" y="7583"/>
                    <a:pt x="17832" y="7384"/>
                  </a:cubicBezTo>
                  <a:cubicBezTo>
                    <a:pt x="17794" y="7308"/>
                    <a:pt x="17724" y="7270"/>
                    <a:pt x="17657" y="7270"/>
                  </a:cubicBezTo>
                  <a:cubicBezTo>
                    <a:pt x="17590" y="7270"/>
                    <a:pt x="17527" y="7308"/>
                    <a:pt x="17501" y="7384"/>
                  </a:cubicBezTo>
                  <a:cubicBezTo>
                    <a:pt x="17450" y="7460"/>
                    <a:pt x="16790" y="9138"/>
                    <a:pt x="16739" y="9138"/>
                  </a:cubicBezTo>
                  <a:cubicBezTo>
                    <a:pt x="16434" y="9087"/>
                    <a:pt x="16230" y="7664"/>
                    <a:pt x="16180" y="7460"/>
                  </a:cubicBezTo>
                  <a:cubicBezTo>
                    <a:pt x="15926" y="6011"/>
                    <a:pt x="15849" y="4563"/>
                    <a:pt x="15951" y="3114"/>
                  </a:cubicBezTo>
                  <a:cubicBezTo>
                    <a:pt x="15968" y="2997"/>
                    <a:pt x="15863" y="2901"/>
                    <a:pt x="15760" y="2901"/>
                  </a:cubicBezTo>
                  <a:cubicBezTo>
                    <a:pt x="15707" y="2901"/>
                    <a:pt x="15655" y="2927"/>
                    <a:pt x="15621" y="2987"/>
                  </a:cubicBezTo>
                  <a:cubicBezTo>
                    <a:pt x="14883" y="4207"/>
                    <a:pt x="14324" y="5503"/>
                    <a:pt x="13968" y="6876"/>
                  </a:cubicBezTo>
                  <a:cubicBezTo>
                    <a:pt x="13842" y="7407"/>
                    <a:pt x="13841" y="9450"/>
                    <a:pt x="13515" y="9819"/>
                  </a:cubicBezTo>
                  <a:lnTo>
                    <a:pt x="13515" y="9819"/>
                  </a:lnTo>
                  <a:cubicBezTo>
                    <a:pt x="13628" y="9681"/>
                    <a:pt x="13229" y="9057"/>
                    <a:pt x="13003" y="8680"/>
                  </a:cubicBezTo>
                  <a:cubicBezTo>
                    <a:pt x="11401" y="6139"/>
                    <a:pt x="9012" y="4207"/>
                    <a:pt x="6191" y="3216"/>
                  </a:cubicBezTo>
                  <a:cubicBezTo>
                    <a:pt x="6167" y="3207"/>
                    <a:pt x="6144" y="3203"/>
                    <a:pt x="6122" y="3203"/>
                  </a:cubicBezTo>
                  <a:cubicBezTo>
                    <a:pt x="5957" y="3203"/>
                    <a:pt x="5856" y="3434"/>
                    <a:pt x="6013" y="3546"/>
                  </a:cubicBezTo>
                  <a:cubicBezTo>
                    <a:pt x="7437" y="4588"/>
                    <a:pt x="8504" y="6062"/>
                    <a:pt x="9063" y="7740"/>
                  </a:cubicBezTo>
                  <a:cubicBezTo>
                    <a:pt x="9165" y="8045"/>
                    <a:pt x="9826" y="9926"/>
                    <a:pt x="9292" y="10231"/>
                  </a:cubicBezTo>
                  <a:cubicBezTo>
                    <a:pt x="9290" y="10232"/>
                    <a:pt x="9287" y="10233"/>
                    <a:pt x="9284" y="10233"/>
                  </a:cubicBezTo>
                  <a:cubicBezTo>
                    <a:pt x="9119" y="10233"/>
                    <a:pt x="7408" y="8448"/>
                    <a:pt x="7233" y="8273"/>
                  </a:cubicBezTo>
                  <a:cubicBezTo>
                    <a:pt x="7194" y="8234"/>
                    <a:pt x="7147" y="8217"/>
                    <a:pt x="7102" y="8217"/>
                  </a:cubicBezTo>
                  <a:cubicBezTo>
                    <a:pt x="7000" y="8217"/>
                    <a:pt x="6903" y="8303"/>
                    <a:pt x="6903" y="8426"/>
                  </a:cubicBezTo>
                  <a:cubicBezTo>
                    <a:pt x="6928" y="8756"/>
                    <a:pt x="7259" y="11171"/>
                    <a:pt x="7081" y="11273"/>
                  </a:cubicBezTo>
                  <a:cubicBezTo>
                    <a:pt x="7055" y="11273"/>
                    <a:pt x="5505" y="9544"/>
                    <a:pt x="5276" y="9316"/>
                  </a:cubicBezTo>
                  <a:cubicBezTo>
                    <a:pt x="3929" y="8045"/>
                    <a:pt x="2379" y="7003"/>
                    <a:pt x="727" y="6164"/>
                  </a:cubicBezTo>
                  <a:cubicBezTo>
                    <a:pt x="699" y="6148"/>
                    <a:pt x="670" y="6141"/>
                    <a:pt x="643" y="6141"/>
                  </a:cubicBezTo>
                  <a:cubicBezTo>
                    <a:pt x="500" y="6141"/>
                    <a:pt x="391" y="6341"/>
                    <a:pt x="498" y="6469"/>
                  </a:cubicBezTo>
                  <a:cubicBezTo>
                    <a:pt x="2328" y="8324"/>
                    <a:pt x="3726" y="10510"/>
                    <a:pt x="4692" y="12925"/>
                  </a:cubicBezTo>
                  <a:lnTo>
                    <a:pt x="396" y="10002"/>
                  </a:lnTo>
                  <a:cubicBezTo>
                    <a:pt x="361" y="9979"/>
                    <a:pt x="324" y="9970"/>
                    <a:pt x="290" y="9970"/>
                  </a:cubicBezTo>
                  <a:cubicBezTo>
                    <a:pt x="126" y="9970"/>
                    <a:pt x="0" y="10185"/>
                    <a:pt x="168" y="10332"/>
                  </a:cubicBezTo>
                  <a:cubicBezTo>
                    <a:pt x="2277" y="12213"/>
                    <a:pt x="4082" y="14373"/>
                    <a:pt x="5556" y="16788"/>
                  </a:cubicBezTo>
                  <a:lnTo>
                    <a:pt x="5403" y="16788"/>
                  </a:lnTo>
                  <a:cubicBezTo>
                    <a:pt x="5302" y="16788"/>
                    <a:pt x="5276" y="16940"/>
                    <a:pt x="5378" y="16940"/>
                  </a:cubicBezTo>
                  <a:lnTo>
                    <a:pt x="5658" y="16940"/>
                  </a:lnTo>
                  <a:cubicBezTo>
                    <a:pt x="5696" y="16966"/>
                    <a:pt x="5734" y="16978"/>
                    <a:pt x="5772" y="16978"/>
                  </a:cubicBezTo>
                  <a:cubicBezTo>
                    <a:pt x="5810" y="16978"/>
                    <a:pt x="5848" y="16966"/>
                    <a:pt x="5886" y="16940"/>
                  </a:cubicBezTo>
                  <a:cubicBezTo>
                    <a:pt x="6308" y="16949"/>
                    <a:pt x="6729" y="16953"/>
                    <a:pt x="7151" y="16953"/>
                  </a:cubicBezTo>
                  <a:cubicBezTo>
                    <a:pt x="17039" y="16953"/>
                    <a:pt x="26799" y="14667"/>
                    <a:pt x="35648" y="10231"/>
                  </a:cubicBezTo>
                  <a:cubicBezTo>
                    <a:pt x="35845" y="10143"/>
                    <a:pt x="35741" y="9849"/>
                    <a:pt x="35563" y="9849"/>
                  </a:cubicBezTo>
                  <a:cubicBezTo>
                    <a:pt x="35533" y="9849"/>
                    <a:pt x="35502" y="9857"/>
                    <a:pt x="35470" y="9875"/>
                  </a:cubicBezTo>
                  <a:lnTo>
                    <a:pt x="35267" y="9976"/>
                  </a:lnTo>
                  <a:cubicBezTo>
                    <a:pt x="26092" y="14373"/>
                    <a:pt x="16078" y="16686"/>
                    <a:pt x="5912" y="16788"/>
                  </a:cubicBezTo>
                  <a:cubicBezTo>
                    <a:pt x="4819" y="14907"/>
                    <a:pt x="3497" y="13153"/>
                    <a:pt x="1998" y="11578"/>
                  </a:cubicBezTo>
                  <a:lnTo>
                    <a:pt x="1998" y="11578"/>
                  </a:lnTo>
                  <a:lnTo>
                    <a:pt x="4971" y="13611"/>
                  </a:lnTo>
                  <a:cubicBezTo>
                    <a:pt x="5010" y="13633"/>
                    <a:pt x="5051" y="13643"/>
                    <a:pt x="5089" y="13643"/>
                  </a:cubicBezTo>
                  <a:cubicBezTo>
                    <a:pt x="5225" y="13643"/>
                    <a:pt x="5336" y="13515"/>
                    <a:pt x="5276" y="13357"/>
                  </a:cubicBezTo>
                  <a:cubicBezTo>
                    <a:pt x="4412" y="11044"/>
                    <a:pt x="3167" y="8909"/>
                    <a:pt x="1566" y="7028"/>
                  </a:cubicBezTo>
                  <a:lnTo>
                    <a:pt x="1566" y="7028"/>
                  </a:lnTo>
                  <a:cubicBezTo>
                    <a:pt x="1896" y="7231"/>
                    <a:pt x="2252" y="7435"/>
                    <a:pt x="2557" y="7638"/>
                  </a:cubicBezTo>
                  <a:cubicBezTo>
                    <a:pt x="3040" y="7969"/>
                    <a:pt x="3523" y="8299"/>
                    <a:pt x="3980" y="8655"/>
                  </a:cubicBezTo>
                  <a:cubicBezTo>
                    <a:pt x="5149" y="9646"/>
                    <a:pt x="6217" y="10739"/>
                    <a:pt x="7157" y="11984"/>
                  </a:cubicBezTo>
                  <a:cubicBezTo>
                    <a:pt x="7189" y="12032"/>
                    <a:pt x="7231" y="12052"/>
                    <a:pt x="7273" y="12052"/>
                  </a:cubicBezTo>
                  <a:cubicBezTo>
                    <a:pt x="7366" y="12052"/>
                    <a:pt x="7462" y="11954"/>
                    <a:pt x="7462" y="11832"/>
                  </a:cubicBezTo>
                  <a:cubicBezTo>
                    <a:pt x="7437" y="11450"/>
                    <a:pt x="7157" y="9163"/>
                    <a:pt x="7386" y="9036"/>
                  </a:cubicBezTo>
                  <a:cubicBezTo>
                    <a:pt x="7392" y="9033"/>
                    <a:pt x="7399" y="9032"/>
                    <a:pt x="7407" y="9032"/>
                  </a:cubicBezTo>
                  <a:cubicBezTo>
                    <a:pt x="7703" y="9032"/>
                    <a:pt x="9298" y="10795"/>
                    <a:pt x="9521" y="10993"/>
                  </a:cubicBezTo>
                  <a:cubicBezTo>
                    <a:pt x="9560" y="11032"/>
                    <a:pt x="9618" y="11052"/>
                    <a:pt x="9674" y="11052"/>
                  </a:cubicBezTo>
                  <a:cubicBezTo>
                    <a:pt x="9765" y="11052"/>
                    <a:pt x="9851" y="11001"/>
                    <a:pt x="9851" y="10891"/>
                  </a:cubicBezTo>
                  <a:cubicBezTo>
                    <a:pt x="9978" y="8324"/>
                    <a:pt x="9012" y="5834"/>
                    <a:pt x="7182" y="4029"/>
                  </a:cubicBezTo>
                  <a:lnTo>
                    <a:pt x="7182" y="4029"/>
                  </a:lnTo>
                  <a:cubicBezTo>
                    <a:pt x="10004" y="5351"/>
                    <a:pt x="12266" y="7638"/>
                    <a:pt x="13536" y="10485"/>
                  </a:cubicBezTo>
                  <a:cubicBezTo>
                    <a:pt x="13571" y="10565"/>
                    <a:pt x="13646" y="10604"/>
                    <a:pt x="13719" y="10604"/>
                  </a:cubicBezTo>
                  <a:cubicBezTo>
                    <a:pt x="13808" y="10604"/>
                    <a:pt x="13892" y="10546"/>
                    <a:pt x="13892" y="10434"/>
                  </a:cubicBezTo>
                  <a:cubicBezTo>
                    <a:pt x="13918" y="9265"/>
                    <a:pt x="14070" y="8070"/>
                    <a:pt x="14375" y="6926"/>
                  </a:cubicBezTo>
                  <a:cubicBezTo>
                    <a:pt x="14426" y="6725"/>
                    <a:pt x="15401" y="3723"/>
                    <a:pt x="15541" y="3723"/>
                  </a:cubicBezTo>
                  <a:cubicBezTo>
                    <a:pt x="15542" y="3723"/>
                    <a:pt x="15543" y="3724"/>
                    <a:pt x="15544" y="3724"/>
                  </a:cubicBezTo>
                  <a:cubicBezTo>
                    <a:pt x="15621" y="3749"/>
                    <a:pt x="15671" y="6342"/>
                    <a:pt x="15671" y="6494"/>
                  </a:cubicBezTo>
                  <a:cubicBezTo>
                    <a:pt x="15824" y="7613"/>
                    <a:pt x="16103" y="8756"/>
                    <a:pt x="16510" y="9824"/>
                  </a:cubicBezTo>
                  <a:cubicBezTo>
                    <a:pt x="16535" y="9909"/>
                    <a:pt x="16594" y="9948"/>
                    <a:pt x="16658" y="9948"/>
                  </a:cubicBezTo>
                  <a:cubicBezTo>
                    <a:pt x="16727" y="9948"/>
                    <a:pt x="16801" y="9903"/>
                    <a:pt x="16840" y="9824"/>
                  </a:cubicBezTo>
                  <a:cubicBezTo>
                    <a:pt x="16993" y="9443"/>
                    <a:pt x="17145" y="9036"/>
                    <a:pt x="17349" y="8655"/>
                  </a:cubicBezTo>
                  <a:cubicBezTo>
                    <a:pt x="17527" y="8299"/>
                    <a:pt x="17518" y="8130"/>
                    <a:pt x="17618" y="8130"/>
                  </a:cubicBezTo>
                  <a:cubicBezTo>
                    <a:pt x="17661" y="8130"/>
                    <a:pt x="17725" y="8162"/>
                    <a:pt x="17832" y="8223"/>
                  </a:cubicBezTo>
                  <a:cubicBezTo>
                    <a:pt x="18162" y="8426"/>
                    <a:pt x="18620" y="9392"/>
                    <a:pt x="18899" y="9722"/>
                  </a:cubicBezTo>
                  <a:cubicBezTo>
                    <a:pt x="18935" y="9758"/>
                    <a:pt x="18981" y="9775"/>
                    <a:pt x="19026" y="9775"/>
                  </a:cubicBezTo>
                  <a:cubicBezTo>
                    <a:pt x="19108" y="9775"/>
                    <a:pt x="19188" y="9719"/>
                    <a:pt x="19204" y="9621"/>
                  </a:cubicBezTo>
                  <a:cubicBezTo>
                    <a:pt x="19306" y="8146"/>
                    <a:pt x="19585" y="6672"/>
                    <a:pt x="20094" y="5300"/>
                  </a:cubicBezTo>
                  <a:cubicBezTo>
                    <a:pt x="20245" y="4847"/>
                    <a:pt x="22038" y="1359"/>
                    <a:pt x="22149" y="1359"/>
                  </a:cubicBezTo>
                  <a:cubicBezTo>
                    <a:pt x="22151" y="1359"/>
                    <a:pt x="22152" y="1360"/>
                    <a:pt x="22152" y="1360"/>
                  </a:cubicBezTo>
                  <a:cubicBezTo>
                    <a:pt x="22279" y="1513"/>
                    <a:pt x="21924" y="4563"/>
                    <a:pt x="21924" y="4919"/>
                  </a:cubicBezTo>
                  <a:cubicBezTo>
                    <a:pt x="21974" y="6494"/>
                    <a:pt x="22178" y="8070"/>
                    <a:pt x="22534" y="9621"/>
                  </a:cubicBezTo>
                  <a:cubicBezTo>
                    <a:pt x="22548" y="9724"/>
                    <a:pt x="22649" y="9793"/>
                    <a:pt x="22740" y="9793"/>
                  </a:cubicBezTo>
                  <a:cubicBezTo>
                    <a:pt x="22806" y="9793"/>
                    <a:pt x="22868" y="9757"/>
                    <a:pt x="22889" y="9671"/>
                  </a:cubicBezTo>
                  <a:cubicBezTo>
                    <a:pt x="23118" y="8858"/>
                    <a:pt x="23398" y="7130"/>
                    <a:pt x="23982" y="6545"/>
                  </a:cubicBezTo>
                  <a:cubicBezTo>
                    <a:pt x="24174" y="6364"/>
                    <a:pt x="24236" y="6264"/>
                    <a:pt x="24294" y="6264"/>
                  </a:cubicBezTo>
                  <a:cubicBezTo>
                    <a:pt x="24367" y="6264"/>
                    <a:pt x="24434" y="6421"/>
                    <a:pt x="24745" y="6774"/>
                  </a:cubicBezTo>
                  <a:cubicBezTo>
                    <a:pt x="25151" y="7206"/>
                    <a:pt x="25482" y="7765"/>
                    <a:pt x="25838" y="8248"/>
                  </a:cubicBezTo>
                  <a:cubicBezTo>
                    <a:pt x="25880" y="8291"/>
                    <a:pt x="25931" y="8311"/>
                    <a:pt x="25982" y="8311"/>
                  </a:cubicBezTo>
                  <a:cubicBezTo>
                    <a:pt x="26053" y="8311"/>
                    <a:pt x="26124" y="8271"/>
                    <a:pt x="26168" y="8197"/>
                  </a:cubicBezTo>
                  <a:cubicBezTo>
                    <a:pt x="27159" y="6215"/>
                    <a:pt x="27032" y="3826"/>
                    <a:pt x="25812" y="1970"/>
                  </a:cubicBezTo>
                  <a:lnTo>
                    <a:pt x="25812" y="1970"/>
                  </a:lnTo>
                  <a:cubicBezTo>
                    <a:pt x="27312" y="3292"/>
                    <a:pt x="28430" y="4969"/>
                    <a:pt x="29091" y="6850"/>
                  </a:cubicBezTo>
                  <a:cubicBezTo>
                    <a:pt x="29119" y="6935"/>
                    <a:pt x="29182" y="6971"/>
                    <a:pt x="29251" y="6971"/>
                  </a:cubicBezTo>
                  <a:cubicBezTo>
                    <a:pt x="29367" y="6971"/>
                    <a:pt x="29498" y="6867"/>
                    <a:pt x="29498" y="6723"/>
                  </a:cubicBezTo>
                  <a:cubicBezTo>
                    <a:pt x="29370" y="5706"/>
                    <a:pt x="29498" y="4664"/>
                    <a:pt x="29853" y="3699"/>
                  </a:cubicBezTo>
                  <a:cubicBezTo>
                    <a:pt x="30133" y="3012"/>
                    <a:pt x="30997" y="1310"/>
                    <a:pt x="31810" y="1030"/>
                  </a:cubicBezTo>
                  <a:cubicBezTo>
                    <a:pt x="32068" y="948"/>
                    <a:pt x="32174" y="882"/>
                    <a:pt x="32234" y="882"/>
                  </a:cubicBezTo>
                  <a:cubicBezTo>
                    <a:pt x="32305" y="882"/>
                    <a:pt x="32311" y="973"/>
                    <a:pt x="32420" y="1233"/>
                  </a:cubicBezTo>
                  <a:cubicBezTo>
                    <a:pt x="32573" y="1640"/>
                    <a:pt x="32293" y="2504"/>
                    <a:pt x="32268" y="2987"/>
                  </a:cubicBezTo>
                  <a:cubicBezTo>
                    <a:pt x="32166" y="4156"/>
                    <a:pt x="32039" y="5325"/>
                    <a:pt x="31937" y="6494"/>
                  </a:cubicBezTo>
                  <a:cubicBezTo>
                    <a:pt x="31922" y="6644"/>
                    <a:pt x="32031" y="6732"/>
                    <a:pt x="32144" y="6732"/>
                  </a:cubicBezTo>
                  <a:cubicBezTo>
                    <a:pt x="32222" y="6732"/>
                    <a:pt x="32302" y="6690"/>
                    <a:pt x="32344" y="6596"/>
                  </a:cubicBezTo>
                  <a:cubicBezTo>
                    <a:pt x="32444" y="6371"/>
                    <a:pt x="33212" y="4638"/>
                    <a:pt x="33526" y="4638"/>
                  </a:cubicBezTo>
                  <a:cubicBezTo>
                    <a:pt x="33530" y="4638"/>
                    <a:pt x="33534" y="4638"/>
                    <a:pt x="33539" y="4639"/>
                  </a:cubicBezTo>
                  <a:cubicBezTo>
                    <a:pt x="33945" y="4715"/>
                    <a:pt x="33894" y="5554"/>
                    <a:pt x="33971" y="5859"/>
                  </a:cubicBezTo>
                  <a:cubicBezTo>
                    <a:pt x="34301" y="7155"/>
                    <a:pt x="34606" y="8426"/>
                    <a:pt x="34911" y="9722"/>
                  </a:cubicBezTo>
                  <a:cubicBezTo>
                    <a:pt x="34931" y="9822"/>
                    <a:pt x="35030" y="9891"/>
                    <a:pt x="35133" y="9891"/>
                  </a:cubicBezTo>
                  <a:cubicBezTo>
                    <a:pt x="35161" y="9891"/>
                    <a:pt x="35189" y="9886"/>
                    <a:pt x="35216" y="9875"/>
                  </a:cubicBezTo>
                  <a:cubicBezTo>
                    <a:pt x="35292" y="9824"/>
                    <a:pt x="35343" y="9748"/>
                    <a:pt x="35318" y="9646"/>
                  </a:cubicBezTo>
                  <a:cubicBezTo>
                    <a:pt x="34860" y="7791"/>
                    <a:pt x="34403" y="5910"/>
                    <a:pt x="33945" y="4054"/>
                  </a:cubicBezTo>
                  <a:cubicBezTo>
                    <a:pt x="33929" y="3943"/>
                    <a:pt x="33833" y="3871"/>
                    <a:pt x="33739" y="3871"/>
                  </a:cubicBezTo>
                  <a:cubicBezTo>
                    <a:pt x="33683" y="3871"/>
                    <a:pt x="33627" y="3896"/>
                    <a:pt x="33589" y="3953"/>
                  </a:cubicBezTo>
                  <a:cubicBezTo>
                    <a:pt x="33132" y="4436"/>
                    <a:pt x="32751" y="4944"/>
                    <a:pt x="32420" y="5529"/>
                  </a:cubicBezTo>
                  <a:cubicBezTo>
                    <a:pt x="32573" y="3749"/>
                    <a:pt x="32751" y="1996"/>
                    <a:pt x="32903" y="217"/>
                  </a:cubicBezTo>
                  <a:cubicBezTo>
                    <a:pt x="32903" y="91"/>
                    <a:pt x="32800" y="0"/>
                    <a:pt x="326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9"/>
            <p:cNvSpPr/>
            <p:nvPr/>
          </p:nvSpPr>
          <p:spPr>
            <a:xfrm>
              <a:off x="461125" y="4066363"/>
              <a:ext cx="1385068" cy="653697"/>
            </a:xfrm>
            <a:custGeom>
              <a:rect b="b" l="l" r="r" t="t"/>
              <a:pathLst>
                <a:path extrusionOk="0" h="15906" w="33702">
                  <a:moveTo>
                    <a:pt x="30644" y="0"/>
                  </a:moveTo>
                  <a:cubicBezTo>
                    <a:pt x="30584" y="0"/>
                    <a:pt x="30477" y="66"/>
                    <a:pt x="30220" y="148"/>
                  </a:cubicBezTo>
                  <a:cubicBezTo>
                    <a:pt x="29407" y="428"/>
                    <a:pt x="28543" y="2130"/>
                    <a:pt x="28263" y="2817"/>
                  </a:cubicBezTo>
                  <a:cubicBezTo>
                    <a:pt x="27907" y="3782"/>
                    <a:pt x="27780" y="4824"/>
                    <a:pt x="27882" y="5841"/>
                  </a:cubicBezTo>
                  <a:cubicBezTo>
                    <a:pt x="27898" y="5985"/>
                    <a:pt x="27773" y="6089"/>
                    <a:pt x="27659" y="6089"/>
                  </a:cubicBezTo>
                  <a:cubicBezTo>
                    <a:pt x="27592" y="6089"/>
                    <a:pt x="27529" y="6053"/>
                    <a:pt x="27500" y="5968"/>
                  </a:cubicBezTo>
                  <a:cubicBezTo>
                    <a:pt x="26840" y="4087"/>
                    <a:pt x="25721" y="2410"/>
                    <a:pt x="24222" y="1088"/>
                  </a:cubicBezTo>
                  <a:lnTo>
                    <a:pt x="24222" y="1088"/>
                  </a:lnTo>
                  <a:cubicBezTo>
                    <a:pt x="25442" y="2969"/>
                    <a:pt x="25569" y="5333"/>
                    <a:pt x="24578" y="7315"/>
                  </a:cubicBezTo>
                  <a:cubicBezTo>
                    <a:pt x="24533" y="7389"/>
                    <a:pt x="24463" y="7429"/>
                    <a:pt x="24392" y="7429"/>
                  </a:cubicBezTo>
                  <a:cubicBezTo>
                    <a:pt x="24341" y="7429"/>
                    <a:pt x="24290" y="7409"/>
                    <a:pt x="24247" y="7366"/>
                  </a:cubicBezTo>
                  <a:cubicBezTo>
                    <a:pt x="23891" y="6883"/>
                    <a:pt x="23561" y="6349"/>
                    <a:pt x="23154" y="5892"/>
                  </a:cubicBezTo>
                  <a:cubicBezTo>
                    <a:pt x="22846" y="5542"/>
                    <a:pt x="22777" y="5393"/>
                    <a:pt x="22705" y="5393"/>
                  </a:cubicBezTo>
                  <a:cubicBezTo>
                    <a:pt x="22647" y="5393"/>
                    <a:pt x="22586" y="5492"/>
                    <a:pt x="22392" y="5663"/>
                  </a:cubicBezTo>
                  <a:cubicBezTo>
                    <a:pt x="21807" y="6248"/>
                    <a:pt x="21528" y="7976"/>
                    <a:pt x="21299" y="8789"/>
                  </a:cubicBezTo>
                  <a:cubicBezTo>
                    <a:pt x="21278" y="8875"/>
                    <a:pt x="21216" y="8911"/>
                    <a:pt x="21150" y="8911"/>
                  </a:cubicBezTo>
                  <a:cubicBezTo>
                    <a:pt x="21058" y="8911"/>
                    <a:pt x="20958" y="8842"/>
                    <a:pt x="20943" y="8739"/>
                  </a:cubicBezTo>
                  <a:cubicBezTo>
                    <a:pt x="20587" y="7188"/>
                    <a:pt x="20359" y="5612"/>
                    <a:pt x="20308" y="4037"/>
                  </a:cubicBezTo>
                  <a:cubicBezTo>
                    <a:pt x="20282" y="3681"/>
                    <a:pt x="20689" y="656"/>
                    <a:pt x="20537" y="504"/>
                  </a:cubicBezTo>
                  <a:cubicBezTo>
                    <a:pt x="20535" y="502"/>
                    <a:pt x="20534" y="502"/>
                    <a:pt x="20532" y="502"/>
                  </a:cubicBezTo>
                  <a:cubicBezTo>
                    <a:pt x="20409" y="502"/>
                    <a:pt x="18628" y="3967"/>
                    <a:pt x="18478" y="4418"/>
                  </a:cubicBezTo>
                  <a:cubicBezTo>
                    <a:pt x="17995" y="5816"/>
                    <a:pt x="17715" y="7290"/>
                    <a:pt x="17614" y="8764"/>
                  </a:cubicBezTo>
                  <a:cubicBezTo>
                    <a:pt x="17598" y="8857"/>
                    <a:pt x="17526" y="8912"/>
                    <a:pt x="17449" y="8912"/>
                  </a:cubicBezTo>
                  <a:cubicBezTo>
                    <a:pt x="17400" y="8912"/>
                    <a:pt x="17348" y="8890"/>
                    <a:pt x="17309" y="8840"/>
                  </a:cubicBezTo>
                  <a:cubicBezTo>
                    <a:pt x="17029" y="8535"/>
                    <a:pt x="16597" y="7569"/>
                    <a:pt x="16241" y="7341"/>
                  </a:cubicBezTo>
                  <a:cubicBezTo>
                    <a:pt x="16140" y="7283"/>
                    <a:pt x="16077" y="7254"/>
                    <a:pt x="16034" y="7254"/>
                  </a:cubicBezTo>
                  <a:cubicBezTo>
                    <a:pt x="15927" y="7254"/>
                    <a:pt x="15940" y="7435"/>
                    <a:pt x="15758" y="7798"/>
                  </a:cubicBezTo>
                  <a:cubicBezTo>
                    <a:pt x="15580" y="8179"/>
                    <a:pt x="15428" y="8586"/>
                    <a:pt x="15250" y="8967"/>
                  </a:cubicBezTo>
                  <a:cubicBezTo>
                    <a:pt x="15223" y="9034"/>
                    <a:pt x="15148" y="9072"/>
                    <a:pt x="15075" y="9072"/>
                  </a:cubicBezTo>
                  <a:cubicBezTo>
                    <a:pt x="15009" y="9072"/>
                    <a:pt x="14944" y="9040"/>
                    <a:pt x="14920" y="8967"/>
                  </a:cubicBezTo>
                  <a:cubicBezTo>
                    <a:pt x="14538" y="7874"/>
                    <a:pt x="14259" y="6756"/>
                    <a:pt x="14081" y="5612"/>
                  </a:cubicBezTo>
                  <a:cubicBezTo>
                    <a:pt x="14081" y="5485"/>
                    <a:pt x="14030" y="2867"/>
                    <a:pt x="13954" y="2867"/>
                  </a:cubicBezTo>
                  <a:cubicBezTo>
                    <a:pt x="13953" y="2867"/>
                    <a:pt x="13952" y="2867"/>
                    <a:pt x="13951" y="2867"/>
                  </a:cubicBezTo>
                  <a:cubicBezTo>
                    <a:pt x="13835" y="2867"/>
                    <a:pt x="12835" y="5843"/>
                    <a:pt x="12785" y="6070"/>
                  </a:cubicBezTo>
                  <a:cubicBezTo>
                    <a:pt x="12505" y="7214"/>
                    <a:pt x="12353" y="8383"/>
                    <a:pt x="12327" y="9577"/>
                  </a:cubicBezTo>
                  <a:cubicBezTo>
                    <a:pt x="12313" y="9676"/>
                    <a:pt x="12220" y="9728"/>
                    <a:pt x="12127" y="9728"/>
                  </a:cubicBezTo>
                  <a:cubicBezTo>
                    <a:pt x="12053" y="9728"/>
                    <a:pt x="11980" y="9696"/>
                    <a:pt x="11946" y="9628"/>
                  </a:cubicBezTo>
                  <a:cubicBezTo>
                    <a:pt x="10675" y="6782"/>
                    <a:pt x="8413" y="4494"/>
                    <a:pt x="5592" y="3172"/>
                  </a:cubicBezTo>
                  <a:lnTo>
                    <a:pt x="5592" y="3172"/>
                  </a:lnTo>
                  <a:cubicBezTo>
                    <a:pt x="7422" y="4952"/>
                    <a:pt x="8413" y="7442"/>
                    <a:pt x="8286" y="10009"/>
                  </a:cubicBezTo>
                  <a:cubicBezTo>
                    <a:pt x="8270" y="10119"/>
                    <a:pt x="8188" y="10170"/>
                    <a:pt x="8102" y="10170"/>
                  </a:cubicBezTo>
                  <a:cubicBezTo>
                    <a:pt x="8049" y="10170"/>
                    <a:pt x="7995" y="10150"/>
                    <a:pt x="7956" y="10111"/>
                  </a:cubicBezTo>
                  <a:cubicBezTo>
                    <a:pt x="7733" y="9913"/>
                    <a:pt x="6138" y="8150"/>
                    <a:pt x="5842" y="8150"/>
                  </a:cubicBezTo>
                  <a:cubicBezTo>
                    <a:pt x="5834" y="8150"/>
                    <a:pt x="5827" y="8151"/>
                    <a:pt x="5821" y="8154"/>
                  </a:cubicBezTo>
                  <a:cubicBezTo>
                    <a:pt x="5592" y="8256"/>
                    <a:pt x="5872" y="10568"/>
                    <a:pt x="5897" y="10950"/>
                  </a:cubicBezTo>
                  <a:cubicBezTo>
                    <a:pt x="5914" y="11053"/>
                    <a:pt x="5814" y="11157"/>
                    <a:pt x="5716" y="11157"/>
                  </a:cubicBezTo>
                  <a:cubicBezTo>
                    <a:pt x="5670" y="11157"/>
                    <a:pt x="5625" y="11134"/>
                    <a:pt x="5592" y="11077"/>
                  </a:cubicBezTo>
                  <a:cubicBezTo>
                    <a:pt x="4652" y="9857"/>
                    <a:pt x="3584" y="8739"/>
                    <a:pt x="2415" y="7773"/>
                  </a:cubicBezTo>
                  <a:cubicBezTo>
                    <a:pt x="1958" y="7417"/>
                    <a:pt x="1475" y="7061"/>
                    <a:pt x="992" y="6756"/>
                  </a:cubicBezTo>
                  <a:cubicBezTo>
                    <a:pt x="661" y="6527"/>
                    <a:pt x="331" y="6349"/>
                    <a:pt x="1" y="6146"/>
                  </a:cubicBezTo>
                  <a:lnTo>
                    <a:pt x="1" y="6146"/>
                  </a:lnTo>
                  <a:cubicBezTo>
                    <a:pt x="1602" y="8027"/>
                    <a:pt x="2847" y="10162"/>
                    <a:pt x="3711" y="12475"/>
                  </a:cubicBezTo>
                  <a:cubicBezTo>
                    <a:pt x="3771" y="12633"/>
                    <a:pt x="3660" y="12761"/>
                    <a:pt x="3524" y="12761"/>
                  </a:cubicBezTo>
                  <a:cubicBezTo>
                    <a:pt x="3486" y="12761"/>
                    <a:pt x="3445" y="12751"/>
                    <a:pt x="3406" y="12729"/>
                  </a:cubicBezTo>
                  <a:lnTo>
                    <a:pt x="433" y="10696"/>
                  </a:lnTo>
                  <a:lnTo>
                    <a:pt x="433" y="10696"/>
                  </a:lnTo>
                  <a:cubicBezTo>
                    <a:pt x="1932" y="12271"/>
                    <a:pt x="3254" y="14025"/>
                    <a:pt x="4347" y="15906"/>
                  </a:cubicBezTo>
                  <a:cubicBezTo>
                    <a:pt x="14513" y="15804"/>
                    <a:pt x="24527" y="13491"/>
                    <a:pt x="33702" y="9094"/>
                  </a:cubicBezTo>
                  <a:lnTo>
                    <a:pt x="33651" y="8967"/>
                  </a:lnTo>
                  <a:cubicBezTo>
                    <a:pt x="33611" y="8999"/>
                    <a:pt x="33566" y="9014"/>
                    <a:pt x="33523" y="9014"/>
                  </a:cubicBezTo>
                  <a:cubicBezTo>
                    <a:pt x="33427" y="9014"/>
                    <a:pt x="33338" y="8945"/>
                    <a:pt x="33321" y="8840"/>
                  </a:cubicBezTo>
                  <a:cubicBezTo>
                    <a:pt x="33016" y="7569"/>
                    <a:pt x="32685" y="6273"/>
                    <a:pt x="32380" y="4977"/>
                  </a:cubicBezTo>
                  <a:cubicBezTo>
                    <a:pt x="32304" y="4672"/>
                    <a:pt x="32329" y="3833"/>
                    <a:pt x="31923" y="3757"/>
                  </a:cubicBezTo>
                  <a:cubicBezTo>
                    <a:pt x="31919" y="3756"/>
                    <a:pt x="31915" y="3756"/>
                    <a:pt x="31911" y="3756"/>
                  </a:cubicBezTo>
                  <a:cubicBezTo>
                    <a:pt x="31621" y="3756"/>
                    <a:pt x="30854" y="5489"/>
                    <a:pt x="30754" y="5714"/>
                  </a:cubicBezTo>
                  <a:cubicBezTo>
                    <a:pt x="30712" y="5808"/>
                    <a:pt x="30632" y="5850"/>
                    <a:pt x="30554" y="5850"/>
                  </a:cubicBezTo>
                  <a:cubicBezTo>
                    <a:pt x="30441" y="5850"/>
                    <a:pt x="30332" y="5762"/>
                    <a:pt x="30347" y="5612"/>
                  </a:cubicBezTo>
                  <a:cubicBezTo>
                    <a:pt x="30449" y="4443"/>
                    <a:pt x="30576" y="3274"/>
                    <a:pt x="30677" y="2105"/>
                  </a:cubicBezTo>
                  <a:cubicBezTo>
                    <a:pt x="30703" y="1622"/>
                    <a:pt x="30982" y="783"/>
                    <a:pt x="30830" y="351"/>
                  </a:cubicBezTo>
                  <a:cubicBezTo>
                    <a:pt x="30720" y="91"/>
                    <a:pt x="30714" y="0"/>
                    <a:pt x="306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9"/>
            <p:cNvSpPr/>
            <p:nvPr/>
          </p:nvSpPr>
          <p:spPr>
            <a:xfrm>
              <a:off x="578623" y="4470310"/>
              <a:ext cx="153335" cy="253325"/>
            </a:xfrm>
            <a:custGeom>
              <a:rect b="b" l="l" r="r" t="t"/>
              <a:pathLst>
                <a:path extrusionOk="0" h="6164" w="3731">
                  <a:moveTo>
                    <a:pt x="96" y="1"/>
                  </a:moveTo>
                  <a:cubicBezTo>
                    <a:pt x="48" y="1"/>
                    <a:pt x="1" y="72"/>
                    <a:pt x="39" y="129"/>
                  </a:cubicBezTo>
                  <a:cubicBezTo>
                    <a:pt x="1386" y="1883"/>
                    <a:pt x="2403" y="3866"/>
                    <a:pt x="3063" y="5975"/>
                  </a:cubicBezTo>
                  <a:cubicBezTo>
                    <a:pt x="3108" y="6108"/>
                    <a:pt x="3208" y="6164"/>
                    <a:pt x="3314" y="6164"/>
                  </a:cubicBezTo>
                  <a:cubicBezTo>
                    <a:pt x="3512" y="6164"/>
                    <a:pt x="3731" y="5969"/>
                    <a:pt x="3648" y="5721"/>
                  </a:cubicBezTo>
                  <a:cubicBezTo>
                    <a:pt x="2860" y="3611"/>
                    <a:pt x="1691" y="1680"/>
                    <a:pt x="141" y="28"/>
                  </a:cubicBezTo>
                  <a:cubicBezTo>
                    <a:pt x="128" y="9"/>
                    <a:pt x="112" y="1"/>
                    <a:pt x="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9"/>
            <p:cNvSpPr/>
            <p:nvPr/>
          </p:nvSpPr>
          <p:spPr>
            <a:xfrm>
              <a:off x="770302" y="4563971"/>
              <a:ext cx="48659" cy="157527"/>
            </a:xfrm>
            <a:custGeom>
              <a:rect b="b" l="l" r="r" t="t"/>
              <a:pathLst>
                <a:path extrusionOk="0" h="3833" w="1184">
                  <a:moveTo>
                    <a:pt x="41" y="0"/>
                  </a:moveTo>
                  <a:cubicBezTo>
                    <a:pt x="26" y="0"/>
                    <a:pt x="1" y="18"/>
                    <a:pt x="1" y="36"/>
                  </a:cubicBezTo>
                  <a:cubicBezTo>
                    <a:pt x="407" y="1205"/>
                    <a:pt x="636" y="2400"/>
                    <a:pt x="687" y="3620"/>
                  </a:cubicBezTo>
                  <a:cubicBezTo>
                    <a:pt x="687" y="3766"/>
                    <a:pt x="787" y="3833"/>
                    <a:pt x="896" y="3833"/>
                  </a:cubicBezTo>
                  <a:cubicBezTo>
                    <a:pt x="1033" y="3833"/>
                    <a:pt x="1184" y="3728"/>
                    <a:pt x="1170" y="3544"/>
                  </a:cubicBezTo>
                  <a:cubicBezTo>
                    <a:pt x="1043" y="2298"/>
                    <a:pt x="661" y="1104"/>
                    <a:pt x="51" y="11"/>
                  </a:cubicBezTo>
                  <a:cubicBezTo>
                    <a:pt x="51" y="3"/>
                    <a:pt x="47" y="0"/>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9"/>
            <p:cNvSpPr/>
            <p:nvPr/>
          </p:nvSpPr>
          <p:spPr>
            <a:xfrm>
              <a:off x="825249" y="4333291"/>
              <a:ext cx="137307" cy="390426"/>
            </a:xfrm>
            <a:custGeom>
              <a:rect b="b" l="l" r="r" t="t"/>
              <a:pathLst>
                <a:path extrusionOk="0" h="9500" w="3341">
                  <a:moveTo>
                    <a:pt x="94" y="1"/>
                  </a:moveTo>
                  <a:cubicBezTo>
                    <a:pt x="40" y="1"/>
                    <a:pt x="0" y="55"/>
                    <a:pt x="36" y="109"/>
                  </a:cubicBezTo>
                  <a:cubicBezTo>
                    <a:pt x="1866" y="2904"/>
                    <a:pt x="2654" y="5776"/>
                    <a:pt x="2273" y="9106"/>
                  </a:cubicBezTo>
                  <a:cubicBezTo>
                    <a:pt x="2259" y="9356"/>
                    <a:pt x="2458" y="9500"/>
                    <a:pt x="2653" y="9500"/>
                  </a:cubicBezTo>
                  <a:cubicBezTo>
                    <a:pt x="2815" y="9500"/>
                    <a:pt x="2975" y="9401"/>
                    <a:pt x="3010" y="9182"/>
                  </a:cubicBezTo>
                  <a:cubicBezTo>
                    <a:pt x="3340" y="5878"/>
                    <a:pt x="2298" y="2574"/>
                    <a:pt x="163" y="32"/>
                  </a:cubicBezTo>
                  <a:cubicBezTo>
                    <a:pt x="141" y="10"/>
                    <a:pt x="116" y="1"/>
                    <a:pt x="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9"/>
            <p:cNvSpPr/>
            <p:nvPr/>
          </p:nvSpPr>
          <p:spPr>
            <a:xfrm>
              <a:off x="983392" y="4356347"/>
              <a:ext cx="79030" cy="343781"/>
            </a:xfrm>
            <a:custGeom>
              <a:rect b="b" l="l" r="r" t="t"/>
              <a:pathLst>
                <a:path extrusionOk="0" h="8365" w="1923">
                  <a:moveTo>
                    <a:pt x="781" y="1"/>
                  </a:moveTo>
                  <a:cubicBezTo>
                    <a:pt x="750" y="1"/>
                    <a:pt x="722" y="17"/>
                    <a:pt x="712" y="56"/>
                  </a:cubicBezTo>
                  <a:cubicBezTo>
                    <a:pt x="0" y="2750"/>
                    <a:pt x="204" y="5647"/>
                    <a:pt x="1322" y="8214"/>
                  </a:cubicBezTo>
                  <a:cubicBezTo>
                    <a:pt x="1383" y="8319"/>
                    <a:pt x="1478" y="8364"/>
                    <a:pt x="1571" y="8364"/>
                  </a:cubicBezTo>
                  <a:cubicBezTo>
                    <a:pt x="1749" y="8364"/>
                    <a:pt x="1922" y="8202"/>
                    <a:pt x="1856" y="7986"/>
                  </a:cubicBezTo>
                  <a:cubicBezTo>
                    <a:pt x="839" y="5469"/>
                    <a:pt x="509" y="2750"/>
                    <a:pt x="890" y="107"/>
                  </a:cubicBezTo>
                  <a:cubicBezTo>
                    <a:pt x="890" y="44"/>
                    <a:pt x="832" y="1"/>
                    <a:pt x="7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9"/>
            <p:cNvSpPr/>
            <p:nvPr/>
          </p:nvSpPr>
          <p:spPr>
            <a:xfrm>
              <a:off x="1124398" y="4531504"/>
              <a:ext cx="29426" cy="158102"/>
            </a:xfrm>
            <a:custGeom>
              <a:rect b="b" l="l" r="r" t="t"/>
              <a:pathLst>
                <a:path extrusionOk="0" h="3847" w="716">
                  <a:moveTo>
                    <a:pt x="140" y="0"/>
                  </a:moveTo>
                  <a:cubicBezTo>
                    <a:pt x="121" y="0"/>
                    <a:pt x="102" y="13"/>
                    <a:pt x="102" y="38"/>
                  </a:cubicBezTo>
                  <a:cubicBezTo>
                    <a:pt x="1" y="1258"/>
                    <a:pt x="77" y="2478"/>
                    <a:pt x="331" y="3698"/>
                  </a:cubicBezTo>
                  <a:cubicBezTo>
                    <a:pt x="354" y="3800"/>
                    <a:pt x="437" y="3846"/>
                    <a:pt x="517" y="3846"/>
                  </a:cubicBezTo>
                  <a:cubicBezTo>
                    <a:pt x="618" y="3846"/>
                    <a:pt x="715" y="3774"/>
                    <a:pt x="687" y="3647"/>
                  </a:cubicBezTo>
                  <a:cubicBezTo>
                    <a:pt x="382" y="2453"/>
                    <a:pt x="229" y="1258"/>
                    <a:pt x="179" y="38"/>
                  </a:cubicBezTo>
                  <a:cubicBezTo>
                    <a:pt x="179" y="13"/>
                    <a:pt x="159" y="0"/>
                    <a:pt x="1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9"/>
            <p:cNvSpPr/>
            <p:nvPr/>
          </p:nvSpPr>
          <p:spPr>
            <a:xfrm>
              <a:off x="1235114" y="4265480"/>
              <a:ext cx="56673" cy="378179"/>
            </a:xfrm>
            <a:custGeom>
              <a:rect b="b" l="l" r="r" t="t"/>
              <a:pathLst>
                <a:path extrusionOk="0" h="9202" w="1379">
                  <a:moveTo>
                    <a:pt x="890" y="0"/>
                  </a:moveTo>
                  <a:cubicBezTo>
                    <a:pt x="856" y="0"/>
                    <a:pt x="824" y="17"/>
                    <a:pt x="814" y="56"/>
                  </a:cubicBezTo>
                  <a:cubicBezTo>
                    <a:pt x="26" y="2979"/>
                    <a:pt x="1" y="6028"/>
                    <a:pt x="712" y="8951"/>
                  </a:cubicBezTo>
                  <a:cubicBezTo>
                    <a:pt x="758" y="9123"/>
                    <a:pt x="907" y="9202"/>
                    <a:pt x="1048" y="9202"/>
                  </a:cubicBezTo>
                  <a:cubicBezTo>
                    <a:pt x="1219" y="9202"/>
                    <a:pt x="1378" y="9085"/>
                    <a:pt x="1322" y="8875"/>
                  </a:cubicBezTo>
                  <a:cubicBezTo>
                    <a:pt x="611" y="6003"/>
                    <a:pt x="484" y="3029"/>
                    <a:pt x="992" y="107"/>
                  </a:cubicBezTo>
                  <a:cubicBezTo>
                    <a:pt x="1008" y="44"/>
                    <a:pt x="946" y="0"/>
                    <a:pt x="8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9"/>
            <p:cNvSpPr/>
            <p:nvPr/>
          </p:nvSpPr>
          <p:spPr>
            <a:xfrm>
              <a:off x="1426259" y="4415486"/>
              <a:ext cx="41385" cy="189583"/>
            </a:xfrm>
            <a:custGeom>
              <a:rect b="b" l="l" r="r" t="t"/>
              <a:pathLst>
                <a:path extrusionOk="0" h="4613" w="1007">
                  <a:moveTo>
                    <a:pt x="96" y="1"/>
                  </a:moveTo>
                  <a:cubicBezTo>
                    <a:pt x="49" y="1"/>
                    <a:pt x="1" y="34"/>
                    <a:pt x="1" y="91"/>
                  </a:cubicBezTo>
                  <a:cubicBezTo>
                    <a:pt x="77" y="1540"/>
                    <a:pt x="255" y="2988"/>
                    <a:pt x="535" y="4437"/>
                  </a:cubicBezTo>
                  <a:cubicBezTo>
                    <a:pt x="557" y="4558"/>
                    <a:pt x="650" y="4613"/>
                    <a:pt x="747" y="4613"/>
                  </a:cubicBezTo>
                  <a:cubicBezTo>
                    <a:pt x="874" y="4613"/>
                    <a:pt x="1006" y="4519"/>
                    <a:pt x="992" y="4361"/>
                  </a:cubicBezTo>
                  <a:cubicBezTo>
                    <a:pt x="814" y="2912"/>
                    <a:pt x="535" y="1489"/>
                    <a:pt x="179" y="66"/>
                  </a:cubicBezTo>
                  <a:cubicBezTo>
                    <a:pt x="168" y="21"/>
                    <a:pt x="132" y="1"/>
                    <a:pt x="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9"/>
            <p:cNvSpPr/>
            <p:nvPr/>
          </p:nvSpPr>
          <p:spPr>
            <a:xfrm>
              <a:off x="1523783" y="4311057"/>
              <a:ext cx="69660" cy="256243"/>
            </a:xfrm>
            <a:custGeom>
              <a:rect b="b" l="l" r="r" t="t"/>
              <a:pathLst>
                <a:path extrusionOk="0" h="6235" w="1695">
                  <a:moveTo>
                    <a:pt x="76" y="1"/>
                  </a:moveTo>
                  <a:cubicBezTo>
                    <a:pt x="36" y="1"/>
                    <a:pt x="1" y="33"/>
                    <a:pt x="17" y="65"/>
                  </a:cubicBezTo>
                  <a:cubicBezTo>
                    <a:pt x="983" y="2022"/>
                    <a:pt x="957" y="3877"/>
                    <a:pt x="525" y="5962"/>
                  </a:cubicBezTo>
                  <a:cubicBezTo>
                    <a:pt x="495" y="6130"/>
                    <a:pt x="649" y="6234"/>
                    <a:pt x="793" y="6234"/>
                  </a:cubicBezTo>
                  <a:cubicBezTo>
                    <a:pt x="888" y="6234"/>
                    <a:pt x="978" y="6189"/>
                    <a:pt x="1008" y="6089"/>
                  </a:cubicBezTo>
                  <a:cubicBezTo>
                    <a:pt x="1694" y="4055"/>
                    <a:pt x="1211" y="1844"/>
                    <a:pt x="144" y="40"/>
                  </a:cubicBezTo>
                  <a:cubicBezTo>
                    <a:pt x="125" y="12"/>
                    <a:pt x="100" y="1"/>
                    <a:pt x="76"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9"/>
            <p:cNvSpPr/>
            <p:nvPr/>
          </p:nvSpPr>
          <p:spPr>
            <a:xfrm>
              <a:off x="1650857" y="4270289"/>
              <a:ext cx="55317" cy="232406"/>
            </a:xfrm>
            <a:custGeom>
              <a:rect b="b" l="l" r="r" t="t"/>
              <a:pathLst>
                <a:path extrusionOk="0" h="5655" w="1346">
                  <a:moveTo>
                    <a:pt x="497" y="1"/>
                  </a:moveTo>
                  <a:cubicBezTo>
                    <a:pt x="460" y="1"/>
                    <a:pt x="425" y="20"/>
                    <a:pt x="407" y="66"/>
                  </a:cubicBezTo>
                  <a:cubicBezTo>
                    <a:pt x="0" y="1870"/>
                    <a:pt x="127" y="3777"/>
                    <a:pt x="763" y="5505"/>
                  </a:cubicBezTo>
                  <a:cubicBezTo>
                    <a:pt x="798" y="5610"/>
                    <a:pt x="884" y="5655"/>
                    <a:pt x="976" y="5655"/>
                  </a:cubicBezTo>
                  <a:cubicBezTo>
                    <a:pt x="1151" y="5655"/>
                    <a:pt x="1346" y="5493"/>
                    <a:pt x="1246" y="5276"/>
                  </a:cubicBezTo>
                  <a:cubicBezTo>
                    <a:pt x="636" y="3624"/>
                    <a:pt x="432" y="1870"/>
                    <a:pt x="636" y="142"/>
                  </a:cubicBezTo>
                  <a:cubicBezTo>
                    <a:pt x="636" y="61"/>
                    <a:pt x="563" y="1"/>
                    <a:pt x="497"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9"/>
            <p:cNvSpPr/>
            <p:nvPr/>
          </p:nvSpPr>
          <p:spPr>
            <a:xfrm>
              <a:off x="1758450" y="4396335"/>
              <a:ext cx="27618" cy="73195"/>
            </a:xfrm>
            <a:custGeom>
              <a:rect b="b" l="l" r="r" t="t"/>
              <a:pathLst>
                <a:path extrusionOk="0" h="1781" w="672">
                  <a:moveTo>
                    <a:pt x="58" y="1"/>
                  </a:moveTo>
                  <a:cubicBezTo>
                    <a:pt x="31" y="1"/>
                    <a:pt x="0" y="21"/>
                    <a:pt x="0" y="49"/>
                  </a:cubicBezTo>
                  <a:cubicBezTo>
                    <a:pt x="0" y="608"/>
                    <a:pt x="127" y="1167"/>
                    <a:pt x="356" y="1701"/>
                  </a:cubicBezTo>
                  <a:cubicBezTo>
                    <a:pt x="380" y="1757"/>
                    <a:pt x="424" y="1780"/>
                    <a:pt x="469" y="1780"/>
                  </a:cubicBezTo>
                  <a:cubicBezTo>
                    <a:pt x="568" y="1780"/>
                    <a:pt x="672" y="1670"/>
                    <a:pt x="585" y="1548"/>
                  </a:cubicBezTo>
                  <a:cubicBezTo>
                    <a:pt x="305" y="1091"/>
                    <a:pt x="127" y="582"/>
                    <a:pt x="102" y="49"/>
                  </a:cubicBezTo>
                  <a:cubicBezTo>
                    <a:pt x="102" y="14"/>
                    <a:pt x="81" y="1"/>
                    <a:pt x="58"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9"/>
            <p:cNvSpPr/>
            <p:nvPr/>
          </p:nvSpPr>
          <p:spPr>
            <a:xfrm>
              <a:off x="1384504" y="3922028"/>
              <a:ext cx="1288982" cy="628833"/>
            </a:xfrm>
            <a:custGeom>
              <a:rect b="b" l="l" r="r" t="t"/>
              <a:pathLst>
                <a:path extrusionOk="0" h="15301" w="31364">
                  <a:moveTo>
                    <a:pt x="21959" y="0"/>
                  </a:moveTo>
                  <a:lnTo>
                    <a:pt x="21959" y="0"/>
                  </a:lnTo>
                  <a:cubicBezTo>
                    <a:pt x="18554" y="1957"/>
                    <a:pt x="16749" y="5388"/>
                    <a:pt x="14792" y="8743"/>
                  </a:cubicBezTo>
                  <a:cubicBezTo>
                    <a:pt x="14778" y="8778"/>
                    <a:pt x="14756" y="8792"/>
                    <a:pt x="14733" y="8792"/>
                  </a:cubicBezTo>
                  <a:cubicBezTo>
                    <a:pt x="14671" y="8792"/>
                    <a:pt x="14596" y="8697"/>
                    <a:pt x="14614" y="8641"/>
                  </a:cubicBezTo>
                  <a:cubicBezTo>
                    <a:pt x="14640" y="8540"/>
                    <a:pt x="14690" y="8464"/>
                    <a:pt x="14716" y="8387"/>
                  </a:cubicBezTo>
                  <a:cubicBezTo>
                    <a:pt x="14640" y="8362"/>
                    <a:pt x="14589" y="8286"/>
                    <a:pt x="14589" y="8184"/>
                  </a:cubicBezTo>
                  <a:cubicBezTo>
                    <a:pt x="14436" y="7040"/>
                    <a:pt x="14309" y="5871"/>
                    <a:pt x="14182" y="4702"/>
                  </a:cubicBezTo>
                  <a:cubicBezTo>
                    <a:pt x="13369" y="5693"/>
                    <a:pt x="12708" y="6837"/>
                    <a:pt x="12225" y="8032"/>
                  </a:cubicBezTo>
                  <a:cubicBezTo>
                    <a:pt x="12200" y="8133"/>
                    <a:pt x="12111" y="8184"/>
                    <a:pt x="12022" y="8184"/>
                  </a:cubicBezTo>
                  <a:cubicBezTo>
                    <a:pt x="11933" y="8184"/>
                    <a:pt x="11844" y="8133"/>
                    <a:pt x="11819" y="8032"/>
                  </a:cubicBezTo>
                  <a:cubicBezTo>
                    <a:pt x="11081" y="6227"/>
                    <a:pt x="10776" y="4270"/>
                    <a:pt x="10878" y="2338"/>
                  </a:cubicBezTo>
                  <a:lnTo>
                    <a:pt x="10878" y="2338"/>
                  </a:lnTo>
                  <a:cubicBezTo>
                    <a:pt x="9887" y="4397"/>
                    <a:pt x="9455" y="6710"/>
                    <a:pt x="9607" y="8997"/>
                  </a:cubicBezTo>
                  <a:cubicBezTo>
                    <a:pt x="9624" y="9133"/>
                    <a:pt x="9506" y="9212"/>
                    <a:pt x="9387" y="9212"/>
                  </a:cubicBezTo>
                  <a:cubicBezTo>
                    <a:pt x="9328" y="9212"/>
                    <a:pt x="9268" y="9192"/>
                    <a:pt x="9226" y="9150"/>
                  </a:cubicBezTo>
                  <a:cubicBezTo>
                    <a:pt x="8413" y="8464"/>
                    <a:pt x="7523" y="7828"/>
                    <a:pt x="6583" y="7294"/>
                  </a:cubicBezTo>
                  <a:lnTo>
                    <a:pt x="6583" y="7294"/>
                  </a:lnTo>
                  <a:cubicBezTo>
                    <a:pt x="7015" y="8311"/>
                    <a:pt x="7294" y="9404"/>
                    <a:pt x="7422" y="10497"/>
                  </a:cubicBezTo>
                  <a:cubicBezTo>
                    <a:pt x="7458" y="10643"/>
                    <a:pt x="7338" y="10762"/>
                    <a:pt x="7211" y="10762"/>
                  </a:cubicBezTo>
                  <a:cubicBezTo>
                    <a:pt x="7160" y="10762"/>
                    <a:pt x="7109" y="10743"/>
                    <a:pt x="7066" y="10700"/>
                  </a:cubicBezTo>
                  <a:cubicBezTo>
                    <a:pt x="5134" y="8845"/>
                    <a:pt x="2643" y="7650"/>
                    <a:pt x="0" y="7320"/>
                  </a:cubicBezTo>
                  <a:lnTo>
                    <a:pt x="0" y="7320"/>
                  </a:lnTo>
                  <a:cubicBezTo>
                    <a:pt x="1983" y="8413"/>
                    <a:pt x="3863" y="9785"/>
                    <a:pt x="4295" y="12174"/>
                  </a:cubicBezTo>
                  <a:cubicBezTo>
                    <a:pt x="4315" y="12292"/>
                    <a:pt x="4213" y="12411"/>
                    <a:pt x="4107" y="12411"/>
                  </a:cubicBezTo>
                  <a:cubicBezTo>
                    <a:pt x="4076" y="12411"/>
                    <a:pt x="4044" y="12401"/>
                    <a:pt x="4016" y="12378"/>
                  </a:cubicBezTo>
                  <a:cubicBezTo>
                    <a:pt x="3457" y="11946"/>
                    <a:pt x="2821" y="11641"/>
                    <a:pt x="2135" y="11488"/>
                  </a:cubicBezTo>
                  <a:cubicBezTo>
                    <a:pt x="1955" y="11368"/>
                    <a:pt x="1750" y="11311"/>
                    <a:pt x="1546" y="11311"/>
                  </a:cubicBezTo>
                  <a:cubicBezTo>
                    <a:pt x="1232" y="11311"/>
                    <a:pt x="917" y="11445"/>
                    <a:pt x="686" y="11691"/>
                  </a:cubicBezTo>
                  <a:lnTo>
                    <a:pt x="1144" y="12174"/>
                  </a:lnTo>
                  <a:cubicBezTo>
                    <a:pt x="1779" y="13242"/>
                    <a:pt x="3101" y="14182"/>
                    <a:pt x="3940" y="15123"/>
                  </a:cubicBezTo>
                  <a:cubicBezTo>
                    <a:pt x="3990" y="15173"/>
                    <a:pt x="3990" y="15250"/>
                    <a:pt x="3965" y="15300"/>
                  </a:cubicBezTo>
                  <a:cubicBezTo>
                    <a:pt x="12886" y="12886"/>
                    <a:pt x="21959" y="10954"/>
                    <a:pt x="31084" y="9506"/>
                  </a:cubicBezTo>
                  <a:cubicBezTo>
                    <a:pt x="30347" y="8006"/>
                    <a:pt x="30448" y="6252"/>
                    <a:pt x="31363" y="4855"/>
                  </a:cubicBezTo>
                  <a:lnTo>
                    <a:pt x="31363" y="4855"/>
                  </a:lnTo>
                  <a:cubicBezTo>
                    <a:pt x="29991" y="5388"/>
                    <a:pt x="28745" y="6252"/>
                    <a:pt x="27754" y="7371"/>
                  </a:cubicBezTo>
                  <a:cubicBezTo>
                    <a:pt x="27707" y="7410"/>
                    <a:pt x="27652" y="7427"/>
                    <a:pt x="27600" y="7427"/>
                  </a:cubicBezTo>
                  <a:cubicBezTo>
                    <a:pt x="27482" y="7427"/>
                    <a:pt x="27373" y="7341"/>
                    <a:pt x="27373" y="7218"/>
                  </a:cubicBezTo>
                  <a:cubicBezTo>
                    <a:pt x="27246" y="4956"/>
                    <a:pt x="28339" y="3075"/>
                    <a:pt x="29610" y="1347"/>
                  </a:cubicBezTo>
                  <a:lnTo>
                    <a:pt x="29610" y="1347"/>
                  </a:lnTo>
                  <a:cubicBezTo>
                    <a:pt x="26788" y="2694"/>
                    <a:pt x="24501" y="4982"/>
                    <a:pt x="23129" y="7803"/>
                  </a:cubicBezTo>
                  <a:cubicBezTo>
                    <a:pt x="23100" y="7850"/>
                    <a:pt x="23061" y="7869"/>
                    <a:pt x="23022" y="7869"/>
                  </a:cubicBezTo>
                  <a:cubicBezTo>
                    <a:pt x="22956" y="7869"/>
                    <a:pt x="22890" y="7816"/>
                    <a:pt x="22874" y="7752"/>
                  </a:cubicBezTo>
                  <a:cubicBezTo>
                    <a:pt x="22846" y="7773"/>
                    <a:pt x="22815" y="7782"/>
                    <a:pt x="22783" y="7782"/>
                  </a:cubicBezTo>
                  <a:cubicBezTo>
                    <a:pt x="22698" y="7782"/>
                    <a:pt x="22613" y="7717"/>
                    <a:pt x="22595" y="7625"/>
                  </a:cubicBezTo>
                  <a:cubicBezTo>
                    <a:pt x="22417" y="6405"/>
                    <a:pt x="22417" y="5185"/>
                    <a:pt x="22595" y="3990"/>
                  </a:cubicBezTo>
                  <a:lnTo>
                    <a:pt x="22595" y="3990"/>
                  </a:lnTo>
                  <a:cubicBezTo>
                    <a:pt x="21477" y="5185"/>
                    <a:pt x="20511" y="6532"/>
                    <a:pt x="19697" y="7955"/>
                  </a:cubicBezTo>
                  <a:cubicBezTo>
                    <a:pt x="19648" y="8024"/>
                    <a:pt x="19580" y="8055"/>
                    <a:pt x="19513" y="8055"/>
                  </a:cubicBezTo>
                  <a:cubicBezTo>
                    <a:pt x="19408" y="8055"/>
                    <a:pt x="19306" y="7978"/>
                    <a:pt x="19291" y="7854"/>
                  </a:cubicBezTo>
                  <a:cubicBezTo>
                    <a:pt x="19418" y="5032"/>
                    <a:pt x="20333" y="2288"/>
                    <a:pt x="219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9"/>
            <p:cNvSpPr/>
            <p:nvPr/>
          </p:nvSpPr>
          <p:spPr>
            <a:xfrm>
              <a:off x="1332269" y="3887630"/>
              <a:ext cx="1380260" cy="676794"/>
            </a:xfrm>
            <a:custGeom>
              <a:rect b="b" l="l" r="r" t="t"/>
              <a:pathLst>
                <a:path extrusionOk="0" h="16468" w="33585">
                  <a:moveTo>
                    <a:pt x="23230" y="812"/>
                  </a:moveTo>
                  <a:lnTo>
                    <a:pt x="23230" y="812"/>
                  </a:lnTo>
                  <a:cubicBezTo>
                    <a:pt x="21604" y="3125"/>
                    <a:pt x="20689" y="5869"/>
                    <a:pt x="20587" y="8691"/>
                  </a:cubicBezTo>
                  <a:cubicBezTo>
                    <a:pt x="20587" y="8815"/>
                    <a:pt x="20692" y="8892"/>
                    <a:pt x="20797" y="8892"/>
                  </a:cubicBezTo>
                  <a:cubicBezTo>
                    <a:pt x="20863" y="8892"/>
                    <a:pt x="20929" y="8861"/>
                    <a:pt x="20968" y="8792"/>
                  </a:cubicBezTo>
                  <a:cubicBezTo>
                    <a:pt x="21782" y="7369"/>
                    <a:pt x="22748" y="6022"/>
                    <a:pt x="23866" y="4827"/>
                  </a:cubicBezTo>
                  <a:lnTo>
                    <a:pt x="23866" y="4827"/>
                  </a:lnTo>
                  <a:cubicBezTo>
                    <a:pt x="23688" y="6022"/>
                    <a:pt x="23688" y="7242"/>
                    <a:pt x="23866" y="8462"/>
                  </a:cubicBezTo>
                  <a:cubicBezTo>
                    <a:pt x="23884" y="8554"/>
                    <a:pt x="23969" y="8619"/>
                    <a:pt x="24054" y="8619"/>
                  </a:cubicBezTo>
                  <a:cubicBezTo>
                    <a:pt x="24086" y="8619"/>
                    <a:pt x="24117" y="8610"/>
                    <a:pt x="24145" y="8589"/>
                  </a:cubicBezTo>
                  <a:cubicBezTo>
                    <a:pt x="24161" y="8653"/>
                    <a:pt x="24227" y="8706"/>
                    <a:pt x="24293" y="8706"/>
                  </a:cubicBezTo>
                  <a:cubicBezTo>
                    <a:pt x="24332" y="8706"/>
                    <a:pt x="24371" y="8687"/>
                    <a:pt x="24400" y="8640"/>
                  </a:cubicBezTo>
                  <a:cubicBezTo>
                    <a:pt x="25772" y="5819"/>
                    <a:pt x="28059" y="3531"/>
                    <a:pt x="30881" y="2159"/>
                  </a:cubicBezTo>
                  <a:lnTo>
                    <a:pt x="30881" y="2159"/>
                  </a:lnTo>
                  <a:cubicBezTo>
                    <a:pt x="29610" y="3912"/>
                    <a:pt x="28517" y="5793"/>
                    <a:pt x="28644" y="8030"/>
                  </a:cubicBezTo>
                  <a:cubicBezTo>
                    <a:pt x="28661" y="8165"/>
                    <a:pt x="28768" y="8244"/>
                    <a:pt x="28876" y="8244"/>
                  </a:cubicBezTo>
                  <a:cubicBezTo>
                    <a:pt x="28929" y="8244"/>
                    <a:pt x="28983" y="8225"/>
                    <a:pt x="29025" y="8182"/>
                  </a:cubicBezTo>
                  <a:cubicBezTo>
                    <a:pt x="30016" y="7089"/>
                    <a:pt x="31262" y="6225"/>
                    <a:pt x="32660" y="5692"/>
                  </a:cubicBezTo>
                  <a:lnTo>
                    <a:pt x="32660" y="5692"/>
                  </a:lnTo>
                  <a:cubicBezTo>
                    <a:pt x="31745" y="7064"/>
                    <a:pt x="31643" y="8843"/>
                    <a:pt x="32355" y="10317"/>
                  </a:cubicBezTo>
                  <a:cubicBezTo>
                    <a:pt x="23230" y="11791"/>
                    <a:pt x="14182" y="13723"/>
                    <a:pt x="5236" y="16137"/>
                  </a:cubicBezTo>
                  <a:cubicBezTo>
                    <a:pt x="5287" y="16087"/>
                    <a:pt x="5261" y="16010"/>
                    <a:pt x="5236" y="15960"/>
                  </a:cubicBezTo>
                  <a:cubicBezTo>
                    <a:pt x="4372" y="15019"/>
                    <a:pt x="3050" y="14079"/>
                    <a:pt x="2415" y="13011"/>
                  </a:cubicBezTo>
                  <a:lnTo>
                    <a:pt x="1957" y="12503"/>
                  </a:lnTo>
                  <a:cubicBezTo>
                    <a:pt x="2186" y="12274"/>
                    <a:pt x="2497" y="12146"/>
                    <a:pt x="2814" y="12146"/>
                  </a:cubicBezTo>
                  <a:cubicBezTo>
                    <a:pt x="3025" y="12146"/>
                    <a:pt x="3238" y="12203"/>
                    <a:pt x="3431" y="12325"/>
                  </a:cubicBezTo>
                  <a:cubicBezTo>
                    <a:pt x="4092" y="12478"/>
                    <a:pt x="4728" y="12783"/>
                    <a:pt x="5287" y="13215"/>
                  </a:cubicBezTo>
                  <a:cubicBezTo>
                    <a:pt x="5318" y="13236"/>
                    <a:pt x="5350" y="13245"/>
                    <a:pt x="5380" y="13245"/>
                  </a:cubicBezTo>
                  <a:cubicBezTo>
                    <a:pt x="5495" y="13245"/>
                    <a:pt x="5587" y="13112"/>
                    <a:pt x="5566" y="13011"/>
                  </a:cubicBezTo>
                  <a:cubicBezTo>
                    <a:pt x="5160" y="10622"/>
                    <a:pt x="3279" y="9250"/>
                    <a:pt x="1271" y="8157"/>
                  </a:cubicBezTo>
                  <a:lnTo>
                    <a:pt x="1271" y="8157"/>
                  </a:lnTo>
                  <a:cubicBezTo>
                    <a:pt x="3940" y="8487"/>
                    <a:pt x="6405" y="9682"/>
                    <a:pt x="8337" y="11537"/>
                  </a:cubicBezTo>
                  <a:cubicBezTo>
                    <a:pt x="8380" y="11580"/>
                    <a:pt x="8431" y="11599"/>
                    <a:pt x="8482" y="11599"/>
                  </a:cubicBezTo>
                  <a:cubicBezTo>
                    <a:pt x="8611" y="11599"/>
                    <a:pt x="8736" y="11480"/>
                    <a:pt x="8718" y="11334"/>
                  </a:cubicBezTo>
                  <a:cubicBezTo>
                    <a:pt x="8565" y="10241"/>
                    <a:pt x="8286" y="9148"/>
                    <a:pt x="7854" y="8131"/>
                  </a:cubicBezTo>
                  <a:lnTo>
                    <a:pt x="7854" y="8131"/>
                  </a:lnTo>
                  <a:cubicBezTo>
                    <a:pt x="8794" y="8665"/>
                    <a:pt x="9684" y="9301"/>
                    <a:pt x="10497" y="9987"/>
                  </a:cubicBezTo>
                  <a:cubicBezTo>
                    <a:pt x="10548" y="10029"/>
                    <a:pt x="10607" y="10049"/>
                    <a:pt x="10664" y="10049"/>
                  </a:cubicBezTo>
                  <a:cubicBezTo>
                    <a:pt x="10777" y="10049"/>
                    <a:pt x="10878" y="9970"/>
                    <a:pt x="10878" y="9834"/>
                  </a:cubicBezTo>
                  <a:cubicBezTo>
                    <a:pt x="10726" y="7547"/>
                    <a:pt x="11158" y="5234"/>
                    <a:pt x="12149" y="3175"/>
                  </a:cubicBezTo>
                  <a:lnTo>
                    <a:pt x="12149" y="3175"/>
                  </a:lnTo>
                  <a:cubicBezTo>
                    <a:pt x="12047" y="5107"/>
                    <a:pt x="12378" y="7064"/>
                    <a:pt x="13090" y="8869"/>
                  </a:cubicBezTo>
                  <a:cubicBezTo>
                    <a:pt x="13128" y="8970"/>
                    <a:pt x="13217" y="9021"/>
                    <a:pt x="13302" y="9021"/>
                  </a:cubicBezTo>
                  <a:cubicBezTo>
                    <a:pt x="13388" y="9021"/>
                    <a:pt x="13471" y="8970"/>
                    <a:pt x="13496" y="8869"/>
                  </a:cubicBezTo>
                  <a:cubicBezTo>
                    <a:pt x="13979" y="7674"/>
                    <a:pt x="14640" y="6530"/>
                    <a:pt x="15453" y="5539"/>
                  </a:cubicBezTo>
                  <a:cubicBezTo>
                    <a:pt x="15580" y="6708"/>
                    <a:pt x="15707" y="7877"/>
                    <a:pt x="15860" y="9021"/>
                  </a:cubicBezTo>
                  <a:cubicBezTo>
                    <a:pt x="15860" y="9123"/>
                    <a:pt x="15911" y="9199"/>
                    <a:pt x="16012" y="9224"/>
                  </a:cubicBezTo>
                  <a:cubicBezTo>
                    <a:pt x="15961" y="9301"/>
                    <a:pt x="15936" y="9326"/>
                    <a:pt x="15885" y="9453"/>
                  </a:cubicBezTo>
                  <a:cubicBezTo>
                    <a:pt x="15849" y="9543"/>
                    <a:pt x="15928" y="9633"/>
                    <a:pt x="16004" y="9633"/>
                  </a:cubicBezTo>
                  <a:cubicBezTo>
                    <a:pt x="16035" y="9633"/>
                    <a:pt x="16066" y="9617"/>
                    <a:pt x="16089" y="9580"/>
                  </a:cubicBezTo>
                  <a:cubicBezTo>
                    <a:pt x="18020" y="6225"/>
                    <a:pt x="19825" y="2794"/>
                    <a:pt x="23230" y="812"/>
                  </a:cubicBezTo>
                  <a:close/>
                  <a:moveTo>
                    <a:pt x="23944" y="1"/>
                  </a:moveTo>
                  <a:cubicBezTo>
                    <a:pt x="23911" y="1"/>
                    <a:pt x="23877" y="8"/>
                    <a:pt x="23840" y="24"/>
                  </a:cubicBezTo>
                  <a:cubicBezTo>
                    <a:pt x="20257" y="1752"/>
                    <a:pt x="17919" y="5158"/>
                    <a:pt x="16266" y="8691"/>
                  </a:cubicBezTo>
                  <a:cubicBezTo>
                    <a:pt x="16114" y="7471"/>
                    <a:pt x="15987" y="6251"/>
                    <a:pt x="15834" y="5031"/>
                  </a:cubicBezTo>
                  <a:cubicBezTo>
                    <a:pt x="15816" y="4904"/>
                    <a:pt x="15708" y="4790"/>
                    <a:pt x="15601" y="4790"/>
                  </a:cubicBezTo>
                  <a:cubicBezTo>
                    <a:pt x="15558" y="4790"/>
                    <a:pt x="15515" y="4809"/>
                    <a:pt x="15479" y="4853"/>
                  </a:cubicBezTo>
                  <a:cubicBezTo>
                    <a:pt x="14589" y="5869"/>
                    <a:pt x="13877" y="7013"/>
                    <a:pt x="13344" y="8233"/>
                  </a:cubicBezTo>
                  <a:cubicBezTo>
                    <a:pt x="12632" y="6251"/>
                    <a:pt x="12403" y="4141"/>
                    <a:pt x="12708" y="2082"/>
                  </a:cubicBezTo>
                  <a:cubicBezTo>
                    <a:pt x="12723" y="1947"/>
                    <a:pt x="12604" y="1874"/>
                    <a:pt x="12484" y="1874"/>
                  </a:cubicBezTo>
                  <a:cubicBezTo>
                    <a:pt x="12401" y="1874"/>
                    <a:pt x="12318" y="1908"/>
                    <a:pt x="12276" y="1981"/>
                  </a:cubicBezTo>
                  <a:cubicBezTo>
                    <a:pt x="10955" y="4192"/>
                    <a:pt x="10319" y="6759"/>
                    <a:pt x="10421" y="9377"/>
                  </a:cubicBezTo>
                  <a:cubicBezTo>
                    <a:pt x="9506" y="8614"/>
                    <a:pt x="8515" y="7979"/>
                    <a:pt x="7473" y="7445"/>
                  </a:cubicBezTo>
                  <a:cubicBezTo>
                    <a:pt x="7435" y="7426"/>
                    <a:pt x="7397" y="7418"/>
                    <a:pt x="7362" y="7418"/>
                  </a:cubicBezTo>
                  <a:cubicBezTo>
                    <a:pt x="7204" y="7418"/>
                    <a:pt x="7085" y="7580"/>
                    <a:pt x="7168" y="7725"/>
                  </a:cubicBezTo>
                  <a:cubicBezTo>
                    <a:pt x="7651" y="8716"/>
                    <a:pt x="8006" y="9758"/>
                    <a:pt x="8184" y="10851"/>
                  </a:cubicBezTo>
                  <a:cubicBezTo>
                    <a:pt x="5973" y="8919"/>
                    <a:pt x="3203" y="7801"/>
                    <a:pt x="280" y="7674"/>
                  </a:cubicBezTo>
                  <a:cubicBezTo>
                    <a:pt x="77" y="7674"/>
                    <a:pt x="0" y="7928"/>
                    <a:pt x="178" y="8030"/>
                  </a:cubicBezTo>
                  <a:cubicBezTo>
                    <a:pt x="1068" y="8462"/>
                    <a:pt x="1957" y="8970"/>
                    <a:pt x="2771" y="9555"/>
                  </a:cubicBezTo>
                  <a:cubicBezTo>
                    <a:pt x="3127" y="9809"/>
                    <a:pt x="5617" y="12096"/>
                    <a:pt x="5033" y="12579"/>
                  </a:cubicBezTo>
                  <a:cubicBezTo>
                    <a:pt x="5007" y="12579"/>
                    <a:pt x="3406" y="11944"/>
                    <a:pt x="3254" y="11918"/>
                  </a:cubicBezTo>
                  <a:cubicBezTo>
                    <a:pt x="2978" y="11876"/>
                    <a:pt x="2702" y="11856"/>
                    <a:pt x="2428" y="11856"/>
                  </a:cubicBezTo>
                  <a:cubicBezTo>
                    <a:pt x="2046" y="11856"/>
                    <a:pt x="1667" y="11895"/>
                    <a:pt x="1297" y="11969"/>
                  </a:cubicBezTo>
                  <a:cubicBezTo>
                    <a:pt x="1144" y="12020"/>
                    <a:pt x="1093" y="12198"/>
                    <a:pt x="1195" y="12300"/>
                  </a:cubicBezTo>
                  <a:cubicBezTo>
                    <a:pt x="2440" y="13596"/>
                    <a:pt x="3711" y="14892"/>
                    <a:pt x="4982" y="16163"/>
                  </a:cubicBezTo>
                  <a:cubicBezTo>
                    <a:pt x="5007" y="16188"/>
                    <a:pt x="5033" y="16188"/>
                    <a:pt x="5033" y="16188"/>
                  </a:cubicBezTo>
                  <a:cubicBezTo>
                    <a:pt x="4931" y="16214"/>
                    <a:pt x="4804" y="16239"/>
                    <a:pt x="4702" y="16290"/>
                  </a:cubicBezTo>
                  <a:cubicBezTo>
                    <a:pt x="4601" y="16315"/>
                    <a:pt x="4626" y="16468"/>
                    <a:pt x="4753" y="16468"/>
                  </a:cubicBezTo>
                  <a:cubicBezTo>
                    <a:pt x="14208" y="14257"/>
                    <a:pt x="23688" y="12249"/>
                    <a:pt x="33295" y="10673"/>
                  </a:cubicBezTo>
                  <a:cubicBezTo>
                    <a:pt x="33585" y="10625"/>
                    <a:pt x="33485" y="10186"/>
                    <a:pt x="33212" y="10186"/>
                  </a:cubicBezTo>
                  <a:cubicBezTo>
                    <a:pt x="33198" y="10186"/>
                    <a:pt x="33183" y="10188"/>
                    <a:pt x="33168" y="10190"/>
                  </a:cubicBezTo>
                  <a:lnTo>
                    <a:pt x="32812" y="10266"/>
                  </a:lnTo>
                  <a:cubicBezTo>
                    <a:pt x="31999" y="8665"/>
                    <a:pt x="32228" y="6734"/>
                    <a:pt x="33397" y="5387"/>
                  </a:cubicBezTo>
                  <a:cubicBezTo>
                    <a:pt x="33513" y="5246"/>
                    <a:pt x="33437" y="4999"/>
                    <a:pt x="33247" y="4999"/>
                  </a:cubicBezTo>
                  <a:cubicBezTo>
                    <a:pt x="33230" y="4999"/>
                    <a:pt x="33212" y="5001"/>
                    <a:pt x="33193" y="5005"/>
                  </a:cubicBezTo>
                  <a:cubicBezTo>
                    <a:pt x="31643" y="5514"/>
                    <a:pt x="30220" y="6352"/>
                    <a:pt x="29076" y="7521"/>
                  </a:cubicBezTo>
                  <a:cubicBezTo>
                    <a:pt x="29127" y="5310"/>
                    <a:pt x="30398" y="3506"/>
                    <a:pt x="31668" y="1752"/>
                  </a:cubicBezTo>
                  <a:cubicBezTo>
                    <a:pt x="31779" y="1598"/>
                    <a:pt x="31621" y="1463"/>
                    <a:pt x="31461" y="1463"/>
                  </a:cubicBezTo>
                  <a:cubicBezTo>
                    <a:pt x="31437" y="1463"/>
                    <a:pt x="31412" y="1466"/>
                    <a:pt x="31389" y="1473"/>
                  </a:cubicBezTo>
                  <a:cubicBezTo>
                    <a:pt x="28263" y="2794"/>
                    <a:pt x="25747" y="5209"/>
                    <a:pt x="24298" y="8259"/>
                  </a:cubicBezTo>
                  <a:cubicBezTo>
                    <a:pt x="24095" y="6911"/>
                    <a:pt x="24145" y="5539"/>
                    <a:pt x="24425" y="4217"/>
                  </a:cubicBezTo>
                  <a:cubicBezTo>
                    <a:pt x="24461" y="4072"/>
                    <a:pt x="24354" y="3952"/>
                    <a:pt x="24225" y="3952"/>
                  </a:cubicBezTo>
                  <a:cubicBezTo>
                    <a:pt x="24174" y="3952"/>
                    <a:pt x="24120" y="3971"/>
                    <a:pt x="24069" y="4014"/>
                  </a:cubicBezTo>
                  <a:cubicBezTo>
                    <a:pt x="22951" y="5132"/>
                    <a:pt x="21934" y="6403"/>
                    <a:pt x="21095" y="7776"/>
                  </a:cubicBezTo>
                  <a:cubicBezTo>
                    <a:pt x="21350" y="5056"/>
                    <a:pt x="22417" y="2489"/>
                    <a:pt x="24095" y="354"/>
                  </a:cubicBezTo>
                  <a:cubicBezTo>
                    <a:pt x="24223" y="204"/>
                    <a:pt x="24117" y="1"/>
                    <a:pt x="23944"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9"/>
            <p:cNvSpPr/>
            <p:nvPr/>
          </p:nvSpPr>
          <p:spPr>
            <a:xfrm>
              <a:off x="1542935" y="4321291"/>
              <a:ext cx="187528" cy="194720"/>
            </a:xfrm>
            <a:custGeom>
              <a:rect b="b" l="l" r="r" t="t"/>
              <a:pathLst>
                <a:path extrusionOk="0" h="4738" w="4563">
                  <a:moveTo>
                    <a:pt x="159" y="1"/>
                  </a:moveTo>
                  <a:cubicBezTo>
                    <a:pt x="73" y="1"/>
                    <a:pt x="0" y="134"/>
                    <a:pt x="85" y="197"/>
                  </a:cubicBezTo>
                  <a:cubicBezTo>
                    <a:pt x="1660" y="1468"/>
                    <a:pt x="2652" y="2917"/>
                    <a:pt x="3770" y="4569"/>
                  </a:cubicBezTo>
                  <a:cubicBezTo>
                    <a:pt x="3849" y="4687"/>
                    <a:pt x="3962" y="4737"/>
                    <a:pt x="4074" y="4737"/>
                  </a:cubicBezTo>
                  <a:cubicBezTo>
                    <a:pt x="4322" y="4737"/>
                    <a:pt x="4563" y="4493"/>
                    <a:pt x="4405" y="4213"/>
                  </a:cubicBezTo>
                  <a:cubicBezTo>
                    <a:pt x="3439" y="2510"/>
                    <a:pt x="1813" y="1112"/>
                    <a:pt x="212" y="19"/>
                  </a:cubicBezTo>
                  <a:cubicBezTo>
                    <a:pt x="194" y="6"/>
                    <a:pt x="176" y="1"/>
                    <a:pt x="1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9"/>
            <p:cNvSpPr/>
            <p:nvPr/>
          </p:nvSpPr>
          <p:spPr>
            <a:xfrm>
              <a:off x="1736052" y="4363703"/>
              <a:ext cx="83962" cy="144869"/>
            </a:xfrm>
            <a:custGeom>
              <a:rect b="b" l="l" r="r" t="t"/>
              <a:pathLst>
                <a:path extrusionOk="0" h="3525" w="2043">
                  <a:moveTo>
                    <a:pt x="219" y="1"/>
                  </a:moveTo>
                  <a:cubicBezTo>
                    <a:pt x="104" y="1"/>
                    <a:pt x="0" y="111"/>
                    <a:pt x="88" y="233"/>
                  </a:cubicBezTo>
                  <a:cubicBezTo>
                    <a:pt x="647" y="1275"/>
                    <a:pt x="1053" y="2317"/>
                    <a:pt x="1511" y="3384"/>
                  </a:cubicBezTo>
                  <a:cubicBezTo>
                    <a:pt x="1556" y="3483"/>
                    <a:pt x="1639" y="3525"/>
                    <a:pt x="1725" y="3525"/>
                  </a:cubicBezTo>
                  <a:cubicBezTo>
                    <a:pt x="1880" y="3525"/>
                    <a:pt x="2043" y="3387"/>
                    <a:pt x="1994" y="3206"/>
                  </a:cubicBezTo>
                  <a:cubicBezTo>
                    <a:pt x="1638" y="2063"/>
                    <a:pt x="1079" y="1021"/>
                    <a:pt x="367" y="80"/>
                  </a:cubicBezTo>
                  <a:cubicBezTo>
                    <a:pt x="327" y="24"/>
                    <a:pt x="272" y="1"/>
                    <a:pt x="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9"/>
            <p:cNvSpPr/>
            <p:nvPr/>
          </p:nvSpPr>
          <p:spPr>
            <a:xfrm>
              <a:off x="1906771" y="4231123"/>
              <a:ext cx="36782" cy="234872"/>
            </a:xfrm>
            <a:custGeom>
              <a:rect b="b" l="l" r="r" t="t"/>
              <a:pathLst>
                <a:path extrusionOk="0" h="5715" w="895">
                  <a:moveTo>
                    <a:pt x="756" y="1"/>
                  </a:moveTo>
                  <a:cubicBezTo>
                    <a:pt x="707" y="1"/>
                    <a:pt x="656" y="31"/>
                    <a:pt x="635" y="104"/>
                  </a:cubicBezTo>
                  <a:cubicBezTo>
                    <a:pt x="127" y="1832"/>
                    <a:pt x="0" y="3687"/>
                    <a:pt x="330" y="5492"/>
                  </a:cubicBezTo>
                  <a:cubicBezTo>
                    <a:pt x="351" y="5648"/>
                    <a:pt x="453" y="5715"/>
                    <a:pt x="562" y="5715"/>
                  </a:cubicBezTo>
                  <a:cubicBezTo>
                    <a:pt x="720" y="5715"/>
                    <a:pt x="894" y="5575"/>
                    <a:pt x="864" y="5365"/>
                  </a:cubicBezTo>
                  <a:cubicBezTo>
                    <a:pt x="585" y="3637"/>
                    <a:pt x="585" y="1883"/>
                    <a:pt x="864" y="155"/>
                  </a:cubicBezTo>
                  <a:cubicBezTo>
                    <a:pt x="894" y="64"/>
                    <a:pt x="826" y="1"/>
                    <a:pt x="7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9"/>
            <p:cNvSpPr/>
            <p:nvPr/>
          </p:nvSpPr>
          <p:spPr>
            <a:xfrm>
              <a:off x="2060311" y="4071706"/>
              <a:ext cx="127895" cy="352781"/>
            </a:xfrm>
            <a:custGeom>
              <a:rect b="b" l="l" r="r" t="t"/>
              <a:pathLst>
                <a:path extrusionOk="0" h="8584" w="3112">
                  <a:moveTo>
                    <a:pt x="2980" y="1"/>
                  </a:moveTo>
                  <a:cubicBezTo>
                    <a:pt x="2950" y="1"/>
                    <a:pt x="2921" y="13"/>
                    <a:pt x="2898" y="43"/>
                  </a:cubicBezTo>
                  <a:cubicBezTo>
                    <a:pt x="1220" y="2280"/>
                    <a:pt x="0" y="5330"/>
                    <a:pt x="280" y="8202"/>
                  </a:cubicBezTo>
                  <a:cubicBezTo>
                    <a:pt x="280" y="8456"/>
                    <a:pt x="470" y="8583"/>
                    <a:pt x="661" y="8583"/>
                  </a:cubicBezTo>
                  <a:cubicBezTo>
                    <a:pt x="852" y="8583"/>
                    <a:pt x="1042" y="8456"/>
                    <a:pt x="1042" y="8202"/>
                  </a:cubicBezTo>
                  <a:cubicBezTo>
                    <a:pt x="1144" y="5279"/>
                    <a:pt x="1551" y="2687"/>
                    <a:pt x="3075" y="120"/>
                  </a:cubicBezTo>
                  <a:cubicBezTo>
                    <a:pt x="3111" y="66"/>
                    <a:pt x="3047" y="1"/>
                    <a:pt x="29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9"/>
            <p:cNvSpPr/>
            <p:nvPr/>
          </p:nvSpPr>
          <p:spPr>
            <a:xfrm>
              <a:off x="2213851" y="4238438"/>
              <a:ext cx="51947" cy="160486"/>
            </a:xfrm>
            <a:custGeom>
              <a:rect b="b" l="l" r="r" t="t"/>
              <a:pathLst>
                <a:path extrusionOk="0" h="3905" w="1264">
                  <a:moveTo>
                    <a:pt x="1102" y="0"/>
                  </a:moveTo>
                  <a:cubicBezTo>
                    <a:pt x="1070" y="0"/>
                    <a:pt x="1039" y="16"/>
                    <a:pt x="1017" y="53"/>
                  </a:cubicBezTo>
                  <a:cubicBezTo>
                    <a:pt x="509" y="1120"/>
                    <a:pt x="0" y="2595"/>
                    <a:pt x="382" y="3764"/>
                  </a:cubicBezTo>
                  <a:cubicBezTo>
                    <a:pt x="417" y="3859"/>
                    <a:pt x="498" y="3904"/>
                    <a:pt x="576" y="3904"/>
                  </a:cubicBezTo>
                  <a:cubicBezTo>
                    <a:pt x="664" y="3904"/>
                    <a:pt x="749" y="3846"/>
                    <a:pt x="763" y="3738"/>
                  </a:cubicBezTo>
                  <a:cubicBezTo>
                    <a:pt x="788" y="3179"/>
                    <a:pt x="712" y="2620"/>
                    <a:pt x="763" y="2061"/>
                  </a:cubicBezTo>
                  <a:cubicBezTo>
                    <a:pt x="814" y="1400"/>
                    <a:pt x="966" y="765"/>
                    <a:pt x="1246" y="180"/>
                  </a:cubicBezTo>
                  <a:cubicBezTo>
                    <a:pt x="1264" y="90"/>
                    <a:pt x="1180" y="0"/>
                    <a:pt x="11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9"/>
            <p:cNvSpPr/>
            <p:nvPr/>
          </p:nvSpPr>
          <p:spPr>
            <a:xfrm>
              <a:off x="2363693" y="4108693"/>
              <a:ext cx="134183" cy="260024"/>
            </a:xfrm>
            <a:custGeom>
              <a:rect b="b" l="l" r="r" t="t"/>
              <a:pathLst>
                <a:path extrusionOk="0" h="6327" w="3265">
                  <a:moveTo>
                    <a:pt x="3011" y="0"/>
                  </a:moveTo>
                  <a:cubicBezTo>
                    <a:pt x="2975" y="0"/>
                    <a:pt x="2940" y="10"/>
                    <a:pt x="2912" y="33"/>
                  </a:cubicBezTo>
                  <a:cubicBezTo>
                    <a:pt x="1285" y="1609"/>
                    <a:pt x="268" y="3693"/>
                    <a:pt x="40" y="5955"/>
                  </a:cubicBezTo>
                  <a:cubicBezTo>
                    <a:pt x="1" y="6199"/>
                    <a:pt x="190" y="6327"/>
                    <a:pt x="394" y="6327"/>
                  </a:cubicBezTo>
                  <a:cubicBezTo>
                    <a:pt x="592" y="6327"/>
                    <a:pt x="802" y="6206"/>
                    <a:pt x="827" y="5955"/>
                  </a:cubicBezTo>
                  <a:cubicBezTo>
                    <a:pt x="1005" y="3769"/>
                    <a:pt x="1844" y="1939"/>
                    <a:pt x="3166" y="236"/>
                  </a:cubicBezTo>
                  <a:cubicBezTo>
                    <a:pt x="3264" y="118"/>
                    <a:pt x="3134" y="0"/>
                    <a:pt x="30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9"/>
            <p:cNvSpPr/>
            <p:nvPr/>
          </p:nvSpPr>
          <p:spPr>
            <a:xfrm>
              <a:off x="2529932" y="4211273"/>
              <a:ext cx="75907" cy="122101"/>
            </a:xfrm>
            <a:custGeom>
              <a:rect b="b" l="l" r="r" t="t"/>
              <a:pathLst>
                <a:path extrusionOk="0" h="2971" w="1847">
                  <a:moveTo>
                    <a:pt x="1668" y="0"/>
                  </a:moveTo>
                  <a:cubicBezTo>
                    <a:pt x="1643" y="0"/>
                    <a:pt x="1615" y="8"/>
                    <a:pt x="1586" y="28"/>
                  </a:cubicBezTo>
                  <a:cubicBezTo>
                    <a:pt x="1256" y="282"/>
                    <a:pt x="1002" y="612"/>
                    <a:pt x="849" y="1019"/>
                  </a:cubicBezTo>
                  <a:cubicBezTo>
                    <a:pt x="773" y="1222"/>
                    <a:pt x="747" y="1426"/>
                    <a:pt x="722" y="1629"/>
                  </a:cubicBezTo>
                  <a:cubicBezTo>
                    <a:pt x="722" y="1723"/>
                    <a:pt x="744" y="2430"/>
                    <a:pt x="544" y="2430"/>
                  </a:cubicBezTo>
                  <a:cubicBezTo>
                    <a:pt x="528" y="2430"/>
                    <a:pt x="512" y="2426"/>
                    <a:pt x="493" y="2417"/>
                  </a:cubicBezTo>
                  <a:cubicBezTo>
                    <a:pt x="452" y="2395"/>
                    <a:pt x="412" y="2385"/>
                    <a:pt x="374" y="2385"/>
                  </a:cubicBezTo>
                  <a:cubicBezTo>
                    <a:pt x="151" y="2385"/>
                    <a:pt x="0" y="2722"/>
                    <a:pt x="239" y="2874"/>
                  </a:cubicBezTo>
                  <a:cubicBezTo>
                    <a:pt x="345" y="2941"/>
                    <a:pt x="460" y="2971"/>
                    <a:pt x="572" y="2971"/>
                  </a:cubicBezTo>
                  <a:cubicBezTo>
                    <a:pt x="891" y="2971"/>
                    <a:pt x="1193" y="2730"/>
                    <a:pt x="1230" y="2391"/>
                  </a:cubicBezTo>
                  <a:cubicBezTo>
                    <a:pt x="1230" y="2086"/>
                    <a:pt x="1230" y="1781"/>
                    <a:pt x="1230" y="1476"/>
                  </a:cubicBezTo>
                  <a:cubicBezTo>
                    <a:pt x="1281" y="1019"/>
                    <a:pt x="1459" y="612"/>
                    <a:pt x="1764" y="256"/>
                  </a:cubicBezTo>
                  <a:cubicBezTo>
                    <a:pt x="1846" y="153"/>
                    <a:pt x="1778" y="0"/>
                    <a:pt x="16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9"/>
            <p:cNvSpPr/>
            <p:nvPr/>
          </p:nvSpPr>
          <p:spPr>
            <a:xfrm>
              <a:off x="-1085826" y="3980099"/>
              <a:ext cx="10653171" cy="3364365"/>
            </a:xfrm>
            <a:custGeom>
              <a:rect b="b" l="l" r="r" t="t"/>
              <a:pathLst>
                <a:path extrusionOk="0" h="81863" w="259217">
                  <a:moveTo>
                    <a:pt x="141893" y="0"/>
                  </a:moveTo>
                  <a:cubicBezTo>
                    <a:pt x="134161" y="0"/>
                    <a:pt x="126452" y="612"/>
                    <a:pt x="118794" y="1637"/>
                  </a:cubicBezTo>
                  <a:cubicBezTo>
                    <a:pt x="99478" y="4204"/>
                    <a:pt x="80594" y="9186"/>
                    <a:pt x="61583" y="13379"/>
                  </a:cubicBezTo>
                  <a:cubicBezTo>
                    <a:pt x="44305" y="17188"/>
                    <a:pt x="26701" y="20496"/>
                    <a:pt x="8945" y="20496"/>
                  </a:cubicBezTo>
                  <a:cubicBezTo>
                    <a:pt x="8810" y="20496"/>
                    <a:pt x="8675" y="20496"/>
                    <a:pt x="8540" y="20496"/>
                  </a:cubicBezTo>
                  <a:cubicBezTo>
                    <a:pt x="6914" y="24410"/>
                    <a:pt x="5491" y="28400"/>
                    <a:pt x="4347" y="32492"/>
                  </a:cubicBezTo>
                  <a:cubicBezTo>
                    <a:pt x="1653" y="41997"/>
                    <a:pt x="1" y="52240"/>
                    <a:pt x="484" y="62152"/>
                  </a:cubicBezTo>
                  <a:cubicBezTo>
                    <a:pt x="738" y="67083"/>
                    <a:pt x="2314" y="71581"/>
                    <a:pt x="6863" y="74021"/>
                  </a:cubicBezTo>
                  <a:cubicBezTo>
                    <a:pt x="11057" y="76283"/>
                    <a:pt x="16165" y="77071"/>
                    <a:pt x="20816" y="77783"/>
                  </a:cubicBezTo>
                  <a:cubicBezTo>
                    <a:pt x="31491" y="79409"/>
                    <a:pt x="42445" y="79765"/>
                    <a:pt x="53221" y="80324"/>
                  </a:cubicBezTo>
                  <a:cubicBezTo>
                    <a:pt x="64023" y="80858"/>
                    <a:pt x="74850" y="81265"/>
                    <a:pt x="85677" y="81493"/>
                  </a:cubicBezTo>
                  <a:cubicBezTo>
                    <a:pt x="96858" y="81756"/>
                    <a:pt x="108033" y="81862"/>
                    <a:pt x="119207" y="81862"/>
                  </a:cubicBezTo>
                  <a:cubicBezTo>
                    <a:pt x="129700" y="81862"/>
                    <a:pt x="140192" y="81768"/>
                    <a:pt x="150691" y="81621"/>
                  </a:cubicBezTo>
                  <a:cubicBezTo>
                    <a:pt x="172244" y="81290"/>
                    <a:pt x="193796" y="80731"/>
                    <a:pt x="215324" y="80146"/>
                  </a:cubicBezTo>
                  <a:cubicBezTo>
                    <a:pt x="220737" y="80019"/>
                    <a:pt x="226125" y="79867"/>
                    <a:pt x="231539" y="79664"/>
                  </a:cubicBezTo>
                  <a:cubicBezTo>
                    <a:pt x="236698" y="79486"/>
                    <a:pt x="241959" y="79486"/>
                    <a:pt x="247093" y="78977"/>
                  </a:cubicBezTo>
                  <a:cubicBezTo>
                    <a:pt x="249940" y="78672"/>
                    <a:pt x="252024" y="77452"/>
                    <a:pt x="253295" y="74860"/>
                  </a:cubicBezTo>
                  <a:cubicBezTo>
                    <a:pt x="254362" y="72700"/>
                    <a:pt x="254998" y="70285"/>
                    <a:pt x="255633" y="67972"/>
                  </a:cubicBezTo>
                  <a:cubicBezTo>
                    <a:pt x="256980" y="63118"/>
                    <a:pt x="257870" y="58136"/>
                    <a:pt x="258327" y="53104"/>
                  </a:cubicBezTo>
                  <a:cubicBezTo>
                    <a:pt x="259217" y="43116"/>
                    <a:pt x="258302" y="33051"/>
                    <a:pt x="255658" y="23368"/>
                  </a:cubicBezTo>
                  <a:cubicBezTo>
                    <a:pt x="255430" y="22580"/>
                    <a:pt x="255176" y="20368"/>
                    <a:pt x="254489" y="19936"/>
                  </a:cubicBezTo>
                  <a:cubicBezTo>
                    <a:pt x="254360" y="19846"/>
                    <a:pt x="254143" y="19811"/>
                    <a:pt x="253882" y="19811"/>
                  </a:cubicBezTo>
                  <a:cubicBezTo>
                    <a:pt x="253116" y="19811"/>
                    <a:pt x="251964" y="20108"/>
                    <a:pt x="251490" y="20165"/>
                  </a:cubicBezTo>
                  <a:cubicBezTo>
                    <a:pt x="249127" y="20419"/>
                    <a:pt x="246763" y="20546"/>
                    <a:pt x="244399" y="20572"/>
                  </a:cubicBezTo>
                  <a:cubicBezTo>
                    <a:pt x="239926" y="20572"/>
                    <a:pt x="235478" y="20267"/>
                    <a:pt x="231056" y="19606"/>
                  </a:cubicBezTo>
                  <a:cubicBezTo>
                    <a:pt x="211994" y="16886"/>
                    <a:pt x="194127" y="9262"/>
                    <a:pt x="175599" y="4433"/>
                  </a:cubicBezTo>
                  <a:cubicBezTo>
                    <a:pt x="166169" y="1993"/>
                    <a:pt x="156613" y="417"/>
                    <a:pt x="146879" y="87"/>
                  </a:cubicBezTo>
                  <a:cubicBezTo>
                    <a:pt x="145216" y="28"/>
                    <a:pt x="143554" y="0"/>
                    <a:pt x="141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9"/>
            <p:cNvSpPr/>
            <p:nvPr/>
          </p:nvSpPr>
          <p:spPr>
            <a:xfrm>
              <a:off x="-984479" y="3980099"/>
              <a:ext cx="10506905" cy="1648708"/>
            </a:xfrm>
            <a:custGeom>
              <a:rect b="b" l="l" r="r" t="t"/>
              <a:pathLst>
                <a:path extrusionOk="0" h="40117" w="255658">
                  <a:moveTo>
                    <a:pt x="139427" y="0"/>
                  </a:moveTo>
                  <a:cubicBezTo>
                    <a:pt x="131695" y="0"/>
                    <a:pt x="123986" y="612"/>
                    <a:pt x="116328" y="1637"/>
                  </a:cubicBezTo>
                  <a:cubicBezTo>
                    <a:pt x="97012" y="4179"/>
                    <a:pt x="78128" y="9186"/>
                    <a:pt x="59117" y="13379"/>
                  </a:cubicBezTo>
                  <a:cubicBezTo>
                    <a:pt x="41839" y="17188"/>
                    <a:pt x="24235" y="20496"/>
                    <a:pt x="6479" y="20496"/>
                  </a:cubicBezTo>
                  <a:cubicBezTo>
                    <a:pt x="6344" y="20496"/>
                    <a:pt x="6209" y="20496"/>
                    <a:pt x="6074" y="20496"/>
                  </a:cubicBezTo>
                  <a:cubicBezTo>
                    <a:pt x="4448" y="24410"/>
                    <a:pt x="3025" y="28400"/>
                    <a:pt x="1881" y="32492"/>
                  </a:cubicBezTo>
                  <a:cubicBezTo>
                    <a:pt x="1169" y="34983"/>
                    <a:pt x="534" y="37550"/>
                    <a:pt x="0" y="40117"/>
                  </a:cubicBezTo>
                  <a:lnTo>
                    <a:pt x="4041" y="40040"/>
                  </a:lnTo>
                  <a:cubicBezTo>
                    <a:pt x="9150" y="39939"/>
                    <a:pt x="14258" y="39786"/>
                    <a:pt x="19342" y="39202"/>
                  </a:cubicBezTo>
                  <a:cubicBezTo>
                    <a:pt x="24476" y="38617"/>
                    <a:pt x="29508" y="37397"/>
                    <a:pt x="34515" y="36075"/>
                  </a:cubicBezTo>
                  <a:cubicBezTo>
                    <a:pt x="44173" y="33508"/>
                    <a:pt x="53627" y="30230"/>
                    <a:pt x="62828" y="26316"/>
                  </a:cubicBezTo>
                  <a:cubicBezTo>
                    <a:pt x="80314" y="18844"/>
                    <a:pt x="96529" y="8474"/>
                    <a:pt x="115134" y="3772"/>
                  </a:cubicBezTo>
                  <a:cubicBezTo>
                    <a:pt x="121424" y="2177"/>
                    <a:pt x="127891" y="1277"/>
                    <a:pt x="134366" y="1277"/>
                  </a:cubicBezTo>
                  <a:cubicBezTo>
                    <a:pt x="137074" y="1277"/>
                    <a:pt x="139783" y="1434"/>
                    <a:pt x="142481" y="1764"/>
                  </a:cubicBezTo>
                  <a:cubicBezTo>
                    <a:pt x="152165" y="2908"/>
                    <a:pt x="161314" y="6288"/>
                    <a:pt x="170184" y="10177"/>
                  </a:cubicBezTo>
                  <a:cubicBezTo>
                    <a:pt x="179487" y="14294"/>
                    <a:pt x="188484" y="19047"/>
                    <a:pt x="197938" y="22808"/>
                  </a:cubicBezTo>
                  <a:cubicBezTo>
                    <a:pt x="206707" y="26341"/>
                    <a:pt x="215679" y="29289"/>
                    <a:pt x="224828" y="31678"/>
                  </a:cubicBezTo>
                  <a:cubicBezTo>
                    <a:pt x="234842" y="34220"/>
                    <a:pt x="245263" y="35974"/>
                    <a:pt x="255658" y="36177"/>
                  </a:cubicBezTo>
                  <a:cubicBezTo>
                    <a:pt x="255175" y="31831"/>
                    <a:pt x="254336" y="27561"/>
                    <a:pt x="253192" y="23368"/>
                  </a:cubicBezTo>
                  <a:cubicBezTo>
                    <a:pt x="252964" y="22554"/>
                    <a:pt x="252710" y="20368"/>
                    <a:pt x="252023" y="19936"/>
                  </a:cubicBezTo>
                  <a:cubicBezTo>
                    <a:pt x="251890" y="19854"/>
                    <a:pt x="251675" y="19822"/>
                    <a:pt x="251419" y="19822"/>
                  </a:cubicBezTo>
                  <a:cubicBezTo>
                    <a:pt x="250649" y="19822"/>
                    <a:pt x="249501" y="20108"/>
                    <a:pt x="249024" y="20165"/>
                  </a:cubicBezTo>
                  <a:cubicBezTo>
                    <a:pt x="246661" y="20419"/>
                    <a:pt x="244297" y="20546"/>
                    <a:pt x="241933" y="20572"/>
                  </a:cubicBezTo>
                  <a:cubicBezTo>
                    <a:pt x="237460" y="20572"/>
                    <a:pt x="232987" y="20267"/>
                    <a:pt x="228590" y="19606"/>
                  </a:cubicBezTo>
                  <a:cubicBezTo>
                    <a:pt x="209528" y="16886"/>
                    <a:pt x="191661" y="9262"/>
                    <a:pt x="173133" y="4433"/>
                  </a:cubicBezTo>
                  <a:cubicBezTo>
                    <a:pt x="163703" y="1967"/>
                    <a:pt x="154147" y="417"/>
                    <a:pt x="144413" y="87"/>
                  </a:cubicBezTo>
                  <a:cubicBezTo>
                    <a:pt x="142750" y="28"/>
                    <a:pt x="141088" y="0"/>
                    <a:pt x="139427"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9"/>
            <p:cNvSpPr/>
            <p:nvPr/>
          </p:nvSpPr>
          <p:spPr>
            <a:xfrm>
              <a:off x="-1117142" y="3956674"/>
              <a:ext cx="10710625" cy="3411586"/>
            </a:xfrm>
            <a:custGeom>
              <a:rect b="b" l="l" r="r" t="t"/>
              <a:pathLst>
                <a:path extrusionOk="0" h="83012" w="260615">
                  <a:moveTo>
                    <a:pt x="142655" y="570"/>
                  </a:moveTo>
                  <a:cubicBezTo>
                    <a:pt x="144316" y="570"/>
                    <a:pt x="145978" y="598"/>
                    <a:pt x="147641" y="657"/>
                  </a:cubicBezTo>
                  <a:cubicBezTo>
                    <a:pt x="157375" y="987"/>
                    <a:pt x="166931" y="2537"/>
                    <a:pt x="176361" y="5003"/>
                  </a:cubicBezTo>
                  <a:cubicBezTo>
                    <a:pt x="194889" y="9832"/>
                    <a:pt x="212756" y="17456"/>
                    <a:pt x="231818" y="20201"/>
                  </a:cubicBezTo>
                  <a:cubicBezTo>
                    <a:pt x="236046" y="20837"/>
                    <a:pt x="240345" y="21143"/>
                    <a:pt x="244646" y="21143"/>
                  </a:cubicBezTo>
                  <a:cubicBezTo>
                    <a:pt x="244818" y="21143"/>
                    <a:pt x="244989" y="21143"/>
                    <a:pt x="245161" y="21142"/>
                  </a:cubicBezTo>
                  <a:cubicBezTo>
                    <a:pt x="247525" y="21142"/>
                    <a:pt x="249889" y="20989"/>
                    <a:pt x="252252" y="20735"/>
                  </a:cubicBezTo>
                  <a:cubicBezTo>
                    <a:pt x="252734" y="20697"/>
                    <a:pt x="253901" y="20396"/>
                    <a:pt x="254670" y="20396"/>
                  </a:cubicBezTo>
                  <a:cubicBezTo>
                    <a:pt x="254916" y="20396"/>
                    <a:pt x="255122" y="20426"/>
                    <a:pt x="255251" y="20506"/>
                  </a:cubicBezTo>
                  <a:cubicBezTo>
                    <a:pt x="255938" y="20964"/>
                    <a:pt x="256192" y="23150"/>
                    <a:pt x="256420" y="23938"/>
                  </a:cubicBezTo>
                  <a:cubicBezTo>
                    <a:pt x="259064" y="33621"/>
                    <a:pt x="259979" y="43686"/>
                    <a:pt x="259089" y="53699"/>
                  </a:cubicBezTo>
                  <a:lnTo>
                    <a:pt x="259089" y="53674"/>
                  </a:lnTo>
                  <a:cubicBezTo>
                    <a:pt x="258632" y="58706"/>
                    <a:pt x="257742" y="63688"/>
                    <a:pt x="256395" y="68542"/>
                  </a:cubicBezTo>
                  <a:cubicBezTo>
                    <a:pt x="255760" y="70855"/>
                    <a:pt x="255124" y="73295"/>
                    <a:pt x="254057" y="75455"/>
                  </a:cubicBezTo>
                  <a:cubicBezTo>
                    <a:pt x="252761" y="78048"/>
                    <a:pt x="250727" y="79268"/>
                    <a:pt x="247855" y="79547"/>
                  </a:cubicBezTo>
                  <a:cubicBezTo>
                    <a:pt x="242721" y="80056"/>
                    <a:pt x="237460" y="80081"/>
                    <a:pt x="232301" y="80259"/>
                  </a:cubicBezTo>
                  <a:cubicBezTo>
                    <a:pt x="226887" y="80437"/>
                    <a:pt x="221499" y="80589"/>
                    <a:pt x="216086" y="80742"/>
                  </a:cubicBezTo>
                  <a:cubicBezTo>
                    <a:pt x="194533" y="81301"/>
                    <a:pt x="173006" y="81886"/>
                    <a:pt x="151453" y="82191"/>
                  </a:cubicBezTo>
                  <a:cubicBezTo>
                    <a:pt x="140954" y="82351"/>
                    <a:pt x="130454" y="82445"/>
                    <a:pt x="119958" y="82445"/>
                  </a:cubicBezTo>
                  <a:cubicBezTo>
                    <a:pt x="108781" y="82445"/>
                    <a:pt x="97607" y="82338"/>
                    <a:pt x="86439" y="82089"/>
                  </a:cubicBezTo>
                  <a:cubicBezTo>
                    <a:pt x="75612" y="81860"/>
                    <a:pt x="64785" y="81453"/>
                    <a:pt x="53983" y="80894"/>
                  </a:cubicBezTo>
                  <a:cubicBezTo>
                    <a:pt x="43156" y="80335"/>
                    <a:pt x="32253" y="79979"/>
                    <a:pt x="21578" y="78353"/>
                  </a:cubicBezTo>
                  <a:cubicBezTo>
                    <a:pt x="16927" y="77641"/>
                    <a:pt x="11793" y="76879"/>
                    <a:pt x="7625" y="74617"/>
                  </a:cubicBezTo>
                  <a:cubicBezTo>
                    <a:pt x="3076" y="72151"/>
                    <a:pt x="1500" y="67653"/>
                    <a:pt x="1246" y="62722"/>
                  </a:cubicBezTo>
                  <a:cubicBezTo>
                    <a:pt x="763" y="52810"/>
                    <a:pt x="2415" y="42567"/>
                    <a:pt x="5109" y="33062"/>
                  </a:cubicBezTo>
                  <a:cubicBezTo>
                    <a:pt x="6253" y="28970"/>
                    <a:pt x="7676" y="24980"/>
                    <a:pt x="9302" y="21066"/>
                  </a:cubicBezTo>
                  <a:cubicBezTo>
                    <a:pt x="9437" y="21066"/>
                    <a:pt x="9572" y="21066"/>
                    <a:pt x="9707" y="21066"/>
                  </a:cubicBezTo>
                  <a:cubicBezTo>
                    <a:pt x="27463" y="21066"/>
                    <a:pt x="45067" y="17758"/>
                    <a:pt x="62345" y="13949"/>
                  </a:cubicBezTo>
                  <a:cubicBezTo>
                    <a:pt x="81356" y="9756"/>
                    <a:pt x="100240" y="4749"/>
                    <a:pt x="119556" y="2207"/>
                  </a:cubicBezTo>
                  <a:cubicBezTo>
                    <a:pt x="127214" y="1182"/>
                    <a:pt x="134923" y="570"/>
                    <a:pt x="142655" y="570"/>
                  </a:cubicBezTo>
                  <a:close/>
                  <a:moveTo>
                    <a:pt x="142713" y="1"/>
                  </a:moveTo>
                  <a:cubicBezTo>
                    <a:pt x="115321" y="1"/>
                    <a:pt x="88258" y="7720"/>
                    <a:pt x="61659" y="13619"/>
                  </a:cubicBezTo>
                  <a:cubicBezTo>
                    <a:pt x="44453" y="17431"/>
                    <a:pt x="27043" y="20506"/>
                    <a:pt x="9404" y="20837"/>
                  </a:cubicBezTo>
                  <a:cubicBezTo>
                    <a:pt x="9684" y="20176"/>
                    <a:pt x="9963" y="19541"/>
                    <a:pt x="10243" y="18905"/>
                  </a:cubicBezTo>
                  <a:cubicBezTo>
                    <a:pt x="10349" y="18675"/>
                    <a:pt x="10148" y="18458"/>
                    <a:pt x="9964" y="18458"/>
                  </a:cubicBezTo>
                  <a:cubicBezTo>
                    <a:pt x="9883" y="18458"/>
                    <a:pt x="9806" y="18500"/>
                    <a:pt x="9760" y="18600"/>
                  </a:cubicBezTo>
                  <a:cubicBezTo>
                    <a:pt x="9430" y="19337"/>
                    <a:pt x="9099" y="20100"/>
                    <a:pt x="8794" y="20837"/>
                  </a:cubicBezTo>
                  <a:cubicBezTo>
                    <a:pt x="7752" y="20862"/>
                    <a:pt x="6710" y="20862"/>
                    <a:pt x="5643" y="20862"/>
                  </a:cubicBezTo>
                  <a:cubicBezTo>
                    <a:pt x="5566" y="20862"/>
                    <a:pt x="5566" y="20989"/>
                    <a:pt x="5643" y="21015"/>
                  </a:cubicBezTo>
                  <a:cubicBezTo>
                    <a:pt x="6659" y="21040"/>
                    <a:pt x="7676" y="21066"/>
                    <a:pt x="8718" y="21066"/>
                  </a:cubicBezTo>
                  <a:cubicBezTo>
                    <a:pt x="4575" y="30952"/>
                    <a:pt x="1983" y="41449"/>
                    <a:pt x="1017" y="52149"/>
                  </a:cubicBezTo>
                  <a:cubicBezTo>
                    <a:pt x="585" y="57232"/>
                    <a:pt x="0" y="62925"/>
                    <a:pt x="1474" y="67881"/>
                  </a:cubicBezTo>
                  <a:cubicBezTo>
                    <a:pt x="2796" y="72380"/>
                    <a:pt x="6227" y="74998"/>
                    <a:pt x="10522" y="76472"/>
                  </a:cubicBezTo>
                  <a:cubicBezTo>
                    <a:pt x="15961" y="78327"/>
                    <a:pt x="21832" y="79090"/>
                    <a:pt x="27526" y="79674"/>
                  </a:cubicBezTo>
                  <a:cubicBezTo>
                    <a:pt x="33905" y="80310"/>
                    <a:pt x="40335" y="80691"/>
                    <a:pt x="46715" y="81072"/>
                  </a:cubicBezTo>
                  <a:cubicBezTo>
                    <a:pt x="59524" y="81784"/>
                    <a:pt x="72334" y="82318"/>
                    <a:pt x="85169" y="82623"/>
                  </a:cubicBezTo>
                  <a:cubicBezTo>
                    <a:pt x="96781" y="82896"/>
                    <a:pt x="108394" y="83011"/>
                    <a:pt x="120007" y="83011"/>
                  </a:cubicBezTo>
                  <a:cubicBezTo>
                    <a:pt x="134267" y="83011"/>
                    <a:pt x="148528" y="82838"/>
                    <a:pt x="162789" y="82572"/>
                  </a:cubicBezTo>
                  <a:cubicBezTo>
                    <a:pt x="188357" y="82089"/>
                    <a:pt x="213925" y="81631"/>
                    <a:pt x="239468" y="80539"/>
                  </a:cubicBezTo>
                  <a:cubicBezTo>
                    <a:pt x="242442" y="80411"/>
                    <a:pt x="245466" y="80462"/>
                    <a:pt x="248414" y="80056"/>
                  </a:cubicBezTo>
                  <a:cubicBezTo>
                    <a:pt x="250524" y="79801"/>
                    <a:pt x="252328" y="79014"/>
                    <a:pt x="253599" y="77311"/>
                  </a:cubicBezTo>
                  <a:cubicBezTo>
                    <a:pt x="254997" y="75455"/>
                    <a:pt x="255633" y="73066"/>
                    <a:pt x="256319" y="70906"/>
                  </a:cubicBezTo>
                  <a:cubicBezTo>
                    <a:pt x="257183" y="68085"/>
                    <a:pt x="257895" y="65187"/>
                    <a:pt x="258454" y="62290"/>
                  </a:cubicBezTo>
                  <a:cubicBezTo>
                    <a:pt x="260614" y="51031"/>
                    <a:pt x="260487" y="39441"/>
                    <a:pt x="258072" y="28258"/>
                  </a:cubicBezTo>
                  <a:cubicBezTo>
                    <a:pt x="257462" y="25437"/>
                    <a:pt x="256700" y="22667"/>
                    <a:pt x="255810" y="19947"/>
                  </a:cubicBezTo>
                  <a:cubicBezTo>
                    <a:pt x="255769" y="19822"/>
                    <a:pt x="255658" y="19731"/>
                    <a:pt x="255535" y="19731"/>
                  </a:cubicBezTo>
                  <a:cubicBezTo>
                    <a:pt x="255509" y="19731"/>
                    <a:pt x="255482" y="19735"/>
                    <a:pt x="255455" y="19744"/>
                  </a:cubicBezTo>
                  <a:cubicBezTo>
                    <a:pt x="251856" y="20293"/>
                    <a:pt x="248264" y="20540"/>
                    <a:pt x="244683" y="20540"/>
                  </a:cubicBezTo>
                  <a:cubicBezTo>
                    <a:pt x="231696" y="20540"/>
                    <a:pt x="218854" y="17297"/>
                    <a:pt x="206402" y="13492"/>
                  </a:cubicBezTo>
                  <a:cubicBezTo>
                    <a:pt x="190670" y="8713"/>
                    <a:pt x="175090" y="2944"/>
                    <a:pt x="158646" y="936"/>
                  </a:cubicBezTo>
                  <a:cubicBezTo>
                    <a:pt x="153323" y="289"/>
                    <a:pt x="148012" y="1"/>
                    <a:pt x="1427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9"/>
            <p:cNvSpPr/>
            <p:nvPr/>
          </p:nvSpPr>
          <p:spPr>
            <a:xfrm>
              <a:off x="-263424" y="5005687"/>
              <a:ext cx="649053" cy="421619"/>
            </a:xfrm>
            <a:custGeom>
              <a:rect b="b" l="l" r="r" t="t"/>
              <a:pathLst>
                <a:path extrusionOk="0" h="10259" w="15793">
                  <a:moveTo>
                    <a:pt x="12287" y="1"/>
                  </a:moveTo>
                  <a:cubicBezTo>
                    <a:pt x="12237" y="1"/>
                    <a:pt x="12186" y="20"/>
                    <a:pt x="12141" y="65"/>
                  </a:cubicBezTo>
                  <a:cubicBezTo>
                    <a:pt x="9853" y="2072"/>
                    <a:pt x="8379" y="4894"/>
                    <a:pt x="8074" y="7918"/>
                  </a:cubicBezTo>
                  <a:cubicBezTo>
                    <a:pt x="7210" y="6952"/>
                    <a:pt x="6448" y="5910"/>
                    <a:pt x="5787" y="4792"/>
                  </a:cubicBezTo>
                  <a:cubicBezTo>
                    <a:pt x="5749" y="4735"/>
                    <a:pt x="5690" y="4710"/>
                    <a:pt x="5631" y="4710"/>
                  </a:cubicBezTo>
                  <a:cubicBezTo>
                    <a:pt x="5531" y="4710"/>
                    <a:pt x="5431" y="4782"/>
                    <a:pt x="5431" y="4894"/>
                  </a:cubicBezTo>
                  <a:cubicBezTo>
                    <a:pt x="5406" y="5656"/>
                    <a:pt x="5507" y="6520"/>
                    <a:pt x="5380" y="7283"/>
                  </a:cubicBezTo>
                  <a:cubicBezTo>
                    <a:pt x="5558" y="7689"/>
                    <a:pt x="5482" y="7893"/>
                    <a:pt x="5177" y="7918"/>
                  </a:cubicBezTo>
                  <a:lnTo>
                    <a:pt x="4211" y="7105"/>
                  </a:lnTo>
                  <a:lnTo>
                    <a:pt x="348" y="3852"/>
                  </a:lnTo>
                  <a:cubicBezTo>
                    <a:pt x="314" y="3824"/>
                    <a:pt x="277" y="3812"/>
                    <a:pt x="241" y="3812"/>
                  </a:cubicBezTo>
                  <a:cubicBezTo>
                    <a:pt x="113" y="3812"/>
                    <a:pt x="0" y="3961"/>
                    <a:pt x="119" y="4080"/>
                  </a:cubicBezTo>
                  <a:cubicBezTo>
                    <a:pt x="1924" y="5707"/>
                    <a:pt x="3194" y="7842"/>
                    <a:pt x="3703" y="10231"/>
                  </a:cubicBezTo>
                  <a:cubicBezTo>
                    <a:pt x="3703" y="10250"/>
                    <a:pt x="3718" y="10259"/>
                    <a:pt x="3736" y="10259"/>
                  </a:cubicBezTo>
                  <a:cubicBezTo>
                    <a:pt x="3766" y="10259"/>
                    <a:pt x="3804" y="10237"/>
                    <a:pt x="3804" y="10205"/>
                  </a:cubicBezTo>
                  <a:cubicBezTo>
                    <a:pt x="3550" y="8553"/>
                    <a:pt x="2915" y="6978"/>
                    <a:pt x="1924" y="5605"/>
                  </a:cubicBezTo>
                  <a:lnTo>
                    <a:pt x="1924" y="5605"/>
                  </a:lnTo>
                  <a:cubicBezTo>
                    <a:pt x="3093" y="6596"/>
                    <a:pt x="4262" y="7588"/>
                    <a:pt x="5431" y="8579"/>
                  </a:cubicBezTo>
                  <a:cubicBezTo>
                    <a:pt x="5466" y="8622"/>
                    <a:pt x="5512" y="8642"/>
                    <a:pt x="5559" y="8642"/>
                  </a:cubicBezTo>
                  <a:cubicBezTo>
                    <a:pt x="5648" y="8642"/>
                    <a:pt x="5736" y="8569"/>
                    <a:pt x="5736" y="8452"/>
                  </a:cubicBezTo>
                  <a:cubicBezTo>
                    <a:pt x="5761" y="7486"/>
                    <a:pt x="5787" y="6495"/>
                    <a:pt x="5812" y="5529"/>
                  </a:cubicBezTo>
                  <a:cubicBezTo>
                    <a:pt x="6498" y="6596"/>
                    <a:pt x="7261" y="7613"/>
                    <a:pt x="8100" y="8553"/>
                  </a:cubicBezTo>
                  <a:cubicBezTo>
                    <a:pt x="8139" y="8601"/>
                    <a:pt x="8187" y="8621"/>
                    <a:pt x="8233" y="8621"/>
                  </a:cubicBezTo>
                  <a:cubicBezTo>
                    <a:pt x="8336" y="8621"/>
                    <a:pt x="8438" y="8523"/>
                    <a:pt x="8455" y="8401"/>
                  </a:cubicBezTo>
                  <a:cubicBezTo>
                    <a:pt x="8659" y="5681"/>
                    <a:pt x="9777" y="3140"/>
                    <a:pt x="11658" y="1157"/>
                  </a:cubicBezTo>
                  <a:lnTo>
                    <a:pt x="11658" y="1157"/>
                  </a:lnTo>
                  <a:cubicBezTo>
                    <a:pt x="10667" y="3674"/>
                    <a:pt x="10590" y="6469"/>
                    <a:pt x="11505" y="9036"/>
                  </a:cubicBezTo>
                  <a:cubicBezTo>
                    <a:pt x="11524" y="9131"/>
                    <a:pt x="11613" y="9183"/>
                    <a:pt x="11709" y="9183"/>
                  </a:cubicBezTo>
                  <a:cubicBezTo>
                    <a:pt x="11743" y="9183"/>
                    <a:pt x="11778" y="9177"/>
                    <a:pt x="11810" y="9163"/>
                  </a:cubicBezTo>
                  <a:cubicBezTo>
                    <a:pt x="12878" y="8452"/>
                    <a:pt x="13717" y="7435"/>
                    <a:pt x="14199" y="6241"/>
                  </a:cubicBezTo>
                  <a:cubicBezTo>
                    <a:pt x="14530" y="7130"/>
                    <a:pt x="14936" y="7994"/>
                    <a:pt x="15394" y="8833"/>
                  </a:cubicBezTo>
                  <a:cubicBezTo>
                    <a:pt x="15436" y="8917"/>
                    <a:pt x="15497" y="8951"/>
                    <a:pt x="15556" y="8951"/>
                  </a:cubicBezTo>
                  <a:cubicBezTo>
                    <a:pt x="15678" y="8951"/>
                    <a:pt x="15793" y="8809"/>
                    <a:pt x="15724" y="8655"/>
                  </a:cubicBezTo>
                  <a:cubicBezTo>
                    <a:pt x="15267" y="7613"/>
                    <a:pt x="14784" y="6596"/>
                    <a:pt x="14403" y="5529"/>
                  </a:cubicBezTo>
                  <a:cubicBezTo>
                    <a:pt x="14365" y="5415"/>
                    <a:pt x="14269" y="5357"/>
                    <a:pt x="14177" y="5357"/>
                  </a:cubicBezTo>
                  <a:cubicBezTo>
                    <a:pt x="14085" y="5357"/>
                    <a:pt x="13996" y="5415"/>
                    <a:pt x="13971" y="5529"/>
                  </a:cubicBezTo>
                  <a:cubicBezTo>
                    <a:pt x="13691" y="6419"/>
                    <a:pt x="13208" y="7486"/>
                    <a:pt x="12471" y="8071"/>
                  </a:cubicBezTo>
                  <a:cubicBezTo>
                    <a:pt x="12190" y="8291"/>
                    <a:pt x="12044" y="8381"/>
                    <a:pt x="11950" y="8381"/>
                  </a:cubicBezTo>
                  <a:cubicBezTo>
                    <a:pt x="11805" y="8381"/>
                    <a:pt x="11782" y="8170"/>
                    <a:pt x="11582" y="7893"/>
                  </a:cubicBezTo>
                  <a:cubicBezTo>
                    <a:pt x="11251" y="7461"/>
                    <a:pt x="11327" y="6596"/>
                    <a:pt x="11302" y="6114"/>
                  </a:cubicBezTo>
                  <a:cubicBezTo>
                    <a:pt x="11150" y="4106"/>
                    <a:pt x="11556" y="2098"/>
                    <a:pt x="12497" y="319"/>
                  </a:cubicBezTo>
                  <a:cubicBezTo>
                    <a:pt x="12573" y="167"/>
                    <a:pt x="12436" y="1"/>
                    <a:pt x="12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9"/>
            <p:cNvSpPr/>
            <p:nvPr/>
          </p:nvSpPr>
          <p:spPr>
            <a:xfrm>
              <a:off x="1885441" y="5436101"/>
              <a:ext cx="515650" cy="376165"/>
            </a:xfrm>
            <a:custGeom>
              <a:rect b="b" l="l" r="r" t="t"/>
              <a:pathLst>
                <a:path extrusionOk="0" h="9153" w="12547">
                  <a:moveTo>
                    <a:pt x="4800" y="0"/>
                  </a:moveTo>
                  <a:cubicBezTo>
                    <a:pt x="4754" y="0"/>
                    <a:pt x="4706" y="19"/>
                    <a:pt x="4662" y="63"/>
                  </a:cubicBezTo>
                  <a:cubicBezTo>
                    <a:pt x="3289" y="1512"/>
                    <a:pt x="3213" y="3392"/>
                    <a:pt x="3416" y="5299"/>
                  </a:cubicBezTo>
                  <a:cubicBezTo>
                    <a:pt x="3493" y="5959"/>
                    <a:pt x="3594" y="6620"/>
                    <a:pt x="3620" y="7281"/>
                  </a:cubicBezTo>
                  <a:cubicBezTo>
                    <a:pt x="3641" y="7821"/>
                    <a:pt x="3831" y="8328"/>
                    <a:pt x="3539" y="8328"/>
                  </a:cubicBezTo>
                  <a:cubicBezTo>
                    <a:pt x="3474" y="8328"/>
                    <a:pt x="3384" y="8302"/>
                    <a:pt x="3264" y="8247"/>
                  </a:cubicBezTo>
                  <a:cubicBezTo>
                    <a:pt x="2781" y="8018"/>
                    <a:pt x="2247" y="7103"/>
                    <a:pt x="1917" y="6696"/>
                  </a:cubicBezTo>
                  <a:cubicBezTo>
                    <a:pt x="1307" y="5934"/>
                    <a:pt x="748" y="5171"/>
                    <a:pt x="163" y="4384"/>
                  </a:cubicBezTo>
                  <a:cubicBezTo>
                    <a:pt x="148" y="4353"/>
                    <a:pt x="126" y="4341"/>
                    <a:pt x="104" y="4341"/>
                  </a:cubicBezTo>
                  <a:cubicBezTo>
                    <a:pt x="52" y="4341"/>
                    <a:pt x="1" y="4406"/>
                    <a:pt x="36" y="4460"/>
                  </a:cubicBezTo>
                  <a:cubicBezTo>
                    <a:pt x="367" y="5222"/>
                    <a:pt x="697" y="5985"/>
                    <a:pt x="1002" y="6747"/>
                  </a:cubicBezTo>
                  <a:cubicBezTo>
                    <a:pt x="824" y="6264"/>
                    <a:pt x="646" y="5756"/>
                    <a:pt x="519" y="5222"/>
                  </a:cubicBezTo>
                  <a:cubicBezTo>
                    <a:pt x="460" y="5013"/>
                    <a:pt x="440" y="4936"/>
                    <a:pt x="446" y="4936"/>
                  </a:cubicBezTo>
                  <a:cubicBezTo>
                    <a:pt x="458" y="4936"/>
                    <a:pt x="578" y="5255"/>
                    <a:pt x="697" y="5426"/>
                  </a:cubicBezTo>
                  <a:cubicBezTo>
                    <a:pt x="951" y="5731"/>
                    <a:pt x="1180" y="6061"/>
                    <a:pt x="1409" y="6366"/>
                  </a:cubicBezTo>
                  <a:cubicBezTo>
                    <a:pt x="2120" y="7306"/>
                    <a:pt x="2857" y="8196"/>
                    <a:pt x="3645" y="9111"/>
                  </a:cubicBezTo>
                  <a:cubicBezTo>
                    <a:pt x="3674" y="9140"/>
                    <a:pt x="3707" y="9152"/>
                    <a:pt x="3741" y="9152"/>
                  </a:cubicBezTo>
                  <a:cubicBezTo>
                    <a:pt x="3824" y="9152"/>
                    <a:pt x="3907" y="9075"/>
                    <a:pt x="3925" y="8984"/>
                  </a:cubicBezTo>
                  <a:cubicBezTo>
                    <a:pt x="4230" y="6366"/>
                    <a:pt x="2934" y="3138"/>
                    <a:pt x="4560" y="825"/>
                  </a:cubicBezTo>
                  <a:lnTo>
                    <a:pt x="4560" y="825"/>
                  </a:lnTo>
                  <a:cubicBezTo>
                    <a:pt x="4331" y="3392"/>
                    <a:pt x="4992" y="5934"/>
                    <a:pt x="6441" y="8043"/>
                  </a:cubicBezTo>
                  <a:cubicBezTo>
                    <a:pt x="6482" y="8116"/>
                    <a:pt x="6557" y="8150"/>
                    <a:pt x="6630" y="8150"/>
                  </a:cubicBezTo>
                  <a:cubicBezTo>
                    <a:pt x="6736" y="8150"/>
                    <a:pt x="6837" y="8077"/>
                    <a:pt x="6822" y="7942"/>
                  </a:cubicBezTo>
                  <a:cubicBezTo>
                    <a:pt x="6746" y="7357"/>
                    <a:pt x="6822" y="6747"/>
                    <a:pt x="7051" y="6213"/>
                  </a:cubicBezTo>
                  <a:cubicBezTo>
                    <a:pt x="7290" y="6865"/>
                    <a:pt x="7918" y="7294"/>
                    <a:pt x="8604" y="7294"/>
                  </a:cubicBezTo>
                  <a:cubicBezTo>
                    <a:pt x="8720" y="7294"/>
                    <a:pt x="8839" y="7281"/>
                    <a:pt x="8957" y="7256"/>
                  </a:cubicBezTo>
                  <a:cubicBezTo>
                    <a:pt x="9872" y="7103"/>
                    <a:pt x="10380" y="6315"/>
                    <a:pt x="10558" y="5476"/>
                  </a:cubicBezTo>
                  <a:lnTo>
                    <a:pt x="12159" y="7281"/>
                  </a:lnTo>
                  <a:cubicBezTo>
                    <a:pt x="12198" y="7339"/>
                    <a:pt x="12244" y="7362"/>
                    <a:pt x="12290" y="7362"/>
                  </a:cubicBezTo>
                  <a:cubicBezTo>
                    <a:pt x="12424" y="7362"/>
                    <a:pt x="12547" y="7153"/>
                    <a:pt x="12414" y="7001"/>
                  </a:cubicBezTo>
                  <a:lnTo>
                    <a:pt x="10533" y="4841"/>
                  </a:lnTo>
                  <a:cubicBezTo>
                    <a:pt x="10493" y="4793"/>
                    <a:pt x="10443" y="4773"/>
                    <a:pt x="10394" y="4773"/>
                  </a:cubicBezTo>
                  <a:cubicBezTo>
                    <a:pt x="10285" y="4773"/>
                    <a:pt x="10177" y="4871"/>
                    <a:pt x="10177" y="4994"/>
                  </a:cubicBezTo>
                  <a:cubicBezTo>
                    <a:pt x="10227" y="5884"/>
                    <a:pt x="9818" y="6342"/>
                    <a:pt x="8976" y="6342"/>
                  </a:cubicBezTo>
                  <a:cubicBezTo>
                    <a:pt x="8953" y="6342"/>
                    <a:pt x="8930" y="6341"/>
                    <a:pt x="8906" y="6341"/>
                  </a:cubicBezTo>
                  <a:cubicBezTo>
                    <a:pt x="8583" y="6580"/>
                    <a:pt x="8307" y="6700"/>
                    <a:pt x="8078" y="6700"/>
                  </a:cubicBezTo>
                  <a:cubicBezTo>
                    <a:pt x="7676" y="6700"/>
                    <a:pt x="7418" y="6332"/>
                    <a:pt x="7305" y="5604"/>
                  </a:cubicBezTo>
                  <a:cubicBezTo>
                    <a:pt x="7305" y="5479"/>
                    <a:pt x="7200" y="5402"/>
                    <a:pt x="7090" y="5402"/>
                  </a:cubicBezTo>
                  <a:cubicBezTo>
                    <a:pt x="7020" y="5402"/>
                    <a:pt x="6948" y="5433"/>
                    <a:pt x="6898" y="5502"/>
                  </a:cubicBezTo>
                  <a:cubicBezTo>
                    <a:pt x="6593" y="5985"/>
                    <a:pt x="6390" y="6569"/>
                    <a:pt x="6365" y="7154"/>
                  </a:cubicBezTo>
                  <a:cubicBezTo>
                    <a:pt x="5119" y="5070"/>
                    <a:pt x="4636" y="2630"/>
                    <a:pt x="4992" y="241"/>
                  </a:cubicBezTo>
                  <a:cubicBezTo>
                    <a:pt x="5010" y="114"/>
                    <a:pt x="4912" y="0"/>
                    <a:pt x="48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9"/>
            <p:cNvSpPr/>
            <p:nvPr/>
          </p:nvSpPr>
          <p:spPr>
            <a:xfrm>
              <a:off x="1950622" y="5772895"/>
              <a:ext cx="63331" cy="140882"/>
            </a:xfrm>
            <a:custGeom>
              <a:rect b="b" l="l" r="r" t="t"/>
              <a:pathLst>
                <a:path extrusionOk="0" h="3428" w="1541">
                  <a:moveTo>
                    <a:pt x="1" y="1"/>
                  </a:moveTo>
                  <a:lnTo>
                    <a:pt x="1" y="1"/>
                  </a:lnTo>
                  <a:cubicBezTo>
                    <a:pt x="483" y="1145"/>
                    <a:pt x="941" y="2263"/>
                    <a:pt x="1424" y="3381"/>
                  </a:cubicBezTo>
                  <a:cubicBezTo>
                    <a:pt x="1434" y="3413"/>
                    <a:pt x="1458" y="3427"/>
                    <a:pt x="1481" y="3427"/>
                  </a:cubicBezTo>
                  <a:cubicBezTo>
                    <a:pt x="1512" y="3427"/>
                    <a:pt x="1540" y="3400"/>
                    <a:pt x="1525" y="3356"/>
                  </a:cubicBezTo>
                  <a:cubicBezTo>
                    <a:pt x="1068" y="2263"/>
                    <a:pt x="509" y="111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9"/>
            <p:cNvSpPr/>
            <p:nvPr/>
          </p:nvSpPr>
          <p:spPr>
            <a:xfrm>
              <a:off x="1925552" y="5713386"/>
              <a:ext cx="25111" cy="59550"/>
            </a:xfrm>
            <a:custGeom>
              <a:rect b="b" l="l" r="r" t="t"/>
              <a:pathLst>
                <a:path extrusionOk="0" h="1449" w="611">
                  <a:moveTo>
                    <a:pt x="1" y="0"/>
                  </a:moveTo>
                  <a:cubicBezTo>
                    <a:pt x="178" y="483"/>
                    <a:pt x="407" y="966"/>
                    <a:pt x="611" y="1449"/>
                  </a:cubicBezTo>
                  <a:lnTo>
                    <a:pt x="1" y="0"/>
                  </a:ln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9"/>
            <p:cNvSpPr/>
            <p:nvPr/>
          </p:nvSpPr>
          <p:spPr>
            <a:xfrm>
              <a:off x="3904849" y="4172764"/>
              <a:ext cx="567063" cy="434770"/>
            </a:xfrm>
            <a:custGeom>
              <a:rect b="b" l="l" r="r" t="t"/>
              <a:pathLst>
                <a:path extrusionOk="0" h="10579" w="13798">
                  <a:moveTo>
                    <a:pt x="8965" y="0"/>
                  </a:moveTo>
                  <a:cubicBezTo>
                    <a:pt x="8891" y="0"/>
                    <a:pt x="8816" y="33"/>
                    <a:pt x="8771" y="101"/>
                  </a:cubicBezTo>
                  <a:cubicBezTo>
                    <a:pt x="7627" y="2617"/>
                    <a:pt x="6865" y="5311"/>
                    <a:pt x="6509" y="8056"/>
                  </a:cubicBezTo>
                  <a:cubicBezTo>
                    <a:pt x="4781" y="6073"/>
                    <a:pt x="2671" y="4421"/>
                    <a:pt x="308" y="3252"/>
                  </a:cubicBezTo>
                  <a:cubicBezTo>
                    <a:pt x="274" y="3233"/>
                    <a:pt x="242" y="3225"/>
                    <a:pt x="212" y="3225"/>
                  </a:cubicBezTo>
                  <a:cubicBezTo>
                    <a:pt x="82" y="3225"/>
                    <a:pt x="1" y="3382"/>
                    <a:pt x="104" y="3506"/>
                  </a:cubicBezTo>
                  <a:cubicBezTo>
                    <a:pt x="1782" y="5641"/>
                    <a:pt x="3332" y="7776"/>
                    <a:pt x="3917" y="10496"/>
                  </a:cubicBezTo>
                  <a:cubicBezTo>
                    <a:pt x="3936" y="10554"/>
                    <a:pt x="3981" y="10579"/>
                    <a:pt x="4029" y="10579"/>
                  </a:cubicBezTo>
                  <a:cubicBezTo>
                    <a:pt x="4105" y="10579"/>
                    <a:pt x="4186" y="10514"/>
                    <a:pt x="4171" y="10419"/>
                  </a:cubicBezTo>
                  <a:cubicBezTo>
                    <a:pt x="3815" y="7878"/>
                    <a:pt x="2341" y="6124"/>
                    <a:pt x="968" y="4065"/>
                  </a:cubicBezTo>
                  <a:cubicBezTo>
                    <a:pt x="943" y="4015"/>
                    <a:pt x="943" y="3989"/>
                    <a:pt x="917" y="3938"/>
                  </a:cubicBezTo>
                  <a:lnTo>
                    <a:pt x="917" y="3938"/>
                  </a:lnTo>
                  <a:cubicBezTo>
                    <a:pt x="1121" y="4040"/>
                    <a:pt x="1299" y="4167"/>
                    <a:pt x="1502" y="4269"/>
                  </a:cubicBezTo>
                  <a:cubicBezTo>
                    <a:pt x="2214" y="4701"/>
                    <a:pt x="2925" y="5184"/>
                    <a:pt x="3586" y="5717"/>
                  </a:cubicBezTo>
                  <a:cubicBezTo>
                    <a:pt x="4654" y="6607"/>
                    <a:pt x="5619" y="7598"/>
                    <a:pt x="6509" y="8691"/>
                  </a:cubicBezTo>
                  <a:cubicBezTo>
                    <a:pt x="6546" y="8736"/>
                    <a:pt x="6590" y="8754"/>
                    <a:pt x="6634" y="8754"/>
                  </a:cubicBezTo>
                  <a:cubicBezTo>
                    <a:pt x="6740" y="8754"/>
                    <a:pt x="6847" y="8646"/>
                    <a:pt x="6865" y="8539"/>
                  </a:cubicBezTo>
                  <a:cubicBezTo>
                    <a:pt x="7195" y="5921"/>
                    <a:pt x="7881" y="3354"/>
                    <a:pt x="8898" y="914"/>
                  </a:cubicBezTo>
                  <a:lnTo>
                    <a:pt x="8898" y="914"/>
                  </a:lnTo>
                  <a:cubicBezTo>
                    <a:pt x="9356" y="3684"/>
                    <a:pt x="7907" y="6658"/>
                    <a:pt x="9483" y="9225"/>
                  </a:cubicBezTo>
                  <a:cubicBezTo>
                    <a:pt x="9526" y="9311"/>
                    <a:pt x="9610" y="9357"/>
                    <a:pt x="9694" y="9357"/>
                  </a:cubicBezTo>
                  <a:cubicBezTo>
                    <a:pt x="9757" y="9357"/>
                    <a:pt x="9820" y="9331"/>
                    <a:pt x="9864" y="9276"/>
                  </a:cubicBezTo>
                  <a:cubicBezTo>
                    <a:pt x="10677" y="8284"/>
                    <a:pt x="11668" y="7420"/>
                    <a:pt x="12761" y="6734"/>
                  </a:cubicBezTo>
                  <a:lnTo>
                    <a:pt x="12761" y="6734"/>
                  </a:lnTo>
                  <a:cubicBezTo>
                    <a:pt x="12736" y="7954"/>
                    <a:pt x="12888" y="9149"/>
                    <a:pt x="13270" y="10292"/>
                  </a:cubicBezTo>
                  <a:cubicBezTo>
                    <a:pt x="13312" y="10429"/>
                    <a:pt x="13414" y="10487"/>
                    <a:pt x="13515" y="10487"/>
                  </a:cubicBezTo>
                  <a:cubicBezTo>
                    <a:pt x="13658" y="10487"/>
                    <a:pt x="13797" y="10370"/>
                    <a:pt x="13752" y="10191"/>
                  </a:cubicBezTo>
                  <a:cubicBezTo>
                    <a:pt x="13346" y="8945"/>
                    <a:pt x="13219" y="7624"/>
                    <a:pt x="13320" y="6302"/>
                  </a:cubicBezTo>
                  <a:cubicBezTo>
                    <a:pt x="13320" y="6168"/>
                    <a:pt x="13205" y="6063"/>
                    <a:pt x="13072" y="6063"/>
                  </a:cubicBezTo>
                  <a:cubicBezTo>
                    <a:pt x="13028" y="6063"/>
                    <a:pt x="12983" y="6074"/>
                    <a:pt x="12939" y="6099"/>
                  </a:cubicBezTo>
                  <a:cubicBezTo>
                    <a:pt x="12050" y="6582"/>
                    <a:pt x="11236" y="7166"/>
                    <a:pt x="10499" y="7852"/>
                  </a:cubicBezTo>
                  <a:cubicBezTo>
                    <a:pt x="10270" y="8081"/>
                    <a:pt x="10042" y="8335"/>
                    <a:pt x="9838" y="8589"/>
                  </a:cubicBezTo>
                  <a:cubicBezTo>
                    <a:pt x="9783" y="8624"/>
                    <a:pt x="9735" y="8642"/>
                    <a:pt x="9694" y="8642"/>
                  </a:cubicBezTo>
                  <a:cubicBezTo>
                    <a:pt x="9587" y="8642"/>
                    <a:pt x="9533" y="8518"/>
                    <a:pt x="9533" y="8259"/>
                  </a:cubicBezTo>
                  <a:cubicBezTo>
                    <a:pt x="9127" y="7776"/>
                    <a:pt x="9178" y="6810"/>
                    <a:pt x="9178" y="6226"/>
                  </a:cubicBezTo>
                  <a:cubicBezTo>
                    <a:pt x="9178" y="4167"/>
                    <a:pt x="9737" y="2185"/>
                    <a:pt x="9178" y="151"/>
                  </a:cubicBezTo>
                  <a:cubicBezTo>
                    <a:pt x="9149" y="52"/>
                    <a:pt x="9058" y="0"/>
                    <a:pt x="8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9"/>
            <p:cNvSpPr/>
            <p:nvPr/>
          </p:nvSpPr>
          <p:spPr>
            <a:xfrm>
              <a:off x="4569930" y="4108282"/>
              <a:ext cx="661793" cy="501800"/>
            </a:xfrm>
            <a:custGeom>
              <a:rect b="b" l="l" r="r" t="t"/>
              <a:pathLst>
                <a:path extrusionOk="0" h="12210" w="16103">
                  <a:moveTo>
                    <a:pt x="5208" y="1"/>
                  </a:moveTo>
                  <a:cubicBezTo>
                    <a:pt x="5100" y="1"/>
                    <a:pt x="5003" y="70"/>
                    <a:pt x="5016" y="221"/>
                  </a:cubicBezTo>
                  <a:cubicBezTo>
                    <a:pt x="5118" y="2534"/>
                    <a:pt x="4991" y="4872"/>
                    <a:pt x="4635" y="7185"/>
                  </a:cubicBezTo>
                  <a:cubicBezTo>
                    <a:pt x="4559" y="7668"/>
                    <a:pt x="4483" y="8176"/>
                    <a:pt x="4381" y="8684"/>
                  </a:cubicBezTo>
                  <a:cubicBezTo>
                    <a:pt x="4204" y="9452"/>
                    <a:pt x="4286" y="9854"/>
                    <a:pt x="3752" y="9854"/>
                  </a:cubicBezTo>
                  <a:cubicBezTo>
                    <a:pt x="3597" y="9854"/>
                    <a:pt x="3390" y="9820"/>
                    <a:pt x="3110" y="9752"/>
                  </a:cubicBezTo>
                  <a:cubicBezTo>
                    <a:pt x="2119" y="9472"/>
                    <a:pt x="2195" y="9345"/>
                    <a:pt x="1839" y="8506"/>
                  </a:cubicBezTo>
                  <a:lnTo>
                    <a:pt x="1204" y="6981"/>
                  </a:lnTo>
                  <a:cubicBezTo>
                    <a:pt x="1167" y="6895"/>
                    <a:pt x="1070" y="6845"/>
                    <a:pt x="983" y="6845"/>
                  </a:cubicBezTo>
                  <a:cubicBezTo>
                    <a:pt x="891" y="6845"/>
                    <a:pt x="810" y="6901"/>
                    <a:pt x="823" y="7032"/>
                  </a:cubicBezTo>
                  <a:cubicBezTo>
                    <a:pt x="1001" y="8735"/>
                    <a:pt x="746" y="10463"/>
                    <a:pt x="35" y="12014"/>
                  </a:cubicBezTo>
                  <a:cubicBezTo>
                    <a:pt x="0" y="12118"/>
                    <a:pt x="83" y="12210"/>
                    <a:pt x="164" y="12210"/>
                  </a:cubicBezTo>
                  <a:cubicBezTo>
                    <a:pt x="202" y="12210"/>
                    <a:pt x="239" y="12190"/>
                    <a:pt x="264" y="12141"/>
                  </a:cubicBezTo>
                  <a:cubicBezTo>
                    <a:pt x="848" y="10946"/>
                    <a:pt x="1204" y="9625"/>
                    <a:pt x="1255" y="8303"/>
                  </a:cubicBezTo>
                  <a:cubicBezTo>
                    <a:pt x="1677" y="9514"/>
                    <a:pt x="2333" y="11102"/>
                    <a:pt x="3209" y="11102"/>
                  </a:cubicBezTo>
                  <a:cubicBezTo>
                    <a:pt x="3492" y="11102"/>
                    <a:pt x="3798" y="10937"/>
                    <a:pt x="4127" y="10540"/>
                  </a:cubicBezTo>
                  <a:cubicBezTo>
                    <a:pt x="4991" y="9498"/>
                    <a:pt x="5016" y="7617"/>
                    <a:pt x="5194" y="6346"/>
                  </a:cubicBezTo>
                  <a:cubicBezTo>
                    <a:pt x="5398" y="4745"/>
                    <a:pt x="5499" y="3118"/>
                    <a:pt x="5474" y="1492"/>
                  </a:cubicBezTo>
                  <a:lnTo>
                    <a:pt x="5474" y="1492"/>
                  </a:lnTo>
                  <a:cubicBezTo>
                    <a:pt x="6440" y="4109"/>
                    <a:pt x="7075" y="6829"/>
                    <a:pt x="7380" y="9599"/>
                  </a:cubicBezTo>
                  <a:cubicBezTo>
                    <a:pt x="7397" y="9721"/>
                    <a:pt x="7510" y="9831"/>
                    <a:pt x="7629" y="9831"/>
                  </a:cubicBezTo>
                  <a:cubicBezTo>
                    <a:pt x="7683" y="9831"/>
                    <a:pt x="7739" y="9808"/>
                    <a:pt x="7787" y="9752"/>
                  </a:cubicBezTo>
                  <a:cubicBezTo>
                    <a:pt x="9794" y="7363"/>
                    <a:pt x="11853" y="4974"/>
                    <a:pt x="14547" y="3347"/>
                  </a:cubicBezTo>
                  <a:lnTo>
                    <a:pt x="14547" y="3347"/>
                  </a:lnTo>
                  <a:cubicBezTo>
                    <a:pt x="13048" y="5406"/>
                    <a:pt x="12056" y="7795"/>
                    <a:pt x="11650" y="10286"/>
                  </a:cubicBezTo>
                  <a:cubicBezTo>
                    <a:pt x="11609" y="10448"/>
                    <a:pt x="11731" y="10595"/>
                    <a:pt x="11873" y="10595"/>
                  </a:cubicBezTo>
                  <a:cubicBezTo>
                    <a:pt x="11908" y="10595"/>
                    <a:pt x="11945" y="10585"/>
                    <a:pt x="11980" y="10565"/>
                  </a:cubicBezTo>
                  <a:cubicBezTo>
                    <a:pt x="12870" y="10158"/>
                    <a:pt x="13658" y="9599"/>
                    <a:pt x="14293" y="8862"/>
                  </a:cubicBezTo>
                  <a:cubicBezTo>
                    <a:pt x="14420" y="9879"/>
                    <a:pt x="14878" y="10819"/>
                    <a:pt x="15589" y="11531"/>
                  </a:cubicBezTo>
                  <a:cubicBezTo>
                    <a:pt x="15641" y="11583"/>
                    <a:pt x="15698" y="11605"/>
                    <a:pt x="15753" y="11605"/>
                  </a:cubicBezTo>
                  <a:cubicBezTo>
                    <a:pt x="15941" y="11605"/>
                    <a:pt x="16102" y="11352"/>
                    <a:pt x="15945" y="11175"/>
                  </a:cubicBezTo>
                  <a:cubicBezTo>
                    <a:pt x="15157" y="10413"/>
                    <a:pt x="14725" y="9345"/>
                    <a:pt x="14725" y="8252"/>
                  </a:cubicBezTo>
                  <a:cubicBezTo>
                    <a:pt x="14725" y="8114"/>
                    <a:pt x="14604" y="8022"/>
                    <a:pt x="14480" y="8022"/>
                  </a:cubicBezTo>
                  <a:cubicBezTo>
                    <a:pt x="14399" y="8022"/>
                    <a:pt x="14318" y="8061"/>
                    <a:pt x="14268" y="8151"/>
                  </a:cubicBezTo>
                  <a:cubicBezTo>
                    <a:pt x="13709" y="8862"/>
                    <a:pt x="12997" y="9472"/>
                    <a:pt x="12184" y="9930"/>
                  </a:cubicBezTo>
                  <a:cubicBezTo>
                    <a:pt x="12692" y="7286"/>
                    <a:pt x="13861" y="4821"/>
                    <a:pt x="15564" y="2737"/>
                  </a:cubicBezTo>
                  <a:cubicBezTo>
                    <a:pt x="15712" y="2588"/>
                    <a:pt x="15577" y="2351"/>
                    <a:pt x="15395" y="2351"/>
                  </a:cubicBezTo>
                  <a:cubicBezTo>
                    <a:pt x="15360" y="2351"/>
                    <a:pt x="15322" y="2360"/>
                    <a:pt x="15284" y="2381"/>
                  </a:cubicBezTo>
                  <a:cubicBezTo>
                    <a:pt x="12209" y="3932"/>
                    <a:pt x="9947" y="6448"/>
                    <a:pt x="7787" y="9040"/>
                  </a:cubicBezTo>
                  <a:cubicBezTo>
                    <a:pt x="7380" y="5990"/>
                    <a:pt x="6592" y="3017"/>
                    <a:pt x="5448" y="145"/>
                  </a:cubicBezTo>
                  <a:cubicBezTo>
                    <a:pt x="5402" y="51"/>
                    <a:pt x="5301" y="1"/>
                    <a:pt x="52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9"/>
            <p:cNvSpPr/>
            <p:nvPr/>
          </p:nvSpPr>
          <p:spPr>
            <a:xfrm>
              <a:off x="5296534" y="5009181"/>
              <a:ext cx="562912" cy="434935"/>
            </a:xfrm>
            <a:custGeom>
              <a:rect b="b" l="l" r="r" t="t"/>
              <a:pathLst>
                <a:path extrusionOk="0" h="10583" w="13697">
                  <a:moveTo>
                    <a:pt x="10054" y="0"/>
                  </a:moveTo>
                  <a:cubicBezTo>
                    <a:pt x="9995" y="0"/>
                    <a:pt x="9933" y="18"/>
                    <a:pt x="9880" y="56"/>
                  </a:cubicBezTo>
                  <a:cubicBezTo>
                    <a:pt x="7745" y="1860"/>
                    <a:pt x="6017" y="4122"/>
                    <a:pt x="4848" y="6689"/>
                  </a:cubicBezTo>
                  <a:cubicBezTo>
                    <a:pt x="4644" y="7147"/>
                    <a:pt x="4441" y="7630"/>
                    <a:pt x="4289" y="8138"/>
                  </a:cubicBezTo>
                  <a:cubicBezTo>
                    <a:pt x="4190" y="8410"/>
                    <a:pt x="4187" y="8825"/>
                    <a:pt x="3907" y="8825"/>
                  </a:cubicBezTo>
                  <a:cubicBezTo>
                    <a:pt x="3899" y="8825"/>
                    <a:pt x="3891" y="8825"/>
                    <a:pt x="3882" y="8824"/>
                  </a:cubicBezTo>
                  <a:cubicBezTo>
                    <a:pt x="3780" y="8824"/>
                    <a:pt x="3297" y="8011"/>
                    <a:pt x="3221" y="7909"/>
                  </a:cubicBezTo>
                  <a:cubicBezTo>
                    <a:pt x="2306" y="6689"/>
                    <a:pt x="1315" y="5546"/>
                    <a:pt x="222" y="4478"/>
                  </a:cubicBezTo>
                  <a:cubicBezTo>
                    <a:pt x="194" y="4457"/>
                    <a:pt x="164" y="4448"/>
                    <a:pt x="136" y="4448"/>
                  </a:cubicBezTo>
                  <a:cubicBezTo>
                    <a:pt x="62" y="4448"/>
                    <a:pt x="0" y="4513"/>
                    <a:pt x="19" y="4605"/>
                  </a:cubicBezTo>
                  <a:cubicBezTo>
                    <a:pt x="502" y="6511"/>
                    <a:pt x="603" y="8519"/>
                    <a:pt x="248" y="10476"/>
                  </a:cubicBezTo>
                  <a:cubicBezTo>
                    <a:pt x="248" y="10539"/>
                    <a:pt x="296" y="10583"/>
                    <a:pt x="339" y="10583"/>
                  </a:cubicBezTo>
                  <a:cubicBezTo>
                    <a:pt x="366" y="10583"/>
                    <a:pt x="390" y="10566"/>
                    <a:pt x="400" y="10527"/>
                  </a:cubicBezTo>
                  <a:cubicBezTo>
                    <a:pt x="578" y="9714"/>
                    <a:pt x="654" y="8900"/>
                    <a:pt x="705" y="8062"/>
                  </a:cubicBezTo>
                  <a:cubicBezTo>
                    <a:pt x="705" y="7248"/>
                    <a:pt x="451" y="6384"/>
                    <a:pt x="502" y="5596"/>
                  </a:cubicBezTo>
                  <a:cubicBezTo>
                    <a:pt x="518" y="5266"/>
                    <a:pt x="363" y="5129"/>
                    <a:pt x="392" y="5129"/>
                  </a:cubicBezTo>
                  <a:cubicBezTo>
                    <a:pt x="407" y="5129"/>
                    <a:pt x="476" y="5169"/>
                    <a:pt x="654" y="5241"/>
                  </a:cubicBezTo>
                  <a:cubicBezTo>
                    <a:pt x="1010" y="5393"/>
                    <a:pt x="1366" y="5978"/>
                    <a:pt x="1595" y="6283"/>
                  </a:cubicBezTo>
                  <a:cubicBezTo>
                    <a:pt x="2459" y="7274"/>
                    <a:pt x="3221" y="8341"/>
                    <a:pt x="3933" y="9460"/>
                  </a:cubicBezTo>
                  <a:cubicBezTo>
                    <a:pt x="3955" y="9504"/>
                    <a:pt x="3997" y="9524"/>
                    <a:pt x="4041" y="9524"/>
                  </a:cubicBezTo>
                  <a:cubicBezTo>
                    <a:pt x="4098" y="9524"/>
                    <a:pt x="4158" y="9491"/>
                    <a:pt x="4187" y="9434"/>
                  </a:cubicBezTo>
                  <a:cubicBezTo>
                    <a:pt x="5204" y="6156"/>
                    <a:pt x="7059" y="3207"/>
                    <a:pt x="9601" y="920"/>
                  </a:cubicBezTo>
                  <a:lnTo>
                    <a:pt x="9601" y="920"/>
                  </a:lnTo>
                  <a:cubicBezTo>
                    <a:pt x="8787" y="3487"/>
                    <a:pt x="8457" y="6156"/>
                    <a:pt x="8635" y="8824"/>
                  </a:cubicBezTo>
                  <a:cubicBezTo>
                    <a:pt x="8635" y="8965"/>
                    <a:pt x="8768" y="9081"/>
                    <a:pt x="8892" y="9081"/>
                  </a:cubicBezTo>
                  <a:cubicBezTo>
                    <a:pt x="8948" y="9081"/>
                    <a:pt x="9002" y="9057"/>
                    <a:pt x="9041" y="9002"/>
                  </a:cubicBezTo>
                  <a:cubicBezTo>
                    <a:pt x="10033" y="7909"/>
                    <a:pt x="10871" y="6689"/>
                    <a:pt x="11583" y="5393"/>
                  </a:cubicBezTo>
                  <a:cubicBezTo>
                    <a:pt x="12117" y="6410"/>
                    <a:pt x="12650" y="7426"/>
                    <a:pt x="13159" y="8468"/>
                  </a:cubicBezTo>
                  <a:cubicBezTo>
                    <a:pt x="13205" y="8546"/>
                    <a:pt x="13278" y="8578"/>
                    <a:pt x="13352" y="8578"/>
                  </a:cubicBezTo>
                  <a:cubicBezTo>
                    <a:pt x="13520" y="8578"/>
                    <a:pt x="13697" y="8409"/>
                    <a:pt x="13591" y="8214"/>
                  </a:cubicBezTo>
                  <a:cubicBezTo>
                    <a:pt x="13006" y="7045"/>
                    <a:pt x="12422" y="5876"/>
                    <a:pt x="11837" y="4707"/>
                  </a:cubicBezTo>
                  <a:cubicBezTo>
                    <a:pt x="11786" y="4631"/>
                    <a:pt x="11704" y="4593"/>
                    <a:pt x="11621" y="4593"/>
                  </a:cubicBezTo>
                  <a:cubicBezTo>
                    <a:pt x="11539" y="4593"/>
                    <a:pt x="11456" y="4631"/>
                    <a:pt x="11405" y="4707"/>
                  </a:cubicBezTo>
                  <a:cubicBezTo>
                    <a:pt x="10744" y="5952"/>
                    <a:pt x="9982" y="7096"/>
                    <a:pt x="9092" y="8189"/>
                  </a:cubicBezTo>
                  <a:cubicBezTo>
                    <a:pt x="8991" y="5495"/>
                    <a:pt x="9397" y="2801"/>
                    <a:pt x="10261" y="259"/>
                  </a:cubicBezTo>
                  <a:cubicBezTo>
                    <a:pt x="10315" y="98"/>
                    <a:pt x="10193" y="0"/>
                    <a:pt x="100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9"/>
            <p:cNvSpPr/>
            <p:nvPr/>
          </p:nvSpPr>
          <p:spPr>
            <a:xfrm>
              <a:off x="7878649" y="4934178"/>
              <a:ext cx="439209" cy="332561"/>
            </a:xfrm>
            <a:custGeom>
              <a:rect b="b" l="l" r="r" t="t"/>
              <a:pathLst>
                <a:path extrusionOk="0" h="8092" w="10687">
                  <a:moveTo>
                    <a:pt x="7617" y="0"/>
                  </a:moveTo>
                  <a:cubicBezTo>
                    <a:pt x="5584" y="330"/>
                    <a:pt x="4847" y="2338"/>
                    <a:pt x="4313" y="4092"/>
                  </a:cubicBezTo>
                  <a:cubicBezTo>
                    <a:pt x="4110" y="4778"/>
                    <a:pt x="3855" y="5439"/>
                    <a:pt x="3500" y="6074"/>
                  </a:cubicBezTo>
                  <a:cubicBezTo>
                    <a:pt x="3277" y="6445"/>
                    <a:pt x="3079" y="6863"/>
                    <a:pt x="2648" y="6863"/>
                  </a:cubicBezTo>
                  <a:cubicBezTo>
                    <a:pt x="2636" y="6863"/>
                    <a:pt x="2623" y="6863"/>
                    <a:pt x="2610" y="6862"/>
                  </a:cubicBezTo>
                  <a:cubicBezTo>
                    <a:pt x="2178" y="6862"/>
                    <a:pt x="2178" y="6430"/>
                    <a:pt x="2026" y="6024"/>
                  </a:cubicBezTo>
                  <a:cubicBezTo>
                    <a:pt x="1517" y="4600"/>
                    <a:pt x="933" y="3202"/>
                    <a:pt x="297" y="1805"/>
                  </a:cubicBezTo>
                  <a:cubicBezTo>
                    <a:pt x="273" y="1756"/>
                    <a:pt x="233" y="1736"/>
                    <a:pt x="191" y="1736"/>
                  </a:cubicBezTo>
                  <a:cubicBezTo>
                    <a:pt x="101" y="1736"/>
                    <a:pt x="0" y="1828"/>
                    <a:pt x="18" y="1932"/>
                  </a:cubicBezTo>
                  <a:cubicBezTo>
                    <a:pt x="424" y="3762"/>
                    <a:pt x="577" y="5668"/>
                    <a:pt x="424" y="7523"/>
                  </a:cubicBezTo>
                  <a:cubicBezTo>
                    <a:pt x="424" y="7625"/>
                    <a:pt x="494" y="7676"/>
                    <a:pt x="567" y="7676"/>
                  </a:cubicBezTo>
                  <a:cubicBezTo>
                    <a:pt x="640" y="7676"/>
                    <a:pt x="717" y="7625"/>
                    <a:pt x="729" y="7523"/>
                  </a:cubicBezTo>
                  <a:cubicBezTo>
                    <a:pt x="856" y="6252"/>
                    <a:pt x="856" y="4956"/>
                    <a:pt x="729" y="3685"/>
                  </a:cubicBezTo>
                  <a:lnTo>
                    <a:pt x="729" y="3685"/>
                  </a:lnTo>
                  <a:cubicBezTo>
                    <a:pt x="882" y="4016"/>
                    <a:pt x="1060" y="4372"/>
                    <a:pt x="1187" y="4702"/>
                  </a:cubicBezTo>
                  <a:cubicBezTo>
                    <a:pt x="1568" y="5642"/>
                    <a:pt x="1873" y="6583"/>
                    <a:pt x="2178" y="7523"/>
                  </a:cubicBezTo>
                  <a:cubicBezTo>
                    <a:pt x="2197" y="7617"/>
                    <a:pt x="2272" y="7670"/>
                    <a:pt x="2350" y="7670"/>
                  </a:cubicBezTo>
                  <a:cubicBezTo>
                    <a:pt x="2378" y="7670"/>
                    <a:pt x="2406" y="7663"/>
                    <a:pt x="2432" y="7650"/>
                  </a:cubicBezTo>
                  <a:cubicBezTo>
                    <a:pt x="4821" y="6227"/>
                    <a:pt x="4262" y="3152"/>
                    <a:pt x="6041" y="1296"/>
                  </a:cubicBezTo>
                  <a:cubicBezTo>
                    <a:pt x="6185" y="1153"/>
                    <a:pt x="7091" y="448"/>
                    <a:pt x="7284" y="448"/>
                  </a:cubicBezTo>
                  <a:cubicBezTo>
                    <a:pt x="7296" y="448"/>
                    <a:pt x="7306" y="451"/>
                    <a:pt x="7312" y="458"/>
                  </a:cubicBezTo>
                  <a:cubicBezTo>
                    <a:pt x="7388" y="585"/>
                    <a:pt x="7185" y="1093"/>
                    <a:pt x="7160" y="1220"/>
                  </a:cubicBezTo>
                  <a:cubicBezTo>
                    <a:pt x="7007" y="1855"/>
                    <a:pt x="6880" y="2516"/>
                    <a:pt x="6804" y="3177"/>
                  </a:cubicBezTo>
                  <a:cubicBezTo>
                    <a:pt x="6677" y="4753"/>
                    <a:pt x="6778" y="6354"/>
                    <a:pt x="7134" y="7904"/>
                  </a:cubicBezTo>
                  <a:cubicBezTo>
                    <a:pt x="7162" y="8004"/>
                    <a:pt x="7246" y="8055"/>
                    <a:pt x="7332" y="8055"/>
                  </a:cubicBezTo>
                  <a:cubicBezTo>
                    <a:pt x="7400" y="8055"/>
                    <a:pt x="7470" y="8023"/>
                    <a:pt x="7515" y="7955"/>
                  </a:cubicBezTo>
                  <a:lnTo>
                    <a:pt x="9549" y="5261"/>
                  </a:lnTo>
                  <a:cubicBezTo>
                    <a:pt x="9625" y="6201"/>
                    <a:pt x="9854" y="7116"/>
                    <a:pt x="10260" y="7981"/>
                  </a:cubicBezTo>
                  <a:cubicBezTo>
                    <a:pt x="10292" y="8059"/>
                    <a:pt x="10347" y="8091"/>
                    <a:pt x="10406" y="8091"/>
                  </a:cubicBezTo>
                  <a:cubicBezTo>
                    <a:pt x="10538" y="8091"/>
                    <a:pt x="10686" y="7928"/>
                    <a:pt x="10616" y="7752"/>
                  </a:cubicBezTo>
                  <a:cubicBezTo>
                    <a:pt x="10159" y="6786"/>
                    <a:pt x="9930" y="5719"/>
                    <a:pt x="9930" y="4651"/>
                  </a:cubicBezTo>
                  <a:cubicBezTo>
                    <a:pt x="9930" y="4527"/>
                    <a:pt x="9825" y="4450"/>
                    <a:pt x="9715" y="4450"/>
                  </a:cubicBezTo>
                  <a:cubicBezTo>
                    <a:pt x="9645" y="4450"/>
                    <a:pt x="9572" y="4481"/>
                    <a:pt x="9523" y="4549"/>
                  </a:cubicBezTo>
                  <a:cubicBezTo>
                    <a:pt x="8837" y="5464"/>
                    <a:pt x="8125" y="6405"/>
                    <a:pt x="7439" y="7345"/>
                  </a:cubicBezTo>
                  <a:cubicBezTo>
                    <a:pt x="6982" y="4982"/>
                    <a:pt x="7109" y="2542"/>
                    <a:pt x="7871" y="254"/>
                  </a:cubicBezTo>
                  <a:cubicBezTo>
                    <a:pt x="7922" y="102"/>
                    <a:pt x="7770" y="0"/>
                    <a:pt x="7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9"/>
            <p:cNvSpPr/>
            <p:nvPr/>
          </p:nvSpPr>
          <p:spPr>
            <a:xfrm>
              <a:off x="6832758" y="5669083"/>
              <a:ext cx="718672" cy="376905"/>
            </a:xfrm>
            <a:custGeom>
              <a:rect b="b" l="l" r="r" t="t"/>
              <a:pathLst>
                <a:path extrusionOk="0" h="9171" w="17487">
                  <a:moveTo>
                    <a:pt x="16299" y="0"/>
                  </a:moveTo>
                  <a:cubicBezTo>
                    <a:pt x="16249" y="0"/>
                    <a:pt x="16103" y="54"/>
                    <a:pt x="15809" y="163"/>
                  </a:cubicBezTo>
                  <a:cubicBezTo>
                    <a:pt x="13394" y="1053"/>
                    <a:pt x="11463" y="3213"/>
                    <a:pt x="10293" y="5424"/>
                  </a:cubicBezTo>
                  <a:cubicBezTo>
                    <a:pt x="10264" y="5483"/>
                    <a:pt x="10213" y="5507"/>
                    <a:pt x="10158" y="5507"/>
                  </a:cubicBezTo>
                  <a:cubicBezTo>
                    <a:pt x="10068" y="5507"/>
                    <a:pt x="9969" y="5442"/>
                    <a:pt x="9938" y="5348"/>
                  </a:cubicBezTo>
                  <a:cubicBezTo>
                    <a:pt x="9658" y="4459"/>
                    <a:pt x="9480" y="3518"/>
                    <a:pt x="9429" y="2578"/>
                  </a:cubicBezTo>
                  <a:cubicBezTo>
                    <a:pt x="9175" y="3391"/>
                    <a:pt x="8870" y="4154"/>
                    <a:pt x="8514" y="4916"/>
                  </a:cubicBezTo>
                  <a:cubicBezTo>
                    <a:pt x="8494" y="4978"/>
                    <a:pt x="8448" y="5002"/>
                    <a:pt x="8395" y="5002"/>
                  </a:cubicBezTo>
                  <a:cubicBezTo>
                    <a:pt x="8319" y="5002"/>
                    <a:pt x="8229" y="4951"/>
                    <a:pt x="8184" y="4891"/>
                  </a:cubicBezTo>
                  <a:cubicBezTo>
                    <a:pt x="7803" y="4306"/>
                    <a:pt x="7447" y="3721"/>
                    <a:pt x="7116" y="3086"/>
                  </a:cubicBezTo>
                  <a:cubicBezTo>
                    <a:pt x="7040" y="2934"/>
                    <a:pt x="6964" y="2806"/>
                    <a:pt x="6888" y="2654"/>
                  </a:cubicBezTo>
                  <a:cubicBezTo>
                    <a:pt x="6837" y="3798"/>
                    <a:pt x="6684" y="4941"/>
                    <a:pt x="6456" y="6060"/>
                  </a:cubicBezTo>
                  <a:cubicBezTo>
                    <a:pt x="6423" y="6140"/>
                    <a:pt x="6340" y="6190"/>
                    <a:pt x="6258" y="6190"/>
                  </a:cubicBezTo>
                  <a:cubicBezTo>
                    <a:pt x="6210" y="6190"/>
                    <a:pt x="6163" y="6173"/>
                    <a:pt x="6125" y="6136"/>
                  </a:cubicBezTo>
                  <a:cubicBezTo>
                    <a:pt x="5388" y="5119"/>
                    <a:pt x="4549" y="4204"/>
                    <a:pt x="3660" y="3340"/>
                  </a:cubicBezTo>
                  <a:cubicBezTo>
                    <a:pt x="3075" y="2756"/>
                    <a:pt x="2440" y="2222"/>
                    <a:pt x="1779" y="1764"/>
                  </a:cubicBezTo>
                  <a:cubicBezTo>
                    <a:pt x="1437" y="1563"/>
                    <a:pt x="1298" y="1473"/>
                    <a:pt x="1275" y="1473"/>
                  </a:cubicBezTo>
                  <a:cubicBezTo>
                    <a:pt x="1242" y="1473"/>
                    <a:pt x="1478" y="1681"/>
                    <a:pt x="1677" y="2019"/>
                  </a:cubicBezTo>
                  <a:cubicBezTo>
                    <a:pt x="2338" y="3061"/>
                    <a:pt x="3914" y="4891"/>
                    <a:pt x="3126" y="6161"/>
                  </a:cubicBezTo>
                  <a:cubicBezTo>
                    <a:pt x="3077" y="6211"/>
                    <a:pt x="3017" y="6239"/>
                    <a:pt x="2960" y="6239"/>
                  </a:cubicBezTo>
                  <a:cubicBezTo>
                    <a:pt x="2929" y="6239"/>
                    <a:pt x="2899" y="6230"/>
                    <a:pt x="2872" y="6212"/>
                  </a:cubicBezTo>
                  <a:cubicBezTo>
                    <a:pt x="2495" y="5935"/>
                    <a:pt x="50" y="4712"/>
                    <a:pt x="1" y="4712"/>
                  </a:cubicBezTo>
                  <a:cubicBezTo>
                    <a:pt x="0" y="4712"/>
                    <a:pt x="0" y="4712"/>
                    <a:pt x="0" y="4713"/>
                  </a:cubicBezTo>
                  <a:cubicBezTo>
                    <a:pt x="0" y="4916"/>
                    <a:pt x="915" y="5729"/>
                    <a:pt x="1093" y="5933"/>
                  </a:cubicBezTo>
                  <a:cubicBezTo>
                    <a:pt x="1906" y="6924"/>
                    <a:pt x="2669" y="7966"/>
                    <a:pt x="3380" y="9059"/>
                  </a:cubicBezTo>
                  <a:cubicBezTo>
                    <a:pt x="5464" y="9033"/>
                    <a:pt x="7574" y="9033"/>
                    <a:pt x="9658" y="9033"/>
                  </a:cubicBezTo>
                  <a:cubicBezTo>
                    <a:pt x="9685" y="9033"/>
                    <a:pt x="9713" y="9033"/>
                    <a:pt x="9742" y="9033"/>
                  </a:cubicBezTo>
                  <a:cubicBezTo>
                    <a:pt x="10407" y="9033"/>
                    <a:pt x="11602" y="9170"/>
                    <a:pt x="12719" y="9170"/>
                  </a:cubicBezTo>
                  <a:cubicBezTo>
                    <a:pt x="13806" y="9170"/>
                    <a:pt x="14819" y="9040"/>
                    <a:pt x="15199" y="8525"/>
                  </a:cubicBezTo>
                  <a:cubicBezTo>
                    <a:pt x="15631" y="7915"/>
                    <a:pt x="15783" y="6695"/>
                    <a:pt x="16114" y="6009"/>
                  </a:cubicBezTo>
                  <a:cubicBezTo>
                    <a:pt x="16444" y="5297"/>
                    <a:pt x="17003" y="4687"/>
                    <a:pt x="17308" y="3976"/>
                  </a:cubicBezTo>
                  <a:cubicBezTo>
                    <a:pt x="17359" y="3874"/>
                    <a:pt x="17410" y="3772"/>
                    <a:pt x="17486" y="3696"/>
                  </a:cubicBezTo>
                  <a:cubicBezTo>
                    <a:pt x="17435" y="3671"/>
                    <a:pt x="17410" y="3671"/>
                    <a:pt x="17359" y="3645"/>
                  </a:cubicBezTo>
                  <a:cubicBezTo>
                    <a:pt x="17316" y="3617"/>
                    <a:pt x="17261" y="3604"/>
                    <a:pt x="17197" y="3604"/>
                  </a:cubicBezTo>
                  <a:cubicBezTo>
                    <a:pt x="16801" y="3604"/>
                    <a:pt x="16057" y="4077"/>
                    <a:pt x="15707" y="4230"/>
                  </a:cubicBezTo>
                  <a:cubicBezTo>
                    <a:pt x="14970" y="4636"/>
                    <a:pt x="14309" y="5196"/>
                    <a:pt x="13750" y="5831"/>
                  </a:cubicBezTo>
                  <a:cubicBezTo>
                    <a:pt x="13712" y="5869"/>
                    <a:pt x="13668" y="5885"/>
                    <a:pt x="13625" y="5885"/>
                  </a:cubicBezTo>
                  <a:cubicBezTo>
                    <a:pt x="13491" y="5885"/>
                    <a:pt x="13356" y="5736"/>
                    <a:pt x="13394" y="5602"/>
                  </a:cubicBezTo>
                  <a:cubicBezTo>
                    <a:pt x="13750" y="4459"/>
                    <a:pt x="14207" y="3340"/>
                    <a:pt x="14767" y="2273"/>
                  </a:cubicBezTo>
                  <a:cubicBezTo>
                    <a:pt x="15072" y="1714"/>
                    <a:pt x="15427" y="1180"/>
                    <a:pt x="15809" y="646"/>
                  </a:cubicBezTo>
                  <a:cubicBezTo>
                    <a:pt x="16098" y="221"/>
                    <a:pt x="16399" y="0"/>
                    <a:pt x="162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9"/>
            <p:cNvSpPr/>
            <p:nvPr/>
          </p:nvSpPr>
          <p:spPr>
            <a:xfrm>
              <a:off x="6798730" y="5641014"/>
              <a:ext cx="789935" cy="422318"/>
            </a:xfrm>
            <a:custGeom>
              <a:rect b="b" l="l" r="r" t="t"/>
              <a:pathLst>
                <a:path extrusionOk="0" h="10276" w="19221">
                  <a:moveTo>
                    <a:pt x="17144" y="709"/>
                  </a:moveTo>
                  <a:cubicBezTo>
                    <a:pt x="17249" y="709"/>
                    <a:pt x="16943" y="929"/>
                    <a:pt x="16637" y="1355"/>
                  </a:cubicBezTo>
                  <a:cubicBezTo>
                    <a:pt x="16255" y="1888"/>
                    <a:pt x="15925" y="2422"/>
                    <a:pt x="15620" y="2981"/>
                  </a:cubicBezTo>
                  <a:cubicBezTo>
                    <a:pt x="15035" y="4049"/>
                    <a:pt x="14578" y="5167"/>
                    <a:pt x="14248" y="6311"/>
                  </a:cubicBezTo>
                  <a:cubicBezTo>
                    <a:pt x="14209" y="6445"/>
                    <a:pt x="14344" y="6593"/>
                    <a:pt x="14467" y="6593"/>
                  </a:cubicBezTo>
                  <a:cubicBezTo>
                    <a:pt x="14507" y="6593"/>
                    <a:pt x="14547" y="6577"/>
                    <a:pt x="14578" y="6539"/>
                  </a:cubicBezTo>
                  <a:cubicBezTo>
                    <a:pt x="15137" y="5879"/>
                    <a:pt x="15798" y="5345"/>
                    <a:pt x="16560" y="4938"/>
                  </a:cubicBezTo>
                  <a:cubicBezTo>
                    <a:pt x="16892" y="4761"/>
                    <a:pt x="17648" y="4295"/>
                    <a:pt x="18056" y="4295"/>
                  </a:cubicBezTo>
                  <a:cubicBezTo>
                    <a:pt x="18117" y="4295"/>
                    <a:pt x="18170" y="4305"/>
                    <a:pt x="18212" y="4328"/>
                  </a:cubicBezTo>
                  <a:cubicBezTo>
                    <a:pt x="18238" y="4354"/>
                    <a:pt x="18263" y="4354"/>
                    <a:pt x="18314" y="4379"/>
                  </a:cubicBezTo>
                  <a:cubicBezTo>
                    <a:pt x="18238" y="4455"/>
                    <a:pt x="18187" y="4557"/>
                    <a:pt x="18136" y="4684"/>
                  </a:cubicBezTo>
                  <a:cubicBezTo>
                    <a:pt x="17831" y="5370"/>
                    <a:pt x="17297" y="5980"/>
                    <a:pt x="16942" y="6717"/>
                  </a:cubicBezTo>
                  <a:cubicBezTo>
                    <a:pt x="16611" y="7429"/>
                    <a:pt x="16459" y="8623"/>
                    <a:pt x="16027" y="9233"/>
                  </a:cubicBezTo>
                  <a:cubicBezTo>
                    <a:pt x="15663" y="9743"/>
                    <a:pt x="14668" y="9876"/>
                    <a:pt x="13594" y="9876"/>
                  </a:cubicBezTo>
                  <a:cubicBezTo>
                    <a:pt x="12419" y="9876"/>
                    <a:pt x="11149" y="9716"/>
                    <a:pt x="10511" y="9716"/>
                  </a:cubicBezTo>
                  <a:cubicBezTo>
                    <a:pt x="8402" y="9742"/>
                    <a:pt x="6318" y="9742"/>
                    <a:pt x="4208" y="9767"/>
                  </a:cubicBezTo>
                  <a:cubicBezTo>
                    <a:pt x="3522" y="8674"/>
                    <a:pt x="2760" y="7632"/>
                    <a:pt x="1921" y="6641"/>
                  </a:cubicBezTo>
                  <a:cubicBezTo>
                    <a:pt x="1768" y="6438"/>
                    <a:pt x="828" y="5624"/>
                    <a:pt x="828" y="5421"/>
                  </a:cubicBezTo>
                  <a:cubicBezTo>
                    <a:pt x="828" y="5421"/>
                    <a:pt x="828" y="5421"/>
                    <a:pt x="829" y="5421"/>
                  </a:cubicBezTo>
                  <a:cubicBezTo>
                    <a:pt x="878" y="5421"/>
                    <a:pt x="3323" y="6644"/>
                    <a:pt x="3700" y="6921"/>
                  </a:cubicBezTo>
                  <a:cubicBezTo>
                    <a:pt x="3727" y="6939"/>
                    <a:pt x="3760" y="6947"/>
                    <a:pt x="3795" y="6947"/>
                  </a:cubicBezTo>
                  <a:cubicBezTo>
                    <a:pt x="3857" y="6947"/>
                    <a:pt x="3921" y="6919"/>
                    <a:pt x="3954" y="6870"/>
                  </a:cubicBezTo>
                  <a:cubicBezTo>
                    <a:pt x="4742" y="5599"/>
                    <a:pt x="3166" y="3744"/>
                    <a:pt x="2531" y="2727"/>
                  </a:cubicBezTo>
                  <a:cubicBezTo>
                    <a:pt x="2316" y="2390"/>
                    <a:pt x="2083" y="2182"/>
                    <a:pt x="2116" y="2182"/>
                  </a:cubicBezTo>
                  <a:cubicBezTo>
                    <a:pt x="2138" y="2182"/>
                    <a:pt x="2275" y="2271"/>
                    <a:pt x="2607" y="2473"/>
                  </a:cubicBezTo>
                  <a:cubicBezTo>
                    <a:pt x="3293" y="2930"/>
                    <a:pt x="3903" y="3464"/>
                    <a:pt x="4488" y="4049"/>
                  </a:cubicBezTo>
                  <a:cubicBezTo>
                    <a:pt x="5403" y="4887"/>
                    <a:pt x="6216" y="5828"/>
                    <a:pt x="6979" y="6844"/>
                  </a:cubicBezTo>
                  <a:cubicBezTo>
                    <a:pt x="7016" y="6882"/>
                    <a:pt x="7060" y="6898"/>
                    <a:pt x="7104" y="6898"/>
                  </a:cubicBezTo>
                  <a:cubicBezTo>
                    <a:pt x="7179" y="6898"/>
                    <a:pt x="7251" y="6849"/>
                    <a:pt x="7284" y="6768"/>
                  </a:cubicBezTo>
                  <a:cubicBezTo>
                    <a:pt x="7538" y="5650"/>
                    <a:pt x="7690" y="4506"/>
                    <a:pt x="7741" y="3362"/>
                  </a:cubicBezTo>
                  <a:cubicBezTo>
                    <a:pt x="7792" y="3489"/>
                    <a:pt x="7868" y="3642"/>
                    <a:pt x="7944" y="3794"/>
                  </a:cubicBezTo>
                  <a:cubicBezTo>
                    <a:pt x="8275" y="4404"/>
                    <a:pt x="8631" y="5014"/>
                    <a:pt x="9012" y="5599"/>
                  </a:cubicBezTo>
                  <a:cubicBezTo>
                    <a:pt x="9057" y="5659"/>
                    <a:pt x="9147" y="5711"/>
                    <a:pt x="9229" y="5711"/>
                  </a:cubicBezTo>
                  <a:cubicBezTo>
                    <a:pt x="9285" y="5711"/>
                    <a:pt x="9337" y="5686"/>
                    <a:pt x="9368" y="5624"/>
                  </a:cubicBezTo>
                  <a:cubicBezTo>
                    <a:pt x="9724" y="4862"/>
                    <a:pt x="10029" y="4099"/>
                    <a:pt x="10283" y="3286"/>
                  </a:cubicBezTo>
                  <a:cubicBezTo>
                    <a:pt x="10334" y="4227"/>
                    <a:pt x="10511" y="5167"/>
                    <a:pt x="10791" y="6056"/>
                  </a:cubicBezTo>
                  <a:cubicBezTo>
                    <a:pt x="10807" y="6151"/>
                    <a:pt x="10900" y="6216"/>
                    <a:pt x="10993" y="6216"/>
                  </a:cubicBezTo>
                  <a:cubicBezTo>
                    <a:pt x="11051" y="6216"/>
                    <a:pt x="11108" y="6191"/>
                    <a:pt x="11147" y="6133"/>
                  </a:cubicBezTo>
                  <a:cubicBezTo>
                    <a:pt x="12316" y="3922"/>
                    <a:pt x="14248" y="1761"/>
                    <a:pt x="16637" y="872"/>
                  </a:cubicBezTo>
                  <a:cubicBezTo>
                    <a:pt x="16939" y="762"/>
                    <a:pt x="17092" y="709"/>
                    <a:pt x="17144" y="709"/>
                  </a:cubicBezTo>
                  <a:close/>
                  <a:moveTo>
                    <a:pt x="17825" y="0"/>
                  </a:moveTo>
                  <a:cubicBezTo>
                    <a:pt x="17810" y="0"/>
                    <a:pt x="17795" y="3"/>
                    <a:pt x="17780" y="8"/>
                  </a:cubicBezTo>
                  <a:cubicBezTo>
                    <a:pt x="15925" y="592"/>
                    <a:pt x="14248" y="1634"/>
                    <a:pt x="12875" y="3007"/>
                  </a:cubicBezTo>
                  <a:cubicBezTo>
                    <a:pt x="12367" y="3540"/>
                    <a:pt x="11757" y="4837"/>
                    <a:pt x="11198" y="5192"/>
                  </a:cubicBezTo>
                  <a:cubicBezTo>
                    <a:pt x="11089" y="5259"/>
                    <a:pt x="11015" y="5289"/>
                    <a:pt x="10964" y="5289"/>
                  </a:cubicBezTo>
                  <a:cubicBezTo>
                    <a:pt x="10798" y="5289"/>
                    <a:pt x="10869" y="4972"/>
                    <a:pt x="10791" y="4506"/>
                  </a:cubicBezTo>
                  <a:cubicBezTo>
                    <a:pt x="10639" y="3642"/>
                    <a:pt x="10613" y="2752"/>
                    <a:pt x="10664" y="1863"/>
                  </a:cubicBezTo>
                  <a:cubicBezTo>
                    <a:pt x="10679" y="1732"/>
                    <a:pt x="10568" y="1659"/>
                    <a:pt x="10461" y="1659"/>
                  </a:cubicBezTo>
                  <a:cubicBezTo>
                    <a:pt x="10382" y="1659"/>
                    <a:pt x="10304" y="1700"/>
                    <a:pt x="10283" y="1787"/>
                  </a:cubicBezTo>
                  <a:cubicBezTo>
                    <a:pt x="10206" y="2193"/>
                    <a:pt x="9673" y="4913"/>
                    <a:pt x="9037" y="4913"/>
                  </a:cubicBezTo>
                  <a:cubicBezTo>
                    <a:pt x="8656" y="4913"/>
                    <a:pt x="7817" y="2600"/>
                    <a:pt x="7665" y="2270"/>
                  </a:cubicBezTo>
                  <a:cubicBezTo>
                    <a:pt x="7622" y="2195"/>
                    <a:pt x="7553" y="2161"/>
                    <a:pt x="7487" y="2161"/>
                  </a:cubicBezTo>
                  <a:cubicBezTo>
                    <a:pt x="7395" y="2161"/>
                    <a:pt x="7309" y="2227"/>
                    <a:pt x="7309" y="2346"/>
                  </a:cubicBezTo>
                  <a:cubicBezTo>
                    <a:pt x="7385" y="3337"/>
                    <a:pt x="7487" y="4481"/>
                    <a:pt x="7182" y="5447"/>
                  </a:cubicBezTo>
                  <a:cubicBezTo>
                    <a:pt x="7032" y="5909"/>
                    <a:pt x="7043" y="6058"/>
                    <a:pt x="7007" y="6058"/>
                  </a:cubicBezTo>
                  <a:cubicBezTo>
                    <a:pt x="6976" y="6058"/>
                    <a:pt x="6910" y="5946"/>
                    <a:pt x="6674" y="5828"/>
                  </a:cubicBezTo>
                  <a:cubicBezTo>
                    <a:pt x="6369" y="5675"/>
                    <a:pt x="5860" y="4887"/>
                    <a:pt x="5657" y="4659"/>
                  </a:cubicBezTo>
                  <a:cubicBezTo>
                    <a:pt x="4488" y="3439"/>
                    <a:pt x="3192" y="2371"/>
                    <a:pt x="1768" y="1456"/>
                  </a:cubicBezTo>
                  <a:cubicBezTo>
                    <a:pt x="1735" y="1434"/>
                    <a:pt x="1699" y="1424"/>
                    <a:pt x="1666" y="1424"/>
                  </a:cubicBezTo>
                  <a:cubicBezTo>
                    <a:pt x="1549" y="1424"/>
                    <a:pt x="1455" y="1547"/>
                    <a:pt x="1514" y="1685"/>
                  </a:cubicBezTo>
                  <a:cubicBezTo>
                    <a:pt x="1997" y="2575"/>
                    <a:pt x="3802" y="4811"/>
                    <a:pt x="3446" y="5752"/>
                  </a:cubicBezTo>
                  <a:cubicBezTo>
                    <a:pt x="3342" y="6011"/>
                    <a:pt x="3241" y="6106"/>
                    <a:pt x="3126" y="6106"/>
                  </a:cubicBezTo>
                  <a:cubicBezTo>
                    <a:pt x="2904" y="6106"/>
                    <a:pt x="2628" y="5749"/>
                    <a:pt x="2175" y="5548"/>
                  </a:cubicBezTo>
                  <a:cubicBezTo>
                    <a:pt x="1565" y="5269"/>
                    <a:pt x="930" y="5040"/>
                    <a:pt x="294" y="4887"/>
                  </a:cubicBezTo>
                  <a:cubicBezTo>
                    <a:pt x="275" y="4882"/>
                    <a:pt x="257" y="4879"/>
                    <a:pt x="239" y="4879"/>
                  </a:cubicBezTo>
                  <a:cubicBezTo>
                    <a:pt x="92" y="4879"/>
                    <a:pt x="0" y="5056"/>
                    <a:pt x="91" y="5192"/>
                  </a:cubicBezTo>
                  <a:cubicBezTo>
                    <a:pt x="1514" y="6616"/>
                    <a:pt x="2810" y="8166"/>
                    <a:pt x="3980" y="9793"/>
                  </a:cubicBezTo>
                  <a:cubicBezTo>
                    <a:pt x="3827" y="9945"/>
                    <a:pt x="3853" y="10276"/>
                    <a:pt x="4132" y="10276"/>
                  </a:cubicBezTo>
                  <a:cubicBezTo>
                    <a:pt x="8122" y="10250"/>
                    <a:pt x="12113" y="10225"/>
                    <a:pt x="16078" y="10174"/>
                  </a:cubicBezTo>
                  <a:cubicBezTo>
                    <a:pt x="16205" y="10174"/>
                    <a:pt x="16306" y="10123"/>
                    <a:pt x="16332" y="10021"/>
                  </a:cubicBezTo>
                  <a:cubicBezTo>
                    <a:pt x="16789" y="7861"/>
                    <a:pt x="17730" y="5828"/>
                    <a:pt x="19102" y="4099"/>
                  </a:cubicBezTo>
                  <a:cubicBezTo>
                    <a:pt x="19221" y="3957"/>
                    <a:pt x="19073" y="3792"/>
                    <a:pt x="18908" y="3792"/>
                  </a:cubicBezTo>
                  <a:cubicBezTo>
                    <a:pt x="18896" y="3792"/>
                    <a:pt x="18885" y="3793"/>
                    <a:pt x="18873" y="3794"/>
                  </a:cubicBezTo>
                  <a:cubicBezTo>
                    <a:pt x="17399" y="3972"/>
                    <a:pt x="16027" y="4608"/>
                    <a:pt x="14908" y="5599"/>
                  </a:cubicBezTo>
                  <a:cubicBezTo>
                    <a:pt x="15595" y="3667"/>
                    <a:pt x="16637" y="1888"/>
                    <a:pt x="17984" y="313"/>
                  </a:cubicBezTo>
                  <a:cubicBezTo>
                    <a:pt x="18098" y="198"/>
                    <a:pt x="17965" y="0"/>
                    <a:pt x="178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9"/>
            <p:cNvSpPr/>
            <p:nvPr/>
          </p:nvSpPr>
          <p:spPr>
            <a:xfrm>
              <a:off x="6942817" y="5939464"/>
              <a:ext cx="78743" cy="115073"/>
            </a:xfrm>
            <a:custGeom>
              <a:rect b="b" l="l" r="r" t="t"/>
              <a:pathLst>
                <a:path extrusionOk="0" h="2800" w="1916">
                  <a:moveTo>
                    <a:pt x="100" y="1"/>
                  </a:moveTo>
                  <a:cubicBezTo>
                    <a:pt x="42" y="1"/>
                    <a:pt x="0" y="75"/>
                    <a:pt x="42" y="116"/>
                  </a:cubicBezTo>
                  <a:cubicBezTo>
                    <a:pt x="677" y="853"/>
                    <a:pt x="1160" y="1717"/>
                    <a:pt x="1465" y="2632"/>
                  </a:cubicBezTo>
                  <a:cubicBezTo>
                    <a:pt x="1497" y="2750"/>
                    <a:pt x="1587" y="2800"/>
                    <a:pt x="1675" y="2800"/>
                  </a:cubicBezTo>
                  <a:cubicBezTo>
                    <a:pt x="1797" y="2800"/>
                    <a:pt x="1916" y="2704"/>
                    <a:pt x="1871" y="2556"/>
                  </a:cubicBezTo>
                  <a:cubicBezTo>
                    <a:pt x="1566" y="1565"/>
                    <a:pt x="956" y="675"/>
                    <a:pt x="143" y="14"/>
                  </a:cubicBezTo>
                  <a:cubicBezTo>
                    <a:pt x="129" y="5"/>
                    <a:pt x="114" y="1"/>
                    <a:pt x="1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9"/>
            <p:cNvSpPr/>
            <p:nvPr/>
          </p:nvSpPr>
          <p:spPr>
            <a:xfrm>
              <a:off x="6980833" y="5870625"/>
              <a:ext cx="118648" cy="171459"/>
            </a:xfrm>
            <a:custGeom>
              <a:rect b="b" l="l" r="r" t="t"/>
              <a:pathLst>
                <a:path extrusionOk="0" h="4172" w="2887">
                  <a:moveTo>
                    <a:pt x="140" y="0"/>
                  </a:moveTo>
                  <a:cubicBezTo>
                    <a:pt x="69" y="0"/>
                    <a:pt x="0" y="89"/>
                    <a:pt x="57" y="165"/>
                  </a:cubicBezTo>
                  <a:cubicBezTo>
                    <a:pt x="972" y="1359"/>
                    <a:pt x="1734" y="2655"/>
                    <a:pt x="2344" y="4028"/>
                  </a:cubicBezTo>
                  <a:cubicBezTo>
                    <a:pt x="2387" y="4129"/>
                    <a:pt x="2466" y="4172"/>
                    <a:pt x="2548" y="4172"/>
                  </a:cubicBezTo>
                  <a:cubicBezTo>
                    <a:pt x="2711" y="4172"/>
                    <a:pt x="2887" y="4002"/>
                    <a:pt x="2802" y="3799"/>
                  </a:cubicBezTo>
                  <a:cubicBezTo>
                    <a:pt x="2217" y="2376"/>
                    <a:pt x="1328" y="1079"/>
                    <a:pt x="209" y="37"/>
                  </a:cubicBezTo>
                  <a:cubicBezTo>
                    <a:pt x="190" y="11"/>
                    <a:pt x="165" y="0"/>
                    <a:pt x="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9"/>
            <p:cNvSpPr/>
            <p:nvPr/>
          </p:nvSpPr>
          <p:spPr>
            <a:xfrm>
              <a:off x="7146250" y="5912380"/>
              <a:ext cx="29138" cy="128594"/>
            </a:xfrm>
            <a:custGeom>
              <a:rect b="b" l="l" r="r" t="t"/>
              <a:pathLst>
                <a:path extrusionOk="0" h="3129" w="709">
                  <a:moveTo>
                    <a:pt x="327" y="1"/>
                  </a:moveTo>
                  <a:cubicBezTo>
                    <a:pt x="282" y="1"/>
                    <a:pt x="236" y="40"/>
                    <a:pt x="251" y="114"/>
                  </a:cubicBezTo>
                  <a:cubicBezTo>
                    <a:pt x="378" y="1004"/>
                    <a:pt x="302" y="1944"/>
                    <a:pt x="48" y="2834"/>
                  </a:cubicBezTo>
                  <a:cubicBezTo>
                    <a:pt x="1" y="3005"/>
                    <a:pt x="154" y="3129"/>
                    <a:pt x="298" y="3129"/>
                  </a:cubicBezTo>
                  <a:cubicBezTo>
                    <a:pt x="389" y="3129"/>
                    <a:pt x="476" y="3079"/>
                    <a:pt x="505" y="2961"/>
                  </a:cubicBezTo>
                  <a:cubicBezTo>
                    <a:pt x="708" y="2020"/>
                    <a:pt x="683" y="1004"/>
                    <a:pt x="403" y="63"/>
                  </a:cubicBezTo>
                  <a:cubicBezTo>
                    <a:pt x="393" y="21"/>
                    <a:pt x="360" y="1"/>
                    <a:pt x="3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9"/>
            <p:cNvSpPr/>
            <p:nvPr/>
          </p:nvSpPr>
          <p:spPr>
            <a:xfrm>
              <a:off x="7255980" y="5798294"/>
              <a:ext cx="157568" cy="239763"/>
            </a:xfrm>
            <a:custGeom>
              <a:rect b="b" l="l" r="r" t="t"/>
              <a:pathLst>
                <a:path extrusionOk="0" h="5834" w="3834">
                  <a:moveTo>
                    <a:pt x="3672" y="0"/>
                  </a:moveTo>
                  <a:cubicBezTo>
                    <a:pt x="3642" y="0"/>
                    <a:pt x="3610" y="13"/>
                    <a:pt x="3579" y="44"/>
                  </a:cubicBezTo>
                  <a:cubicBezTo>
                    <a:pt x="2003" y="1518"/>
                    <a:pt x="631" y="3399"/>
                    <a:pt x="46" y="5508"/>
                  </a:cubicBezTo>
                  <a:cubicBezTo>
                    <a:pt x="0" y="5708"/>
                    <a:pt x="150" y="5834"/>
                    <a:pt x="303" y="5834"/>
                  </a:cubicBezTo>
                  <a:cubicBezTo>
                    <a:pt x="403" y="5834"/>
                    <a:pt x="505" y="5781"/>
                    <a:pt x="555" y="5661"/>
                  </a:cubicBezTo>
                  <a:cubicBezTo>
                    <a:pt x="1342" y="3627"/>
                    <a:pt x="2232" y="1848"/>
                    <a:pt x="3757" y="222"/>
                  </a:cubicBezTo>
                  <a:cubicBezTo>
                    <a:pt x="3834" y="125"/>
                    <a:pt x="3765" y="0"/>
                    <a:pt x="3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9"/>
            <p:cNvSpPr/>
            <p:nvPr/>
          </p:nvSpPr>
          <p:spPr>
            <a:xfrm>
              <a:off x="7382314" y="5921340"/>
              <a:ext cx="67729" cy="115320"/>
            </a:xfrm>
            <a:custGeom>
              <a:rect b="b" l="l" r="r" t="t"/>
              <a:pathLst>
                <a:path extrusionOk="0" h="2806" w="1648">
                  <a:moveTo>
                    <a:pt x="1443" y="1"/>
                  </a:moveTo>
                  <a:cubicBezTo>
                    <a:pt x="1407" y="1"/>
                    <a:pt x="1371" y="15"/>
                    <a:pt x="1344" y="49"/>
                  </a:cubicBezTo>
                  <a:cubicBezTo>
                    <a:pt x="759" y="786"/>
                    <a:pt x="327" y="1650"/>
                    <a:pt x="48" y="2540"/>
                  </a:cubicBezTo>
                  <a:cubicBezTo>
                    <a:pt x="0" y="2697"/>
                    <a:pt x="138" y="2805"/>
                    <a:pt x="268" y="2805"/>
                  </a:cubicBezTo>
                  <a:cubicBezTo>
                    <a:pt x="348" y="2805"/>
                    <a:pt x="425" y="2764"/>
                    <a:pt x="454" y="2667"/>
                  </a:cubicBezTo>
                  <a:cubicBezTo>
                    <a:pt x="658" y="1777"/>
                    <a:pt x="1039" y="938"/>
                    <a:pt x="1573" y="201"/>
                  </a:cubicBezTo>
                  <a:cubicBezTo>
                    <a:pt x="1647" y="108"/>
                    <a:pt x="1544" y="1"/>
                    <a:pt x="14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9"/>
            <p:cNvSpPr/>
            <p:nvPr/>
          </p:nvSpPr>
          <p:spPr>
            <a:xfrm>
              <a:off x="1006366" y="5961574"/>
              <a:ext cx="120169" cy="86099"/>
            </a:xfrm>
            <a:custGeom>
              <a:rect b="b" l="l" r="r" t="t"/>
              <a:pathLst>
                <a:path extrusionOk="0" h="2095" w="2924">
                  <a:moveTo>
                    <a:pt x="2662" y="1"/>
                  </a:moveTo>
                  <a:cubicBezTo>
                    <a:pt x="1713" y="1"/>
                    <a:pt x="803" y="379"/>
                    <a:pt x="128" y="1078"/>
                  </a:cubicBezTo>
                  <a:cubicBezTo>
                    <a:pt x="102" y="1103"/>
                    <a:pt x="51" y="1103"/>
                    <a:pt x="1" y="1103"/>
                  </a:cubicBezTo>
                  <a:lnTo>
                    <a:pt x="1" y="2069"/>
                  </a:lnTo>
                  <a:lnTo>
                    <a:pt x="2364" y="2094"/>
                  </a:lnTo>
                  <a:cubicBezTo>
                    <a:pt x="2339" y="1357"/>
                    <a:pt x="2542" y="646"/>
                    <a:pt x="2923" y="10"/>
                  </a:cubicBezTo>
                  <a:cubicBezTo>
                    <a:pt x="2836" y="4"/>
                    <a:pt x="2749" y="1"/>
                    <a:pt x="26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9"/>
            <p:cNvSpPr/>
            <p:nvPr/>
          </p:nvSpPr>
          <p:spPr>
            <a:xfrm>
              <a:off x="915499" y="5939012"/>
              <a:ext cx="93004" cy="106566"/>
            </a:xfrm>
            <a:custGeom>
              <a:rect b="b" l="l" r="r" t="t"/>
              <a:pathLst>
                <a:path extrusionOk="0" h="2593" w="2263">
                  <a:moveTo>
                    <a:pt x="2262" y="0"/>
                  </a:moveTo>
                  <a:lnTo>
                    <a:pt x="2262" y="0"/>
                  </a:lnTo>
                  <a:cubicBezTo>
                    <a:pt x="1398" y="254"/>
                    <a:pt x="636" y="737"/>
                    <a:pt x="26" y="1398"/>
                  </a:cubicBezTo>
                  <a:cubicBezTo>
                    <a:pt x="26" y="1423"/>
                    <a:pt x="0" y="1423"/>
                    <a:pt x="0" y="1423"/>
                  </a:cubicBezTo>
                  <a:cubicBezTo>
                    <a:pt x="128" y="1500"/>
                    <a:pt x="280" y="1601"/>
                    <a:pt x="382" y="1703"/>
                  </a:cubicBezTo>
                  <a:cubicBezTo>
                    <a:pt x="433" y="1779"/>
                    <a:pt x="382" y="1881"/>
                    <a:pt x="305" y="1881"/>
                  </a:cubicBezTo>
                  <a:lnTo>
                    <a:pt x="305" y="2592"/>
                  </a:lnTo>
                  <a:lnTo>
                    <a:pt x="2212" y="2592"/>
                  </a:lnTo>
                  <a:lnTo>
                    <a:pt x="2237" y="1652"/>
                  </a:lnTo>
                  <a:cubicBezTo>
                    <a:pt x="2135" y="1652"/>
                    <a:pt x="2059" y="1576"/>
                    <a:pt x="2034" y="1474"/>
                  </a:cubicBezTo>
                  <a:cubicBezTo>
                    <a:pt x="2034" y="966"/>
                    <a:pt x="2110" y="483"/>
                    <a:pt x="2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9"/>
            <p:cNvSpPr/>
            <p:nvPr/>
          </p:nvSpPr>
          <p:spPr>
            <a:xfrm>
              <a:off x="668996" y="5871119"/>
              <a:ext cx="258051" cy="173431"/>
            </a:xfrm>
            <a:custGeom>
              <a:rect b="b" l="l" r="r" t="t"/>
              <a:pathLst>
                <a:path extrusionOk="0" h="4220" w="6279">
                  <a:moveTo>
                    <a:pt x="1830" y="0"/>
                  </a:moveTo>
                  <a:cubicBezTo>
                    <a:pt x="2161" y="737"/>
                    <a:pt x="2466" y="1474"/>
                    <a:pt x="2771" y="2211"/>
                  </a:cubicBezTo>
                  <a:cubicBezTo>
                    <a:pt x="2974" y="2745"/>
                    <a:pt x="3152" y="3152"/>
                    <a:pt x="2949" y="3685"/>
                  </a:cubicBezTo>
                  <a:cubicBezTo>
                    <a:pt x="2928" y="3747"/>
                    <a:pt x="2857" y="3826"/>
                    <a:pt x="2790" y="3826"/>
                  </a:cubicBezTo>
                  <a:cubicBezTo>
                    <a:pt x="2775" y="3826"/>
                    <a:pt x="2759" y="3822"/>
                    <a:pt x="2745" y="3812"/>
                  </a:cubicBezTo>
                  <a:cubicBezTo>
                    <a:pt x="1856" y="3431"/>
                    <a:pt x="941" y="3177"/>
                    <a:pt x="0" y="3050"/>
                  </a:cubicBezTo>
                  <a:lnTo>
                    <a:pt x="0" y="3050"/>
                  </a:lnTo>
                  <a:cubicBezTo>
                    <a:pt x="356" y="3380"/>
                    <a:pt x="687" y="3787"/>
                    <a:pt x="915" y="4219"/>
                  </a:cubicBezTo>
                  <a:cubicBezTo>
                    <a:pt x="1805" y="4206"/>
                    <a:pt x="2701" y="4200"/>
                    <a:pt x="3597" y="4200"/>
                  </a:cubicBezTo>
                  <a:cubicBezTo>
                    <a:pt x="4493" y="4200"/>
                    <a:pt x="5388" y="4206"/>
                    <a:pt x="6278" y="4219"/>
                  </a:cubicBezTo>
                  <a:lnTo>
                    <a:pt x="6278" y="3533"/>
                  </a:lnTo>
                  <a:cubicBezTo>
                    <a:pt x="6278" y="3507"/>
                    <a:pt x="6253" y="3507"/>
                    <a:pt x="6253" y="3482"/>
                  </a:cubicBezTo>
                  <a:cubicBezTo>
                    <a:pt x="6100" y="3355"/>
                    <a:pt x="5922" y="3253"/>
                    <a:pt x="5744" y="3177"/>
                  </a:cubicBezTo>
                  <a:cubicBezTo>
                    <a:pt x="5541" y="3075"/>
                    <a:pt x="5312" y="2999"/>
                    <a:pt x="5058" y="2999"/>
                  </a:cubicBezTo>
                  <a:cubicBezTo>
                    <a:pt x="5007" y="2974"/>
                    <a:pt x="5007" y="2897"/>
                    <a:pt x="5058" y="2872"/>
                  </a:cubicBezTo>
                  <a:lnTo>
                    <a:pt x="5414" y="2872"/>
                  </a:lnTo>
                  <a:cubicBezTo>
                    <a:pt x="4346" y="1677"/>
                    <a:pt x="3279" y="661"/>
                    <a:pt x="18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9"/>
            <p:cNvSpPr/>
            <p:nvPr/>
          </p:nvSpPr>
          <p:spPr>
            <a:xfrm>
              <a:off x="638708" y="5849542"/>
              <a:ext cx="512897" cy="219009"/>
            </a:xfrm>
            <a:custGeom>
              <a:rect b="b" l="l" r="r" t="t"/>
              <a:pathLst>
                <a:path extrusionOk="0" h="5329" w="12480">
                  <a:moveTo>
                    <a:pt x="2567" y="525"/>
                  </a:moveTo>
                  <a:lnTo>
                    <a:pt x="2567" y="525"/>
                  </a:lnTo>
                  <a:cubicBezTo>
                    <a:pt x="4016" y="1211"/>
                    <a:pt x="5083" y="2228"/>
                    <a:pt x="6125" y="3422"/>
                  </a:cubicBezTo>
                  <a:lnTo>
                    <a:pt x="5795" y="3422"/>
                  </a:lnTo>
                  <a:cubicBezTo>
                    <a:pt x="5744" y="3448"/>
                    <a:pt x="5744" y="3524"/>
                    <a:pt x="5795" y="3549"/>
                  </a:cubicBezTo>
                  <a:cubicBezTo>
                    <a:pt x="6049" y="3549"/>
                    <a:pt x="6278" y="3626"/>
                    <a:pt x="6481" y="3727"/>
                  </a:cubicBezTo>
                  <a:cubicBezTo>
                    <a:pt x="6659" y="3804"/>
                    <a:pt x="6812" y="3905"/>
                    <a:pt x="6964" y="4032"/>
                  </a:cubicBezTo>
                  <a:cubicBezTo>
                    <a:pt x="6990" y="4032"/>
                    <a:pt x="7015" y="4058"/>
                    <a:pt x="7015" y="4058"/>
                  </a:cubicBezTo>
                  <a:cubicBezTo>
                    <a:pt x="7117" y="4032"/>
                    <a:pt x="7142" y="3931"/>
                    <a:pt x="7091" y="3880"/>
                  </a:cubicBezTo>
                  <a:cubicBezTo>
                    <a:pt x="6990" y="3753"/>
                    <a:pt x="6863" y="3651"/>
                    <a:pt x="6710" y="3600"/>
                  </a:cubicBezTo>
                  <a:cubicBezTo>
                    <a:pt x="6735" y="3600"/>
                    <a:pt x="6735" y="3575"/>
                    <a:pt x="6761" y="3575"/>
                  </a:cubicBezTo>
                  <a:cubicBezTo>
                    <a:pt x="7371" y="2914"/>
                    <a:pt x="8133" y="2431"/>
                    <a:pt x="8972" y="2152"/>
                  </a:cubicBezTo>
                  <a:lnTo>
                    <a:pt x="8972" y="2152"/>
                  </a:lnTo>
                  <a:cubicBezTo>
                    <a:pt x="8845" y="2635"/>
                    <a:pt x="8769" y="3143"/>
                    <a:pt x="8769" y="3651"/>
                  </a:cubicBezTo>
                  <a:cubicBezTo>
                    <a:pt x="8769" y="3753"/>
                    <a:pt x="8845" y="3829"/>
                    <a:pt x="8947" y="3829"/>
                  </a:cubicBezTo>
                  <a:cubicBezTo>
                    <a:pt x="8997" y="3829"/>
                    <a:pt x="9048" y="3804"/>
                    <a:pt x="9074" y="3778"/>
                  </a:cubicBezTo>
                  <a:cubicBezTo>
                    <a:pt x="9767" y="3085"/>
                    <a:pt x="10708" y="2706"/>
                    <a:pt x="11685" y="2706"/>
                  </a:cubicBezTo>
                  <a:cubicBezTo>
                    <a:pt x="11746" y="2706"/>
                    <a:pt x="11808" y="2708"/>
                    <a:pt x="11869" y="2711"/>
                  </a:cubicBezTo>
                  <a:cubicBezTo>
                    <a:pt x="11488" y="3346"/>
                    <a:pt x="11285" y="4058"/>
                    <a:pt x="11310" y="4795"/>
                  </a:cubicBezTo>
                  <a:lnTo>
                    <a:pt x="8921" y="4769"/>
                  </a:lnTo>
                  <a:cubicBezTo>
                    <a:pt x="8286" y="4769"/>
                    <a:pt x="7650" y="4744"/>
                    <a:pt x="7015" y="4744"/>
                  </a:cubicBezTo>
                  <a:cubicBezTo>
                    <a:pt x="6125" y="4731"/>
                    <a:pt x="5230" y="4725"/>
                    <a:pt x="4334" y="4725"/>
                  </a:cubicBezTo>
                  <a:cubicBezTo>
                    <a:pt x="3438" y="4725"/>
                    <a:pt x="2542" y="4731"/>
                    <a:pt x="1652" y="4744"/>
                  </a:cubicBezTo>
                  <a:cubicBezTo>
                    <a:pt x="1398" y="4312"/>
                    <a:pt x="1093" y="3931"/>
                    <a:pt x="712" y="3575"/>
                  </a:cubicBezTo>
                  <a:lnTo>
                    <a:pt x="712" y="3575"/>
                  </a:lnTo>
                  <a:cubicBezTo>
                    <a:pt x="1652" y="3727"/>
                    <a:pt x="2593" y="3982"/>
                    <a:pt x="3457" y="4363"/>
                  </a:cubicBezTo>
                  <a:cubicBezTo>
                    <a:pt x="3470" y="4366"/>
                    <a:pt x="3484" y="4368"/>
                    <a:pt x="3497" y="4368"/>
                  </a:cubicBezTo>
                  <a:cubicBezTo>
                    <a:pt x="3584" y="4368"/>
                    <a:pt x="3664" y="4302"/>
                    <a:pt x="3686" y="4236"/>
                  </a:cubicBezTo>
                  <a:cubicBezTo>
                    <a:pt x="3863" y="3702"/>
                    <a:pt x="3711" y="3295"/>
                    <a:pt x="3508" y="2762"/>
                  </a:cubicBezTo>
                  <a:cubicBezTo>
                    <a:pt x="3203" y="1999"/>
                    <a:pt x="2898" y="1262"/>
                    <a:pt x="2567" y="525"/>
                  </a:cubicBezTo>
                  <a:close/>
                  <a:moveTo>
                    <a:pt x="2214" y="0"/>
                  </a:moveTo>
                  <a:cubicBezTo>
                    <a:pt x="2090" y="0"/>
                    <a:pt x="2041" y="163"/>
                    <a:pt x="2084" y="271"/>
                  </a:cubicBezTo>
                  <a:cubicBezTo>
                    <a:pt x="2313" y="830"/>
                    <a:pt x="3787" y="3448"/>
                    <a:pt x="3177" y="3829"/>
                  </a:cubicBezTo>
                  <a:cubicBezTo>
                    <a:pt x="3168" y="3834"/>
                    <a:pt x="3154" y="3837"/>
                    <a:pt x="3134" y="3837"/>
                  </a:cubicBezTo>
                  <a:cubicBezTo>
                    <a:pt x="2872" y="3837"/>
                    <a:pt x="1714" y="3393"/>
                    <a:pt x="1525" y="3346"/>
                  </a:cubicBezTo>
                  <a:cubicBezTo>
                    <a:pt x="1068" y="3244"/>
                    <a:pt x="636" y="3194"/>
                    <a:pt x="204" y="3143"/>
                  </a:cubicBezTo>
                  <a:cubicBezTo>
                    <a:pt x="0" y="3143"/>
                    <a:pt x="0" y="3372"/>
                    <a:pt x="102" y="3473"/>
                  </a:cubicBezTo>
                  <a:cubicBezTo>
                    <a:pt x="610" y="3854"/>
                    <a:pt x="1068" y="4312"/>
                    <a:pt x="1449" y="4820"/>
                  </a:cubicBezTo>
                  <a:cubicBezTo>
                    <a:pt x="1398" y="4897"/>
                    <a:pt x="1449" y="5024"/>
                    <a:pt x="1576" y="5024"/>
                  </a:cubicBezTo>
                  <a:cubicBezTo>
                    <a:pt x="4880" y="5202"/>
                    <a:pt x="8210" y="5252"/>
                    <a:pt x="11539" y="5329"/>
                  </a:cubicBezTo>
                  <a:cubicBezTo>
                    <a:pt x="11768" y="5303"/>
                    <a:pt x="11869" y="5024"/>
                    <a:pt x="11692" y="4871"/>
                  </a:cubicBezTo>
                  <a:cubicBezTo>
                    <a:pt x="11692" y="4846"/>
                    <a:pt x="11692" y="4820"/>
                    <a:pt x="11692" y="4795"/>
                  </a:cubicBezTo>
                  <a:cubicBezTo>
                    <a:pt x="11666" y="4032"/>
                    <a:pt x="11920" y="3270"/>
                    <a:pt x="12378" y="2660"/>
                  </a:cubicBezTo>
                  <a:cubicBezTo>
                    <a:pt x="12479" y="2533"/>
                    <a:pt x="12352" y="2380"/>
                    <a:pt x="12225" y="2355"/>
                  </a:cubicBezTo>
                  <a:cubicBezTo>
                    <a:pt x="12037" y="2329"/>
                    <a:pt x="11850" y="2317"/>
                    <a:pt x="11664" y="2317"/>
                  </a:cubicBezTo>
                  <a:cubicBezTo>
                    <a:pt x="10746" y="2317"/>
                    <a:pt x="9869" y="2627"/>
                    <a:pt x="9150" y="3219"/>
                  </a:cubicBezTo>
                  <a:cubicBezTo>
                    <a:pt x="9175" y="2787"/>
                    <a:pt x="9277" y="2355"/>
                    <a:pt x="9430" y="1948"/>
                  </a:cubicBezTo>
                  <a:cubicBezTo>
                    <a:pt x="9452" y="1834"/>
                    <a:pt x="9353" y="1741"/>
                    <a:pt x="9240" y="1741"/>
                  </a:cubicBezTo>
                  <a:cubicBezTo>
                    <a:pt x="9227" y="1741"/>
                    <a:pt x="9214" y="1742"/>
                    <a:pt x="9201" y="1745"/>
                  </a:cubicBezTo>
                  <a:cubicBezTo>
                    <a:pt x="8184" y="1999"/>
                    <a:pt x="7269" y="2609"/>
                    <a:pt x="6608" y="3448"/>
                  </a:cubicBezTo>
                  <a:cubicBezTo>
                    <a:pt x="6583" y="3473"/>
                    <a:pt x="6583" y="3499"/>
                    <a:pt x="6608" y="3549"/>
                  </a:cubicBezTo>
                  <a:cubicBezTo>
                    <a:pt x="6532" y="3499"/>
                    <a:pt x="6456" y="3473"/>
                    <a:pt x="6380" y="3473"/>
                  </a:cubicBezTo>
                  <a:cubicBezTo>
                    <a:pt x="6430" y="3422"/>
                    <a:pt x="6456" y="3346"/>
                    <a:pt x="6430" y="3270"/>
                  </a:cubicBezTo>
                  <a:cubicBezTo>
                    <a:pt x="5515" y="1745"/>
                    <a:pt x="3914" y="678"/>
                    <a:pt x="2288" y="17"/>
                  </a:cubicBezTo>
                  <a:cubicBezTo>
                    <a:pt x="2261" y="5"/>
                    <a:pt x="2236" y="0"/>
                    <a:pt x="2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9"/>
            <p:cNvSpPr/>
            <p:nvPr/>
          </p:nvSpPr>
          <p:spPr>
            <a:xfrm>
              <a:off x="799111" y="5943656"/>
              <a:ext cx="80428" cy="93702"/>
            </a:xfrm>
            <a:custGeom>
              <a:rect b="b" l="l" r="r" t="t"/>
              <a:pathLst>
                <a:path extrusionOk="0" h="2280" w="1957">
                  <a:moveTo>
                    <a:pt x="119" y="0"/>
                  </a:moveTo>
                  <a:cubicBezTo>
                    <a:pt x="55" y="0"/>
                    <a:pt x="0" y="75"/>
                    <a:pt x="62" y="116"/>
                  </a:cubicBezTo>
                  <a:cubicBezTo>
                    <a:pt x="698" y="675"/>
                    <a:pt x="1206" y="1361"/>
                    <a:pt x="1511" y="2149"/>
                  </a:cubicBezTo>
                  <a:cubicBezTo>
                    <a:pt x="1557" y="2241"/>
                    <a:pt x="1633" y="2280"/>
                    <a:pt x="1706" y="2280"/>
                  </a:cubicBezTo>
                  <a:cubicBezTo>
                    <a:pt x="1835" y="2280"/>
                    <a:pt x="1957" y="2159"/>
                    <a:pt x="1892" y="1997"/>
                  </a:cubicBezTo>
                  <a:cubicBezTo>
                    <a:pt x="1536" y="1158"/>
                    <a:pt x="926" y="472"/>
                    <a:pt x="164" y="14"/>
                  </a:cubicBezTo>
                  <a:cubicBezTo>
                    <a:pt x="149" y="4"/>
                    <a:pt x="134" y="0"/>
                    <a:pt x="1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9"/>
            <p:cNvSpPr/>
            <p:nvPr/>
          </p:nvSpPr>
          <p:spPr>
            <a:xfrm>
              <a:off x="948912" y="5974027"/>
              <a:ext cx="33988" cy="72578"/>
            </a:xfrm>
            <a:custGeom>
              <a:rect b="b" l="l" r="r" t="t"/>
              <a:pathLst>
                <a:path extrusionOk="0" h="1766" w="827">
                  <a:moveTo>
                    <a:pt x="692" y="0"/>
                  </a:moveTo>
                  <a:cubicBezTo>
                    <a:pt x="665" y="0"/>
                    <a:pt x="637" y="11"/>
                    <a:pt x="611" y="38"/>
                  </a:cubicBezTo>
                  <a:cubicBezTo>
                    <a:pt x="229" y="444"/>
                    <a:pt x="1" y="978"/>
                    <a:pt x="26" y="1537"/>
                  </a:cubicBezTo>
                  <a:cubicBezTo>
                    <a:pt x="26" y="1690"/>
                    <a:pt x="147" y="1766"/>
                    <a:pt x="268" y="1766"/>
                  </a:cubicBezTo>
                  <a:cubicBezTo>
                    <a:pt x="388" y="1766"/>
                    <a:pt x="509" y="1690"/>
                    <a:pt x="509" y="1537"/>
                  </a:cubicBezTo>
                  <a:cubicBezTo>
                    <a:pt x="509" y="1054"/>
                    <a:pt x="585" y="597"/>
                    <a:pt x="789" y="165"/>
                  </a:cubicBezTo>
                  <a:cubicBezTo>
                    <a:pt x="826" y="89"/>
                    <a:pt x="766" y="0"/>
                    <a:pt x="6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9"/>
            <p:cNvSpPr/>
            <p:nvPr/>
          </p:nvSpPr>
          <p:spPr>
            <a:xfrm>
              <a:off x="9290512" y="4214067"/>
              <a:ext cx="120169" cy="86099"/>
            </a:xfrm>
            <a:custGeom>
              <a:rect b="b" l="l" r="r" t="t"/>
              <a:pathLst>
                <a:path extrusionOk="0" h="2095" w="2924">
                  <a:moveTo>
                    <a:pt x="2661" y="1"/>
                  </a:moveTo>
                  <a:cubicBezTo>
                    <a:pt x="1712" y="1"/>
                    <a:pt x="803" y="378"/>
                    <a:pt x="128" y="1053"/>
                  </a:cubicBezTo>
                  <a:cubicBezTo>
                    <a:pt x="77" y="1103"/>
                    <a:pt x="26" y="1103"/>
                    <a:pt x="0" y="1103"/>
                  </a:cubicBezTo>
                  <a:lnTo>
                    <a:pt x="0" y="2044"/>
                  </a:lnTo>
                  <a:lnTo>
                    <a:pt x="2364" y="2095"/>
                  </a:lnTo>
                  <a:cubicBezTo>
                    <a:pt x="2339" y="1358"/>
                    <a:pt x="2542" y="621"/>
                    <a:pt x="2923" y="11"/>
                  </a:cubicBezTo>
                  <a:cubicBezTo>
                    <a:pt x="2836" y="4"/>
                    <a:pt x="2748" y="1"/>
                    <a:pt x="26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9"/>
            <p:cNvSpPr/>
            <p:nvPr/>
          </p:nvSpPr>
          <p:spPr>
            <a:xfrm>
              <a:off x="9199646" y="4191505"/>
              <a:ext cx="93004" cy="107634"/>
            </a:xfrm>
            <a:custGeom>
              <a:rect b="b" l="l" r="r" t="t"/>
              <a:pathLst>
                <a:path extrusionOk="0" h="2619" w="2263">
                  <a:moveTo>
                    <a:pt x="2262" y="0"/>
                  </a:moveTo>
                  <a:lnTo>
                    <a:pt x="2262" y="0"/>
                  </a:lnTo>
                  <a:cubicBezTo>
                    <a:pt x="1424" y="280"/>
                    <a:pt x="636" y="763"/>
                    <a:pt x="51" y="1424"/>
                  </a:cubicBezTo>
                  <a:cubicBezTo>
                    <a:pt x="26" y="1424"/>
                    <a:pt x="0" y="1424"/>
                    <a:pt x="0" y="1449"/>
                  </a:cubicBezTo>
                  <a:cubicBezTo>
                    <a:pt x="127" y="1500"/>
                    <a:pt x="280" y="1602"/>
                    <a:pt x="382" y="1729"/>
                  </a:cubicBezTo>
                  <a:cubicBezTo>
                    <a:pt x="432" y="1779"/>
                    <a:pt x="382" y="1881"/>
                    <a:pt x="305" y="1907"/>
                  </a:cubicBezTo>
                  <a:lnTo>
                    <a:pt x="305" y="2593"/>
                  </a:lnTo>
                  <a:cubicBezTo>
                    <a:pt x="941" y="2593"/>
                    <a:pt x="1576" y="2618"/>
                    <a:pt x="2211" y="2618"/>
                  </a:cubicBezTo>
                  <a:lnTo>
                    <a:pt x="2211" y="1652"/>
                  </a:lnTo>
                  <a:cubicBezTo>
                    <a:pt x="2110" y="1652"/>
                    <a:pt x="2059" y="1576"/>
                    <a:pt x="2034" y="1500"/>
                  </a:cubicBezTo>
                  <a:cubicBezTo>
                    <a:pt x="2034" y="992"/>
                    <a:pt x="2110" y="483"/>
                    <a:pt x="2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9"/>
            <p:cNvSpPr/>
            <p:nvPr/>
          </p:nvSpPr>
          <p:spPr>
            <a:xfrm>
              <a:off x="8953143" y="4123612"/>
              <a:ext cx="258010" cy="173431"/>
            </a:xfrm>
            <a:custGeom>
              <a:rect b="b" l="l" r="r" t="t"/>
              <a:pathLst>
                <a:path extrusionOk="0" h="4220" w="6278">
                  <a:moveTo>
                    <a:pt x="1830" y="0"/>
                  </a:moveTo>
                  <a:lnTo>
                    <a:pt x="1830" y="0"/>
                  </a:lnTo>
                  <a:cubicBezTo>
                    <a:pt x="2160" y="737"/>
                    <a:pt x="2465" y="1474"/>
                    <a:pt x="2770" y="2212"/>
                  </a:cubicBezTo>
                  <a:cubicBezTo>
                    <a:pt x="2999" y="2745"/>
                    <a:pt x="3152" y="3152"/>
                    <a:pt x="2948" y="3686"/>
                  </a:cubicBezTo>
                  <a:cubicBezTo>
                    <a:pt x="2928" y="3748"/>
                    <a:pt x="2857" y="3826"/>
                    <a:pt x="2776" y="3826"/>
                  </a:cubicBezTo>
                  <a:cubicBezTo>
                    <a:pt x="2758" y="3826"/>
                    <a:pt x="2739" y="3822"/>
                    <a:pt x="2720" y="3813"/>
                  </a:cubicBezTo>
                  <a:cubicBezTo>
                    <a:pt x="1855" y="3457"/>
                    <a:pt x="941" y="3177"/>
                    <a:pt x="0" y="3050"/>
                  </a:cubicBezTo>
                  <a:lnTo>
                    <a:pt x="0" y="3050"/>
                  </a:lnTo>
                  <a:cubicBezTo>
                    <a:pt x="356" y="3381"/>
                    <a:pt x="661" y="3787"/>
                    <a:pt x="915" y="4219"/>
                  </a:cubicBezTo>
                  <a:lnTo>
                    <a:pt x="6278" y="4219"/>
                  </a:lnTo>
                  <a:lnTo>
                    <a:pt x="6278" y="3533"/>
                  </a:lnTo>
                  <a:cubicBezTo>
                    <a:pt x="6278" y="3533"/>
                    <a:pt x="6252" y="3508"/>
                    <a:pt x="6252" y="3482"/>
                  </a:cubicBezTo>
                  <a:cubicBezTo>
                    <a:pt x="6100" y="3355"/>
                    <a:pt x="5922" y="3254"/>
                    <a:pt x="5744" y="3177"/>
                  </a:cubicBezTo>
                  <a:cubicBezTo>
                    <a:pt x="5541" y="3076"/>
                    <a:pt x="5312" y="2999"/>
                    <a:pt x="5083" y="2999"/>
                  </a:cubicBezTo>
                  <a:cubicBezTo>
                    <a:pt x="5007" y="2999"/>
                    <a:pt x="5007" y="2898"/>
                    <a:pt x="5083" y="2898"/>
                  </a:cubicBezTo>
                  <a:cubicBezTo>
                    <a:pt x="5134" y="2885"/>
                    <a:pt x="5185" y="2879"/>
                    <a:pt x="5239" y="2879"/>
                  </a:cubicBezTo>
                  <a:cubicBezTo>
                    <a:pt x="5293" y="2879"/>
                    <a:pt x="5350" y="2885"/>
                    <a:pt x="5414" y="2898"/>
                  </a:cubicBezTo>
                  <a:cubicBezTo>
                    <a:pt x="4346" y="1678"/>
                    <a:pt x="3279" y="687"/>
                    <a:pt x="18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9"/>
            <p:cNvSpPr/>
            <p:nvPr/>
          </p:nvSpPr>
          <p:spPr>
            <a:xfrm>
              <a:off x="8922032" y="4102405"/>
              <a:ext cx="513719" cy="218639"/>
            </a:xfrm>
            <a:custGeom>
              <a:rect b="b" l="l" r="r" t="t"/>
              <a:pathLst>
                <a:path extrusionOk="0" h="5320" w="12500">
                  <a:moveTo>
                    <a:pt x="2587" y="542"/>
                  </a:moveTo>
                  <a:lnTo>
                    <a:pt x="2587" y="542"/>
                  </a:lnTo>
                  <a:cubicBezTo>
                    <a:pt x="4036" y="1203"/>
                    <a:pt x="5103" y="2219"/>
                    <a:pt x="6171" y="3439"/>
                  </a:cubicBezTo>
                  <a:cubicBezTo>
                    <a:pt x="6107" y="3426"/>
                    <a:pt x="6050" y="3420"/>
                    <a:pt x="5993" y="3420"/>
                  </a:cubicBezTo>
                  <a:cubicBezTo>
                    <a:pt x="5936" y="3420"/>
                    <a:pt x="5878" y="3426"/>
                    <a:pt x="5815" y="3439"/>
                  </a:cubicBezTo>
                  <a:cubicBezTo>
                    <a:pt x="5764" y="3439"/>
                    <a:pt x="5764" y="3541"/>
                    <a:pt x="5815" y="3541"/>
                  </a:cubicBezTo>
                  <a:cubicBezTo>
                    <a:pt x="6069" y="3566"/>
                    <a:pt x="6298" y="3617"/>
                    <a:pt x="6501" y="3719"/>
                  </a:cubicBezTo>
                  <a:cubicBezTo>
                    <a:pt x="6679" y="3820"/>
                    <a:pt x="6832" y="3922"/>
                    <a:pt x="7009" y="4024"/>
                  </a:cubicBezTo>
                  <a:cubicBezTo>
                    <a:pt x="7009" y="4049"/>
                    <a:pt x="7035" y="4049"/>
                    <a:pt x="7060" y="4049"/>
                  </a:cubicBezTo>
                  <a:cubicBezTo>
                    <a:pt x="7137" y="4049"/>
                    <a:pt x="7162" y="3947"/>
                    <a:pt x="7111" y="3871"/>
                  </a:cubicBezTo>
                  <a:cubicBezTo>
                    <a:pt x="7009" y="3770"/>
                    <a:pt x="6882" y="3668"/>
                    <a:pt x="6730" y="3592"/>
                  </a:cubicBezTo>
                  <a:cubicBezTo>
                    <a:pt x="6755" y="3592"/>
                    <a:pt x="6755" y="3592"/>
                    <a:pt x="6781" y="3566"/>
                  </a:cubicBezTo>
                  <a:cubicBezTo>
                    <a:pt x="7391" y="2905"/>
                    <a:pt x="8153" y="2423"/>
                    <a:pt x="9017" y="2168"/>
                  </a:cubicBezTo>
                  <a:lnTo>
                    <a:pt x="9017" y="2168"/>
                  </a:lnTo>
                  <a:cubicBezTo>
                    <a:pt x="8865" y="2651"/>
                    <a:pt x="8789" y="3134"/>
                    <a:pt x="8789" y="3643"/>
                  </a:cubicBezTo>
                  <a:cubicBezTo>
                    <a:pt x="8789" y="3744"/>
                    <a:pt x="8865" y="3820"/>
                    <a:pt x="8966" y="3820"/>
                  </a:cubicBezTo>
                  <a:cubicBezTo>
                    <a:pt x="9017" y="3820"/>
                    <a:pt x="9068" y="3820"/>
                    <a:pt x="9094" y="3770"/>
                  </a:cubicBezTo>
                  <a:cubicBezTo>
                    <a:pt x="9769" y="3095"/>
                    <a:pt x="10678" y="2718"/>
                    <a:pt x="11627" y="2718"/>
                  </a:cubicBezTo>
                  <a:cubicBezTo>
                    <a:pt x="11714" y="2718"/>
                    <a:pt x="11802" y="2721"/>
                    <a:pt x="11889" y="2728"/>
                  </a:cubicBezTo>
                  <a:cubicBezTo>
                    <a:pt x="11508" y="3363"/>
                    <a:pt x="11305" y="4100"/>
                    <a:pt x="11330" y="4837"/>
                  </a:cubicBezTo>
                  <a:lnTo>
                    <a:pt x="8941" y="4786"/>
                  </a:lnTo>
                  <a:lnTo>
                    <a:pt x="7035" y="4786"/>
                  </a:lnTo>
                  <a:cubicBezTo>
                    <a:pt x="6145" y="4761"/>
                    <a:pt x="5249" y="4748"/>
                    <a:pt x="4353" y="4748"/>
                  </a:cubicBezTo>
                  <a:cubicBezTo>
                    <a:pt x="3458" y="4748"/>
                    <a:pt x="2562" y="4761"/>
                    <a:pt x="1672" y="4786"/>
                  </a:cubicBezTo>
                  <a:cubicBezTo>
                    <a:pt x="1418" y="4329"/>
                    <a:pt x="1113" y="3922"/>
                    <a:pt x="757" y="3592"/>
                  </a:cubicBezTo>
                  <a:lnTo>
                    <a:pt x="757" y="3592"/>
                  </a:lnTo>
                  <a:cubicBezTo>
                    <a:pt x="1698" y="3744"/>
                    <a:pt x="2612" y="3998"/>
                    <a:pt x="3477" y="4354"/>
                  </a:cubicBezTo>
                  <a:cubicBezTo>
                    <a:pt x="3500" y="4366"/>
                    <a:pt x="3522" y="4371"/>
                    <a:pt x="3545" y="4371"/>
                  </a:cubicBezTo>
                  <a:cubicBezTo>
                    <a:pt x="3620" y="4371"/>
                    <a:pt x="3686" y="4312"/>
                    <a:pt x="3705" y="4252"/>
                  </a:cubicBezTo>
                  <a:cubicBezTo>
                    <a:pt x="3909" y="3693"/>
                    <a:pt x="3731" y="3287"/>
                    <a:pt x="3527" y="2778"/>
                  </a:cubicBezTo>
                  <a:cubicBezTo>
                    <a:pt x="3222" y="2016"/>
                    <a:pt x="2917" y="1279"/>
                    <a:pt x="2587" y="542"/>
                  </a:cubicBezTo>
                  <a:close/>
                  <a:moveTo>
                    <a:pt x="2254" y="0"/>
                  </a:moveTo>
                  <a:cubicBezTo>
                    <a:pt x="2115" y="0"/>
                    <a:pt x="2059" y="174"/>
                    <a:pt x="2104" y="288"/>
                  </a:cubicBezTo>
                  <a:cubicBezTo>
                    <a:pt x="2333" y="821"/>
                    <a:pt x="3782" y="3465"/>
                    <a:pt x="3197" y="3846"/>
                  </a:cubicBezTo>
                  <a:cubicBezTo>
                    <a:pt x="3189" y="3851"/>
                    <a:pt x="3175" y="3853"/>
                    <a:pt x="3157" y="3853"/>
                  </a:cubicBezTo>
                  <a:cubicBezTo>
                    <a:pt x="2899" y="3853"/>
                    <a:pt x="1733" y="3385"/>
                    <a:pt x="1520" y="3338"/>
                  </a:cubicBezTo>
                  <a:cubicBezTo>
                    <a:pt x="1088" y="3261"/>
                    <a:pt x="655" y="3185"/>
                    <a:pt x="198" y="3160"/>
                  </a:cubicBezTo>
                  <a:cubicBezTo>
                    <a:pt x="190" y="3158"/>
                    <a:pt x="182" y="3158"/>
                    <a:pt x="174" y="3158"/>
                  </a:cubicBezTo>
                  <a:cubicBezTo>
                    <a:pt x="18" y="3158"/>
                    <a:pt x="1" y="3392"/>
                    <a:pt x="122" y="3465"/>
                  </a:cubicBezTo>
                  <a:cubicBezTo>
                    <a:pt x="630" y="3871"/>
                    <a:pt x="1088" y="4303"/>
                    <a:pt x="1469" y="4812"/>
                  </a:cubicBezTo>
                  <a:cubicBezTo>
                    <a:pt x="1418" y="4913"/>
                    <a:pt x="1469" y="5015"/>
                    <a:pt x="1570" y="5040"/>
                  </a:cubicBezTo>
                  <a:cubicBezTo>
                    <a:pt x="4900" y="5193"/>
                    <a:pt x="8229" y="5244"/>
                    <a:pt x="11533" y="5320"/>
                  </a:cubicBezTo>
                  <a:cubicBezTo>
                    <a:pt x="11762" y="5320"/>
                    <a:pt x="11889" y="5015"/>
                    <a:pt x="11711" y="4862"/>
                  </a:cubicBezTo>
                  <a:cubicBezTo>
                    <a:pt x="11711" y="4837"/>
                    <a:pt x="11711" y="4837"/>
                    <a:pt x="11711" y="4812"/>
                  </a:cubicBezTo>
                  <a:cubicBezTo>
                    <a:pt x="11686" y="4024"/>
                    <a:pt x="11940" y="3287"/>
                    <a:pt x="12398" y="2651"/>
                  </a:cubicBezTo>
                  <a:cubicBezTo>
                    <a:pt x="12499" y="2524"/>
                    <a:pt x="12372" y="2397"/>
                    <a:pt x="12245" y="2372"/>
                  </a:cubicBezTo>
                  <a:cubicBezTo>
                    <a:pt x="12045" y="2340"/>
                    <a:pt x="11845" y="2324"/>
                    <a:pt x="11646" y="2324"/>
                  </a:cubicBezTo>
                  <a:cubicBezTo>
                    <a:pt x="10735" y="2324"/>
                    <a:pt x="9858" y="2652"/>
                    <a:pt x="9170" y="3236"/>
                  </a:cubicBezTo>
                  <a:cubicBezTo>
                    <a:pt x="9195" y="2804"/>
                    <a:pt x="9271" y="2372"/>
                    <a:pt x="9424" y="1965"/>
                  </a:cubicBezTo>
                  <a:cubicBezTo>
                    <a:pt x="9447" y="1849"/>
                    <a:pt x="9364" y="1733"/>
                    <a:pt x="9253" y="1733"/>
                  </a:cubicBezTo>
                  <a:cubicBezTo>
                    <a:pt x="9243" y="1733"/>
                    <a:pt x="9232" y="1734"/>
                    <a:pt x="9221" y="1736"/>
                  </a:cubicBezTo>
                  <a:cubicBezTo>
                    <a:pt x="8179" y="2016"/>
                    <a:pt x="7264" y="2600"/>
                    <a:pt x="6628" y="3439"/>
                  </a:cubicBezTo>
                  <a:cubicBezTo>
                    <a:pt x="6603" y="3465"/>
                    <a:pt x="6603" y="3515"/>
                    <a:pt x="6628" y="3541"/>
                  </a:cubicBezTo>
                  <a:cubicBezTo>
                    <a:pt x="6552" y="3515"/>
                    <a:pt x="6476" y="3490"/>
                    <a:pt x="6399" y="3465"/>
                  </a:cubicBezTo>
                  <a:cubicBezTo>
                    <a:pt x="6450" y="3439"/>
                    <a:pt x="6476" y="3338"/>
                    <a:pt x="6425" y="3287"/>
                  </a:cubicBezTo>
                  <a:cubicBezTo>
                    <a:pt x="5510" y="1762"/>
                    <a:pt x="3934" y="669"/>
                    <a:pt x="2308" y="8"/>
                  </a:cubicBezTo>
                  <a:cubicBezTo>
                    <a:pt x="2288" y="3"/>
                    <a:pt x="2270" y="0"/>
                    <a:pt x="22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9"/>
            <p:cNvSpPr/>
            <p:nvPr/>
          </p:nvSpPr>
          <p:spPr>
            <a:xfrm>
              <a:off x="9083216" y="4196149"/>
              <a:ext cx="80551" cy="93990"/>
            </a:xfrm>
            <a:custGeom>
              <a:rect b="b" l="l" r="r" t="t"/>
              <a:pathLst>
                <a:path extrusionOk="0" h="2287" w="1960">
                  <a:moveTo>
                    <a:pt x="120" y="1"/>
                  </a:moveTo>
                  <a:cubicBezTo>
                    <a:pt x="57" y="1"/>
                    <a:pt x="1" y="80"/>
                    <a:pt x="63" y="142"/>
                  </a:cubicBezTo>
                  <a:cubicBezTo>
                    <a:pt x="698" y="675"/>
                    <a:pt x="1207" y="1387"/>
                    <a:pt x="1512" y="2175"/>
                  </a:cubicBezTo>
                  <a:cubicBezTo>
                    <a:pt x="1555" y="2253"/>
                    <a:pt x="1626" y="2287"/>
                    <a:pt x="1696" y="2287"/>
                  </a:cubicBezTo>
                  <a:cubicBezTo>
                    <a:pt x="1829" y="2287"/>
                    <a:pt x="1960" y="2164"/>
                    <a:pt x="1893" y="1997"/>
                  </a:cubicBezTo>
                  <a:cubicBezTo>
                    <a:pt x="1537" y="1184"/>
                    <a:pt x="927" y="472"/>
                    <a:pt x="165" y="14"/>
                  </a:cubicBezTo>
                  <a:cubicBezTo>
                    <a:pt x="150" y="5"/>
                    <a:pt x="135" y="1"/>
                    <a:pt x="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9"/>
            <p:cNvSpPr/>
            <p:nvPr/>
          </p:nvSpPr>
          <p:spPr>
            <a:xfrm>
              <a:off x="9233058" y="4226684"/>
              <a:ext cx="34029" cy="71674"/>
            </a:xfrm>
            <a:custGeom>
              <a:rect b="b" l="l" r="r" t="t"/>
              <a:pathLst>
                <a:path extrusionOk="0" h="1744" w="828">
                  <a:moveTo>
                    <a:pt x="684" y="0"/>
                  </a:moveTo>
                  <a:cubicBezTo>
                    <a:pt x="660" y="0"/>
                    <a:pt x="635" y="10"/>
                    <a:pt x="611" y="34"/>
                  </a:cubicBezTo>
                  <a:cubicBezTo>
                    <a:pt x="204" y="441"/>
                    <a:pt x="1" y="974"/>
                    <a:pt x="26" y="1533"/>
                  </a:cubicBezTo>
                  <a:cubicBezTo>
                    <a:pt x="39" y="1673"/>
                    <a:pt x="147" y="1743"/>
                    <a:pt x="258" y="1743"/>
                  </a:cubicBezTo>
                  <a:cubicBezTo>
                    <a:pt x="369" y="1743"/>
                    <a:pt x="483" y="1673"/>
                    <a:pt x="509" y="1533"/>
                  </a:cubicBezTo>
                  <a:cubicBezTo>
                    <a:pt x="509" y="1076"/>
                    <a:pt x="585" y="593"/>
                    <a:pt x="788" y="161"/>
                  </a:cubicBezTo>
                  <a:cubicBezTo>
                    <a:pt x="827" y="103"/>
                    <a:pt x="762" y="0"/>
                    <a:pt x="6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9"/>
            <p:cNvSpPr/>
            <p:nvPr/>
          </p:nvSpPr>
          <p:spPr>
            <a:xfrm>
              <a:off x="1827371" y="2994458"/>
              <a:ext cx="301902" cy="219420"/>
            </a:xfrm>
            <a:custGeom>
              <a:rect b="b" l="l" r="r" t="t"/>
              <a:pathLst>
                <a:path extrusionOk="0" h="5339" w="7346">
                  <a:moveTo>
                    <a:pt x="4728" y="1"/>
                  </a:moveTo>
                  <a:cubicBezTo>
                    <a:pt x="3838" y="941"/>
                    <a:pt x="3381" y="2212"/>
                    <a:pt x="3457" y="3508"/>
                  </a:cubicBezTo>
                  <a:cubicBezTo>
                    <a:pt x="3457" y="3549"/>
                    <a:pt x="3413" y="3575"/>
                    <a:pt x="3369" y="3575"/>
                  </a:cubicBezTo>
                  <a:cubicBezTo>
                    <a:pt x="3330" y="3575"/>
                    <a:pt x="3291" y="3556"/>
                    <a:pt x="3279" y="3508"/>
                  </a:cubicBezTo>
                  <a:lnTo>
                    <a:pt x="3279" y="3432"/>
                  </a:lnTo>
                  <a:cubicBezTo>
                    <a:pt x="3250" y="3476"/>
                    <a:pt x="3194" y="3503"/>
                    <a:pt x="3138" y="3503"/>
                  </a:cubicBezTo>
                  <a:cubicBezTo>
                    <a:pt x="3098" y="3503"/>
                    <a:pt x="3057" y="3489"/>
                    <a:pt x="3025" y="3457"/>
                  </a:cubicBezTo>
                  <a:cubicBezTo>
                    <a:pt x="2466" y="2949"/>
                    <a:pt x="1805" y="2542"/>
                    <a:pt x="1093" y="2288"/>
                  </a:cubicBezTo>
                  <a:lnTo>
                    <a:pt x="1093" y="2288"/>
                  </a:lnTo>
                  <a:cubicBezTo>
                    <a:pt x="1703" y="2975"/>
                    <a:pt x="2161" y="3788"/>
                    <a:pt x="2415" y="4652"/>
                  </a:cubicBezTo>
                  <a:cubicBezTo>
                    <a:pt x="2436" y="4759"/>
                    <a:pt x="2367" y="4867"/>
                    <a:pt x="2268" y="4867"/>
                  </a:cubicBezTo>
                  <a:cubicBezTo>
                    <a:pt x="2250" y="4867"/>
                    <a:pt x="2231" y="4863"/>
                    <a:pt x="2212" y="4855"/>
                  </a:cubicBezTo>
                  <a:cubicBezTo>
                    <a:pt x="1500" y="4627"/>
                    <a:pt x="763" y="4525"/>
                    <a:pt x="0" y="4499"/>
                  </a:cubicBezTo>
                  <a:lnTo>
                    <a:pt x="0" y="4499"/>
                  </a:lnTo>
                  <a:cubicBezTo>
                    <a:pt x="255" y="4779"/>
                    <a:pt x="534" y="5033"/>
                    <a:pt x="763" y="5338"/>
                  </a:cubicBezTo>
                  <a:cubicBezTo>
                    <a:pt x="2313" y="5105"/>
                    <a:pt x="3899" y="4995"/>
                    <a:pt x="5476" y="4995"/>
                  </a:cubicBezTo>
                  <a:cubicBezTo>
                    <a:pt x="5786" y="4995"/>
                    <a:pt x="6096" y="4999"/>
                    <a:pt x="6405" y="5008"/>
                  </a:cubicBezTo>
                  <a:lnTo>
                    <a:pt x="6431" y="5008"/>
                  </a:lnTo>
                  <a:cubicBezTo>
                    <a:pt x="6431" y="5008"/>
                    <a:pt x="6405" y="4982"/>
                    <a:pt x="6405" y="4957"/>
                  </a:cubicBezTo>
                  <a:cubicBezTo>
                    <a:pt x="6380" y="3915"/>
                    <a:pt x="6710" y="2898"/>
                    <a:pt x="7346" y="2034"/>
                  </a:cubicBezTo>
                  <a:lnTo>
                    <a:pt x="7346" y="2034"/>
                  </a:lnTo>
                  <a:cubicBezTo>
                    <a:pt x="6456" y="2136"/>
                    <a:pt x="5744" y="2593"/>
                    <a:pt x="5007" y="3102"/>
                  </a:cubicBezTo>
                  <a:cubicBezTo>
                    <a:pt x="4977" y="3120"/>
                    <a:pt x="4945" y="3128"/>
                    <a:pt x="4914" y="3128"/>
                  </a:cubicBezTo>
                  <a:cubicBezTo>
                    <a:pt x="4816" y="3128"/>
                    <a:pt x="4728" y="3046"/>
                    <a:pt x="4728" y="2949"/>
                  </a:cubicBezTo>
                  <a:cubicBezTo>
                    <a:pt x="4652" y="1958"/>
                    <a:pt x="4652" y="992"/>
                    <a:pt x="47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9"/>
            <p:cNvSpPr/>
            <p:nvPr/>
          </p:nvSpPr>
          <p:spPr>
            <a:xfrm>
              <a:off x="1802301" y="2967868"/>
              <a:ext cx="349945" cy="255380"/>
            </a:xfrm>
            <a:custGeom>
              <a:rect b="b" l="l" r="r" t="t"/>
              <a:pathLst>
                <a:path extrusionOk="0" h="6214" w="8515">
                  <a:moveTo>
                    <a:pt x="5312" y="648"/>
                  </a:moveTo>
                  <a:lnTo>
                    <a:pt x="5312" y="648"/>
                  </a:lnTo>
                  <a:cubicBezTo>
                    <a:pt x="5262" y="1614"/>
                    <a:pt x="5262" y="2605"/>
                    <a:pt x="5312" y="3596"/>
                  </a:cubicBezTo>
                  <a:cubicBezTo>
                    <a:pt x="5312" y="3693"/>
                    <a:pt x="5401" y="3775"/>
                    <a:pt x="5499" y="3775"/>
                  </a:cubicBezTo>
                  <a:cubicBezTo>
                    <a:pt x="5530" y="3775"/>
                    <a:pt x="5562" y="3767"/>
                    <a:pt x="5592" y="3749"/>
                  </a:cubicBezTo>
                  <a:cubicBezTo>
                    <a:pt x="6329" y="3240"/>
                    <a:pt x="7041" y="2783"/>
                    <a:pt x="7930" y="2681"/>
                  </a:cubicBezTo>
                  <a:lnTo>
                    <a:pt x="7930" y="2681"/>
                  </a:lnTo>
                  <a:cubicBezTo>
                    <a:pt x="7320" y="3545"/>
                    <a:pt x="6990" y="4562"/>
                    <a:pt x="7015" y="5604"/>
                  </a:cubicBezTo>
                  <a:cubicBezTo>
                    <a:pt x="7015" y="5629"/>
                    <a:pt x="7041" y="5655"/>
                    <a:pt x="7041" y="5655"/>
                  </a:cubicBezTo>
                  <a:lnTo>
                    <a:pt x="7015" y="5655"/>
                  </a:lnTo>
                  <a:cubicBezTo>
                    <a:pt x="6702" y="5646"/>
                    <a:pt x="6389" y="5642"/>
                    <a:pt x="6077" y="5642"/>
                  </a:cubicBezTo>
                  <a:cubicBezTo>
                    <a:pt x="4491" y="5642"/>
                    <a:pt x="2919" y="5752"/>
                    <a:pt x="1348" y="5985"/>
                  </a:cubicBezTo>
                  <a:cubicBezTo>
                    <a:pt x="1119" y="5680"/>
                    <a:pt x="865" y="5426"/>
                    <a:pt x="610" y="5146"/>
                  </a:cubicBezTo>
                  <a:cubicBezTo>
                    <a:pt x="1348" y="5146"/>
                    <a:pt x="2085" y="5274"/>
                    <a:pt x="2796" y="5502"/>
                  </a:cubicBezTo>
                  <a:cubicBezTo>
                    <a:pt x="2809" y="5505"/>
                    <a:pt x="2823" y="5506"/>
                    <a:pt x="2836" y="5506"/>
                  </a:cubicBezTo>
                  <a:cubicBezTo>
                    <a:pt x="2948" y="5506"/>
                    <a:pt x="3045" y="5413"/>
                    <a:pt x="3000" y="5299"/>
                  </a:cubicBezTo>
                  <a:cubicBezTo>
                    <a:pt x="2745" y="4435"/>
                    <a:pt x="2288" y="3622"/>
                    <a:pt x="1678" y="2935"/>
                  </a:cubicBezTo>
                  <a:lnTo>
                    <a:pt x="1678" y="2935"/>
                  </a:lnTo>
                  <a:cubicBezTo>
                    <a:pt x="2415" y="3189"/>
                    <a:pt x="3076" y="3571"/>
                    <a:pt x="3635" y="4104"/>
                  </a:cubicBezTo>
                  <a:cubicBezTo>
                    <a:pt x="3667" y="4136"/>
                    <a:pt x="3703" y="4150"/>
                    <a:pt x="3739" y="4150"/>
                  </a:cubicBezTo>
                  <a:cubicBezTo>
                    <a:pt x="3787" y="4150"/>
                    <a:pt x="3834" y="4123"/>
                    <a:pt x="3864" y="4079"/>
                  </a:cubicBezTo>
                  <a:lnTo>
                    <a:pt x="3864" y="4155"/>
                  </a:lnTo>
                  <a:cubicBezTo>
                    <a:pt x="3875" y="4200"/>
                    <a:pt x="3910" y="4220"/>
                    <a:pt x="3947" y="4220"/>
                  </a:cubicBezTo>
                  <a:cubicBezTo>
                    <a:pt x="3993" y="4220"/>
                    <a:pt x="4042" y="4187"/>
                    <a:pt x="4042" y="4130"/>
                  </a:cubicBezTo>
                  <a:cubicBezTo>
                    <a:pt x="3965" y="2859"/>
                    <a:pt x="4423" y="1588"/>
                    <a:pt x="5312" y="648"/>
                  </a:cubicBezTo>
                  <a:close/>
                  <a:moveTo>
                    <a:pt x="5534" y="0"/>
                  </a:moveTo>
                  <a:cubicBezTo>
                    <a:pt x="5484" y="0"/>
                    <a:pt x="5432" y="20"/>
                    <a:pt x="5389" y="63"/>
                  </a:cubicBezTo>
                  <a:cubicBezTo>
                    <a:pt x="4296" y="1004"/>
                    <a:pt x="3711" y="2452"/>
                    <a:pt x="3864" y="3901"/>
                  </a:cubicBezTo>
                  <a:cubicBezTo>
                    <a:pt x="3177" y="3113"/>
                    <a:pt x="2237" y="2605"/>
                    <a:pt x="1195" y="2478"/>
                  </a:cubicBezTo>
                  <a:cubicBezTo>
                    <a:pt x="1185" y="2476"/>
                    <a:pt x="1175" y="2475"/>
                    <a:pt x="1165" y="2475"/>
                  </a:cubicBezTo>
                  <a:cubicBezTo>
                    <a:pt x="1024" y="2475"/>
                    <a:pt x="900" y="2639"/>
                    <a:pt x="1043" y="2757"/>
                  </a:cubicBezTo>
                  <a:cubicBezTo>
                    <a:pt x="1729" y="3393"/>
                    <a:pt x="2288" y="4206"/>
                    <a:pt x="2593" y="5121"/>
                  </a:cubicBezTo>
                  <a:cubicBezTo>
                    <a:pt x="1959" y="4931"/>
                    <a:pt x="1291" y="4829"/>
                    <a:pt x="631" y="4829"/>
                  </a:cubicBezTo>
                  <a:cubicBezTo>
                    <a:pt x="496" y="4829"/>
                    <a:pt x="362" y="4833"/>
                    <a:pt x="229" y="4841"/>
                  </a:cubicBezTo>
                  <a:cubicBezTo>
                    <a:pt x="102" y="4841"/>
                    <a:pt x="0" y="5019"/>
                    <a:pt x="102" y="5121"/>
                  </a:cubicBezTo>
                  <a:cubicBezTo>
                    <a:pt x="458" y="5426"/>
                    <a:pt x="814" y="5756"/>
                    <a:pt x="1195" y="6036"/>
                  </a:cubicBezTo>
                  <a:cubicBezTo>
                    <a:pt x="1170" y="6112"/>
                    <a:pt x="1195" y="6214"/>
                    <a:pt x="1297" y="6214"/>
                  </a:cubicBezTo>
                  <a:cubicBezTo>
                    <a:pt x="3203" y="6061"/>
                    <a:pt x="5084" y="6036"/>
                    <a:pt x="6990" y="6036"/>
                  </a:cubicBezTo>
                  <a:cubicBezTo>
                    <a:pt x="7142" y="6036"/>
                    <a:pt x="7244" y="5884"/>
                    <a:pt x="7168" y="5756"/>
                  </a:cubicBezTo>
                  <a:lnTo>
                    <a:pt x="7168" y="5756"/>
                  </a:lnTo>
                  <a:cubicBezTo>
                    <a:pt x="7181" y="5760"/>
                    <a:pt x="7194" y="5761"/>
                    <a:pt x="7206" y="5761"/>
                  </a:cubicBezTo>
                  <a:cubicBezTo>
                    <a:pt x="7288" y="5761"/>
                    <a:pt x="7346" y="5692"/>
                    <a:pt x="7346" y="5604"/>
                  </a:cubicBezTo>
                  <a:cubicBezTo>
                    <a:pt x="7346" y="4511"/>
                    <a:pt x="7701" y="3444"/>
                    <a:pt x="8413" y="2630"/>
                  </a:cubicBezTo>
                  <a:cubicBezTo>
                    <a:pt x="8515" y="2503"/>
                    <a:pt x="8439" y="2325"/>
                    <a:pt x="8286" y="2325"/>
                  </a:cubicBezTo>
                  <a:cubicBezTo>
                    <a:pt x="8233" y="2323"/>
                    <a:pt x="8180" y="2321"/>
                    <a:pt x="8128" y="2321"/>
                  </a:cubicBezTo>
                  <a:cubicBezTo>
                    <a:pt x="7207" y="2321"/>
                    <a:pt x="6438" y="2735"/>
                    <a:pt x="5668" y="3240"/>
                  </a:cubicBezTo>
                  <a:cubicBezTo>
                    <a:pt x="5643" y="2224"/>
                    <a:pt x="5643" y="1207"/>
                    <a:pt x="5719" y="190"/>
                  </a:cubicBezTo>
                  <a:cubicBezTo>
                    <a:pt x="5719" y="73"/>
                    <a:pt x="5631" y="0"/>
                    <a:pt x="5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9"/>
            <p:cNvSpPr/>
            <p:nvPr/>
          </p:nvSpPr>
          <p:spPr>
            <a:xfrm>
              <a:off x="1932334" y="3135011"/>
              <a:ext cx="43399" cy="78578"/>
            </a:xfrm>
            <a:custGeom>
              <a:rect b="b" l="l" r="r" t="t"/>
              <a:pathLst>
                <a:path extrusionOk="0" h="1912" w="1056">
                  <a:moveTo>
                    <a:pt x="120" y="0"/>
                  </a:moveTo>
                  <a:cubicBezTo>
                    <a:pt x="44" y="0"/>
                    <a:pt x="0" y="100"/>
                    <a:pt x="64" y="165"/>
                  </a:cubicBezTo>
                  <a:cubicBezTo>
                    <a:pt x="420" y="597"/>
                    <a:pt x="623" y="1156"/>
                    <a:pt x="649" y="1740"/>
                  </a:cubicBezTo>
                  <a:cubicBezTo>
                    <a:pt x="674" y="1855"/>
                    <a:pt x="770" y="1912"/>
                    <a:pt x="862" y="1912"/>
                  </a:cubicBezTo>
                  <a:cubicBezTo>
                    <a:pt x="954" y="1912"/>
                    <a:pt x="1043" y="1855"/>
                    <a:pt x="1055" y="1740"/>
                  </a:cubicBezTo>
                  <a:cubicBezTo>
                    <a:pt x="1030" y="1054"/>
                    <a:pt x="700" y="419"/>
                    <a:pt x="166" y="12"/>
                  </a:cubicBezTo>
                  <a:cubicBezTo>
                    <a:pt x="150" y="4"/>
                    <a:pt x="134" y="0"/>
                    <a:pt x="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9"/>
            <p:cNvSpPr/>
            <p:nvPr/>
          </p:nvSpPr>
          <p:spPr>
            <a:xfrm>
              <a:off x="1999733" y="3113558"/>
              <a:ext cx="9411" cy="105004"/>
            </a:xfrm>
            <a:custGeom>
              <a:rect b="b" l="l" r="r" t="t"/>
              <a:pathLst>
                <a:path extrusionOk="0" h="2555" w="229">
                  <a:moveTo>
                    <a:pt x="114" y="0"/>
                  </a:moveTo>
                  <a:cubicBezTo>
                    <a:pt x="83" y="0"/>
                    <a:pt x="51" y="26"/>
                    <a:pt x="51" y="77"/>
                  </a:cubicBezTo>
                  <a:cubicBezTo>
                    <a:pt x="51" y="864"/>
                    <a:pt x="25" y="1652"/>
                    <a:pt x="0" y="2440"/>
                  </a:cubicBezTo>
                  <a:cubicBezTo>
                    <a:pt x="0" y="2516"/>
                    <a:pt x="57" y="2555"/>
                    <a:pt x="114" y="2555"/>
                  </a:cubicBezTo>
                  <a:cubicBezTo>
                    <a:pt x="172" y="2555"/>
                    <a:pt x="229" y="2516"/>
                    <a:pt x="229" y="2440"/>
                  </a:cubicBezTo>
                  <a:cubicBezTo>
                    <a:pt x="203" y="1652"/>
                    <a:pt x="203" y="864"/>
                    <a:pt x="178" y="77"/>
                  </a:cubicBezTo>
                  <a:cubicBezTo>
                    <a:pt x="178" y="26"/>
                    <a:pt x="146" y="0"/>
                    <a:pt x="1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9"/>
            <p:cNvSpPr/>
            <p:nvPr/>
          </p:nvSpPr>
          <p:spPr>
            <a:xfrm>
              <a:off x="2034173" y="3141423"/>
              <a:ext cx="36248" cy="81373"/>
            </a:xfrm>
            <a:custGeom>
              <a:rect b="b" l="l" r="r" t="t"/>
              <a:pathLst>
                <a:path extrusionOk="0" h="1980" w="882">
                  <a:moveTo>
                    <a:pt x="723" y="0"/>
                  </a:moveTo>
                  <a:cubicBezTo>
                    <a:pt x="701" y="0"/>
                    <a:pt x="679" y="10"/>
                    <a:pt x="662" y="34"/>
                  </a:cubicBezTo>
                  <a:cubicBezTo>
                    <a:pt x="128" y="491"/>
                    <a:pt x="1" y="1279"/>
                    <a:pt x="357" y="1864"/>
                  </a:cubicBezTo>
                  <a:cubicBezTo>
                    <a:pt x="409" y="1946"/>
                    <a:pt x="480" y="1980"/>
                    <a:pt x="551" y="1980"/>
                  </a:cubicBezTo>
                  <a:cubicBezTo>
                    <a:pt x="720" y="1980"/>
                    <a:pt x="882" y="1782"/>
                    <a:pt x="738" y="1584"/>
                  </a:cubicBezTo>
                  <a:cubicBezTo>
                    <a:pt x="407" y="1152"/>
                    <a:pt x="433" y="568"/>
                    <a:pt x="789" y="186"/>
                  </a:cubicBezTo>
                  <a:cubicBezTo>
                    <a:pt x="867" y="108"/>
                    <a:pt x="795" y="0"/>
                    <a:pt x="7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9"/>
            <p:cNvSpPr/>
            <p:nvPr/>
          </p:nvSpPr>
          <p:spPr>
            <a:xfrm>
              <a:off x="2772654" y="4601987"/>
              <a:ext cx="592297" cy="493088"/>
            </a:xfrm>
            <a:custGeom>
              <a:rect b="b" l="l" r="r" t="t"/>
              <a:pathLst>
                <a:path extrusionOk="0" h="11998" w="14412">
                  <a:moveTo>
                    <a:pt x="8668" y="1"/>
                  </a:moveTo>
                  <a:cubicBezTo>
                    <a:pt x="6456" y="1856"/>
                    <a:pt x="5211" y="4626"/>
                    <a:pt x="5236" y="7498"/>
                  </a:cubicBezTo>
                  <a:cubicBezTo>
                    <a:pt x="5287" y="7549"/>
                    <a:pt x="5338" y="7575"/>
                    <a:pt x="5389" y="7626"/>
                  </a:cubicBezTo>
                  <a:cubicBezTo>
                    <a:pt x="5549" y="7745"/>
                    <a:pt x="5395" y="7959"/>
                    <a:pt x="5223" y="7959"/>
                  </a:cubicBezTo>
                  <a:cubicBezTo>
                    <a:pt x="5176" y="7959"/>
                    <a:pt x="5128" y="7943"/>
                    <a:pt x="5084" y="7905"/>
                  </a:cubicBezTo>
                  <a:cubicBezTo>
                    <a:pt x="3711" y="6736"/>
                    <a:pt x="2136" y="5821"/>
                    <a:pt x="458" y="5186"/>
                  </a:cubicBezTo>
                  <a:lnTo>
                    <a:pt x="458" y="5186"/>
                  </a:lnTo>
                  <a:cubicBezTo>
                    <a:pt x="1831" y="6965"/>
                    <a:pt x="3584" y="8846"/>
                    <a:pt x="4169" y="11006"/>
                  </a:cubicBezTo>
                  <a:cubicBezTo>
                    <a:pt x="4209" y="11127"/>
                    <a:pt x="4105" y="11232"/>
                    <a:pt x="3985" y="11232"/>
                  </a:cubicBezTo>
                  <a:cubicBezTo>
                    <a:pt x="3953" y="11232"/>
                    <a:pt x="3921" y="11225"/>
                    <a:pt x="3889" y="11209"/>
                  </a:cubicBezTo>
                  <a:cubicBezTo>
                    <a:pt x="2669" y="10625"/>
                    <a:pt x="1348" y="10218"/>
                    <a:pt x="1" y="10015"/>
                  </a:cubicBezTo>
                  <a:lnTo>
                    <a:pt x="1" y="10015"/>
                  </a:lnTo>
                  <a:cubicBezTo>
                    <a:pt x="560" y="10625"/>
                    <a:pt x="1043" y="11285"/>
                    <a:pt x="1475" y="11997"/>
                  </a:cubicBezTo>
                  <a:cubicBezTo>
                    <a:pt x="3904" y="11919"/>
                    <a:pt x="6323" y="11889"/>
                    <a:pt x="8738" y="11889"/>
                  </a:cubicBezTo>
                  <a:cubicBezTo>
                    <a:pt x="10266" y="11889"/>
                    <a:pt x="11792" y="11901"/>
                    <a:pt x="13319" y="11921"/>
                  </a:cubicBezTo>
                  <a:cubicBezTo>
                    <a:pt x="13319" y="11895"/>
                    <a:pt x="13344" y="11870"/>
                    <a:pt x="13344" y="11845"/>
                  </a:cubicBezTo>
                  <a:cubicBezTo>
                    <a:pt x="13547" y="11413"/>
                    <a:pt x="14412" y="9938"/>
                    <a:pt x="14208" y="9583"/>
                  </a:cubicBezTo>
                  <a:cubicBezTo>
                    <a:pt x="14154" y="9499"/>
                    <a:pt x="14029" y="9463"/>
                    <a:pt x="13855" y="9463"/>
                  </a:cubicBezTo>
                  <a:cubicBezTo>
                    <a:pt x="12976" y="9463"/>
                    <a:pt x="10858" y="10378"/>
                    <a:pt x="10497" y="10548"/>
                  </a:cubicBezTo>
                  <a:cubicBezTo>
                    <a:pt x="10462" y="10569"/>
                    <a:pt x="10424" y="10578"/>
                    <a:pt x="10389" y="10578"/>
                  </a:cubicBezTo>
                  <a:cubicBezTo>
                    <a:pt x="10248" y="10578"/>
                    <a:pt x="10127" y="10436"/>
                    <a:pt x="10167" y="10294"/>
                  </a:cubicBezTo>
                  <a:cubicBezTo>
                    <a:pt x="10802" y="8007"/>
                    <a:pt x="12277" y="6507"/>
                    <a:pt x="13725" y="4703"/>
                  </a:cubicBezTo>
                  <a:cubicBezTo>
                    <a:pt x="14030" y="4449"/>
                    <a:pt x="14259" y="4118"/>
                    <a:pt x="14412" y="3762"/>
                  </a:cubicBezTo>
                  <a:lnTo>
                    <a:pt x="14412" y="3762"/>
                  </a:lnTo>
                  <a:lnTo>
                    <a:pt x="13446" y="4169"/>
                  </a:lnTo>
                  <a:cubicBezTo>
                    <a:pt x="12861" y="4423"/>
                    <a:pt x="12302" y="4728"/>
                    <a:pt x="11768" y="5084"/>
                  </a:cubicBezTo>
                  <a:cubicBezTo>
                    <a:pt x="10497" y="5948"/>
                    <a:pt x="9379" y="7016"/>
                    <a:pt x="8464" y="8236"/>
                  </a:cubicBezTo>
                  <a:cubicBezTo>
                    <a:pt x="8424" y="8317"/>
                    <a:pt x="8350" y="8353"/>
                    <a:pt x="8276" y="8353"/>
                  </a:cubicBezTo>
                  <a:cubicBezTo>
                    <a:pt x="8163" y="8353"/>
                    <a:pt x="8047" y="8271"/>
                    <a:pt x="8032" y="8134"/>
                  </a:cubicBezTo>
                  <a:cubicBezTo>
                    <a:pt x="7981" y="5414"/>
                    <a:pt x="8210" y="2669"/>
                    <a:pt x="8668" y="1"/>
                  </a:cubicBezTo>
                  <a:close/>
                </a:path>
              </a:pathLst>
            </a:custGeom>
            <a:solidFill>
              <a:srgbClr val="FDC0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9"/>
            <p:cNvSpPr/>
            <p:nvPr/>
          </p:nvSpPr>
          <p:spPr>
            <a:xfrm>
              <a:off x="2744667" y="4572150"/>
              <a:ext cx="650409" cy="539610"/>
            </a:xfrm>
            <a:custGeom>
              <a:rect b="b" l="l" r="r" t="t"/>
              <a:pathLst>
                <a:path extrusionOk="0" h="13130" w="15826">
                  <a:moveTo>
                    <a:pt x="9374" y="752"/>
                  </a:moveTo>
                  <a:cubicBezTo>
                    <a:pt x="8891" y="3446"/>
                    <a:pt x="8688" y="6166"/>
                    <a:pt x="8739" y="8885"/>
                  </a:cubicBezTo>
                  <a:cubicBezTo>
                    <a:pt x="8739" y="9027"/>
                    <a:pt x="8856" y="9111"/>
                    <a:pt x="8976" y="9111"/>
                  </a:cubicBezTo>
                  <a:cubicBezTo>
                    <a:pt x="9049" y="9111"/>
                    <a:pt x="9123" y="9080"/>
                    <a:pt x="9171" y="9012"/>
                  </a:cubicBezTo>
                  <a:cubicBezTo>
                    <a:pt x="10086" y="7767"/>
                    <a:pt x="11178" y="6700"/>
                    <a:pt x="12449" y="5861"/>
                  </a:cubicBezTo>
                  <a:cubicBezTo>
                    <a:pt x="12983" y="5480"/>
                    <a:pt x="13568" y="5175"/>
                    <a:pt x="14152" y="4895"/>
                  </a:cubicBezTo>
                  <a:lnTo>
                    <a:pt x="15093" y="4488"/>
                  </a:lnTo>
                  <a:lnTo>
                    <a:pt x="15093" y="4488"/>
                  </a:lnTo>
                  <a:cubicBezTo>
                    <a:pt x="14940" y="4870"/>
                    <a:pt x="14711" y="5200"/>
                    <a:pt x="14432" y="5480"/>
                  </a:cubicBezTo>
                  <a:cubicBezTo>
                    <a:pt x="12958" y="7259"/>
                    <a:pt x="11509" y="8758"/>
                    <a:pt x="10848" y="11046"/>
                  </a:cubicBezTo>
                  <a:cubicBezTo>
                    <a:pt x="10808" y="11204"/>
                    <a:pt x="10924" y="11332"/>
                    <a:pt x="11061" y="11332"/>
                  </a:cubicBezTo>
                  <a:cubicBezTo>
                    <a:pt x="11099" y="11332"/>
                    <a:pt x="11139" y="11322"/>
                    <a:pt x="11178" y="11300"/>
                  </a:cubicBezTo>
                  <a:cubicBezTo>
                    <a:pt x="11537" y="11131"/>
                    <a:pt x="13640" y="10230"/>
                    <a:pt x="14524" y="10230"/>
                  </a:cubicBezTo>
                  <a:cubicBezTo>
                    <a:pt x="14707" y="10230"/>
                    <a:pt x="14837" y="10268"/>
                    <a:pt x="14889" y="10359"/>
                  </a:cubicBezTo>
                  <a:cubicBezTo>
                    <a:pt x="15093" y="10690"/>
                    <a:pt x="14228" y="12164"/>
                    <a:pt x="14050" y="12596"/>
                  </a:cubicBezTo>
                  <a:cubicBezTo>
                    <a:pt x="14025" y="12621"/>
                    <a:pt x="14025" y="12647"/>
                    <a:pt x="14025" y="12672"/>
                  </a:cubicBezTo>
                  <a:cubicBezTo>
                    <a:pt x="12417" y="12662"/>
                    <a:pt x="10804" y="12651"/>
                    <a:pt x="9191" y="12651"/>
                  </a:cubicBezTo>
                  <a:cubicBezTo>
                    <a:pt x="6853" y="12651"/>
                    <a:pt x="4512" y="12673"/>
                    <a:pt x="2181" y="12748"/>
                  </a:cubicBezTo>
                  <a:cubicBezTo>
                    <a:pt x="1749" y="12037"/>
                    <a:pt x="1266" y="11376"/>
                    <a:pt x="707" y="10766"/>
                  </a:cubicBezTo>
                  <a:lnTo>
                    <a:pt x="707" y="10766"/>
                  </a:lnTo>
                  <a:cubicBezTo>
                    <a:pt x="2054" y="10995"/>
                    <a:pt x="3350" y="11376"/>
                    <a:pt x="4596" y="11961"/>
                  </a:cubicBezTo>
                  <a:cubicBezTo>
                    <a:pt x="4624" y="11984"/>
                    <a:pt x="4656" y="11994"/>
                    <a:pt x="4687" y="11994"/>
                  </a:cubicBezTo>
                  <a:cubicBezTo>
                    <a:pt x="4793" y="11994"/>
                    <a:pt x="4895" y="11875"/>
                    <a:pt x="4875" y="11757"/>
                  </a:cubicBezTo>
                  <a:cubicBezTo>
                    <a:pt x="4291" y="9597"/>
                    <a:pt x="2537" y="7716"/>
                    <a:pt x="1139" y="5962"/>
                  </a:cubicBezTo>
                  <a:lnTo>
                    <a:pt x="1139" y="5962"/>
                  </a:lnTo>
                  <a:cubicBezTo>
                    <a:pt x="2842" y="6598"/>
                    <a:pt x="4392" y="7513"/>
                    <a:pt x="5790" y="8657"/>
                  </a:cubicBezTo>
                  <a:cubicBezTo>
                    <a:pt x="5834" y="8695"/>
                    <a:pt x="5881" y="8711"/>
                    <a:pt x="5926" y="8711"/>
                  </a:cubicBezTo>
                  <a:cubicBezTo>
                    <a:pt x="6091" y="8711"/>
                    <a:pt x="6230" y="8497"/>
                    <a:pt x="6070" y="8377"/>
                  </a:cubicBezTo>
                  <a:cubicBezTo>
                    <a:pt x="6045" y="8326"/>
                    <a:pt x="5994" y="8301"/>
                    <a:pt x="5943" y="8275"/>
                  </a:cubicBezTo>
                  <a:cubicBezTo>
                    <a:pt x="5892" y="5378"/>
                    <a:pt x="7163" y="2608"/>
                    <a:pt x="9374" y="752"/>
                  </a:cubicBezTo>
                  <a:close/>
                  <a:moveTo>
                    <a:pt x="9704" y="1"/>
                  </a:moveTo>
                  <a:cubicBezTo>
                    <a:pt x="9670" y="1"/>
                    <a:pt x="9636" y="13"/>
                    <a:pt x="9603" y="41"/>
                  </a:cubicBezTo>
                  <a:cubicBezTo>
                    <a:pt x="7061" y="1921"/>
                    <a:pt x="5612" y="4946"/>
                    <a:pt x="5790" y="8123"/>
                  </a:cubicBezTo>
                  <a:cubicBezTo>
                    <a:pt x="4240" y="6903"/>
                    <a:pt x="2512" y="5962"/>
                    <a:pt x="631" y="5327"/>
                  </a:cubicBezTo>
                  <a:cubicBezTo>
                    <a:pt x="615" y="5322"/>
                    <a:pt x="598" y="5319"/>
                    <a:pt x="582" y="5319"/>
                  </a:cubicBezTo>
                  <a:cubicBezTo>
                    <a:pt x="449" y="5319"/>
                    <a:pt x="337" y="5496"/>
                    <a:pt x="428" y="5632"/>
                  </a:cubicBezTo>
                  <a:cubicBezTo>
                    <a:pt x="1724" y="7386"/>
                    <a:pt x="3630" y="9317"/>
                    <a:pt x="4392" y="11452"/>
                  </a:cubicBezTo>
                  <a:cubicBezTo>
                    <a:pt x="3045" y="10868"/>
                    <a:pt x="1673" y="10486"/>
                    <a:pt x="224" y="10309"/>
                  </a:cubicBezTo>
                  <a:cubicBezTo>
                    <a:pt x="217" y="10307"/>
                    <a:pt x="210" y="10307"/>
                    <a:pt x="203" y="10307"/>
                  </a:cubicBezTo>
                  <a:cubicBezTo>
                    <a:pt x="65" y="10307"/>
                    <a:pt x="0" y="10542"/>
                    <a:pt x="97" y="10639"/>
                  </a:cubicBezTo>
                  <a:cubicBezTo>
                    <a:pt x="758" y="11300"/>
                    <a:pt x="1343" y="12011"/>
                    <a:pt x="1876" y="12748"/>
                  </a:cubicBezTo>
                  <a:cubicBezTo>
                    <a:pt x="1775" y="12825"/>
                    <a:pt x="1825" y="12977"/>
                    <a:pt x="1953" y="13003"/>
                  </a:cubicBezTo>
                  <a:cubicBezTo>
                    <a:pt x="6045" y="13053"/>
                    <a:pt x="10111" y="13053"/>
                    <a:pt x="14203" y="13130"/>
                  </a:cubicBezTo>
                  <a:cubicBezTo>
                    <a:pt x="14381" y="13130"/>
                    <a:pt x="14483" y="12952"/>
                    <a:pt x="14432" y="12799"/>
                  </a:cubicBezTo>
                  <a:cubicBezTo>
                    <a:pt x="14838" y="11910"/>
                    <a:pt x="15220" y="10995"/>
                    <a:pt x="15626" y="10105"/>
                  </a:cubicBezTo>
                  <a:cubicBezTo>
                    <a:pt x="15728" y="9953"/>
                    <a:pt x="15601" y="9749"/>
                    <a:pt x="15423" y="9749"/>
                  </a:cubicBezTo>
                  <a:cubicBezTo>
                    <a:pt x="14050" y="9826"/>
                    <a:pt x="12703" y="10156"/>
                    <a:pt x="11458" y="10664"/>
                  </a:cubicBezTo>
                  <a:cubicBezTo>
                    <a:pt x="12017" y="9063"/>
                    <a:pt x="12983" y="7742"/>
                    <a:pt x="14152" y="6445"/>
                  </a:cubicBezTo>
                  <a:cubicBezTo>
                    <a:pt x="14813" y="5708"/>
                    <a:pt x="15474" y="5098"/>
                    <a:pt x="15779" y="4158"/>
                  </a:cubicBezTo>
                  <a:cubicBezTo>
                    <a:pt x="15826" y="3993"/>
                    <a:pt x="15677" y="3850"/>
                    <a:pt x="15533" y="3850"/>
                  </a:cubicBezTo>
                  <a:cubicBezTo>
                    <a:pt x="15522" y="3850"/>
                    <a:pt x="15510" y="3851"/>
                    <a:pt x="15499" y="3853"/>
                  </a:cubicBezTo>
                  <a:cubicBezTo>
                    <a:pt x="13034" y="4692"/>
                    <a:pt x="10848" y="6217"/>
                    <a:pt x="9221" y="8224"/>
                  </a:cubicBezTo>
                  <a:cubicBezTo>
                    <a:pt x="9196" y="5556"/>
                    <a:pt x="9425" y="2913"/>
                    <a:pt x="9908" y="295"/>
                  </a:cubicBezTo>
                  <a:cubicBezTo>
                    <a:pt x="9928" y="156"/>
                    <a:pt x="9823" y="1"/>
                    <a:pt x="97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9"/>
            <p:cNvSpPr/>
            <p:nvPr/>
          </p:nvSpPr>
          <p:spPr>
            <a:xfrm>
              <a:off x="2902193" y="4913259"/>
              <a:ext cx="118484" cy="184363"/>
            </a:xfrm>
            <a:custGeom>
              <a:rect b="b" l="l" r="r" t="t"/>
              <a:pathLst>
                <a:path extrusionOk="0" h="4486" w="2883">
                  <a:moveTo>
                    <a:pt x="0" y="1"/>
                  </a:moveTo>
                  <a:lnTo>
                    <a:pt x="0" y="1"/>
                  </a:lnTo>
                  <a:cubicBezTo>
                    <a:pt x="458" y="611"/>
                    <a:pt x="890" y="1246"/>
                    <a:pt x="1271" y="1932"/>
                  </a:cubicBezTo>
                  <a:cubicBezTo>
                    <a:pt x="1652" y="2695"/>
                    <a:pt x="1957" y="3483"/>
                    <a:pt x="2237" y="4296"/>
                  </a:cubicBezTo>
                  <a:cubicBezTo>
                    <a:pt x="2287" y="4427"/>
                    <a:pt x="2405" y="4486"/>
                    <a:pt x="2523" y="4486"/>
                  </a:cubicBezTo>
                  <a:cubicBezTo>
                    <a:pt x="2703" y="4486"/>
                    <a:pt x="2883" y="4348"/>
                    <a:pt x="2821" y="4118"/>
                  </a:cubicBezTo>
                  <a:cubicBezTo>
                    <a:pt x="2237" y="2517"/>
                    <a:pt x="1271" y="1094"/>
                    <a:pt x="0"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9"/>
            <p:cNvSpPr/>
            <p:nvPr/>
          </p:nvSpPr>
          <p:spPr>
            <a:xfrm>
              <a:off x="3017102" y="4746403"/>
              <a:ext cx="60619" cy="352658"/>
            </a:xfrm>
            <a:custGeom>
              <a:rect b="b" l="l" r="r" t="t"/>
              <a:pathLst>
                <a:path extrusionOk="0" h="8581" w="1475">
                  <a:moveTo>
                    <a:pt x="1446" y="1"/>
                  </a:moveTo>
                  <a:cubicBezTo>
                    <a:pt x="1430" y="1"/>
                    <a:pt x="1411" y="7"/>
                    <a:pt x="1398" y="20"/>
                  </a:cubicBezTo>
                  <a:cubicBezTo>
                    <a:pt x="305" y="2637"/>
                    <a:pt x="0" y="5535"/>
                    <a:pt x="508" y="8331"/>
                  </a:cubicBezTo>
                  <a:cubicBezTo>
                    <a:pt x="539" y="8506"/>
                    <a:pt x="662" y="8581"/>
                    <a:pt x="792" y="8581"/>
                  </a:cubicBezTo>
                  <a:cubicBezTo>
                    <a:pt x="983" y="8581"/>
                    <a:pt x="1189" y="8420"/>
                    <a:pt x="1144" y="8178"/>
                  </a:cubicBezTo>
                  <a:cubicBezTo>
                    <a:pt x="610" y="5459"/>
                    <a:pt x="737" y="2688"/>
                    <a:pt x="1474" y="20"/>
                  </a:cubicBezTo>
                  <a:cubicBezTo>
                    <a:pt x="1474" y="7"/>
                    <a:pt x="1461" y="1"/>
                    <a:pt x="1446"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9"/>
            <p:cNvSpPr/>
            <p:nvPr/>
          </p:nvSpPr>
          <p:spPr>
            <a:xfrm>
              <a:off x="3097119" y="4933438"/>
              <a:ext cx="87250" cy="162253"/>
            </a:xfrm>
            <a:custGeom>
              <a:rect b="b" l="l" r="r" t="t"/>
              <a:pathLst>
                <a:path extrusionOk="0" h="3948" w="2123">
                  <a:moveTo>
                    <a:pt x="1998" y="1"/>
                  </a:moveTo>
                  <a:cubicBezTo>
                    <a:pt x="1969" y="1"/>
                    <a:pt x="1939" y="13"/>
                    <a:pt x="1916" y="43"/>
                  </a:cubicBezTo>
                  <a:cubicBezTo>
                    <a:pt x="1078" y="1085"/>
                    <a:pt x="442" y="2305"/>
                    <a:pt x="61" y="3627"/>
                  </a:cubicBezTo>
                  <a:cubicBezTo>
                    <a:pt x="1" y="3823"/>
                    <a:pt x="155" y="3947"/>
                    <a:pt x="306" y="3947"/>
                  </a:cubicBezTo>
                  <a:cubicBezTo>
                    <a:pt x="410" y="3947"/>
                    <a:pt x="513" y="3889"/>
                    <a:pt x="544" y="3754"/>
                  </a:cubicBezTo>
                  <a:cubicBezTo>
                    <a:pt x="900" y="2483"/>
                    <a:pt x="1408" y="1263"/>
                    <a:pt x="2069" y="120"/>
                  </a:cubicBezTo>
                  <a:cubicBezTo>
                    <a:pt x="2122" y="66"/>
                    <a:pt x="2064" y="1"/>
                    <a:pt x="1998" y="1"/>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9"/>
            <p:cNvSpPr/>
            <p:nvPr/>
          </p:nvSpPr>
          <p:spPr>
            <a:xfrm>
              <a:off x="3231467" y="5032195"/>
              <a:ext cx="84168" cy="69085"/>
            </a:xfrm>
            <a:custGeom>
              <a:rect b="b" l="l" r="r" t="t"/>
              <a:pathLst>
                <a:path extrusionOk="0" h="1681" w="2048">
                  <a:moveTo>
                    <a:pt x="1992" y="0"/>
                  </a:moveTo>
                  <a:cubicBezTo>
                    <a:pt x="1988" y="0"/>
                    <a:pt x="1982" y="1"/>
                    <a:pt x="1977" y="4"/>
                  </a:cubicBezTo>
                  <a:cubicBezTo>
                    <a:pt x="1240" y="258"/>
                    <a:pt x="630" y="716"/>
                    <a:pt x="147" y="1326"/>
                  </a:cubicBezTo>
                  <a:cubicBezTo>
                    <a:pt x="1" y="1490"/>
                    <a:pt x="170" y="1681"/>
                    <a:pt x="323" y="1681"/>
                  </a:cubicBezTo>
                  <a:cubicBezTo>
                    <a:pt x="384" y="1681"/>
                    <a:pt x="441" y="1651"/>
                    <a:pt x="477" y="1580"/>
                  </a:cubicBezTo>
                  <a:cubicBezTo>
                    <a:pt x="782" y="919"/>
                    <a:pt x="1341" y="385"/>
                    <a:pt x="2002" y="106"/>
                  </a:cubicBezTo>
                  <a:cubicBezTo>
                    <a:pt x="2047" y="83"/>
                    <a:pt x="2032" y="0"/>
                    <a:pt x="1992"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9"/>
            <p:cNvSpPr/>
            <p:nvPr/>
          </p:nvSpPr>
          <p:spPr>
            <a:xfrm>
              <a:off x="2854027" y="5042798"/>
              <a:ext cx="63578" cy="63866"/>
            </a:xfrm>
            <a:custGeom>
              <a:rect b="b" l="l" r="r" t="t"/>
              <a:pathLst>
                <a:path extrusionOk="0" h="1554" w="1547">
                  <a:moveTo>
                    <a:pt x="213" y="0"/>
                  </a:moveTo>
                  <a:cubicBezTo>
                    <a:pt x="103" y="0"/>
                    <a:pt x="0" y="171"/>
                    <a:pt x="105" y="254"/>
                  </a:cubicBezTo>
                  <a:cubicBezTo>
                    <a:pt x="512" y="610"/>
                    <a:pt x="893" y="1017"/>
                    <a:pt x="1198" y="1474"/>
                  </a:cubicBezTo>
                  <a:cubicBezTo>
                    <a:pt x="1230" y="1530"/>
                    <a:pt x="1279" y="1554"/>
                    <a:pt x="1329" y="1554"/>
                  </a:cubicBezTo>
                  <a:cubicBezTo>
                    <a:pt x="1438" y="1554"/>
                    <a:pt x="1547" y="1444"/>
                    <a:pt x="1477" y="1322"/>
                  </a:cubicBezTo>
                  <a:cubicBezTo>
                    <a:pt x="1172" y="788"/>
                    <a:pt x="766" y="356"/>
                    <a:pt x="283" y="26"/>
                  </a:cubicBezTo>
                  <a:cubicBezTo>
                    <a:pt x="261" y="8"/>
                    <a:pt x="237" y="0"/>
                    <a:pt x="213" y="0"/>
                  </a:cubicBezTo>
                  <a:close/>
                </a:path>
              </a:pathLst>
            </a:custGeom>
            <a:solidFill>
              <a:srgbClr val="FBB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9"/>
            <p:cNvSpPr/>
            <p:nvPr/>
          </p:nvSpPr>
          <p:spPr>
            <a:xfrm>
              <a:off x="4307769" y="5199750"/>
              <a:ext cx="148978" cy="97689"/>
            </a:xfrm>
            <a:custGeom>
              <a:rect b="b" l="l" r="r" t="t"/>
              <a:pathLst>
                <a:path extrusionOk="0" h="2377" w="3625">
                  <a:moveTo>
                    <a:pt x="183" y="0"/>
                  </a:moveTo>
                  <a:cubicBezTo>
                    <a:pt x="92" y="0"/>
                    <a:pt x="1" y="134"/>
                    <a:pt x="85" y="197"/>
                  </a:cubicBezTo>
                  <a:cubicBezTo>
                    <a:pt x="771" y="782"/>
                    <a:pt x="1305" y="1493"/>
                    <a:pt x="1686" y="2281"/>
                  </a:cubicBezTo>
                  <a:cubicBezTo>
                    <a:pt x="1725" y="2345"/>
                    <a:pt x="1788" y="2376"/>
                    <a:pt x="1848" y="2376"/>
                  </a:cubicBezTo>
                  <a:cubicBezTo>
                    <a:pt x="1909" y="2376"/>
                    <a:pt x="1966" y="2345"/>
                    <a:pt x="1991" y="2281"/>
                  </a:cubicBezTo>
                  <a:cubicBezTo>
                    <a:pt x="2373" y="1595"/>
                    <a:pt x="2881" y="985"/>
                    <a:pt x="3466" y="477"/>
                  </a:cubicBezTo>
                  <a:cubicBezTo>
                    <a:pt x="3625" y="357"/>
                    <a:pt x="3488" y="175"/>
                    <a:pt x="3336" y="175"/>
                  </a:cubicBezTo>
                  <a:cubicBezTo>
                    <a:pt x="3293" y="175"/>
                    <a:pt x="3250" y="189"/>
                    <a:pt x="3211" y="222"/>
                  </a:cubicBezTo>
                  <a:cubicBezTo>
                    <a:pt x="2652" y="680"/>
                    <a:pt x="2195" y="1214"/>
                    <a:pt x="1839" y="1849"/>
                  </a:cubicBezTo>
                  <a:cubicBezTo>
                    <a:pt x="1432" y="1137"/>
                    <a:pt x="899" y="502"/>
                    <a:pt x="238" y="19"/>
                  </a:cubicBezTo>
                  <a:cubicBezTo>
                    <a:pt x="220" y="6"/>
                    <a:pt x="202"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9"/>
            <p:cNvSpPr/>
            <p:nvPr/>
          </p:nvSpPr>
          <p:spPr>
            <a:xfrm>
              <a:off x="909951" y="4859216"/>
              <a:ext cx="148156" cy="97689"/>
            </a:xfrm>
            <a:custGeom>
              <a:rect b="b" l="l" r="r" t="t"/>
              <a:pathLst>
                <a:path extrusionOk="0" h="2377" w="3605">
                  <a:moveTo>
                    <a:pt x="159" y="1"/>
                  </a:moveTo>
                  <a:cubicBezTo>
                    <a:pt x="73" y="1"/>
                    <a:pt x="0" y="134"/>
                    <a:pt x="85" y="197"/>
                  </a:cubicBezTo>
                  <a:cubicBezTo>
                    <a:pt x="745" y="782"/>
                    <a:pt x="1305" y="1494"/>
                    <a:pt x="1660" y="2282"/>
                  </a:cubicBezTo>
                  <a:cubicBezTo>
                    <a:pt x="1699" y="2345"/>
                    <a:pt x="1762" y="2377"/>
                    <a:pt x="1826" y="2377"/>
                  </a:cubicBezTo>
                  <a:cubicBezTo>
                    <a:pt x="1889" y="2377"/>
                    <a:pt x="1953" y="2345"/>
                    <a:pt x="1991" y="2282"/>
                  </a:cubicBezTo>
                  <a:cubicBezTo>
                    <a:pt x="2372" y="1595"/>
                    <a:pt x="2855" y="985"/>
                    <a:pt x="3465" y="477"/>
                  </a:cubicBezTo>
                  <a:cubicBezTo>
                    <a:pt x="3604" y="358"/>
                    <a:pt x="3479" y="176"/>
                    <a:pt x="3320" y="176"/>
                  </a:cubicBezTo>
                  <a:cubicBezTo>
                    <a:pt x="3276" y="176"/>
                    <a:pt x="3229" y="190"/>
                    <a:pt x="3185" y="223"/>
                  </a:cubicBezTo>
                  <a:cubicBezTo>
                    <a:pt x="2652" y="680"/>
                    <a:pt x="2194" y="1214"/>
                    <a:pt x="1838" y="1824"/>
                  </a:cubicBezTo>
                  <a:cubicBezTo>
                    <a:pt x="1432" y="1112"/>
                    <a:pt x="873" y="502"/>
                    <a:pt x="212" y="20"/>
                  </a:cubicBezTo>
                  <a:cubicBezTo>
                    <a:pt x="194" y="7"/>
                    <a:pt x="176" y="1"/>
                    <a:pt x="1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9"/>
            <p:cNvSpPr/>
            <p:nvPr/>
          </p:nvSpPr>
          <p:spPr>
            <a:xfrm>
              <a:off x="4034101" y="5065649"/>
              <a:ext cx="208857" cy="143512"/>
            </a:xfrm>
            <a:custGeom>
              <a:rect b="b" l="l" r="r" t="t"/>
              <a:pathLst>
                <a:path extrusionOk="0" h="3492" w="5082">
                  <a:moveTo>
                    <a:pt x="4805" y="0"/>
                  </a:moveTo>
                  <a:cubicBezTo>
                    <a:pt x="4775" y="0"/>
                    <a:pt x="4743" y="9"/>
                    <a:pt x="4711" y="29"/>
                  </a:cubicBezTo>
                  <a:cubicBezTo>
                    <a:pt x="3644" y="588"/>
                    <a:pt x="2856" y="1554"/>
                    <a:pt x="2500" y="2697"/>
                  </a:cubicBezTo>
                  <a:cubicBezTo>
                    <a:pt x="2068" y="1579"/>
                    <a:pt x="1254" y="664"/>
                    <a:pt x="187" y="131"/>
                  </a:cubicBezTo>
                  <a:cubicBezTo>
                    <a:pt x="175" y="122"/>
                    <a:pt x="161" y="119"/>
                    <a:pt x="147" y="119"/>
                  </a:cubicBezTo>
                  <a:cubicBezTo>
                    <a:pt x="76" y="119"/>
                    <a:pt x="0" y="215"/>
                    <a:pt x="85" y="258"/>
                  </a:cubicBezTo>
                  <a:cubicBezTo>
                    <a:pt x="1153" y="1122"/>
                    <a:pt x="1966" y="2011"/>
                    <a:pt x="2347" y="3358"/>
                  </a:cubicBezTo>
                  <a:cubicBezTo>
                    <a:pt x="2373" y="3447"/>
                    <a:pt x="2449" y="3492"/>
                    <a:pt x="2525" y="3492"/>
                  </a:cubicBezTo>
                  <a:cubicBezTo>
                    <a:pt x="2601" y="3492"/>
                    <a:pt x="2678" y="3447"/>
                    <a:pt x="2703" y="3358"/>
                  </a:cubicBezTo>
                  <a:cubicBezTo>
                    <a:pt x="2932" y="2062"/>
                    <a:pt x="3745" y="969"/>
                    <a:pt x="4889" y="359"/>
                  </a:cubicBezTo>
                  <a:cubicBezTo>
                    <a:pt x="5082" y="252"/>
                    <a:pt x="4967" y="0"/>
                    <a:pt x="48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9"/>
            <p:cNvSpPr/>
            <p:nvPr/>
          </p:nvSpPr>
          <p:spPr>
            <a:xfrm>
              <a:off x="4559450" y="5914189"/>
              <a:ext cx="209145" cy="143143"/>
            </a:xfrm>
            <a:custGeom>
              <a:rect b="b" l="l" r="r" t="t"/>
              <a:pathLst>
                <a:path extrusionOk="0" h="3483" w="5089">
                  <a:moveTo>
                    <a:pt x="4791" y="0"/>
                  </a:moveTo>
                  <a:cubicBezTo>
                    <a:pt x="4765" y="0"/>
                    <a:pt x="4739" y="6"/>
                    <a:pt x="4712" y="19"/>
                  </a:cubicBezTo>
                  <a:cubicBezTo>
                    <a:pt x="3645" y="604"/>
                    <a:pt x="2857" y="1544"/>
                    <a:pt x="2501" y="2688"/>
                  </a:cubicBezTo>
                  <a:cubicBezTo>
                    <a:pt x="2069" y="1570"/>
                    <a:pt x="1256" y="655"/>
                    <a:pt x="188" y="121"/>
                  </a:cubicBezTo>
                  <a:cubicBezTo>
                    <a:pt x="176" y="113"/>
                    <a:pt x="163" y="109"/>
                    <a:pt x="149" y="109"/>
                  </a:cubicBezTo>
                  <a:cubicBezTo>
                    <a:pt x="77" y="109"/>
                    <a:pt x="1" y="210"/>
                    <a:pt x="86" y="274"/>
                  </a:cubicBezTo>
                  <a:cubicBezTo>
                    <a:pt x="1154" y="1112"/>
                    <a:pt x="1942" y="2002"/>
                    <a:pt x="2348" y="3349"/>
                  </a:cubicBezTo>
                  <a:cubicBezTo>
                    <a:pt x="2374" y="3438"/>
                    <a:pt x="2444" y="3482"/>
                    <a:pt x="2517" y="3482"/>
                  </a:cubicBezTo>
                  <a:cubicBezTo>
                    <a:pt x="2590" y="3482"/>
                    <a:pt x="2666" y="3438"/>
                    <a:pt x="2704" y="3349"/>
                  </a:cubicBezTo>
                  <a:cubicBezTo>
                    <a:pt x="2933" y="2078"/>
                    <a:pt x="3746" y="960"/>
                    <a:pt x="4890" y="350"/>
                  </a:cubicBezTo>
                  <a:cubicBezTo>
                    <a:pt x="5089" y="262"/>
                    <a:pt x="4961" y="0"/>
                    <a:pt x="47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9"/>
            <p:cNvSpPr/>
            <p:nvPr/>
          </p:nvSpPr>
          <p:spPr>
            <a:xfrm>
              <a:off x="1266801" y="5166954"/>
              <a:ext cx="208323" cy="142732"/>
            </a:xfrm>
            <a:custGeom>
              <a:rect b="b" l="l" r="r" t="t"/>
              <a:pathLst>
                <a:path extrusionOk="0" h="3473" w="5069">
                  <a:moveTo>
                    <a:pt x="4797" y="0"/>
                  </a:moveTo>
                  <a:cubicBezTo>
                    <a:pt x="4765" y="0"/>
                    <a:pt x="4730" y="9"/>
                    <a:pt x="4694" y="29"/>
                  </a:cubicBezTo>
                  <a:cubicBezTo>
                    <a:pt x="3652" y="588"/>
                    <a:pt x="2839" y="1554"/>
                    <a:pt x="2483" y="2698"/>
                  </a:cubicBezTo>
                  <a:cubicBezTo>
                    <a:pt x="2051" y="1580"/>
                    <a:pt x="1238" y="665"/>
                    <a:pt x="195" y="105"/>
                  </a:cubicBezTo>
                  <a:cubicBezTo>
                    <a:pt x="185" y="103"/>
                    <a:pt x="174" y="101"/>
                    <a:pt x="163" y="101"/>
                  </a:cubicBezTo>
                  <a:cubicBezTo>
                    <a:pt x="74" y="101"/>
                    <a:pt x="0" y="190"/>
                    <a:pt x="68" y="258"/>
                  </a:cubicBezTo>
                  <a:cubicBezTo>
                    <a:pt x="1136" y="1122"/>
                    <a:pt x="1949" y="2012"/>
                    <a:pt x="2330" y="3359"/>
                  </a:cubicBezTo>
                  <a:cubicBezTo>
                    <a:pt x="2356" y="3435"/>
                    <a:pt x="2432" y="3473"/>
                    <a:pt x="2508" y="3473"/>
                  </a:cubicBezTo>
                  <a:cubicBezTo>
                    <a:pt x="2585" y="3473"/>
                    <a:pt x="2661" y="3435"/>
                    <a:pt x="2686" y="3359"/>
                  </a:cubicBezTo>
                  <a:cubicBezTo>
                    <a:pt x="2940" y="2062"/>
                    <a:pt x="3728" y="970"/>
                    <a:pt x="4897" y="334"/>
                  </a:cubicBezTo>
                  <a:cubicBezTo>
                    <a:pt x="5069" y="249"/>
                    <a:pt x="4969" y="0"/>
                    <a:pt x="4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5_1_1">
    <p:spTree>
      <p:nvGrpSpPr>
        <p:cNvPr id="980" name="Shape 980"/>
        <p:cNvGrpSpPr/>
        <p:nvPr/>
      </p:nvGrpSpPr>
      <p:grpSpPr>
        <a:xfrm>
          <a:off x="0" y="0"/>
          <a:ext cx="0" cy="0"/>
          <a:chOff x="0" y="0"/>
          <a:chExt cx="0" cy="0"/>
        </a:xfrm>
      </p:grpSpPr>
      <p:sp>
        <p:nvSpPr>
          <p:cNvPr id="981" name="Google Shape;981;p30"/>
          <p:cNvSpPr/>
          <p:nvPr/>
        </p:nvSpPr>
        <p:spPr>
          <a:xfrm>
            <a:off x="-2243224" y="-7281665"/>
            <a:ext cx="302971" cy="112155"/>
          </a:xfrm>
          <a:custGeom>
            <a:rect b="b" l="l" r="r" t="t"/>
            <a:pathLst>
              <a:path extrusionOk="0" h="2729" w="7372">
                <a:moveTo>
                  <a:pt x="3405" y="0"/>
                </a:moveTo>
                <a:cubicBezTo>
                  <a:pt x="2599" y="0"/>
                  <a:pt x="1994" y="634"/>
                  <a:pt x="1667" y="1312"/>
                </a:cubicBezTo>
                <a:cubicBezTo>
                  <a:pt x="1590" y="1007"/>
                  <a:pt x="1362" y="727"/>
                  <a:pt x="1057" y="651"/>
                </a:cubicBezTo>
                <a:cubicBezTo>
                  <a:pt x="996" y="637"/>
                  <a:pt x="935" y="630"/>
                  <a:pt x="876" y="630"/>
                </a:cubicBezTo>
                <a:cubicBezTo>
                  <a:pt x="394" y="630"/>
                  <a:pt x="0" y="1068"/>
                  <a:pt x="91" y="1566"/>
                </a:cubicBezTo>
                <a:cubicBezTo>
                  <a:pt x="91" y="1587"/>
                  <a:pt x="105" y="1595"/>
                  <a:pt x="120" y="1595"/>
                </a:cubicBezTo>
                <a:cubicBezTo>
                  <a:pt x="142" y="1595"/>
                  <a:pt x="167" y="1580"/>
                  <a:pt x="167" y="1566"/>
                </a:cubicBezTo>
                <a:cubicBezTo>
                  <a:pt x="104" y="1124"/>
                  <a:pt x="441" y="752"/>
                  <a:pt x="847" y="752"/>
                </a:cubicBezTo>
                <a:cubicBezTo>
                  <a:pt x="932" y="752"/>
                  <a:pt x="1020" y="768"/>
                  <a:pt x="1108" y="803"/>
                </a:cubicBezTo>
                <a:cubicBezTo>
                  <a:pt x="1489" y="981"/>
                  <a:pt x="1616" y="1439"/>
                  <a:pt x="1438" y="1820"/>
                </a:cubicBezTo>
                <a:cubicBezTo>
                  <a:pt x="1386" y="1906"/>
                  <a:pt x="1462" y="1980"/>
                  <a:pt x="1533" y="1980"/>
                </a:cubicBezTo>
                <a:cubicBezTo>
                  <a:pt x="1567" y="1980"/>
                  <a:pt x="1599" y="1963"/>
                  <a:pt x="1616" y="1922"/>
                </a:cubicBezTo>
                <a:cubicBezTo>
                  <a:pt x="1641" y="1845"/>
                  <a:pt x="1667" y="1744"/>
                  <a:pt x="1692" y="1642"/>
                </a:cubicBezTo>
                <a:cubicBezTo>
                  <a:pt x="2099" y="1083"/>
                  <a:pt x="2480" y="371"/>
                  <a:pt x="3242" y="346"/>
                </a:cubicBezTo>
                <a:cubicBezTo>
                  <a:pt x="3276" y="344"/>
                  <a:pt x="3309" y="343"/>
                  <a:pt x="3342" y="343"/>
                </a:cubicBezTo>
                <a:cubicBezTo>
                  <a:pt x="4489" y="343"/>
                  <a:pt x="4513" y="1640"/>
                  <a:pt x="4513" y="2481"/>
                </a:cubicBezTo>
                <a:cubicBezTo>
                  <a:pt x="4539" y="2646"/>
                  <a:pt x="4666" y="2729"/>
                  <a:pt x="4790" y="2729"/>
                </a:cubicBezTo>
                <a:cubicBezTo>
                  <a:pt x="4914" y="2729"/>
                  <a:pt x="5034" y="2646"/>
                  <a:pt x="5047" y="2481"/>
                </a:cubicBezTo>
                <a:lnTo>
                  <a:pt x="5047" y="2303"/>
                </a:lnTo>
                <a:cubicBezTo>
                  <a:pt x="5225" y="1972"/>
                  <a:pt x="5555" y="1744"/>
                  <a:pt x="5937" y="1693"/>
                </a:cubicBezTo>
                <a:cubicBezTo>
                  <a:pt x="6369" y="1693"/>
                  <a:pt x="6750" y="1947"/>
                  <a:pt x="6902" y="2379"/>
                </a:cubicBezTo>
                <a:cubicBezTo>
                  <a:pt x="6933" y="2449"/>
                  <a:pt x="6993" y="2479"/>
                  <a:pt x="7057" y="2479"/>
                </a:cubicBezTo>
                <a:cubicBezTo>
                  <a:pt x="7203" y="2479"/>
                  <a:pt x="7372" y="2327"/>
                  <a:pt x="7284" y="2150"/>
                </a:cubicBezTo>
                <a:cubicBezTo>
                  <a:pt x="7047" y="1653"/>
                  <a:pt x="6545" y="1332"/>
                  <a:pt x="6004" y="1332"/>
                </a:cubicBezTo>
                <a:cubicBezTo>
                  <a:pt x="5965" y="1332"/>
                  <a:pt x="5925" y="1334"/>
                  <a:pt x="5886" y="1337"/>
                </a:cubicBezTo>
                <a:cubicBezTo>
                  <a:pt x="5530" y="1388"/>
                  <a:pt x="5225" y="1566"/>
                  <a:pt x="4996" y="1845"/>
                </a:cubicBezTo>
                <a:cubicBezTo>
                  <a:pt x="4894" y="1007"/>
                  <a:pt x="4539" y="143"/>
                  <a:pt x="3624" y="15"/>
                </a:cubicBezTo>
                <a:cubicBezTo>
                  <a:pt x="3549" y="5"/>
                  <a:pt x="3477" y="0"/>
                  <a:pt x="3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2" name="Google Shape;982;p30"/>
          <p:cNvGrpSpPr/>
          <p:nvPr/>
        </p:nvGrpSpPr>
        <p:grpSpPr>
          <a:xfrm>
            <a:off x="6864979" y="867784"/>
            <a:ext cx="1890760" cy="1756080"/>
            <a:chOff x="6336441" y="766984"/>
            <a:chExt cx="2178546" cy="2023367"/>
          </a:xfrm>
        </p:grpSpPr>
        <p:sp>
          <p:nvSpPr>
            <p:cNvPr id="983" name="Google Shape;983;p30"/>
            <p:cNvSpPr/>
            <p:nvPr/>
          </p:nvSpPr>
          <p:spPr>
            <a:xfrm flipH="1" rot="-3157823">
              <a:off x="6883410" y="822117"/>
              <a:ext cx="1084608" cy="1913099"/>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984" name="Google Shape;984;p30"/>
            <p:cNvGrpSpPr/>
            <p:nvPr/>
          </p:nvGrpSpPr>
          <p:grpSpPr>
            <a:xfrm flipH="1" rot="-3157861">
              <a:off x="6883401" y="822128"/>
              <a:ext cx="1084613" cy="1913079"/>
              <a:chOff x="2122209" y="2790338"/>
              <a:chExt cx="950478" cy="1676838"/>
            </a:xfrm>
          </p:grpSpPr>
          <p:sp>
            <p:nvSpPr>
              <p:cNvPr id="985" name="Google Shape;985;p30"/>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0"/>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0"/>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0"/>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0"/>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0"/>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0"/>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0"/>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0"/>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4" name="Google Shape;994;p30"/>
          <p:cNvGrpSpPr/>
          <p:nvPr/>
        </p:nvGrpSpPr>
        <p:grpSpPr>
          <a:xfrm>
            <a:off x="7165267" y="1489296"/>
            <a:ext cx="2075384" cy="2024605"/>
            <a:chOff x="6682435" y="1483094"/>
            <a:chExt cx="2391271" cy="2332763"/>
          </a:xfrm>
        </p:grpSpPr>
        <p:sp>
          <p:nvSpPr>
            <p:cNvPr id="995" name="Google Shape;995;p30"/>
            <p:cNvSpPr/>
            <p:nvPr/>
          </p:nvSpPr>
          <p:spPr>
            <a:xfrm rot="-3659822">
              <a:off x="7048963" y="1756819"/>
              <a:ext cx="1676571" cy="1783710"/>
            </a:xfrm>
            <a:custGeom>
              <a:rect b="b" l="l" r="r" t="t"/>
              <a:pathLst>
                <a:path extrusionOk="0" h="25006" w="23504">
                  <a:moveTo>
                    <a:pt x="1014" y="0"/>
                  </a:moveTo>
                  <a:cubicBezTo>
                    <a:pt x="894" y="0"/>
                    <a:pt x="737" y="112"/>
                    <a:pt x="831" y="383"/>
                  </a:cubicBezTo>
                  <a:cubicBezTo>
                    <a:pt x="1544" y="2367"/>
                    <a:pt x="1" y="4222"/>
                    <a:pt x="312" y="6194"/>
                  </a:cubicBezTo>
                  <a:cubicBezTo>
                    <a:pt x="507" y="7400"/>
                    <a:pt x="1428" y="8243"/>
                    <a:pt x="2180" y="9138"/>
                  </a:cubicBezTo>
                  <a:cubicBezTo>
                    <a:pt x="3179" y="10344"/>
                    <a:pt x="3412" y="11550"/>
                    <a:pt x="3386" y="13081"/>
                  </a:cubicBezTo>
                  <a:cubicBezTo>
                    <a:pt x="3373" y="14131"/>
                    <a:pt x="3295" y="15221"/>
                    <a:pt x="3619" y="16246"/>
                  </a:cubicBezTo>
                  <a:cubicBezTo>
                    <a:pt x="3970" y="17361"/>
                    <a:pt x="4787" y="18230"/>
                    <a:pt x="5734" y="18892"/>
                  </a:cubicBezTo>
                  <a:cubicBezTo>
                    <a:pt x="6927" y="19735"/>
                    <a:pt x="8328" y="20215"/>
                    <a:pt x="9612" y="20876"/>
                  </a:cubicBezTo>
                  <a:cubicBezTo>
                    <a:pt x="10961" y="21589"/>
                    <a:pt x="11908" y="22666"/>
                    <a:pt x="13088" y="23587"/>
                  </a:cubicBezTo>
                  <a:cubicBezTo>
                    <a:pt x="13913" y="24230"/>
                    <a:pt x="14916" y="24452"/>
                    <a:pt x="15906" y="24452"/>
                  </a:cubicBezTo>
                  <a:cubicBezTo>
                    <a:pt x="18091" y="24452"/>
                    <a:pt x="20213" y="23371"/>
                    <a:pt x="20222" y="23353"/>
                  </a:cubicBezTo>
                  <a:cubicBezTo>
                    <a:pt x="20870" y="23911"/>
                    <a:pt x="21532" y="24443"/>
                    <a:pt x="22219" y="24975"/>
                  </a:cubicBezTo>
                  <a:cubicBezTo>
                    <a:pt x="22266" y="24994"/>
                    <a:pt x="22321" y="25006"/>
                    <a:pt x="22377" y="25006"/>
                  </a:cubicBezTo>
                  <a:cubicBezTo>
                    <a:pt x="22398" y="25006"/>
                    <a:pt x="22419" y="25004"/>
                    <a:pt x="22440" y="25001"/>
                  </a:cubicBezTo>
                  <a:cubicBezTo>
                    <a:pt x="22906" y="24871"/>
                    <a:pt x="23451" y="24469"/>
                    <a:pt x="23503" y="23950"/>
                  </a:cubicBezTo>
                  <a:cubicBezTo>
                    <a:pt x="23490" y="23872"/>
                    <a:pt x="23464" y="23807"/>
                    <a:pt x="23412" y="23755"/>
                  </a:cubicBezTo>
                  <a:cubicBezTo>
                    <a:pt x="22608" y="23263"/>
                    <a:pt x="21830" y="22744"/>
                    <a:pt x="21078" y="22199"/>
                  </a:cubicBezTo>
                  <a:cubicBezTo>
                    <a:pt x="21986" y="20007"/>
                    <a:pt x="22868" y="17620"/>
                    <a:pt x="22336" y="15221"/>
                  </a:cubicBezTo>
                  <a:cubicBezTo>
                    <a:pt x="22115" y="14170"/>
                    <a:pt x="21596" y="13211"/>
                    <a:pt x="20844" y="12445"/>
                  </a:cubicBezTo>
                  <a:cubicBezTo>
                    <a:pt x="20066" y="11706"/>
                    <a:pt x="19067" y="11356"/>
                    <a:pt x="18094" y="10941"/>
                  </a:cubicBezTo>
                  <a:cubicBezTo>
                    <a:pt x="16616" y="10292"/>
                    <a:pt x="15851" y="9345"/>
                    <a:pt x="15189" y="7906"/>
                  </a:cubicBezTo>
                  <a:cubicBezTo>
                    <a:pt x="14748" y="6959"/>
                    <a:pt x="14320" y="5960"/>
                    <a:pt x="13477" y="5286"/>
                  </a:cubicBezTo>
                  <a:cubicBezTo>
                    <a:pt x="12673" y="4637"/>
                    <a:pt x="11635" y="4417"/>
                    <a:pt x="10636" y="4196"/>
                  </a:cubicBezTo>
                  <a:cubicBezTo>
                    <a:pt x="9339" y="3911"/>
                    <a:pt x="8289" y="3573"/>
                    <a:pt x="7394" y="2536"/>
                  </a:cubicBezTo>
                  <a:cubicBezTo>
                    <a:pt x="6616" y="1615"/>
                    <a:pt x="5889" y="1109"/>
                    <a:pt x="4696" y="876"/>
                  </a:cubicBezTo>
                  <a:cubicBezTo>
                    <a:pt x="3490" y="629"/>
                    <a:pt x="2193" y="642"/>
                    <a:pt x="1090" y="20"/>
                  </a:cubicBezTo>
                  <a:cubicBezTo>
                    <a:pt x="1070" y="7"/>
                    <a:pt x="1043" y="0"/>
                    <a:pt x="1014" y="0"/>
                  </a:cubicBezTo>
                  <a:close/>
                </a:path>
              </a:pathLst>
            </a:custGeom>
            <a:solidFill>
              <a:schemeClr val="accent5"/>
            </a:solidFill>
            <a:ln cap="flat" cmpd="sng" w="76200">
              <a:solidFill>
                <a:schemeClr val="accent5"/>
              </a:solidFill>
              <a:prstDash val="solid"/>
              <a:round/>
              <a:headEnd len="sm" w="sm" type="none"/>
              <a:tailEnd len="sm" w="sm" type="none"/>
            </a:ln>
            <a:effectLst>
              <a:outerShdw blurRad="157163"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 name="Google Shape;996;p30"/>
            <p:cNvGrpSpPr/>
            <p:nvPr/>
          </p:nvGrpSpPr>
          <p:grpSpPr>
            <a:xfrm rot="-3659822">
              <a:off x="7031115" y="1758435"/>
              <a:ext cx="1675572" cy="1784281"/>
              <a:chOff x="1763354" y="1522614"/>
              <a:chExt cx="1851012" cy="1971103"/>
            </a:xfrm>
          </p:grpSpPr>
          <p:sp>
            <p:nvSpPr>
              <p:cNvPr id="997" name="Google Shape;997;p30"/>
              <p:cNvSpPr/>
              <p:nvPr/>
            </p:nvSpPr>
            <p:spPr>
              <a:xfrm>
                <a:off x="1763354" y="1522614"/>
                <a:ext cx="1851012" cy="1971103"/>
              </a:xfrm>
              <a:custGeom>
                <a:rect b="b" l="l" r="r" t="t"/>
                <a:pathLst>
                  <a:path extrusionOk="0" h="25014" w="23490">
                    <a:moveTo>
                      <a:pt x="1051" y="274"/>
                    </a:moveTo>
                    <a:cubicBezTo>
                      <a:pt x="2011" y="832"/>
                      <a:pt x="3088" y="910"/>
                      <a:pt x="4164" y="1091"/>
                    </a:cubicBezTo>
                    <a:cubicBezTo>
                      <a:pt x="4346" y="1117"/>
                      <a:pt x="4514" y="1143"/>
                      <a:pt x="4696" y="1182"/>
                    </a:cubicBezTo>
                    <a:cubicBezTo>
                      <a:pt x="4916" y="2479"/>
                      <a:pt x="4955" y="3698"/>
                      <a:pt x="4527" y="4956"/>
                    </a:cubicBezTo>
                    <a:cubicBezTo>
                      <a:pt x="3386" y="3387"/>
                      <a:pt x="2244" y="1818"/>
                      <a:pt x="1051" y="274"/>
                    </a:cubicBezTo>
                    <a:close/>
                    <a:moveTo>
                      <a:pt x="1298" y="923"/>
                    </a:moveTo>
                    <a:lnTo>
                      <a:pt x="1298" y="923"/>
                    </a:lnTo>
                    <a:cubicBezTo>
                      <a:pt x="2257" y="2401"/>
                      <a:pt x="3256" y="3867"/>
                      <a:pt x="4294" y="5307"/>
                    </a:cubicBezTo>
                    <a:cubicBezTo>
                      <a:pt x="3075" y="5229"/>
                      <a:pt x="1881" y="4931"/>
                      <a:pt x="753" y="4438"/>
                    </a:cubicBezTo>
                    <a:cubicBezTo>
                      <a:pt x="1038" y="3257"/>
                      <a:pt x="1570" y="2077"/>
                      <a:pt x="1298" y="923"/>
                    </a:cubicBezTo>
                    <a:close/>
                    <a:moveTo>
                      <a:pt x="4890" y="1234"/>
                    </a:moveTo>
                    <a:cubicBezTo>
                      <a:pt x="5383" y="1325"/>
                      <a:pt x="5837" y="1519"/>
                      <a:pt x="6239" y="1792"/>
                    </a:cubicBezTo>
                    <a:cubicBezTo>
                      <a:pt x="6836" y="2220"/>
                      <a:pt x="7186" y="2894"/>
                      <a:pt x="7731" y="3374"/>
                    </a:cubicBezTo>
                    <a:cubicBezTo>
                      <a:pt x="8172" y="3737"/>
                      <a:pt x="8691" y="4010"/>
                      <a:pt x="9248" y="4178"/>
                    </a:cubicBezTo>
                    <a:cubicBezTo>
                      <a:pt x="9235" y="5060"/>
                      <a:pt x="9339" y="5955"/>
                      <a:pt x="9210" y="6850"/>
                    </a:cubicBezTo>
                    <a:cubicBezTo>
                      <a:pt x="9080" y="7875"/>
                      <a:pt x="8691" y="8666"/>
                      <a:pt x="8081" y="9496"/>
                    </a:cubicBezTo>
                    <a:cubicBezTo>
                      <a:pt x="7407" y="8666"/>
                      <a:pt x="6719" y="7849"/>
                      <a:pt x="6032" y="7032"/>
                    </a:cubicBezTo>
                    <a:cubicBezTo>
                      <a:pt x="5604" y="6435"/>
                      <a:pt x="5163" y="5838"/>
                      <a:pt x="4735" y="5229"/>
                    </a:cubicBezTo>
                    <a:cubicBezTo>
                      <a:pt x="5202" y="3984"/>
                      <a:pt x="5357" y="2505"/>
                      <a:pt x="4890" y="1234"/>
                    </a:cubicBezTo>
                    <a:close/>
                    <a:moveTo>
                      <a:pt x="714" y="4632"/>
                    </a:moveTo>
                    <a:cubicBezTo>
                      <a:pt x="1795" y="5256"/>
                      <a:pt x="3039" y="5579"/>
                      <a:pt x="4285" y="5579"/>
                    </a:cubicBezTo>
                    <a:cubicBezTo>
                      <a:pt x="4310" y="5579"/>
                      <a:pt x="4334" y="5579"/>
                      <a:pt x="4359" y="5579"/>
                    </a:cubicBezTo>
                    <a:cubicBezTo>
                      <a:pt x="4398" y="5579"/>
                      <a:pt x="4436" y="5566"/>
                      <a:pt x="4462" y="5540"/>
                    </a:cubicBezTo>
                    <a:cubicBezTo>
                      <a:pt x="5461" y="6941"/>
                      <a:pt x="6512" y="8316"/>
                      <a:pt x="7562" y="9678"/>
                    </a:cubicBezTo>
                    <a:cubicBezTo>
                      <a:pt x="6732" y="9769"/>
                      <a:pt x="5967" y="10054"/>
                      <a:pt x="5111" y="10067"/>
                    </a:cubicBezTo>
                    <a:cubicBezTo>
                      <a:pt x="5078" y="10067"/>
                      <a:pt x="5045" y="10068"/>
                      <a:pt x="5013" y="10068"/>
                    </a:cubicBezTo>
                    <a:cubicBezTo>
                      <a:pt x="4348" y="10068"/>
                      <a:pt x="3717" y="9946"/>
                      <a:pt x="3075" y="9859"/>
                    </a:cubicBezTo>
                    <a:cubicBezTo>
                      <a:pt x="2984" y="9704"/>
                      <a:pt x="2880" y="9548"/>
                      <a:pt x="2776" y="9405"/>
                    </a:cubicBezTo>
                    <a:cubicBezTo>
                      <a:pt x="1985" y="8316"/>
                      <a:pt x="727" y="7408"/>
                      <a:pt x="597" y="5955"/>
                    </a:cubicBezTo>
                    <a:cubicBezTo>
                      <a:pt x="571" y="5514"/>
                      <a:pt x="610" y="5073"/>
                      <a:pt x="714" y="4632"/>
                    </a:cubicBezTo>
                    <a:close/>
                    <a:moveTo>
                      <a:pt x="9443" y="4243"/>
                    </a:moveTo>
                    <a:lnTo>
                      <a:pt x="9443" y="4243"/>
                    </a:lnTo>
                    <a:cubicBezTo>
                      <a:pt x="10001" y="4399"/>
                      <a:pt x="10571" y="4516"/>
                      <a:pt x="11129" y="4645"/>
                    </a:cubicBezTo>
                    <a:cubicBezTo>
                      <a:pt x="12737" y="5021"/>
                      <a:pt x="13775" y="5761"/>
                      <a:pt x="14527" y="7278"/>
                    </a:cubicBezTo>
                    <a:cubicBezTo>
                      <a:pt x="14553" y="7317"/>
                      <a:pt x="14579" y="7369"/>
                      <a:pt x="14605" y="7421"/>
                    </a:cubicBezTo>
                    <a:cubicBezTo>
                      <a:pt x="14540" y="8757"/>
                      <a:pt x="14566" y="10054"/>
                      <a:pt x="14385" y="11377"/>
                    </a:cubicBezTo>
                    <a:cubicBezTo>
                      <a:pt x="14177" y="12778"/>
                      <a:pt x="13866" y="14153"/>
                      <a:pt x="13477" y="15514"/>
                    </a:cubicBezTo>
                    <a:cubicBezTo>
                      <a:pt x="13464" y="15553"/>
                      <a:pt x="13464" y="15592"/>
                      <a:pt x="13477" y="15631"/>
                    </a:cubicBezTo>
                    <a:cubicBezTo>
                      <a:pt x="13347" y="15501"/>
                      <a:pt x="13217" y="15372"/>
                      <a:pt x="13088" y="15242"/>
                    </a:cubicBezTo>
                    <a:cubicBezTo>
                      <a:pt x="11363" y="13465"/>
                      <a:pt x="9793" y="11571"/>
                      <a:pt x="8224" y="9665"/>
                    </a:cubicBezTo>
                    <a:lnTo>
                      <a:pt x="8250" y="9652"/>
                    </a:lnTo>
                    <a:cubicBezTo>
                      <a:pt x="9728" y="8420"/>
                      <a:pt x="9728" y="5981"/>
                      <a:pt x="9443" y="4243"/>
                    </a:cubicBezTo>
                    <a:close/>
                    <a:moveTo>
                      <a:pt x="7666" y="9807"/>
                    </a:moveTo>
                    <a:cubicBezTo>
                      <a:pt x="8639" y="11053"/>
                      <a:pt x="9612" y="12272"/>
                      <a:pt x="10597" y="13478"/>
                    </a:cubicBezTo>
                    <a:cubicBezTo>
                      <a:pt x="11272" y="14308"/>
                      <a:pt x="11972" y="15125"/>
                      <a:pt x="12686" y="15929"/>
                    </a:cubicBezTo>
                    <a:cubicBezTo>
                      <a:pt x="11526" y="16238"/>
                      <a:pt x="10393" y="16382"/>
                      <a:pt x="9272" y="16382"/>
                    </a:cubicBezTo>
                    <a:cubicBezTo>
                      <a:pt x="7421" y="16382"/>
                      <a:pt x="5604" y="15989"/>
                      <a:pt x="3762" y="15294"/>
                    </a:cubicBezTo>
                    <a:lnTo>
                      <a:pt x="3736" y="15294"/>
                    </a:lnTo>
                    <a:cubicBezTo>
                      <a:pt x="3736" y="15281"/>
                      <a:pt x="3736" y="15268"/>
                      <a:pt x="3736" y="15255"/>
                    </a:cubicBezTo>
                    <a:cubicBezTo>
                      <a:pt x="3606" y="14204"/>
                      <a:pt x="3749" y="13141"/>
                      <a:pt x="3684" y="12090"/>
                    </a:cubicBezTo>
                    <a:cubicBezTo>
                      <a:pt x="3658" y="11390"/>
                      <a:pt x="3490" y="10702"/>
                      <a:pt x="3178" y="10067"/>
                    </a:cubicBezTo>
                    <a:lnTo>
                      <a:pt x="3178" y="10067"/>
                    </a:lnTo>
                    <a:cubicBezTo>
                      <a:pt x="3759" y="10266"/>
                      <a:pt x="4478" y="10373"/>
                      <a:pt x="5195" y="10373"/>
                    </a:cubicBezTo>
                    <a:cubicBezTo>
                      <a:pt x="6112" y="10373"/>
                      <a:pt x="7027" y="10199"/>
                      <a:pt x="7653" y="9820"/>
                    </a:cubicBezTo>
                    <a:cubicBezTo>
                      <a:pt x="7653" y="9820"/>
                      <a:pt x="7666" y="9820"/>
                      <a:pt x="7666" y="9807"/>
                    </a:cubicBezTo>
                    <a:close/>
                    <a:moveTo>
                      <a:pt x="14865" y="7992"/>
                    </a:moveTo>
                    <a:lnTo>
                      <a:pt x="14865" y="7992"/>
                    </a:lnTo>
                    <a:cubicBezTo>
                      <a:pt x="15280" y="8887"/>
                      <a:pt x="15708" y="9781"/>
                      <a:pt x="16499" y="10417"/>
                    </a:cubicBezTo>
                    <a:cubicBezTo>
                      <a:pt x="17433" y="11156"/>
                      <a:pt x="18626" y="11429"/>
                      <a:pt x="19651" y="11999"/>
                    </a:cubicBezTo>
                    <a:cubicBezTo>
                      <a:pt x="19780" y="14749"/>
                      <a:pt x="19288" y="17369"/>
                      <a:pt x="18302" y="19937"/>
                    </a:cubicBezTo>
                    <a:cubicBezTo>
                      <a:pt x="18289" y="19976"/>
                      <a:pt x="18289" y="20028"/>
                      <a:pt x="18289" y="20067"/>
                    </a:cubicBezTo>
                    <a:cubicBezTo>
                      <a:pt x="16655" y="18718"/>
                      <a:pt x="15085" y="17278"/>
                      <a:pt x="13606" y="15761"/>
                    </a:cubicBezTo>
                    <a:cubicBezTo>
                      <a:pt x="13619" y="15748"/>
                      <a:pt x="13632" y="15735"/>
                      <a:pt x="13632" y="15722"/>
                    </a:cubicBezTo>
                    <a:cubicBezTo>
                      <a:pt x="14450" y="13387"/>
                      <a:pt x="14994" y="10508"/>
                      <a:pt x="14865" y="7992"/>
                    </a:cubicBezTo>
                    <a:close/>
                    <a:moveTo>
                      <a:pt x="3762" y="15476"/>
                    </a:moveTo>
                    <a:cubicBezTo>
                      <a:pt x="5369" y="16325"/>
                      <a:pt x="7243" y="16724"/>
                      <a:pt x="9109" y="16724"/>
                    </a:cubicBezTo>
                    <a:cubicBezTo>
                      <a:pt x="10376" y="16724"/>
                      <a:pt x="11640" y="16540"/>
                      <a:pt x="12815" y="16189"/>
                    </a:cubicBezTo>
                    <a:cubicBezTo>
                      <a:pt x="12841" y="16176"/>
                      <a:pt x="12867" y="16163"/>
                      <a:pt x="12880" y="16137"/>
                    </a:cubicBezTo>
                    <a:cubicBezTo>
                      <a:pt x="14333" y="17771"/>
                      <a:pt x="15837" y="19354"/>
                      <a:pt x="17420" y="20845"/>
                    </a:cubicBezTo>
                    <a:cubicBezTo>
                      <a:pt x="16460" y="21092"/>
                      <a:pt x="15539" y="21325"/>
                      <a:pt x="14527" y="21403"/>
                    </a:cubicBezTo>
                    <a:cubicBezTo>
                      <a:pt x="13386" y="21494"/>
                      <a:pt x="12245" y="21429"/>
                      <a:pt x="11103" y="21481"/>
                    </a:cubicBezTo>
                    <a:cubicBezTo>
                      <a:pt x="10649" y="21118"/>
                      <a:pt x="10156" y="20806"/>
                      <a:pt x="9638" y="20547"/>
                    </a:cubicBezTo>
                    <a:cubicBezTo>
                      <a:pt x="8444" y="19937"/>
                      <a:pt x="7160" y="19470"/>
                      <a:pt x="6032" y="18718"/>
                    </a:cubicBezTo>
                    <a:cubicBezTo>
                      <a:pt x="4851" y="17927"/>
                      <a:pt x="3995" y="16863"/>
                      <a:pt x="3762" y="15476"/>
                    </a:cubicBezTo>
                    <a:close/>
                    <a:moveTo>
                      <a:pt x="19962" y="12168"/>
                    </a:moveTo>
                    <a:lnTo>
                      <a:pt x="19962" y="12168"/>
                    </a:lnTo>
                    <a:cubicBezTo>
                      <a:pt x="20182" y="12311"/>
                      <a:pt x="20403" y="12479"/>
                      <a:pt x="20598" y="12661"/>
                    </a:cubicBezTo>
                    <a:cubicBezTo>
                      <a:pt x="23231" y="15164"/>
                      <a:pt x="21985" y="19133"/>
                      <a:pt x="20805" y="22013"/>
                    </a:cubicBezTo>
                    <a:cubicBezTo>
                      <a:pt x="19988" y="21429"/>
                      <a:pt x="19197" y="20806"/>
                      <a:pt x="18431" y="20184"/>
                    </a:cubicBezTo>
                    <a:cubicBezTo>
                      <a:pt x="19534" y="17655"/>
                      <a:pt x="20053" y="14918"/>
                      <a:pt x="19962" y="12168"/>
                    </a:cubicBezTo>
                    <a:close/>
                    <a:moveTo>
                      <a:pt x="17627" y="21053"/>
                    </a:moveTo>
                    <a:cubicBezTo>
                      <a:pt x="18393" y="21766"/>
                      <a:pt x="19171" y="22467"/>
                      <a:pt x="19975" y="23154"/>
                    </a:cubicBezTo>
                    <a:cubicBezTo>
                      <a:pt x="18649" y="23650"/>
                      <a:pt x="17269" y="24104"/>
                      <a:pt x="15936" y="24104"/>
                    </a:cubicBezTo>
                    <a:cubicBezTo>
                      <a:pt x="14831" y="24104"/>
                      <a:pt x="13758" y="23792"/>
                      <a:pt x="12776" y="22933"/>
                    </a:cubicBezTo>
                    <a:cubicBezTo>
                      <a:pt x="12271" y="22492"/>
                      <a:pt x="11804" y="22052"/>
                      <a:pt x="11298" y="21649"/>
                    </a:cubicBezTo>
                    <a:lnTo>
                      <a:pt x="11298" y="21649"/>
                    </a:lnTo>
                    <a:cubicBezTo>
                      <a:pt x="11964" y="21714"/>
                      <a:pt x="12681" y="21757"/>
                      <a:pt x="13408" y="21757"/>
                    </a:cubicBezTo>
                    <a:cubicBezTo>
                      <a:pt x="14875" y="21757"/>
                      <a:pt x="16387" y="21582"/>
                      <a:pt x="17627" y="21053"/>
                    </a:cubicBezTo>
                    <a:close/>
                    <a:moveTo>
                      <a:pt x="9067" y="11117"/>
                    </a:moveTo>
                    <a:lnTo>
                      <a:pt x="9067" y="11117"/>
                    </a:lnTo>
                    <a:cubicBezTo>
                      <a:pt x="10403" y="12661"/>
                      <a:pt x="11791" y="14153"/>
                      <a:pt x="13165" y="15618"/>
                    </a:cubicBezTo>
                    <a:cubicBezTo>
                      <a:pt x="16175" y="18796"/>
                      <a:pt x="19508" y="21688"/>
                      <a:pt x="23231" y="24010"/>
                    </a:cubicBezTo>
                    <a:lnTo>
                      <a:pt x="23250" y="24010"/>
                    </a:lnTo>
                    <a:cubicBezTo>
                      <a:pt x="23174" y="24161"/>
                      <a:pt x="23085" y="24312"/>
                      <a:pt x="22984" y="24438"/>
                    </a:cubicBezTo>
                    <a:cubicBezTo>
                      <a:pt x="22815" y="24607"/>
                      <a:pt x="22621" y="24736"/>
                      <a:pt x="22387" y="24801"/>
                    </a:cubicBezTo>
                    <a:lnTo>
                      <a:pt x="22374" y="24775"/>
                    </a:lnTo>
                    <a:cubicBezTo>
                      <a:pt x="22374" y="24775"/>
                      <a:pt x="22361" y="24762"/>
                      <a:pt x="22361" y="24762"/>
                    </a:cubicBezTo>
                    <a:cubicBezTo>
                      <a:pt x="20766" y="23530"/>
                      <a:pt x="19262" y="22220"/>
                      <a:pt x="17796" y="20845"/>
                    </a:cubicBezTo>
                    <a:cubicBezTo>
                      <a:pt x="17783" y="20819"/>
                      <a:pt x="17770" y="20806"/>
                      <a:pt x="17744" y="20806"/>
                    </a:cubicBezTo>
                    <a:cubicBezTo>
                      <a:pt x="15241" y="18407"/>
                      <a:pt x="12893" y="15865"/>
                      <a:pt x="10701" y="13180"/>
                    </a:cubicBezTo>
                    <a:cubicBezTo>
                      <a:pt x="10143" y="12505"/>
                      <a:pt x="9599" y="11818"/>
                      <a:pt x="9067" y="11117"/>
                    </a:cubicBezTo>
                    <a:close/>
                    <a:moveTo>
                      <a:pt x="1025" y="0"/>
                    </a:moveTo>
                    <a:cubicBezTo>
                      <a:pt x="909" y="0"/>
                      <a:pt x="735" y="104"/>
                      <a:pt x="831" y="391"/>
                    </a:cubicBezTo>
                    <a:cubicBezTo>
                      <a:pt x="1544" y="2362"/>
                      <a:pt x="1" y="4217"/>
                      <a:pt x="312" y="6189"/>
                    </a:cubicBezTo>
                    <a:cubicBezTo>
                      <a:pt x="493" y="7408"/>
                      <a:pt x="1427" y="8251"/>
                      <a:pt x="2167" y="9146"/>
                    </a:cubicBezTo>
                    <a:cubicBezTo>
                      <a:pt x="3178" y="10339"/>
                      <a:pt x="3412" y="11558"/>
                      <a:pt x="3386" y="13076"/>
                    </a:cubicBezTo>
                    <a:cubicBezTo>
                      <a:pt x="3373" y="14140"/>
                      <a:pt x="3295" y="15229"/>
                      <a:pt x="3619" y="16241"/>
                    </a:cubicBezTo>
                    <a:cubicBezTo>
                      <a:pt x="3969" y="17369"/>
                      <a:pt x="4787" y="18225"/>
                      <a:pt x="5720" y="18887"/>
                    </a:cubicBezTo>
                    <a:cubicBezTo>
                      <a:pt x="6927" y="19730"/>
                      <a:pt x="8315" y="20210"/>
                      <a:pt x="9612" y="20884"/>
                    </a:cubicBezTo>
                    <a:cubicBezTo>
                      <a:pt x="10961" y="21585"/>
                      <a:pt x="11907" y="22661"/>
                      <a:pt x="13088" y="23582"/>
                    </a:cubicBezTo>
                    <a:cubicBezTo>
                      <a:pt x="13915" y="24227"/>
                      <a:pt x="14922" y="24450"/>
                      <a:pt x="15915" y="24450"/>
                    </a:cubicBezTo>
                    <a:cubicBezTo>
                      <a:pt x="18096" y="24450"/>
                      <a:pt x="20212" y="23375"/>
                      <a:pt x="20221" y="23349"/>
                    </a:cubicBezTo>
                    <a:cubicBezTo>
                      <a:pt x="20870" y="23906"/>
                      <a:pt x="21531" y="24451"/>
                      <a:pt x="22219" y="24970"/>
                    </a:cubicBezTo>
                    <a:cubicBezTo>
                      <a:pt x="22267" y="24999"/>
                      <a:pt x="22323" y="25014"/>
                      <a:pt x="22381" y="25014"/>
                    </a:cubicBezTo>
                    <a:cubicBezTo>
                      <a:pt x="22400" y="25014"/>
                      <a:pt x="22420" y="25012"/>
                      <a:pt x="22439" y="25009"/>
                    </a:cubicBezTo>
                    <a:cubicBezTo>
                      <a:pt x="22893" y="24879"/>
                      <a:pt x="23451" y="24464"/>
                      <a:pt x="23490" y="23945"/>
                    </a:cubicBezTo>
                    <a:cubicBezTo>
                      <a:pt x="23490" y="23880"/>
                      <a:pt x="23451" y="23803"/>
                      <a:pt x="23399" y="23751"/>
                    </a:cubicBezTo>
                    <a:cubicBezTo>
                      <a:pt x="22608" y="23258"/>
                      <a:pt x="21830" y="22739"/>
                      <a:pt x="21077" y="22207"/>
                    </a:cubicBezTo>
                    <a:lnTo>
                      <a:pt x="21077" y="22194"/>
                    </a:lnTo>
                    <a:cubicBezTo>
                      <a:pt x="21972" y="20002"/>
                      <a:pt x="22854" y="17616"/>
                      <a:pt x="22323" y="15229"/>
                    </a:cubicBezTo>
                    <a:cubicBezTo>
                      <a:pt x="22115" y="14178"/>
                      <a:pt x="21596" y="13206"/>
                      <a:pt x="20844" y="12453"/>
                    </a:cubicBezTo>
                    <a:cubicBezTo>
                      <a:pt x="20053" y="11701"/>
                      <a:pt x="19041" y="11364"/>
                      <a:pt x="18081" y="10936"/>
                    </a:cubicBezTo>
                    <a:cubicBezTo>
                      <a:pt x="16603" y="10287"/>
                      <a:pt x="15850" y="9340"/>
                      <a:pt x="15176" y="7914"/>
                    </a:cubicBezTo>
                    <a:cubicBezTo>
                      <a:pt x="14735" y="6967"/>
                      <a:pt x="14307" y="5955"/>
                      <a:pt x="13477" y="5281"/>
                    </a:cubicBezTo>
                    <a:cubicBezTo>
                      <a:pt x="12673" y="4632"/>
                      <a:pt x="11622" y="4425"/>
                      <a:pt x="10636" y="4204"/>
                    </a:cubicBezTo>
                    <a:cubicBezTo>
                      <a:pt x="9352" y="3919"/>
                      <a:pt x="8289" y="3569"/>
                      <a:pt x="7407" y="2531"/>
                    </a:cubicBezTo>
                    <a:cubicBezTo>
                      <a:pt x="6615" y="1610"/>
                      <a:pt x="5915" y="1117"/>
                      <a:pt x="4696" y="871"/>
                    </a:cubicBezTo>
                    <a:cubicBezTo>
                      <a:pt x="3477" y="637"/>
                      <a:pt x="2206" y="637"/>
                      <a:pt x="1090" y="15"/>
                    </a:cubicBezTo>
                    <a:cubicBezTo>
                      <a:pt x="1074" y="5"/>
                      <a:pt x="1051" y="0"/>
                      <a:pt x="1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0"/>
              <p:cNvSpPr/>
              <p:nvPr/>
            </p:nvSpPr>
            <p:spPr>
              <a:xfrm>
                <a:off x="3215731" y="2481466"/>
                <a:ext cx="379264" cy="775786"/>
              </a:xfrm>
              <a:custGeom>
                <a:rect b="b" l="l" r="r" t="t"/>
                <a:pathLst>
                  <a:path extrusionOk="0" h="9845" w="4813">
                    <a:moveTo>
                      <a:pt x="1531" y="0"/>
                    </a:moveTo>
                    <a:cubicBezTo>
                      <a:pt x="1622" y="2750"/>
                      <a:pt x="1103" y="5487"/>
                      <a:pt x="0" y="8016"/>
                    </a:cubicBezTo>
                    <a:cubicBezTo>
                      <a:pt x="766" y="8638"/>
                      <a:pt x="1557" y="9261"/>
                      <a:pt x="2374" y="9845"/>
                    </a:cubicBezTo>
                    <a:cubicBezTo>
                      <a:pt x="3554" y="6965"/>
                      <a:pt x="4812" y="2983"/>
                      <a:pt x="2167" y="493"/>
                    </a:cubicBezTo>
                    <a:cubicBezTo>
                      <a:pt x="1972" y="311"/>
                      <a:pt x="1751" y="143"/>
                      <a:pt x="15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0"/>
              <p:cNvSpPr/>
              <p:nvPr/>
            </p:nvSpPr>
            <p:spPr>
              <a:xfrm>
                <a:off x="2835518" y="2152314"/>
                <a:ext cx="487614" cy="951668"/>
              </a:xfrm>
              <a:custGeom>
                <a:rect b="b" l="l" r="r" t="t"/>
                <a:pathLst>
                  <a:path extrusionOk="0" h="12077" w="6188">
                    <a:moveTo>
                      <a:pt x="1272" y="1"/>
                    </a:moveTo>
                    <a:lnTo>
                      <a:pt x="1272" y="1"/>
                    </a:lnTo>
                    <a:cubicBezTo>
                      <a:pt x="1401" y="2517"/>
                      <a:pt x="857" y="5383"/>
                      <a:pt x="39" y="7731"/>
                    </a:cubicBezTo>
                    <a:cubicBezTo>
                      <a:pt x="26" y="7744"/>
                      <a:pt x="13" y="7757"/>
                      <a:pt x="0" y="7770"/>
                    </a:cubicBezTo>
                    <a:cubicBezTo>
                      <a:pt x="1492" y="9287"/>
                      <a:pt x="3061" y="10727"/>
                      <a:pt x="4696" y="12076"/>
                    </a:cubicBezTo>
                    <a:cubicBezTo>
                      <a:pt x="4696" y="12037"/>
                      <a:pt x="4696" y="11985"/>
                      <a:pt x="4709" y="11946"/>
                    </a:cubicBezTo>
                    <a:cubicBezTo>
                      <a:pt x="5682" y="9378"/>
                      <a:pt x="6187" y="6758"/>
                      <a:pt x="6058" y="4008"/>
                    </a:cubicBezTo>
                    <a:cubicBezTo>
                      <a:pt x="5033" y="3438"/>
                      <a:pt x="3827" y="3165"/>
                      <a:pt x="2906" y="2413"/>
                    </a:cubicBezTo>
                    <a:cubicBezTo>
                      <a:pt x="2102" y="1790"/>
                      <a:pt x="1674" y="896"/>
                      <a:pt x="12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0"/>
              <p:cNvSpPr/>
              <p:nvPr/>
            </p:nvSpPr>
            <p:spPr>
              <a:xfrm>
                <a:off x="2411333" y="1855943"/>
                <a:ext cx="501956" cy="897453"/>
              </a:xfrm>
              <a:custGeom>
                <a:rect b="b" l="l" r="r" t="t"/>
                <a:pathLst>
                  <a:path extrusionOk="0" h="11389" w="6370">
                    <a:moveTo>
                      <a:pt x="1220" y="0"/>
                    </a:moveTo>
                    <a:cubicBezTo>
                      <a:pt x="1505" y="1751"/>
                      <a:pt x="1505" y="4190"/>
                      <a:pt x="27" y="5422"/>
                    </a:cubicBezTo>
                    <a:lnTo>
                      <a:pt x="1" y="5435"/>
                    </a:lnTo>
                    <a:cubicBezTo>
                      <a:pt x="1570" y="7328"/>
                      <a:pt x="3140" y="9235"/>
                      <a:pt x="4865" y="10999"/>
                    </a:cubicBezTo>
                    <a:cubicBezTo>
                      <a:pt x="4981" y="11129"/>
                      <a:pt x="5111" y="11258"/>
                      <a:pt x="5241" y="11388"/>
                    </a:cubicBezTo>
                    <a:cubicBezTo>
                      <a:pt x="5228" y="11349"/>
                      <a:pt x="5228" y="11310"/>
                      <a:pt x="5241" y="11271"/>
                    </a:cubicBezTo>
                    <a:cubicBezTo>
                      <a:pt x="5643" y="9910"/>
                      <a:pt x="5954" y="8535"/>
                      <a:pt x="6162" y="7134"/>
                    </a:cubicBezTo>
                    <a:cubicBezTo>
                      <a:pt x="6330" y="5824"/>
                      <a:pt x="6317" y="4514"/>
                      <a:pt x="6369" y="3191"/>
                    </a:cubicBezTo>
                    <a:cubicBezTo>
                      <a:pt x="6356" y="3139"/>
                      <a:pt x="6330" y="3087"/>
                      <a:pt x="6304" y="3048"/>
                    </a:cubicBezTo>
                    <a:cubicBezTo>
                      <a:pt x="5552" y="1531"/>
                      <a:pt x="4514" y="791"/>
                      <a:pt x="2906" y="415"/>
                    </a:cubicBezTo>
                    <a:cubicBezTo>
                      <a:pt x="2348" y="273"/>
                      <a:pt x="1778" y="169"/>
                      <a:pt x="12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0"/>
              <p:cNvSpPr/>
              <p:nvPr/>
            </p:nvSpPr>
            <p:spPr>
              <a:xfrm>
                <a:off x="2137422" y="1618830"/>
                <a:ext cx="361928" cy="651124"/>
              </a:xfrm>
              <a:custGeom>
                <a:rect b="b" l="l" r="r" t="t"/>
                <a:pathLst>
                  <a:path extrusionOk="0" h="8263" w="4593">
                    <a:moveTo>
                      <a:pt x="156" y="0"/>
                    </a:moveTo>
                    <a:lnTo>
                      <a:pt x="156" y="0"/>
                    </a:lnTo>
                    <a:cubicBezTo>
                      <a:pt x="623" y="1271"/>
                      <a:pt x="468" y="2763"/>
                      <a:pt x="1" y="4008"/>
                    </a:cubicBezTo>
                    <a:cubicBezTo>
                      <a:pt x="429" y="4605"/>
                      <a:pt x="857" y="5214"/>
                      <a:pt x="1298" y="5811"/>
                    </a:cubicBezTo>
                    <a:cubicBezTo>
                      <a:pt x="1985" y="6628"/>
                      <a:pt x="2660" y="7445"/>
                      <a:pt x="3347" y="8262"/>
                    </a:cubicBezTo>
                    <a:cubicBezTo>
                      <a:pt x="3944" y="7432"/>
                      <a:pt x="4346" y="6654"/>
                      <a:pt x="4475" y="5616"/>
                    </a:cubicBezTo>
                    <a:cubicBezTo>
                      <a:pt x="4592" y="4734"/>
                      <a:pt x="4488" y="3839"/>
                      <a:pt x="4501" y="2957"/>
                    </a:cubicBezTo>
                    <a:cubicBezTo>
                      <a:pt x="3944" y="2789"/>
                      <a:pt x="3425" y="2516"/>
                      <a:pt x="2984" y="2140"/>
                    </a:cubicBezTo>
                    <a:cubicBezTo>
                      <a:pt x="2439" y="1660"/>
                      <a:pt x="2089" y="999"/>
                      <a:pt x="1505" y="571"/>
                    </a:cubicBezTo>
                    <a:cubicBezTo>
                      <a:pt x="1103" y="298"/>
                      <a:pt x="636" y="104"/>
                      <a:pt x="1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0"/>
              <p:cNvSpPr/>
              <p:nvPr/>
            </p:nvSpPr>
            <p:spPr>
              <a:xfrm>
                <a:off x="1846174" y="1543181"/>
                <a:ext cx="307714" cy="370045"/>
              </a:xfrm>
              <a:custGeom>
                <a:rect b="b" l="l" r="r" t="t"/>
                <a:pathLst>
                  <a:path extrusionOk="0" h="4696" w="3905">
                    <a:moveTo>
                      <a:pt x="0" y="0"/>
                    </a:moveTo>
                    <a:cubicBezTo>
                      <a:pt x="1193" y="1544"/>
                      <a:pt x="2348" y="3113"/>
                      <a:pt x="3489" y="4695"/>
                    </a:cubicBezTo>
                    <a:cubicBezTo>
                      <a:pt x="3904" y="3437"/>
                      <a:pt x="3865" y="2218"/>
                      <a:pt x="3645" y="921"/>
                    </a:cubicBezTo>
                    <a:cubicBezTo>
                      <a:pt x="3463" y="882"/>
                      <a:pt x="3295" y="856"/>
                      <a:pt x="3113" y="817"/>
                    </a:cubicBezTo>
                    <a:cubicBezTo>
                      <a:pt x="2037" y="649"/>
                      <a:pt x="960" y="55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0"/>
              <p:cNvSpPr/>
              <p:nvPr/>
            </p:nvSpPr>
            <p:spPr>
              <a:xfrm>
                <a:off x="2477762" y="2397622"/>
                <a:ext cx="1118251" cy="1078378"/>
              </a:xfrm>
              <a:custGeom>
                <a:rect b="b" l="l" r="r" t="t"/>
                <a:pathLst>
                  <a:path extrusionOk="0" h="13685" w="14191">
                    <a:moveTo>
                      <a:pt x="1" y="0"/>
                    </a:moveTo>
                    <a:lnTo>
                      <a:pt x="1" y="0"/>
                    </a:lnTo>
                    <a:cubicBezTo>
                      <a:pt x="533" y="701"/>
                      <a:pt x="1077" y="1388"/>
                      <a:pt x="1635" y="2063"/>
                    </a:cubicBezTo>
                    <a:cubicBezTo>
                      <a:pt x="3827" y="4748"/>
                      <a:pt x="6175" y="7290"/>
                      <a:pt x="8678" y="9676"/>
                    </a:cubicBezTo>
                    <a:cubicBezTo>
                      <a:pt x="8704" y="9689"/>
                      <a:pt x="8717" y="9702"/>
                      <a:pt x="8730" y="9728"/>
                    </a:cubicBezTo>
                    <a:cubicBezTo>
                      <a:pt x="10183" y="11103"/>
                      <a:pt x="11700" y="12413"/>
                      <a:pt x="13295" y="13645"/>
                    </a:cubicBezTo>
                    <a:cubicBezTo>
                      <a:pt x="13295" y="13645"/>
                      <a:pt x="13308" y="13645"/>
                      <a:pt x="13308" y="13658"/>
                    </a:cubicBezTo>
                    <a:lnTo>
                      <a:pt x="13321" y="13684"/>
                    </a:lnTo>
                    <a:cubicBezTo>
                      <a:pt x="13555" y="13606"/>
                      <a:pt x="13749" y="13490"/>
                      <a:pt x="13918" y="13321"/>
                    </a:cubicBezTo>
                    <a:cubicBezTo>
                      <a:pt x="14022" y="13191"/>
                      <a:pt x="14113" y="13049"/>
                      <a:pt x="14190" y="12893"/>
                    </a:cubicBezTo>
                    <a:lnTo>
                      <a:pt x="14165" y="12893"/>
                    </a:lnTo>
                    <a:cubicBezTo>
                      <a:pt x="10442" y="10571"/>
                      <a:pt x="7122" y="7692"/>
                      <a:pt x="4112" y="4488"/>
                    </a:cubicBezTo>
                    <a:cubicBezTo>
                      <a:pt x="2725" y="3036"/>
                      <a:pt x="1337" y="153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0"/>
              <p:cNvSpPr/>
              <p:nvPr/>
            </p:nvSpPr>
            <p:spPr>
              <a:xfrm>
                <a:off x="1822612" y="1595269"/>
                <a:ext cx="279110" cy="345538"/>
              </a:xfrm>
              <a:custGeom>
                <a:rect b="b" l="l" r="r" t="t"/>
                <a:pathLst>
                  <a:path extrusionOk="0" h="4385" w="3542">
                    <a:moveTo>
                      <a:pt x="546" y="1"/>
                    </a:moveTo>
                    <a:lnTo>
                      <a:pt x="546" y="1"/>
                    </a:lnTo>
                    <a:cubicBezTo>
                      <a:pt x="818" y="1155"/>
                      <a:pt x="286" y="2335"/>
                      <a:pt x="1" y="3516"/>
                    </a:cubicBezTo>
                    <a:cubicBezTo>
                      <a:pt x="1129" y="4009"/>
                      <a:pt x="2323" y="4307"/>
                      <a:pt x="3542" y="4385"/>
                    </a:cubicBezTo>
                    <a:cubicBezTo>
                      <a:pt x="2504" y="2945"/>
                      <a:pt x="1505" y="1479"/>
                      <a:pt x="5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0"/>
              <p:cNvSpPr/>
              <p:nvPr/>
            </p:nvSpPr>
            <p:spPr>
              <a:xfrm>
                <a:off x="1808350" y="1887621"/>
                <a:ext cx="550970" cy="428357"/>
              </a:xfrm>
              <a:custGeom>
                <a:rect b="b" l="l" r="r" t="t"/>
                <a:pathLst>
                  <a:path extrusionOk="0" h="5436" w="6992">
                    <a:moveTo>
                      <a:pt x="143" y="0"/>
                    </a:moveTo>
                    <a:cubicBezTo>
                      <a:pt x="39" y="441"/>
                      <a:pt x="0" y="882"/>
                      <a:pt x="26" y="1323"/>
                    </a:cubicBezTo>
                    <a:cubicBezTo>
                      <a:pt x="156" y="2776"/>
                      <a:pt x="1414" y="3671"/>
                      <a:pt x="2218" y="4773"/>
                    </a:cubicBezTo>
                    <a:cubicBezTo>
                      <a:pt x="2322" y="4916"/>
                      <a:pt x="2413" y="5072"/>
                      <a:pt x="2504" y="5227"/>
                    </a:cubicBezTo>
                    <a:cubicBezTo>
                      <a:pt x="3146" y="5314"/>
                      <a:pt x="3777" y="5436"/>
                      <a:pt x="4442" y="5436"/>
                    </a:cubicBezTo>
                    <a:cubicBezTo>
                      <a:pt x="4474" y="5436"/>
                      <a:pt x="4507" y="5435"/>
                      <a:pt x="4540" y="5435"/>
                    </a:cubicBezTo>
                    <a:cubicBezTo>
                      <a:pt x="5396" y="5422"/>
                      <a:pt x="6161" y="5137"/>
                      <a:pt x="6991" y="5046"/>
                    </a:cubicBezTo>
                    <a:cubicBezTo>
                      <a:pt x="5941" y="3684"/>
                      <a:pt x="4890" y="2309"/>
                      <a:pt x="3891" y="908"/>
                    </a:cubicBezTo>
                    <a:cubicBezTo>
                      <a:pt x="3865" y="934"/>
                      <a:pt x="3827" y="947"/>
                      <a:pt x="3801" y="947"/>
                    </a:cubicBezTo>
                    <a:cubicBezTo>
                      <a:pt x="3776" y="947"/>
                      <a:pt x="3751" y="947"/>
                      <a:pt x="3726" y="947"/>
                    </a:cubicBezTo>
                    <a:cubicBezTo>
                      <a:pt x="2468" y="947"/>
                      <a:pt x="1237" y="624"/>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0"/>
              <p:cNvSpPr/>
              <p:nvPr/>
            </p:nvSpPr>
            <p:spPr>
              <a:xfrm>
                <a:off x="2654591" y="3180512"/>
                <a:ext cx="682802" cy="240970"/>
              </a:xfrm>
              <a:custGeom>
                <a:rect b="b" l="l" r="r" t="t"/>
                <a:pathLst>
                  <a:path extrusionOk="0" h="3058" w="8665">
                    <a:moveTo>
                      <a:pt x="6317" y="1"/>
                    </a:moveTo>
                    <a:cubicBezTo>
                      <a:pt x="5087" y="534"/>
                      <a:pt x="3589" y="714"/>
                      <a:pt x="2137" y="714"/>
                    </a:cubicBezTo>
                    <a:cubicBezTo>
                      <a:pt x="1399" y="714"/>
                      <a:pt x="674" y="667"/>
                      <a:pt x="1" y="597"/>
                    </a:cubicBezTo>
                    <a:lnTo>
                      <a:pt x="1" y="597"/>
                    </a:lnTo>
                    <a:cubicBezTo>
                      <a:pt x="507" y="1000"/>
                      <a:pt x="961" y="1441"/>
                      <a:pt x="1479" y="1882"/>
                    </a:cubicBezTo>
                    <a:cubicBezTo>
                      <a:pt x="2460" y="2744"/>
                      <a:pt x="3532" y="3058"/>
                      <a:pt x="4639" y="3058"/>
                    </a:cubicBezTo>
                    <a:cubicBezTo>
                      <a:pt x="5963" y="3058"/>
                      <a:pt x="7337" y="2609"/>
                      <a:pt x="8665" y="2115"/>
                    </a:cubicBezTo>
                    <a:cubicBezTo>
                      <a:pt x="7861" y="1428"/>
                      <a:pt x="7083" y="727"/>
                      <a:pt x="63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0"/>
              <p:cNvSpPr/>
              <p:nvPr/>
            </p:nvSpPr>
            <p:spPr>
              <a:xfrm>
                <a:off x="2014808" y="2295417"/>
                <a:ext cx="749230" cy="518189"/>
              </a:xfrm>
              <a:custGeom>
                <a:rect b="b" l="l" r="r" t="t"/>
                <a:pathLst>
                  <a:path extrusionOk="0" h="6576" w="9508">
                    <a:moveTo>
                      <a:pt x="4475" y="0"/>
                    </a:moveTo>
                    <a:cubicBezTo>
                      <a:pt x="4475" y="13"/>
                      <a:pt x="4462" y="13"/>
                      <a:pt x="4462" y="13"/>
                    </a:cubicBezTo>
                    <a:cubicBezTo>
                      <a:pt x="3832" y="394"/>
                      <a:pt x="2913" y="568"/>
                      <a:pt x="1994" y="568"/>
                    </a:cubicBezTo>
                    <a:cubicBezTo>
                      <a:pt x="1285" y="568"/>
                      <a:pt x="576" y="465"/>
                      <a:pt x="0" y="273"/>
                    </a:cubicBezTo>
                    <a:lnTo>
                      <a:pt x="0" y="273"/>
                    </a:lnTo>
                    <a:cubicBezTo>
                      <a:pt x="312" y="895"/>
                      <a:pt x="480" y="1583"/>
                      <a:pt x="506" y="2283"/>
                    </a:cubicBezTo>
                    <a:cubicBezTo>
                      <a:pt x="571" y="3347"/>
                      <a:pt x="428" y="4397"/>
                      <a:pt x="558" y="5448"/>
                    </a:cubicBezTo>
                    <a:cubicBezTo>
                      <a:pt x="558" y="5461"/>
                      <a:pt x="558" y="5487"/>
                      <a:pt x="558" y="5500"/>
                    </a:cubicBezTo>
                    <a:lnTo>
                      <a:pt x="584" y="5500"/>
                    </a:lnTo>
                    <a:cubicBezTo>
                      <a:pt x="2423" y="6186"/>
                      <a:pt x="4233" y="6575"/>
                      <a:pt x="6080" y="6575"/>
                    </a:cubicBezTo>
                    <a:cubicBezTo>
                      <a:pt x="7203" y="6575"/>
                      <a:pt x="8341" y="6431"/>
                      <a:pt x="9508" y="6122"/>
                    </a:cubicBezTo>
                    <a:cubicBezTo>
                      <a:pt x="8794" y="5318"/>
                      <a:pt x="8107" y="4501"/>
                      <a:pt x="7419" y="3671"/>
                    </a:cubicBezTo>
                    <a:cubicBezTo>
                      <a:pt x="6434" y="2465"/>
                      <a:pt x="5448" y="1246"/>
                      <a:pt x="44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0"/>
              <p:cNvSpPr/>
              <p:nvPr/>
            </p:nvSpPr>
            <p:spPr>
              <a:xfrm>
                <a:off x="2059724" y="2742062"/>
                <a:ext cx="1076329" cy="474297"/>
              </a:xfrm>
              <a:custGeom>
                <a:rect b="b" l="l" r="r" t="t"/>
                <a:pathLst>
                  <a:path extrusionOk="0" h="6019" w="13659">
                    <a:moveTo>
                      <a:pt x="1" y="1"/>
                    </a:moveTo>
                    <a:lnTo>
                      <a:pt x="1" y="1"/>
                    </a:lnTo>
                    <a:cubicBezTo>
                      <a:pt x="234" y="1388"/>
                      <a:pt x="1090" y="2452"/>
                      <a:pt x="2271" y="3243"/>
                    </a:cubicBezTo>
                    <a:cubicBezTo>
                      <a:pt x="3386" y="3995"/>
                      <a:pt x="4670" y="4462"/>
                      <a:pt x="5877" y="5072"/>
                    </a:cubicBezTo>
                    <a:cubicBezTo>
                      <a:pt x="6395" y="5344"/>
                      <a:pt x="6875" y="5656"/>
                      <a:pt x="7342" y="6006"/>
                    </a:cubicBezTo>
                    <a:cubicBezTo>
                      <a:pt x="8484" y="5954"/>
                      <a:pt x="9625" y="6019"/>
                      <a:pt x="10766" y="5928"/>
                    </a:cubicBezTo>
                    <a:cubicBezTo>
                      <a:pt x="11765" y="5850"/>
                      <a:pt x="12699" y="5617"/>
                      <a:pt x="13659" y="5370"/>
                    </a:cubicBezTo>
                    <a:cubicBezTo>
                      <a:pt x="12076" y="3879"/>
                      <a:pt x="10572" y="2296"/>
                      <a:pt x="9119" y="662"/>
                    </a:cubicBezTo>
                    <a:cubicBezTo>
                      <a:pt x="9106" y="688"/>
                      <a:pt x="9080" y="714"/>
                      <a:pt x="9041" y="714"/>
                    </a:cubicBezTo>
                    <a:cubicBezTo>
                      <a:pt x="7872" y="1065"/>
                      <a:pt x="6611" y="1249"/>
                      <a:pt x="5345" y="1249"/>
                    </a:cubicBezTo>
                    <a:cubicBezTo>
                      <a:pt x="3482" y="1249"/>
                      <a:pt x="1608" y="85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0"/>
              <p:cNvSpPr/>
              <p:nvPr/>
            </p:nvSpPr>
            <p:spPr>
              <a:xfrm>
                <a:off x="3329205" y="2481466"/>
                <a:ext cx="265792" cy="775786"/>
              </a:xfrm>
              <a:custGeom>
                <a:rect b="b" l="l" r="r" t="t"/>
                <a:pathLst>
                  <a:path extrusionOk="0" h="9845" w="3373">
                    <a:moveTo>
                      <a:pt x="91" y="0"/>
                    </a:moveTo>
                    <a:cubicBezTo>
                      <a:pt x="130" y="856"/>
                      <a:pt x="91" y="1725"/>
                      <a:pt x="0" y="2581"/>
                    </a:cubicBezTo>
                    <a:cubicBezTo>
                      <a:pt x="1219" y="4682"/>
                      <a:pt x="1219" y="7458"/>
                      <a:pt x="882" y="9806"/>
                    </a:cubicBezTo>
                    <a:lnTo>
                      <a:pt x="934" y="9845"/>
                    </a:lnTo>
                    <a:cubicBezTo>
                      <a:pt x="2114" y="6965"/>
                      <a:pt x="3372" y="2983"/>
                      <a:pt x="727" y="493"/>
                    </a:cubicBezTo>
                    <a:cubicBezTo>
                      <a:pt x="532" y="311"/>
                      <a:pt x="311" y="143"/>
                      <a:pt x="91"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0"/>
              <p:cNvSpPr/>
              <p:nvPr/>
            </p:nvSpPr>
            <p:spPr>
              <a:xfrm>
                <a:off x="2927478" y="2152314"/>
                <a:ext cx="388484" cy="499907"/>
              </a:xfrm>
              <a:custGeom>
                <a:rect b="b" l="l" r="r" t="t"/>
                <a:pathLst>
                  <a:path extrusionOk="0" h="6344" w="4930">
                    <a:moveTo>
                      <a:pt x="105" y="1"/>
                    </a:moveTo>
                    <a:lnTo>
                      <a:pt x="105" y="1"/>
                    </a:lnTo>
                    <a:cubicBezTo>
                      <a:pt x="143" y="934"/>
                      <a:pt x="105" y="1881"/>
                      <a:pt x="1" y="2802"/>
                    </a:cubicBezTo>
                    <a:cubicBezTo>
                      <a:pt x="481" y="3295"/>
                      <a:pt x="1103" y="3619"/>
                      <a:pt x="1700" y="3944"/>
                    </a:cubicBezTo>
                    <a:cubicBezTo>
                      <a:pt x="2880" y="4566"/>
                      <a:pt x="4048" y="5202"/>
                      <a:pt x="4826" y="6317"/>
                    </a:cubicBezTo>
                    <a:cubicBezTo>
                      <a:pt x="4826" y="6317"/>
                      <a:pt x="4839" y="6330"/>
                      <a:pt x="4852" y="6343"/>
                    </a:cubicBezTo>
                    <a:cubicBezTo>
                      <a:pt x="4904" y="5565"/>
                      <a:pt x="4930" y="4787"/>
                      <a:pt x="4891" y="3995"/>
                    </a:cubicBezTo>
                    <a:cubicBezTo>
                      <a:pt x="3853" y="3438"/>
                      <a:pt x="2660" y="3165"/>
                      <a:pt x="1739" y="2413"/>
                    </a:cubicBezTo>
                    <a:cubicBezTo>
                      <a:pt x="948" y="1790"/>
                      <a:pt x="520" y="896"/>
                      <a:pt x="105"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0"/>
              <p:cNvSpPr/>
              <p:nvPr/>
            </p:nvSpPr>
            <p:spPr>
              <a:xfrm>
                <a:off x="2507391" y="1855943"/>
                <a:ext cx="405899" cy="491633"/>
              </a:xfrm>
              <a:custGeom>
                <a:rect b="b" l="l" r="r" t="t"/>
                <a:pathLst>
                  <a:path extrusionOk="0" h="6239" w="5151">
                    <a:moveTo>
                      <a:pt x="1" y="0"/>
                    </a:moveTo>
                    <a:cubicBezTo>
                      <a:pt x="66" y="376"/>
                      <a:pt x="105" y="739"/>
                      <a:pt x="131" y="1116"/>
                    </a:cubicBezTo>
                    <a:cubicBezTo>
                      <a:pt x="779" y="1258"/>
                      <a:pt x="1428" y="1401"/>
                      <a:pt x="2024" y="1764"/>
                    </a:cubicBezTo>
                    <a:cubicBezTo>
                      <a:pt x="3114" y="2426"/>
                      <a:pt x="3672" y="3528"/>
                      <a:pt x="4190" y="4657"/>
                    </a:cubicBezTo>
                    <a:cubicBezTo>
                      <a:pt x="4411" y="5214"/>
                      <a:pt x="4696" y="5733"/>
                      <a:pt x="5033" y="6239"/>
                    </a:cubicBezTo>
                    <a:cubicBezTo>
                      <a:pt x="5111" y="5227"/>
                      <a:pt x="5111" y="4216"/>
                      <a:pt x="5150" y="3191"/>
                    </a:cubicBezTo>
                    <a:cubicBezTo>
                      <a:pt x="5137" y="3152"/>
                      <a:pt x="5111" y="3100"/>
                      <a:pt x="5085" y="3048"/>
                    </a:cubicBezTo>
                    <a:cubicBezTo>
                      <a:pt x="4333" y="1531"/>
                      <a:pt x="3295" y="791"/>
                      <a:pt x="1687" y="415"/>
                    </a:cubicBezTo>
                    <a:cubicBezTo>
                      <a:pt x="1129" y="273"/>
                      <a:pt x="559" y="169"/>
                      <a:pt x="1"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0"/>
              <p:cNvSpPr/>
              <p:nvPr/>
            </p:nvSpPr>
            <p:spPr>
              <a:xfrm>
                <a:off x="2148690" y="1618830"/>
                <a:ext cx="344514" cy="319928"/>
              </a:xfrm>
              <a:custGeom>
                <a:rect b="b" l="l" r="r" t="t"/>
                <a:pathLst>
                  <a:path extrusionOk="0" h="4060" w="4372">
                    <a:moveTo>
                      <a:pt x="0" y="0"/>
                    </a:moveTo>
                    <a:lnTo>
                      <a:pt x="0" y="0"/>
                    </a:lnTo>
                    <a:cubicBezTo>
                      <a:pt x="143" y="389"/>
                      <a:pt x="234" y="791"/>
                      <a:pt x="260" y="1206"/>
                    </a:cubicBezTo>
                    <a:cubicBezTo>
                      <a:pt x="675" y="1427"/>
                      <a:pt x="1038" y="1699"/>
                      <a:pt x="1362" y="2036"/>
                    </a:cubicBezTo>
                    <a:cubicBezTo>
                      <a:pt x="1881" y="2594"/>
                      <a:pt x="2257" y="3243"/>
                      <a:pt x="2958" y="3606"/>
                    </a:cubicBezTo>
                    <a:cubicBezTo>
                      <a:pt x="3412" y="3813"/>
                      <a:pt x="3892" y="3969"/>
                      <a:pt x="4371" y="4060"/>
                    </a:cubicBezTo>
                    <a:cubicBezTo>
                      <a:pt x="4371" y="3697"/>
                      <a:pt x="4345" y="3320"/>
                      <a:pt x="4358" y="2957"/>
                    </a:cubicBezTo>
                    <a:cubicBezTo>
                      <a:pt x="3801" y="2789"/>
                      <a:pt x="3282" y="2516"/>
                      <a:pt x="2841" y="2140"/>
                    </a:cubicBezTo>
                    <a:cubicBezTo>
                      <a:pt x="2296" y="1660"/>
                      <a:pt x="1946" y="999"/>
                      <a:pt x="1362" y="571"/>
                    </a:cubicBezTo>
                    <a:cubicBezTo>
                      <a:pt x="947" y="298"/>
                      <a:pt x="493" y="104"/>
                      <a:pt x="0"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0"/>
              <p:cNvSpPr/>
              <p:nvPr/>
            </p:nvSpPr>
            <p:spPr>
              <a:xfrm>
                <a:off x="1918749" y="1574859"/>
                <a:ext cx="224895" cy="127814"/>
              </a:xfrm>
              <a:custGeom>
                <a:rect b="b" l="l" r="r" t="t"/>
                <a:pathLst>
                  <a:path extrusionOk="0" h="1622" w="2854">
                    <a:moveTo>
                      <a:pt x="0" y="0"/>
                    </a:moveTo>
                    <a:lnTo>
                      <a:pt x="0" y="0"/>
                    </a:lnTo>
                    <a:cubicBezTo>
                      <a:pt x="272" y="402"/>
                      <a:pt x="571" y="804"/>
                      <a:pt x="1012" y="1025"/>
                    </a:cubicBezTo>
                    <a:cubicBezTo>
                      <a:pt x="1505" y="1284"/>
                      <a:pt x="2075" y="1323"/>
                      <a:pt x="2594" y="1518"/>
                    </a:cubicBezTo>
                    <a:cubicBezTo>
                      <a:pt x="2685" y="1544"/>
                      <a:pt x="2776" y="1583"/>
                      <a:pt x="2854" y="1622"/>
                    </a:cubicBezTo>
                    <a:cubicBezTo>
                      <a:pt x="2828" y="1258"/>
                      <a:pt x="2789" y="895"/>
                      <a:pt x="2724" y="519"/>
                    </a:cubicBezTo>
                    <a:cubicBezTo>
                      <a:pt x="2542" y="493"/>
                      <a:pt x="2374" y="454"/>
                      <a:pt x="2192" y="428"/>
                    </a:cubicBezTo>
                    <a:cubicBezTo>
                      <a:pt x="1453" y="312"/>
                      <a:pt x="700" y="221"/>
                      <a:pt x="0"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 name="Google Shape;1014;p30"/>
          <p:cNvGrpSpPr/>
          <p:nvPr/>
        </p:nvGrpSpPr>
        <p:grpSpPr>
          <a:xfrm>
            <a:off x="7821924" y="518901"/>
            <a:ext cx="1720826" cy="2012163"/>
            <a:chOff x="7628299" y="-9"/>
            <a:chExt cx="1982747" cy="2318427"/>
          </a:xfrm>
        </p:grpSpPr>
        <p:sp>
          <p:nvSpPr>
            <p:cNvPr id="1015" name="Google Shape;1015;p30"/>
            <p:cNvSpPr/>
            <p:nvPr/>
          </p:nvSpPr>
          <p:spPr>
            <a:xfrm rot="-1747977">
              <a:off x="8041485" y="153469"/>
              <a:ext cx="1149196" cy="1996052"/>
            </a:xfrm>
            <a:custGeom>
              <a:rect b="b" l="l" r="r" t="t"/>
              <a:pathLst>
                <a:path extrusionOk="0" h="31221" w="17975">
                  <a:moveTo>
                    <a:pt x="4559" y="0"/>
                  </a:moveTo>
                  <a:cubicBezTo>
                    <a:pt x="4418" y="0"/>
                    <a:pt x="4272" y="30"/>
                    <a:pt x="4122" y="94"/>
                  </a:cubicBezTo>
                  <a:cubicBezTo>
                    <a:pt x="3422" y="392"/>
                    <a:pt x="3098" y="1079"/>
                    <a:pt x="2981" y="1845"/>
                  </a:cubicBezTo>
                  <a:cubicBezTo>
                    <a:pt x="2968" y="1845"/>
                    <a:pt x="2968" y="1858"/>
                    <a:pt x="2981" y="1871"/>
                  </a:cubicBezTo>
                  <a:cubicBezTo>
                    <a:pt x="2903" y="2428"/>
                    <a:pt x="2903" y="2999"/>
                    <a:pt x="2994" y="3557"/>
                  </a:cubicBezTo>
                  <a:cubicBezTo>
                    <a:pt x="2809" y="3363"/>
                    <a:pt x="2558" y="3279"/>
                    <a:pt x="2295" y="3279"/>
                  </a:cubicBezTo>
                  <a:cubicBezTo>
                    <a:pt x="2153" y="3279"/>
                    <a:pt x="2007" y="3304"/>
                    <a:pt x="1865" y="3349"/>
                  </a:cubicBezTo>
                  <a:cubicBezTo>
                    <a:pt x="1139" y="3570"/>
                    <a:pt x="944" y="4283"/>
                    <a:pt x="828" y="4945"/>
                  </a:cubicBezTo>
                  <a:cubicBezTo>
                    <a:pt x="581" y="6281"/>
                    <a:pt x="672" y="7954"/>
                    <a:pt x="1334" y="9212"/>
                  </a:cubicBezTo>
                  <a:cubicBezTo>
                    <a:pt x="1285" y="9203"/>
                    <a:pt x="1238" y="9199"/>
                    <a:pt x="1191" y="9199"/>
                  </a:cubicBezTo>
                  <a:cubicBezTo>
                    <a:pt x="488" y="9199"/>
                    <a:pt x="0" y="10171"/>
                    <a:pt x="37" y="10937"/>
                  </a:cubicBezTo>
                  <a:cubicBezTo>
                    <a:pt x="127" y="12454"/>
                    <a:pt x="1424" y="13829"/>
                    <a:pt x="2644" y="14646"/>
                  </a:cubicBezTo>
                  <a:cubicBezTo>
                    <a:pt x="1424" y="14841"/>
                    <a:pt x="1372" y="16579"/>
                    <a:pt x="1891" y="17500"/>
                  </a:cubicBezTo>
                  <a:cubicBezTo>
                    <a:pt x="2669" y="18914"/>
                    <a:pt x="4356" y="20198"/>
                    <a:pt x="5977" y="20574"/>
                  </a:cubicBezTo>
                  <a:cubicBezTo>
                    <a:pt x="5199" y="20769"/>
                    <a:pt x="5419" y="22014"/>
                    <a:pt x="5847" y="22584"/>
                  </a:cubicBezTo>
                  <a:cubicBezTo>
                    <a:pt x="6755" y="23804"/>
                    <a:pt x="8532" y="24206"/>
                    <a:pt x="9985" y="24426"/>
                  </a:cubicBezTo>
                  <a:cubicBezTo>
                    <a:pt x="9207" y="24724"/>
                    <a:pt x="8921" y="25542"/>
                    <a:pt x="9427" y="26346"/>
                  </a:cubicBezTo>
                  <a:cubicBezTo>
                    <a:pt x="9764" y="26865"/>
                    <a:pt x="10361" y="27189"/>
                    <a:pt x="10919" y="27448"/>
                  </a:cubicBezTo>
                  <a:cubicBezTo>
                    <a:pt x="11736" y="27811"/>
                    <a:pt x="12631" y="28226"/>
                    <a:pt x="13513" y="28434"/>
                  </a:cubicBezTo>
                  <a:cubicBezTo>
                    <a:pt x="13487" y="29160"/>
                    <a:pt x="13383" y="29874"/>
                    <a:pt x="13227" y="30587"/>
                  </a:cubicBezTo>
                  <a:cubicBezTo>
                    <a:pt x="13214" y="30639"/>
                    <a:pt x="13422" y="31028"/>
                    <a:pt x="13967" y="31197"/>
                  </a:cubicBezTo>
                  <a:cubicBezTo>
                    <a:pt x="14024" y="31214"/>
                    <a:pt x="14085" y="31221"/>
                    <a:pt x="14148" y="31221"/>
                  </a:cubicBezTo>
                  <a:cubicBezTo>
                    <a:pt x="14472" y="31221"/>
                    <a:pt x="14836" y="31028"/>
                    <a:pt x="14836" y="30963"/>
                  </a:cubicBezTo>
                  <a:cubicBezTo>
                    <a:pt x="14914" y="30055"/>
                    <a:pt x="14810" y="28317"/>
                    <a:pt x="14823" y="28304"/>
                  </a:cubicBezTo>
                  <a:cubicBezTo>
                    <a:pt x="16301" y="26501"/>
                    <a:pt x="17209" y="24089"/>
                    <a:pt x="17650" y="21819"/>
                  </a:cubicBezTo>
                  <a:cubicBezTo>
                    <a:pt x="17806" y="21041"/>
                    <a:pt x="17975" y="20094"/>
                    <a:pt x="17508" y="19368"/>
                  </a:cubicBezTo>
                  <a:cubicBezTo>
                    <a:pt x="17260" y="18946"/>
                    <a:pt x="16798" y="18679"/>
                    <a:pt x="16305" y="18679"/>
                  </a:cubicBezTo>
                  <a:cubicBezTo>
                    <a:pt x="16282" y="18679"/>
                    <a:pt x="16259" y="18679"/>
                    <a:pt x="16237" y="18680"/>
                  </a:cubicBezTo>
                  <a:cubicBezTo>
                    <a:pt x="17080" y="17487"/>
                    <a:pt x="17676" y="15956"/>
                    <a:pt x="17015" y="14556"/>
                  </a:cubicBezTo>
                  <a:cubicBezTo>
                    <a:pt x="16692" y="13858"/>
                    <a:pt x="15826" y="13210"/>
                    <a:pt x="15013" y="13210"/>
                  </a:cubicBezTo>
                  <a:cubicBezTo>
                    <a:pt x="14814" y="13210"/>
                    <a:pt x="14618" y="13250"/>
                    <a:pt x="14434" y="13336"/>
                  </a:cubicBezTo>
                  <a:cubicBezTo>
                    <a:pt x="15056" y="11871"/>
                    <a:pt x="15095" y="10211"/>
                    <a:pt x="14524" y="8732"/>
                  </a:cubicBezTo>
                  <a:cubicBezTo>
                    <a:pt x="14132" y="7715"/>
                    <a:pt x="13212" y="6481"/>
                    <a:pt x="12089" y="6481"/>
                  </a:cubicBezTo>
                  <a:cubicBezTo>
                    <a:pt x="11838" y="6481"/>
                    <a:pt x="11576" y="6543"/>
                    <a:pt x="11308" y="6683"/>
                  </a:cubicBezTo>
                  <a:cubicBezTo>
                    <a:pt x="11528" y="5035"/>
                    <a:pt x="11243" y="2882"/>
                    <a:pt x="9725" y="1935"/>
                  </a:cubicBezTo>
                  <a:cubicBezTo>
                    <a:pt x="9357" y="1709"/>
                    <a:pt x="8906" y="1591"/>
                    <a:pt x="8461" y="1591"/>
                  </a:cubicBezTo>
                  <a:cubicBezTo>
                    <a:pt x="7733" y="1591"/>
                    <a:pt x="7022" y="1908"/>
                    <a:pt x="6716" y="2584"/>
                  </a:cubicBezTo>
                  <a:cubicBezTo>
                    <a:pt x="6442" y="1646"/>
                    <a:pt x="5622" y="0"/>
                    <a:pt x="4559" y="0"/>
                  </a:cubicBezTo>
                  <a:close/>
                </a:path>
              </a:pathLst>
            </a:custGeom>
            <a:solidFill>
              <a:schemeClr val="accent5"/>
            </a:solidFill>
            <a:ln cap="flat" cmpd="sng" w="76200">
              <a:solidFill>
                <a:schemeClr val="accent5"/>
              </a:solidFill>
              <a:prstDash val="solid"/>
              <a:round/>
              <a:headEnd len="sm" w="sm" type="none"/>
              <a:tailEnd len="sm" w="sm" type="none"/>
            </a:ln>
            <a:effectLst>
              <a:outerShdw blurRad="157163"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0"/>
            <p:cNvSpPr/>
            <p:nvPr/>
          </p:nvSpPr>
          <p:spPr>
            <a:xfrm rot="-1747977">
              <a:off x="8044332" y="405801"/>
              <a:ext cx="300229" cy="469396"/>
            </a:xfrm>
            <a:custGeom>
              <a:rect b="b" l="l" r="r" t="t"/>
              <a:pathLst>
                <a:path extrusionOk="0" h="7342" w="4696">
                  <a:moveTo>
                    <a:pt x="1090" y="1"/>
                  </a:moveTo>
                  <a:cubicBezTo>
                    <a:pt x="558" y="416"/>
                    <a:pt x="182" y="999"/>
                    <a:pt x="0" y="1648"/>
                  </a:cubicBezTo>
                  <a:cubicBezTo>
                    <a:pt x="26" y="1687"/>
                    <a:pt x="416" y="4631"/>
                    <a:pt x="818" y="6019"/>
                  </a:cubicBezTo>
                  <a:cubicBezTo>
                    <a:pt x="1051" y="6460"/>
                    <a:pt x="1272" y="6901"/>
                    <a:pt x="1492" y="7342"/>
                  </a:cubicBezTo>
                  <a:cubicBezTo>
                    <a:pt x="1622" y="6123"/>
                    <a:pt x="2128" y="4890"/>
                    <a:pt x="2633" y="3801"/>
                  </a:cubicBezTo>
                  <a:cubicBezTo>
                    <a:pt x="3126" y="2763"/>
                    <a:pt x="3775" y="1453"/>
                    <a:pt x="4696" y="701"/>
                  </a:cubicBezTo>
                  <a:cubicBezTo>
                    <a:pt x="4366" y="516"/>
                    <a:pt x="4009" y="416"/>
                    <a:pt x="3658" y="416"/>
                  </a:cubicBezTo>
                  <a:cubicBezTo>
                    <a:pt x="3027" y="416"/>
                    <a:pt x="2416" y="737"/>
                    <a:pt x="2024" y="1453"/>
                  </a:cubicBezTo>
                  <a:cubicBezTo>
                    <a:pt x="2002" y="1490"/>
                    <a:pt x="1946" y="1565"/>
                    <a:pt x="1883" y="1565"/>
                  </a:cubicBezTo>
                  <a:cubicBezTo>
                    <a:pt x="1835" y="1565"/>
                    <a:pt x="1783" y="1522"/>
                    <a:pt x="1739" y="1388"/>
                  </a:cubicBezTo>
                  <a:cubicBezTo>
                    <a:pt x="1557" y="909"/>
                    <a:pt x="1336" y="442"/>
                    <a:pt x="10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0"/>
            <p:cNvSpPr/>
            <p:nvPr/>
          </p:nvSpPr>
          <p:spPr>
            <a:xfrm rot="-1747977">
              <a:off x="7939824" y="421195"/>
              <a:ext cx="73075" cy="156764"/>
            </a:xfrm>
            <a:custGeom>
              <a:rect b="b" l="l" r="r" t="t"/>
              <a:pathLst>
                <a:path extrusionOk="0" h="2452" w="1143">
                  <a:moveTo>
                    <a:pt x="40" y="0"/>
                  </a:moveTo>
                  <a:cubicBezTo>
                    <a:pt x="1" y="817"/>
                    <a:pt x="14" y="1634"/>
                    <a:pt x="79" y="2452"/>
                  </a:cubicBezTo>
                  <a:cubicBezTo>
                    <a:pt x="260" y="1868"/>
                    <a:pt x="623" y="1271"/>
                    <a:pt x="1142" y="1012"/>
                  </a:cubicBezTo>
                  <a:cubicBezTo>
                    <a:pt x="831" y="506"/>
                    <a:pt x="468" y="91"/>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0"/>
            <p:cNvSpPr/>
            <p:nvPr/>
          </p:nvSpPr>
          <p:spPr>
            <a:xfrm rot="-1747977">
              <a:off x="7859660" y="461681"/>
              <a:ext cx="82985" cy="150115"/>
            </a:xfrm>
            <a:custGeom>
              <a:rect b="b" l="l" r="r" t="t"/>
              <a:pathLst>
                <a:path extrusionOk="0" h="2348" w="1298">
                  <a:moveTo>
                    <a:pt x="1298" y="0"/>
                  </a:moveTo>
                  <a:cubicBezTo>
                    <a:pt x="1039" y="0"/>
                    <a:pt x="792" y="117"/>
                    <a:pt x="624" y="299"/>
                  </a:cubicBezTo>
                  <a:cubicBezTo>
                    <a:pt x="273" y="636"/>
                    <a:pt x="53" y="1077"/>
                    <a:pt x="1" y="1557"/>
                  </a:cubicBezTo>
                  <a:cubicBezTo>
                    <a:pt x="286" y="1686"/>
                    <a:pt x="546" y="1855"/>
                    <a:pt x="792" y="2050"/>
                  </a:cubicBezTo>
                  <a:cubicBezTo>
                    <a:pt x="909" y="2153"/>
                    <a:pt x="1039" y="2244"/>
                    <a:pt x="1155" y="2348"/>
                  </a:cubicBezTo>
                  <a:cubicBezTo>
                    <a:pt x="1142" y="1570"/>
                    <a:pt x="1181" y="778"/>
                    <a:pt x="12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0"/>
            <p:cNvSpPr/>
            <p:nvPr/>
          </p:nvSpPr>
          <p:spPr>
            <a:xfrm rot="-1747977">
              <a:off x="8835160" y="857972"/>
              <a:ext cx="346709" cy="617017"/>
            </a:xfrm>
            <a:custGeom>
              <a:rect b="b" l="l" r="r" t="t"/>
              <a:pathLst>
                <a:path extrusionOk="0" h="9651" w="5423">
                  <a:moveTo>
                    <a:pt x="3788" y="1"/>
                  </a:moveTo>
                  <a:cubicBezTo>
                    <a:pt x="2063" y="1817"/>
                    <a:pt x="1025" y="3853"/>
                    <a:pt x="27" y="6123"/>
                  </a:cubicBezTo>
                  <a:cubicBezTo>
                    <a:pt x="27" y="6136"/>
                    <a:pt x="14" y="6149"/>
                    <a:pt x="1" y="6162"/>
                  </a:cubicBezTo>
                  <a:cubicBezTo>
                    <a:pt x="584" y="7329"/>
                    <a:pt x="1155" y="8484"/>
                    <a:pt x="1661" y="9651"/>
                  </a:cubicBezTo>
                  <a:cubicBezTo>
                    <a:pt x="2193" y="7926"/>
                    <a:pt x="3308" y="6266"/>
                    <a:pt x="4891" y="5332"/>
                  </a:cubicBezTo>
                  <a:cubicBezTo>
                    <a:pt x="4826" y="5323"/>
                    <a:pt x="4761" y="5319"/>
                    <a:pt x="4697" y="5319"/>
                  </a:cubicBezTo>
                  <a:cubicBezTo>
                    <a:pt x="4568" y="5319"/>
                    <a:pt x="4441" y="5336"/>
                    <a:pt x="4320" y="5371"/>
                  </a:cubicBezTo>
                  <a:lnTo>
                    <a:pt x="4307" y="5371"/>
                  </a:lnTo>
                  <a:cubicBezTo>
                    <a:pt x="4273" y="5416"/>
                    <a:pt x="4226" y="5435"/>
                    <a:pt x="4181" y="5435"/>
                  </a:cubicBezTo>
                  <a:cubicBezTo>
                    <a:pt x="4071" y="5435"/>
                    <a:pt x="3965" y="5325"/>
                    <a:pt x="4048" y="5215"/>
                  </a:cubicBezTo>
                  <a:cubicBezTo>
                    <a:pt x="4748" y="4216"/>
                    <a:pt x="5422" y="3153"/>
                    <a:pt x="5280" y="1882"/>
                  </a:cubicBezTo>
                  <a:cubicBezTo>
                    <a:pt x="5176" y="805"/>
                    <a:pt x="4592" y="195"/>
                    <a:pt x="37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0"/>
            <p:cNvSpPr/>
            <p:nvPr/>
          </p:nvSpPr>
          <p:spPr>
            <a:xfrm rot="-1747977">
              <a:off x="7838473" y="566995"/>
              <a:ext cx="276255" cy="388968"/>
            </a:xfrm>
            <a:custGeom>
              <a:rect b="b" l="l" r="r" t="t"/>
              <a:pathLst>
                <a:path extrusionOk="0" h="6084" w="4321">
                  <a:moveTo>
                    <a:pt x="2167" y="0"/>
                  </a:moveTo>
                  <a:lnTo>
                    <a:pt x="2167" y="0"/>
                  </a:lnTo>
                  <a:cubicBezTo>
                    <a:pt x="2117" y="516"/>
                    <a:pt x="2383" y="1677"/>
                    <a:pt x="2010" y="1677"/>
                  </a:cubicBezTo>
                  <a:cubicBezTo>
                    <a:pt x="1998" y="1677"/>
                    <a:pt x="1986" y="1676"/>
                    <a:pt x="1972" y="1673"/>
                  </a:cubicBezTo>
                  <a:lnTo>
                    <a:pt x="1947" y="1673"/>
                  </a:lnTo>
                  <a:cubicBezTo>
                    <a:pt x="1683" y="1597"/>
                    <a:pt x="1409" y="1521"/>
                    <a:pt x="1134" y="1521"/>
                  </a:cubicBezTo>
                  <a:cubicBezTo>
                    <a:pt x="990" y="1521"/>
                    <a:pt x="845" y="1542"/>
                    <a:pt x="701" y="1596"/>
                  </a:cubicBezTo>
                  <a:cubicBezTo>
                    <a:pt x="273" y="1764"/>
                    <a:pt x="14" y="3035"/>
                    <a:pt x="1" y="3165"/>
                  </a:cubicBezTo>
                  <a:cubicBezTo>
                    <a:pt x="1661" y="3762"/>
                    <a:pt x="3140" y="4760"/>
                    <a:pt x="4320" y="6083"/>
                  </a:cubicBezTo>
                  <a:cubicBezTo>
                    <a:pt x="4177" y="5616"/>
                    <a:pt x="3412" y="2127"/>
                    <a:pt x="3360" y="960"/>
                  </a:cubicBezTo>
                  <a:cubicBezTo>
                    <a:pt x="3179" y="791"/>
                    <a:pt x="2997" y="597"/>
                    <a:pt x="2790" y="441"/>
                  </a:cubicBezTo>
                  <a:cubicBezTo>
                    <a:pt x="2595" y="273"/>
                    <a:pt x="2375" y="143"/>
                    <a:pt x="2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0"/>
            <p:cNvSpPr/>
            <p:nvPr/>
          </p:nvSpPr>
          <p:spPr>
            <a:xfrm rot="-1747977">
              <a:off x="9081528" y="1127982"/>
              <a:ext cx="258801" cy="475214"/>
            </a:xfrm>
            <a:custGeom>
              <a:rect b="b" l="l" r="r" t="t"/>
              <a:pathLst>
                <a:path extrusionOk="0" h="7433" w="4048">
                  <a:moveTo>
                    <a:pt x="3347" y="0"/>
                  </a:moveTo>
                  <a:cubicBezTo>
                    <a:pt x="1765" y="1194"/>
                    <a:pt x="597" y="2556"/>
                    <a:pt x="27" y="4501"/>
                  </a:cubicBezTo>
                  <a:cubicBezTo>
                    <a:pt x="27" y="4514"/>
                    <a:pt x="14" y="4527"/>
                    <a:pt x="1" y="4553"/>
                  </a:cubicBezTo>
                  <a:cubicBezTo>
                    <a:pt x="403" y="5487"/>
                    <a:pt x="727" y="6447"/>
                    <a:pt x="973" y="7433"/>
                  </a:cubicBezTo>
                  <a:cubicBezTo>
                    <a:pt x="1440" y="6343"/>
                    <a:pt x="2245" y="5163"/>
                    <a:pt x="3334" y="4696"/>
                  </a:cubicBezTo>
                  <a:cubicBezTo>
                    <a:pt x="3347" y="4644"/>
                    <a:pt x="3373" y="4605"/>
                    <a:pt x="3386" y="4566"/>
                  </a:cubicBezTo>
                  <a:cubicBezTo>
                    <a:pt x="3645" y="3762"/>
                    <a:pt x="3840" y="2945"/>
                    <a:pt x="3970" y="2102"/>
                  </a:cubicBezTo>
                  <a:cubicBezTo>
                    <a:pt x="4047" y="1427"/>
                    <a:pt x="3957" y="351"/>
                    <a:pt x="3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0"/>
            <p:cNvSpPr/>
            <p:nvPr/>
          </p:nvSpPr>
          <p:spPr>
            <a:xfrm rot="-1747977">
              <a:off x="7923600" y="722584"/>
              <a:ext cx="464409" cy="521629"/>
            </a:xfrm>
            <a:custGeom>
              <a:rect b="b" l="l" r="r" t="t"/>
              <a:pathLst>
                <a:path extrusionOk="0" h="8159" w="7264">
                  <a:moveTo>
                    <a:pt x="688" y="1"/>
                  </a:moveTo>
                  <a:cubicBezTo>
                    <a:pt x="662" y="351"/>
                    <a:pt x="649" y="701"/>
                    <a:pt x="662" y="1051"/>
                  </a:cubicBezTo>
                  <a:cubicBezTo>
                    <a:pt x="701" y="2115"/>
                    <a:pt x="1077" y="2997"/>
                    <a:pt x="1440" y="3969"/>
                  </a:cubicBezTo>
                  <a:cubicBezTo>
                    <a:pt x="1451" y="3980"/>
                    <a:pt x="1294" y="4106"/>
                    <a:pt x="1210" y="4106"/>
                  </a:cubicBezTo>
                  <a:cubicBezTo>
                    <a:pt x="1192" y="4106"/>
                    <a:pt x="1177" y="4100"/>
                    <a:pt x="1168" y="4086"/>
                  </a:cubicBezTo>
                  <a:cubicBezTo>
                    <a:pt x="1019" y="4020"/>
                    <a:pt x="889" y="3990"/>
                    <a:pt x="774" y="3990"/>
                  </a:cubicBezTo>
                  <a:cubicBezTo>
                    <a:pt x="217" y="3990"/>
                    <a:pt x="33" y="4681"/>
                    <a:pt x="1" y="5176"/>
                  </a:cubicBezTo>
                  <a:cubicBezTo>
                    <a:pt x="2530" y="5331"/>
                    <a:pt x="5215" y="6628"/>
                    <a:pt x="7264" y="8159"/>
                  </a:cubicBezTo>
                  <a:cubicBezTo>
                    <a:pt x="6421" y="6473"/>
                    <a:pt x="5695" y="4735"/>
                    <a:pt x="5111" y="2945"/>
                  </a:cubicBezTo>
                  <a:cubicBezTo>
                    <a:pt x="5110" y="2945"/>
                    <a:pt x="5109" y="2946"/>
                    <a:pt x="5108" y="2946"/>
                  </a:cubicBezTo>
                  <a:cubicBezTo>
                    <a:pt x="5013" y="2946"/>
                    <a:pt x="3491" y="1692"/>
                    <a:pt x="2711" y="1168"/>
                  </a:cubicBezTo>
                  <a:cubicBezTo>
                    <a:pt x="2063" y="727"/>
                    <a:pt x="1375" y="364"/>
                    <a:pt x="6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0"/>
            <p:cNvSpPr/>
            <p:nvPr/>
          </p:nvSpPr>
          <p:spPr>
            <a:xfrm rot="-1747977">
              <a:off x="8085739" y="973343"/>
              <a:ext cx="658510" cy="551486"/>
            </a:xfrm>
            <a:custGeom>
              <a:rect b="b" l="l" r="r" t="t"/>
              <a:pathLst>
                <a:path extrusionOk="0" h="8626" w="10300">
                  <a:moveTo>
                    <a:pt x="1" y="0"/>
                  </a:moveTo>
                  <a:cubicBezTo>
                    <a:pt x="1" y="13"/>
                    <a:pt x="1" y="26"/>
                    <a:pt x="1" y="39"/>
                  </a:cubicBezTo>
                  <a:cubicBezTo>
                    <a:pt x="1" y="363"/>
                    <a:pt x="78" y="688"/>
                    <a:pt x="208" y="999"/>
                  </a:cubicBezTo>
                  <a:cubicBezTo>
                    <a:pt x="377" y="1388"/>
                    <a:pt x="610" y="1751"/>
                    <a:pt x="883" y="2076"/>
                  </a:cubicBezTo>
                  <a:cubicBezTo>
                    <a:pt x="1401" y="2711"/>
                    <a:pt x="2076" y="3178"/>
                    <a:pt x="2660" y="3749"/>
                  </a:cubicBezTo>
                  <a:cubicBezTo>
                    <a:pt x="2672" y="3762"/>
                    <a:pt x="2672" y="3788"/>
                    <a:pt x="2685" y="3801"/>
                  </a:cubicBezTo>
                  <a:cubicBezTo>
                    <a:pt x="2776" y="3827"/>
                    <a:pt x="2802" y="3982"/>
                    <a:pt x="2685" y="4008"/>
                  </a:cubicBezTo>
                  <a:cubicBezTo>
                    <a:pt x="1635" y="4164"/>
                    <a:pt x="1388" y="4812"/>
                    <a:pt x="1531" y="5552"/>
                  </a:cubicBezTo>
                  <a:cubicBezTo>
                    <a:pt x="4605" y="5902"/>
                    <a:pt x="7601" y="7134"/>
                    <a:pt x="10299" y="8626"/>
                  </a:cubicBezTo>
                  <a:cubicBezTo>
                    <a:pt x="9573" y="7238"/>
                    <a:pt x="8820" y="5863"/>
                    <a:pt x="8107" y="4488"/>
                  </a:cubicBezTo>
                  <a:cubicBezTo>
                    <a:pt x="7925" y="4125"/>
                    <a:pt x="7744" y="3762"/>
                    <a:pt x="7562" y="3386"/>
                  </a:cubicBezTo>
                  <a:cubicBezTo>
                    <a:pt x="7536" y="3386"/>
                    <a:pt x="7510" y="3373"/>
                    <a:pt x="7497" y="3360"/>
                  </a:cubicBezTo>
                  <a:cubicBezTo>
                    <a:pt x="6343" y="2478"/>
                    <a:pt x="5098" y="1738"/>
                    <a:pt x="3775" y="1155"/>
                  </a:cubicBezTo>
                  <a:cubicBezTo>
                    <a:pt x="2543" y="623"/>
                    <a:pt x="1272" y="36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0"/>
            <p:cNvSpPr/>
            <p:nvPr/>
          </p:nvSpPr>
          <p:spPr>
            <a:xfrm rot="-1747977">
              <a:off x="9247689" y="1414957"/>
              <a:ext cx="141036" cy="255476"/>
            </a:xfrm>
            <a:custGeom>
              <a:rect b="b" l="l" r="r" t="t"/>
              <a:pathLst>
                <a:path extrusionOk="0" h="3996" w="2206">
                  <a:moveTo>
                    <a:pt x="2205" y="0"/>
                  </a:moveTo>
                  <a:cubicBezTo>
                    <a:pt x="1829" y="286"/>
                    <a:pt x="1479" y="597"/>
                    <a:pt x="1142" y="934"/>
                  </a:cubicBezTo>
                  <a:cubicBezTo>
                    <a:pt x="675" y="1466"/>
                    <a:pt x="299" y="2062"/>
                    <a:pt x="26" y="2711"/>
                  </a:cubicBezTo>
                  <a:cubicBezTo>
                    <a:pt x="13" y="2724"/>
                    <a:pt x="13" y="2724"/>
                    <a:pt x="0" y="2737"/>
                  </a:cubicBezTo>
                  <a:cubicBezTo>
                    <a:pt x="104" y="3152"/>
                    <a:pt x="182" y="3567"/>
                    <a:pt x="247" y="3995"/>
                  </a:cubicBezTo>
                  <a:cubicBezTo>
                    <a:pt x="986" y="2685"/>
                    <a:pt x="1699" y="1414"/>
                    <a:pt x="2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0"/>
            <p:cNvSpPr/>
            <p:nvPr/>
          </p:nvSpPr>
          <p:spPr>
            <a:xfrm rot="-1747977">
              <a:off x="8326470" y="1243133"/>
              <a:ext cx="683316" cy="456929"/>
            </a:xfrm>
            <a:custGeom>
              <a:rect b="b" l="l" r="r" t="t"/>
              <a:pathLst>
                <a:path extrusionOk="0" h="7147" w="10688">
                  <a:moveTo>
                    <a:pt x="0" y="0"/>
                  </a:moveTo>
                  <a:cubicBezTo>
                    <a:pt x="208" y="701"/>
                    <a:pt x="571" y="1349"/>
                    <a:pt x="1077" y="1881"/>
                  </a:cubicBezTo>
                  <a:cubicBezTo>
                    <a:pt x="2075" y="2893"/>
                    <a:pt x="3230" y="3347"/>
                    <a:pt x="4501" y="3865"/>
                  </a:cubicBezTo>
                  <a:cubicBezTo>
                    <a:pt x="4592" y="3904"/>
                    <a:pt x="4799" y="4086"/>
                    <a:pt x="4488" y="4138"/>
                  </a:cubicBezTo>
                  <a:cubicBezTo>
                    <a:pt x="3943" y="4242"/>
                    <a:pt x="3774" y="4618"/>
                    <a:pt x="3813" y="5007"/>
                  </a:cubicBezTo>
                  <a:cubicBezTo>
                    <a:pt x="3939" y="4997"/>
                    <a:pt x="4064" y="4992"/>
                    <a:pt x="4190" y="4992"/>
                  </a:cubicBezTo>
                  <a:cubicBezTo>
                    <a:pt x="5181" y="4992"/>
                    <a:pt x="6175" y="5291"/>
                    <a:pt x="7108" y="5591"/>
                  </a:cubicBezTo>
                  <a:cubicBezTo>
                    <a:pt x="8288" y="5980"/>
                    <a:pt x="9637" y="6447"/>
                    <a:pt x="10688" y="7147"/>
                  </a:cubicBezTo>
                  <a:cubicBezTo>
                    <a:pt x="10597" y="6926"/>
                    <a:pt x="10506" y="6693"/>
                    <a:pt x="10415" y="6460"/>
                  </a:cubicBezTo>
                  <a:cubicBezTo>
                    <a:pt x="9974" y="5422"/>
                    <a:pt x="9494" y="4410"/>
                    <a:pt x="8976" y="3411"/>
                  </a:cubicBezTo>
                  <a:cubicBezTo>
                    <a:pt x="8950" y="3411"/>
                    <a:pt x="8924" y="3399"/>
                    <a:pt x="8911" y="3386"/>
                  </a:cubicBezTo>
                  <a:cubicBezTo>
                    <a:pt x="6083" y="1764"/>
                    <a:pt x="3113" y="843"/>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0"/>
            <p:cNvSpPr/>
            <p:nvPr/>
          </p:nvSpPr>
          <p:spPr>
            <a:xfrm rot="-1747977">
              <a:off x="8679692" y="1467800"/>
              <a:ext cx="490942" cy="320177"/>
            </a:xfrm>
            <a:custGeom>
              <a:rect b="b" l="l" r="r" t="t"/>
              <a:pathLst>
                <a:path extrusionOk="0" h="5008" w="7679">
                  <a:moveTo>
                    <a:pt x="0" y="0"/>
                  </a:moveTo>
                  <a:lnTo>
                    <a:pt x="0" y="0"/>
                  </a:lnTo>
                  <a:cubicBezTo>
                    <a:pt x="91" y="351"/>
                    <a:pt x="260" y="662"/>
                    <a:pt x="506" y="921"/>
                  </a:cubicBezTo>
                  <a:cubicBezTo>
                    <a:pt x="934" y="1349"/>
                    <a:pt x="1453" y="1674"/>
                    <a:pt x="2037" y="1855"/>
                  </a:cubicBezTo>
                  <a:cubicBezTo>
                    <a:pt x="2854" y="2167"/>
                    <a:pt x="3736" y="2270"/>
                    <a:pt x="4566" y="2530"/>
                  </a:cubicBezTo>
                  <a:cubicBezTo>
                    <a:pt x="4605" y="2543"/>
                    <a:pt x="4734" y="2698"/>
                    <a:pt x="4670" y="2737"/>
                  </a:cubicBezTo>
                  <a:cubicBezTo>
                    <a:pt x="4280" y="2984"/>
                    <a:pt x="3930" y="3282"/>
                    <a:pt x="3632" y="3632"/>
                  </a:cubicBezTo>
                  <a:cubicBezTo>
                    <a:pt x="5072" y="3775"/>
                    <a:pt x="6460" y="4242"/>
                    <a:pt x="7679" y="5007"/>
                  </a:cubicBezTo>
                  <a:cubicBezTo>
                    <a:pt x="7536" y="4112"/>
                    <a:pt x="7316" y="3230"/>
                    <a:pt x="7004" y="2374"/>
                  </a:cubicBezTo>
                  <a:cubicBezTo>
                    <a:pt x="5811" y="1920"/>
                    <a:pt x="4709" y="1272"/>
                    <a:pt x="3502" y="831"/>
                  </a:cubicBezTo>
                  <a:cubicBezTo>
                    <a:pt x="2374" y="429"/>
                    <a:pt x="1194" y="143"/>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0"/>
            <p:cNvSpPr/>
            <p:nvPr/>
          </p:nvSpPr>
          <p:spPr>
            <a:xfrm rot="-1747977">
              <a:off x="8971877" y="1631217"/>
              <a:ext cx="273697" cy="175049"/>
            </a:xfrm>
            <a:custGeom>
              <a:rect b="b" l="l" r="r" t="t"/>
              <a:pathLst>
                <a:path extrusionOk="0" h="2738" w="4281">
                  <a:moveTo>
                    <a:pt x="117" y="1"/>
                  </a:moveTo>
                  <a:lnTo>
                    <a:pt x="117" y="1"/>
                  </a:lnTo>
                  <a:cubicBezTo>
                    <a:pt x="0" y="455"/>
                    <a:pt x="778" y="1298"/>
                    <a:pt x="2166" y="1856"/>
                  </a:cubicBezTo>
                  <a:cubicBezTo>
                    <a:pt x="2867" y="2141"/>
                    <a:pt x="3619" y="2362"/>
                    <a:pt x="4280" y="2738"/>
                  </a:cubicBezTo>
                  <a:cubicBezTo>
                    <a:pt x="4280" y="2362"/>
                    <a:pt x="4255" y="1985"/>
                    <a:pt x="4216" y="1609"/>
                  </a:cubicBezTo>
                  <a:cubicBezTo>
                    <a:pt x="4190" y="1609"/>
                    <a:pt x="4164" y="1596"/>
                    <a:pt x="4151" y="1583"/>
                  </a:cubicBezTo>
                  <a:cubicBezTo>
                    <a:pt x="2996" y="805"/>
                    <a:pt x="1479" y="247"/>
                    <a:pt x="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0"/>
            <p:cNvSpPr/>
            <p:nvPr/>
          </p:nvSpPr>
          <p:spPr>
            <a:xfrm rot="-1747977">
              <a:off x="8027920" y="410064"/>
              <a:ext cx="238023" cy="162582"/>
            </a:xfrm>
            <a:custGeom>
              <a:rect b="b" l="l" r="r" t="t"/>
              <a:pathLst>
                <a:path extrusionOk="0" h="2543" w="3723">
                  <a:moveTo>
                    <a:pt x="104" y="1"/>
                  </a:moveTo>
                  <a:cubicBezTo>
                    <a:pt x="65" y="27"/>
                    <a:pt x="39" y="65"/>
                    <a:pt x="0" y="91"/>
                  </a:cubicBezTo>
                  <a:cubicBezTo>
                    <a:pt x="221" y="844"/>
                    <a:pt x="247" y="1661"/>
                    <a:pt x="467" y="2413"/>
                  </a:cubicBezTo>
                  <a:cubicBezTo>
                    <a:pt x="719" y="2322"/>
                    <a:pt x="979" y="2277"/>
                    <a:pt x="1238" y="2277"/>
                  </a:cubicBezTo>
                  <a:cubicBezTo>
                    <a:pt x="1605" y="2277"/>
                    <a:pt x="1969" y="2368"/>
                    <a:pt x="2296" y="2543"/>
                  </a:cubicBezTo>
                  <a:cubicBezTo>
                    <a:pt x="2685" y="1842"/>
                    <a:pt x="3152" y="1168"/>
                    <a:pt x="3723" y="701"/>
                  </a:cubicBezTo>
                  <a:cubicBezTo>
                    <a:pt x="3393" y="516"/>
                    <a:pt x="3036" y="416"/>
                    <a:pt x="2685" y="416"/>
                  </a:cubicBezTo>
                  <a:cubicBezTo>
                    <a:pt x="2054" y="416"/>
                    <a:pt x="1443" y="737"/>
                    <a:pt x="1051" y="1453"/>
                  </a:cubicBezTo>
                  <a:cubicBezTo>
                    <a:pt x="1029" y="1490"/>
                    <a:pt x="973" y="1565"/>
                    <a:pt x="907" y="1565"/>
                  </a:cubicBezTo>
                  <a:cubicBezTo>
                    <a:pt x="858" y="1565"/>
                    <a:pt x="803" y="1522"/>
                    <a:pt x="753" y="1388"/>
                  </a:cubicBezTo>
                  <a:cubicBezTo>
                    <a:pt x="584" y="909"/>
                    <a:pt x="363" y="442"/>
                    <a:pt x="10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0"/>
            <p:cNvSpPr/>
            <p:nvPr/>
          </p:nvSpPr>
          <p:spPr>
            <a:xfrm rot="-1747977">
              <a:off x="8047092" y="168423"/>
              <a:ext cx="1150858" cy="1996116"/>
            </a:xfrm>
            <a:custGeom>
              <a:rect b="b" l="l" r="r" t="t"/>
              <a:pathLst>
                <a:path extrusionOk="0" h="31222" w="18001">
                  <a:moveTo>
                    <a:pt x="4589" y="340"/>
                  </a:moveTo>
                  <a:cubicBezTo>
                    <a:pt x="4472" y="1118"/>
                    <a:pt x="4420" y="1910"/>
                    <a:pt x="4446" y="2688"/>
                  </a:cubicBezTo>
                  <a:cubicBezTo>
                    <a:pt x="4317" y="2584"/>
                    <a:pt x="4200" y="2493"/>
                    <a:pt x="4070" y="2390"/>
                  </a:cubicBezTo>
                  <a:cubicBezTo>
                    <a:pt x="3837" y="2195"/>
                    <a:pt x="3564" y="2026"/>
                    <a:pt x="3292" y="1897"/>
                  </a:cubicBezTo>
                  <a:cubicBezTo>
                    <a:pt x="3344" y="1417"/>
                    <a:pt x="3564" y="976"/>
                    <a:pt x="3902" y="639"/>
                  </a:cubicBezTo>
                  <a:cubicBezTo>
                    <a:pt x="4083" y="457"/>
                    <a:pt x="4317" y="340"/>
                    <a:pt x="4576" y="340"/>
                  </a:cubicBezTo>
                  <a:close/>
                  <a:moveTo>
                    <a:pt x="4719" y="353"/>
                  </a:moveTo>
                  <a:lnTo>
                    <a:pt x="4719" y="353"/>
                  </a:lnTo>
                  <a:cubicBezTo>
                    <a:pt x="5134" y="444"/>
                    <a:pt x="5510" y="859"/>
                    <a:pt x="5808" y="1365"/>
                  </a:cubicBezTo>
                  <a:lnTo>
                    <a:pt x="5821" y="1365"/>
                  </a:lnTo>
                  <a:cubicBezTo>
                    <a:pt x="5302" y="1624"/>
                    <a:pt x="4939" y="2234"/>
                    <a:pt x="4758" y="2805"/>
                  </a:cubicBezTo>
                  <a:cubicBezTo>
                    <a:pt x="4693" y="1987"/>
                    <a:pt x="4680" y="1170"/>
                    <a:pt x="4719" y="353"/>
                  </a:cubicBezTo>
                  <a:close/>
                  <a:moveTo>
                    <a:pt x="3266" y="2104"/>
                  </a:moveTo>
                  <a:lnTo>
                    <a:pt x="3266" y="2104"/>
                  </a:lnTo>
                  <a:cubicBezTo>
                    <a:pt x="3474" y="2260"/>
                    <a:pt x="3681" y="2390"/>
                    <a:pt x="3889" y="2545"/>
                  </a:cubicBezTo>
                  <a:cubicBezTo>
                    <a:pt x="4083" y="2714"/>
                    <a:pt x="4265" y="2908"/>
                    <a:pt x="4459" y="3077"/>
                  </a:cubicBezTo>
                  <a:cubicBezTo>
                    <a:pt x="4511" y="4244"/>
                    <a:pt x="5276" y="7733"/>
                    <a:pt x="5419" y="8200"/>
                  </a:cubicBezTo>
                  <a:cubicBezTo>
                    <a:pt x="4239" y="6877"/>
                    <a:pt x="2760" y="5879"/>
                    <a:pt x="1100" y="5282"/>
                  </a:cubicBezTo>
                  <a:cubicBezTo>
                    <a:pt x="1113" y="5152"/>
                    <a:pt x="1372" y="3881"/>
                    <a:pt x="1787" y="3713"/>
                  </a:cubicBezTo>
                  <a:cubicBezTo>
                    <a:pt x="1935" y="3659"/>
                    <a:pt x="2083" y="3638"/>
                    <a:pt x="2230" y="3638"/>
                  </a:cubicBezTo>
                  <a:cubicBezTo>
                    <a:pt x="2508" y="3638"/>
                    <a:pt x="2782" y="3714"/>
                    <a:pt x="3046" y="3790"/>
                  </a:cubicBezTo>
                  <a:lnTo>
                    <a:pt x="3071" y="3790"/>
                  </a:lnTo>
                  <a:cubicBezTo>
                    <a:pt x="3085" y="3793"/>
                    <a:pt x="3097" y="3794"/>
                    <a:pt x="3109" y="3794"/>
                  </a:cubicBezTo>
                  <a:cubicBezTo>
                    <a:pt x="3482" y="3794"/>
                    <a:pt x="3203" y="2632"/>
                    <a:pt x="3266" y="2104"/>
                  </a:cubicBezTo>
                  <a:close/>
                  <a:moveTo>
                    <a:pt x="5886" y="1495"/>
                  </a:moveTo>
                  <a:cubicBezTo>
                    <a:pt x="6132" y="1936"/>
                    <a:pt x="6353" y="2403"/>
                    <a:pt x="6535" y="2882"/>
                  </a:cubicBezTo>
                  <a:cubicBezTo>
                    <a:pt x="6579" y="3016"/>
                    <a:pt x="6633" y="3059"/>
                    <a:pt x="6684" y="3059"/>
                  </a:cubicBezTo>
                  <a:cubicBezTo>
                    <a:pt x="6751" y="3059"/>
                    <a:pt x="6811" y="2984"/>
                    <a:pt x="6833" y="2947"/>
                  </a:cubicBezTo>
                  <a:cubicBezTo>
                    <a:pt x="7225" y="2231"/>
                    <a:pt x="7836" y="1910"/>
                    <a:pt x="8467" y="1910"/>
                  </a:cubicBezTo>
                  <a:cubicBezTo>
                    <a:pt x="8818" y="1910"/>
                    <a:pt x="9175" y="2010"/>
                    <a:pt x="9505" y="2195"/>
                  </a:cubicBezTo>
                  <a:cubicBezTo>
                    <a:pt x="8571" y="2947"/>
                    <a:pt x="7922" y="4257"/>
                    <a:pt x="7442" y="5295"/>
                  </a:cubicBezTo>
                  <a:cubicBezTo>
                    <a:pt x="6937" y="6384"/>
                    <a:pt x="6431" y="7617"/>
                    <a:pt x="6301" y="8836"/>
                  </a:cubicBezTo>
                  <a:cubicBezTo>
                    <a:pt x="6081" y="8395"/>
                    <a:pt x="5860" y="7954"/>
                    <a:pt x="5627" y="7513"/>
                  </a:cubicBezTo>
                  <a:cubicBezTo>
                    <a:pt x="5212" y="6125"/>
                    <a:pt x="4835" y="3181"/>
                    <a:pt x="4809" y="3142"/>
                  </a:cubicBezTo>
                  <a:cubicBezTo>
                    <a:pt x="4978" y="2493"/>
                    <a:pt x="5354" y="1910"/>
                    <a:pt x="5886" y="1495"/>
                  </a:cubicBezTo>
                  <a:close/>
                  <a:moveTo>
                    <a:pt x="1074" y="5477"/>
                  </a:moveTo>
                  <a:cubicBezTo>
                    <a:pt x="1761" y="5840"/>
                    <a:pt x="2449" y="6203"/>
                    <a:pt x="3097" y="6644"/>
                  </a:cubicBezTo>
                  <a:cubicBezTo>
                    <a:pt x="3877" y="7168"/>
                    <a:pt x="5386" y="8422"/>
                    <a:pt x="5481" y="8422"/>
                  </a:cubicBezTo>
                  <a:cubicBezTo>
                    <a:pt x="5482" y="8422"/>
                    <a:pt x="5483" y="8421"/>
                    <a:pt x="5484" y="8421"/>
                  </a:cubicBezTo>
                  <a:lnTo>
                    <a:pt x="5497" y="8421"/>
                  </a:lnTo>
                  <a:cubicBezTo>
                    <a:pt x="6081" y="10211"/>
                    <a:pt x="6807" y="11949"/>
                    <a:pt x="7637" y="13635"/>
                  </a:cubicBezTo>
                  <a:cubicBezTo>
                    <a:pt x="5601" y="12091"/>
                    <a:pt x="2916" y="10794"/>
                    <a:pt x="374" y="10652"/>
                  </a:cubicBezTo>
                  <a:cubicBezTo>
                    <a:pt x="406" y="10157"/>
                    <a:pt x="599" y="9466"/>
                    <a:pt x="1159" y="9466"/>
                  </a:cubicBezTo>
                  <a:cubicBezTo>
                    <a:pt x="1274" y="9466"/>
                    <a:pt x="1405" y="9496"/>
                    <a:pt x="1554" y="9562"/>
                  </a:cubicBezTo>
                  <a:cubicBezTo>
                    <a:pt x="1560" y="9572"/>
                    <a:pt x="1570" y="9576"/>
                    <a:pt x="1583" y="9576"/>
                  </a:cubicBezTo>
                  <a:cubicBezTo>
                    <a:pt x="1658" y="9576"/>
                    <a:pt x="1824" y="9445"/>
                    <a:pt x="1813" y="9445"/>
                  </a:cubicBezTo>
                  <a:cubicBezTo>
                    <a:pt x="1450" y="8473"/>
                    <a:pt x="1087" y="7591"/>
                    <a:pt x="1035" y="6527"/>
                  </a:cubicBezTo>
                  <a:cubicBezTo>
                    <a:pt x="1022" y="6177"/>
                    <a:pt x="1035" y="5827"/>
                    <a:pt x="1074" y="5477"/>
                  </a:cubicBezTo>
                  <a:close/>
                  <a:moveTo>
                    <a:pt x="9660" y="2299"/>
                  </a:moveTo>
                  <a:cubicBezTo>
                    <a:pt x="9933" y="2480"/>
                    <a:pt x="10166" y="2714"/>
                    <a:pt x="10361" y="2986"/>
                  </a:cubicBezTo>
                  <a:cubicBezTo>
                    <a:pt x="11178" y="4179"/>
                    <a:pt x="10983" y="5515"/>
                    <a:pt x="11048" y="6864"/>
                  </a:cubicBezTo>
                  <a:cubicBezTo>
                    <a:pt x="11049" y="6878"/>
                    <a:pt x="11061" y="6883"/>
                    <a:pt x="11082" y="6883"/>
                  </a:cubicBezTo>
                  <a:cubicBezTo>
                    <a:pt x="11192" y="6883"/>
                    <a:pt x="11563" y="6726"/>
                    <a:pt x="12009" y="6726"/>
                  </a:cubicBezTo>
                  <a:cubicBezTo>
                    <a:pt x="12386" y="6726"/>
                    <a:pt x="12816" y="6838"/>
                    <a:pt x="13188" y="7253"/>
                  </a:cubicBezTo>
                  <a:cubicBezTo>
                    <a:pt x="13175" y="7253"/>
                    <a:pt x="13162" y="7266"/>
                    <a:pt x="13149" y="7266"/>
                  </a:cubicBezTo>
                  <a:cubicBezTo>
                    <a:pt x="11256" y="9069"/>
                    <a:pt x="9038" y="11430"/>
                    <a:pt x="8895" y="14180"/>
                  </a:cubicBezTo>
                  <a:cubicBezTo>
                    <a:pt x="8727" y="13842"/>
                    <a:pt x="8558" y="13492"/>
                    <a:pt x="8389" y="13142"/>
                  </a:cubicBezTo>
                  <a:cubicBezTo>
                    <a:pt x="7741" y="11845"/>
                    <a:pt x="7131" y="10522"/>
                    <a:pt x="6496" y="9225"/>
                  </a:cubicBezTo>
                  <a:cubicBezTo>
                    <a:pt x="6496" y="9212"/>
                    <a:pt x="6496" y="9199"/>
                    <a:pt x="6509" y="9199"/>
                  </a:cubicBezTo>
                  <a:cubicBezTo>
                    <a:pt x="6924" y="7876"/>
                    <a:pt x="7170" y="6592"/>
                    <a:pt x="7780" y="5321"/>
                  </a:cubicBezTo>
                  <a:cubicBezTo>
                    <a:pt x="8299" y="4244"/>
                    <a:pt x="8921" y="3233"/>
                    <a:pt x="9660" y="2299"/>
                  </a:cubicBezTo>
                  <a:close/>
                  <a:moveTo>
                    <a:pt x="374" y="10846"/>
                  </a:moveTo>
                  <a:cubicBezTo>
                    <a:pt x="1645" y="11209"/>
                    <a:pt x="2916" y="11469"/>
                    <a:pt x="4148" y="12001"/>
                  </a:cubicBezTo>
                  <a:cubicBezTo>
                    <a:pt x="5471" y="12584"/>
                    <a:pt x="6729" y="13324"/>
                    <a:pt x="7883" y="14206"/>
                  </a:cubicBezTo>
                  <a:cubicBezTo>
                    <a:pt x="7896" y="14219"/>
                    <a:pt x="7909" y="14232"/>
                    <a:pt x="7935" y="14232"/>
                  </a:cubicBezTo>
                  <a:lnTo>
                    <a:pt x="7948" y="14232"/>
                  </a:lnTo>
                  <a:cubicBezTo>
                    <a:pt x="8130" y="14595"/>
                    <a:pt x="8311" y="14958"/>
                    <a:pt x="8493" y="15321"/>
                  </a:cubicBezTo>
                  <a:cubicBezTo>
                    <a:pt x="9206" y="16709"/>
                    <a:pt x="9959" y="18084"/>
                    <a:pt x="10672" y="19472"/>
                  </a:cubicBezTo>
                  <a:cubicBezTo>
                    <a:pt x="7987" y="17967"/>
                    <a:pt x="4978" y="16748"/>
                    <a:pt x="1917" y="16385"/>
                  </a:cubicBezTo>
                  <a:cubicBezTo>
                    <a:pt x="1774" y="15658"/>
                    <a:pt x="2008" y="15010"/>
                    <a:pt x="3058" y="14841"/>
                  </a:cubicBezTo>
                  <a:cubicBezTo>
                    <a:pt x="3175" y="14828"/>
                    <a:pt x="3162" y="14660"/>
                    <a:pt x="3058" y="14647"/>
                  </a:cubicBezTo>
                  <a:cubicBezTo>
                    <a:pt x="3058" y="14621"/>
                    <a:pt x="3046" y="14608"/>
                    <a:pt x="3033" y="14595"/>
                  </a:cubicBezTo>
                  <a:cubicBezTo>
                    <a:pt x="2449" y="14011"/>
                    <a:pt x="1774" y="13557"/>
                    <a:pt x="1256" y="12909"/>
                  </a:cubicBezTo>
                  <a:cubicBezTo>
                    <a:pt x="983" y="12584"/>
                    <a:pt x="763" y="12221"/>
                    <a:pt x="594" y="11832"/>
                  </a:cubicBezTo>
                  <a:cubicBezTo>
                    <a:pt x="451" y="11534"/>
                    <a:pt x="387" y="11209"/>
                    <a:pt x="374" y="10885"/>
                  </a:cubicBezTo>
                  <a:cubicBezTo>
                    <a:pt x="374" y="10872"/>
                    <a:pt x="374" y="10859"/>
                    <a:pt x="374" y="10846"/>
                  </a:cubicBezTo>
                  <a:close/>
                  <a:moveTo>
                    <a:pt x="13370" y="7409"/>
                  </a:moveTo>
                  <a:cubicBezTo>
                    <a:pt x="13980" y="8032"/>
                    <a:pt x="14369" y="8979"/>
                    <a:pt x="14524" y="9809"/>
                  </a:cubicBezTo>
                  <a:cubicBezTo>
                    <a:pt x="14771" y="11132"/>
                    <a:pt x="14537" y="12364"/>
                    <a:pt x="14018" y="13583"/>
                  </a:cubicBezTo>
                  <a:cubicBezTo>
                    <a:pt x="13997" y="13636"/>
                    <a:pt x="14087" y="13653"/>
                    <a:pt x="14227" y="13653"/>
                  </a:cubicBezTo>
                  <a:cubicBezTo>
                    <a:pt x="14484" y="13653"/>
                    <a:pt x="14906" y="13595"/>
                    <a:pt x="15099" y="13595"/>
                  </a:cubicBezTo>
                  <a:cubicBezTo>
                    <a:pt x="15112" y="13595"/>
                    <a:pt x="15123" y="13595"/>
                    <a:pt x="15134" y="13596"/>
                  </a:cubicBezTo>
                  <a:cubicBezTo>
                    <a:pt x="13564" y="15295"/>
                    <a:pt x="12164" y="17383"/>
                    <a:pt x="11619" y="19653"/>
                  </a:cubicBezTo>
                  <a:cubicBezTo>
                    <a:pt x="11580" y="19588"/>
                    <a:pt x="11541" y="19511"/>
                    <a:pt x="11502" y="19433"/>
                  </a:cubicBezTo>
                  <a:cubicBezTo>
                    <a:pt x="10646" y="17708"/>
                    <a:pt x="9803" y="15996"/>
                    <a:pt x="8947" y="14270"/>
                  </a:cubicBezTo>
                  <a:lnTo>
                    <a:pt x="8947" y="14270"/>
                  </a:lnTo>
                  <a:cubicBezTo>
                    <a:pt x="8947" y="14271"/>
                    <a:pt x="8947" y="14271"/>
                    <a:pt x="8948" y="14271"/>
                  </a:cubicBezTo>
                  <a:cubicBezTo>
                    <a:pt x="8994" y="14271"/>
                    <a:pt x="9833" y="11619"/>
                    <a:pt x="10698" y="10496"/>
                  </a:cubicBezTo>
                  <a:cubicBezTo>
                    <a:pt x="11515" y="9420"/>
                    <a:pt x="12540" y="8512"/>
                    <a:pt x="13357" y="7435"/>
                  </a:cubicBezTo>
                  <a:cubicBezTo>
                    <a:pt x="13357" y="7422"/>
                    <a:pt x="13370" y="7422"/>
                    <a:pt x="13370" y="7409"/>
                  </a:cubicBezTo>
                  <a:close/>
                  <a:moveTo>
                    <a:pt x="15484" y="13661"/>
                  </a:moveTo>
                  <a:cubicBezTo>
                    <a:pt x="16288" y="13855"/>
                    <a:pt x="16859" y="14465"/>
                    <a:pt x="16976" y="15542"/>
                  </a:cubicBezTo>
                  <a:cubicBezTo>
                    <a:pt x="17118" y="16813"/>
                    <a:pt x="16444" y="17876"/>
                    <a:pt x="15744" y="18875"/>
                  </a:cubicBezTo>
                  <a:cubicBezTo>
                    <a:pt x="15661" y="18985"/>
                    <a:pt x="15760" y="19095"/>
                    <a:pt x="15871" y="19095"/>
                  </a:cubicBezTo>
                  <a:cubicBezTo>
                    <a:pt x="15917" y="19095"/>
                    <a:pt x="15965" y="19076"/>
                    <a:pt x="16003" y="19031"/>
                  </a:cubicBezTo>
                  <a:lnTo>
                    <a:pt x="16016" y="19031"/>
                  </a:lnTo>
                  <a:cubicBezTo>
                    <a:pt x="16137" y="18996"/>
                    <a:pt x="16264" y="18973"/>
                    <a:pt x="16389" y="18973"/>
                  </a:cubicBezTo>
                  <a:cubicBezTo>
                    <a:pt x="16451" y="18973"/>
                    <a:pt x="16513" y="18979"/>
                    <a:pt x="16574" y="18992"/>
                  </a:cubicBezTo>
                  <a:cubicBezTo>
                    <a:pt x="15004" y="19926"/>
                    <a:pt x="13889" y="21586"/>
                    <a:pt x="13344" y="23311"/>
                  </a:cubicBezTo>
                  <a:cubicBezTo>
                    <a:pt x="12851" y="22144"/>
                    <a:pt x="12267" y="20976"/>
                    <a:pt x="11697" y="19822"/>
                  </a:cubicBezTo>
                  <a:cubicBezTo>
                    <a:pt x="11697" y="19809"/>
                    <a:pt x="11710" y="19796"/>
                    <a:pt x="11723" y="19783"/>
                  </a:cubicBezTo>
                  <a:cubicBezTo>
                    <a:pt x="12708" y="17513"/>
                    <a:pt x="13746" y="15477"/>
                    <a:pt x="15484" y="13661"/>
                  </a:cubicBezTo>
                  <a:close/>
                  <a:moveTo>
                    <a:pt x="1943" y="16553"/>
                  </a:moveTo>
                  <a:lnTo>
                    <a:pt x="1943" y="16553"/>
                  </a:lnTo>
                  <a:cubicBezTo>
                    <a:pt x="5069" y="17396"/>
                    <a:pt x="8039" y="18317"/>
                    <a:pt x="10867" y="19939"/>
                  </a:cubicBezTo>
                  <a:cubicBezTo>
                    <a:pt x="10880" y="19952"/>
                    <a:pt x="10906" y="19964"/>
                    <a:pt x="10932" y="19964"/>
                  </a:cubicBezTo>
                  <a:cubicBezTo>
                    <a:pt x="11450" y="20963"/>
                    <a:pt x="11930" y="21975"/>
                    <a:pt x="12358" y="23013"/>
                  </a:cubicBezTo>
                  <a:cubicBezTo>
                    <a:pt x="12462" y="23246"/>
                    <a:pt x="12553" y="23479"/>
                    <a:pt x="12631" y="23700"/>
                  </a:cubicBezTo>
                  <a:cubicBezTo>
                    <a:pt x="11580" y="23000"/>
                    <a:pt x="10231" y="22533"/>
                    <a:pt x="9051" y="22144"/>
                  </a:cubicBezTo>
                  <a:cubicBezTo>
                    <a:pt x="8130" y="21844"/>
                    <a:pt x="7127" y="21545"/>
                    <a:pt x="6133" y="21545"/>
                  </a:cubicBezTo>
                  <a:cubicBezTo>
                    <a:pt x="6007" y="21545"/>
                    <a:pt x="5882" y="21550"/>
                    <a:pt x="5756" y="21560"/>
                  </a:cubicBezTo>
                  <a:cubicBezTo>
                    <a:pt x="5717" y="21184"/>
                    <a:pt x="5886" y="20795"/>
                    <a:pt x="6444" y="20691"/>
                  </a:cubicBezTo>
                  <a:cubicBezTo>
                    <a:pt x="6742" y="20639"/>
                    <a:pt x="6535" y="20457"/>
                    <a:pt x="6457" y="20418"/>
                  </a:cubicBezTo>
                  <a:cubicBezTo>
                    <a:pt x="5173" y="19887"/>
                    <a:pt x="4031" y="19446"/>
                    <a:pt x="3033" y="18434"/>
                  </a:cubicBezTo>
                  <a:cubicBezTo>
                    <a:pt x="2527" y="17902"/>
                    <a:pt x="2151" y="17254"/>
                    <a:pt x="1943" y="16553"/>
                  </a:cubicBezTo>
                  <a:close/>
                  <a:moveTo>
                    <a:pt x="16846" y="19083"/>
                  </a:moveTo>
                  <a:cubicBezTo>
                    <a:pt x="17443" y="19446"/>
                    <a:pt x="17546" y="20522"/>
                    <a:pt x="17456" y="21197"/>
                  </a:cubicBezTo>
                  <a:lnTo>
                    <a:pt x="17469" y="21197"/>
                  </a:lnTo>
                  <a:cubicBezTo>
                    <a:pt x="17339" y="22027"/>
                    <a:pt x="17131" y="22857"/>
                    <a:pt x="16859" y="23648"/>
                  </a:cubicBezTo>
                  <a:cubicBezTo>
                    <a:pt x="16846" y="23700"/>
                    <a:pt x="16833" y="23739"/>
                    <a:pt x="16820" y="23778"/>
                  </a:cubicBezTo>
                  <a:cubicBezTo>
                    <a:pt x="15731" y="24245"/>
                    <a:pt x="14913" y="25425"/>
                    <a:pt x="14459" y="26515"/>
                  </a:cubicBezTo>
                  <a:cubicBezTo>
                    <a:pt x="14200" y="25529"/>
                    <a:pt x="13876" y="24569"/>
                    <a:pt x="13487" y="23635"/>
                  </a:cubicBezTo>
                  <a:cubicBezTo>
                    <a:pt x="13500" y="23622"/>
                    <a:pt x="13513" y="23609"/>
                    <a:pt x="13513" y="23583"/>
                  </a:cubicBezTo>
                  <a:cubicBezTo>
                    <a:pt x="14083" y="21638"/>
                    <a:pt x="15251" y="20276"/>
                    <a:pt x="16846" y="19083"/>
                  </a:cubicBezTo>
                  <a:close/>
                  <a:moveTo>
                    <a:pt x="5795" y="21715"/>
                  </a:moveTo>
                  <a:lnTo>
                    <a:pt x="5795" y="21715"/>
                  </a:lnTo>
                  <a:cubicBezTo>
                    <a:pt x="6976" y="21858"/>
                    <a:pt x="8156" y="22144"/>
                    <a:pt x="9284" y="22546"/>
                  </a:cubicBezTo>
                  <a:cubicBezTo>
                    <a:pt x="10491" y="22987"/>
                    <a:pt x="11593" y="23635"/>
                    <a:pt x="12786" y="24089"/>
                  </a:cubicBezTo>
                  <a:cubicBezTo>
                    <a:pt x="13098" y="24945"/>
                    <a:pt x="13331" y="25827"/>
                    <a:pt x="13461" y="26722"/>
                  </a:cubicBezTo>
                  <a:cubicBezTo>
                    <a:pt x="12242" y="25957"/>
                    <a:pt x="10854" y="25490"/>
                    <a:pt x="9414" y="25347"/>
                  </a:cubicBezTo>
                  <a:cubicBezTo>
                    <a:pt x="9712" y="24997"/>
                    <a:pt x="10062" y="24699"/>
                    <a:pt x="10452" y="24452"/>
                  </a:cubicBezTo>
                  <a:cubicBezTo>
                    <a:pt x="10516" y="24413"/>
                    <a:pt x="10387" y="24258"/>
                    <a:pt x="10348" y="24245"/>
                  </a:cubicBezTo>
                  <a:cubicBezTo>
                    <a:pt x="9518" y="23985"/>
                    <a:pt x="8636" y="23882"/>
                    <a:pt x="7819" y="23570"/>
                  </a:cubicBezTo>
                  <a:cubicBezTo>
                    <a:pt x="7248" y="23389"/>
                    <a:pt x="6716" y="23064"/>
                    <a:pt x="6301" y="22636"/>
                  </a:cubicBezTo>
                  <a:cubicBezTo>
                    <a:pt x="6055" y="22377"/>
                    <a:pt x="5873" y="22066"/>
                    <a:pt x="5795" y="21715"/>
                  </a:cubicBezTo>
                  <a:close/>
                  <a:moveTo>
                    <a:pt x="16742" y="24050"/>
                  </a:moveTo>
                  <a:lnTo>
                    <a:pt x="16742" y="24050"/>
                  </a:lnTo>
                  <a:cubicBezTo>
                    <a:pt x="16236" y="25464"/>
                    <a:pt x="15523" y="26735"/>
                    <a:pt x="14771" y="28045"/>
                  </a:cubicBezTo>
                  <a:cubicBezTo>
                    <a:pt x="14719" y="27617"/>
                    <a:pt x="14628" y="27202"/>
                    <a:pt x="14537" y="26787"/>
                  </a:cubicBezTo>
                  <a:cubicBezTo>
                    <a:pt x="14537" y="26787"/>
                    <a:pt x="14550" y="26774"/>
                    <a:pt x="14550" y="26761"/>
                  </a:cubicBezTo>
                  <a:cubicBezTo>
                    <a:pt x="14836" y="26112"/>
                    <a:pt x="15212" y="25516"/>
                    <a:pt x="15679" y="24984"/>
                  </a:cubicBezTo>
                  <a:cubicBezTo>
                    <a:pt x="16016" y="24647"/>
                    <a:pt x="16366" y="24336"/>
                    <a:pt x="16742" y="24050"/>
                  </a:cubicBezTo>
                  <a:close/>
                  <a:moveTo>
                    <a:pt x="9414" y="25490"/>
                  </a:moveTo>
                  <a:cubicBezTo>
                    <a:pt x="10776" y="25736"/>
                    <a:pt x="12293" y="26294"/>
                    <a:pt x="13448" y="27072"/>
                  </a:cubicBezTo>
                  <a:cubicBezTo>
                    <a:pt x="13461" y="27085"/>
                    <a:pt x="13487" y="27098"/>
                    <a:pt x="13513" y="27098"/>
                  </a:cubicBezTo>
                  <a:cubicBezTo>
                    <a:pt x="13552" y="27474"/>
                    <a:pt x="13577" y="27851"/>
                    <a:pt x="13577" y="28227"/>
                  </a:cubicBezTo>
                  <a:cubicBezTo>
                    <a:pt x="12916" y="27851"/>
                    <a:pt x="12164" y="27630"/>
                    <a:pt x="11463" y="27345"/>
                  </a:cubicBezTo>
                  <a:cubicBezTo>
                    <a:pt x="10062" y="26787"/>
                    <a:pt x="9297" y="25944"/>
                    <a:pt x="9414" y="25490"/>
                  </a:cubicBezTo>
                  <a:close/>
                  <a:moveTo>
                    <a:pt x="6171" y="9251"/>
                  </a:moveTo>
                  <a:lnTo>
                    <a:pt x="6171" y="9251"/>
                  </a:lnTo>
                  <a:cubicBezTo>
                    <a:pt x="6755" y="10431"/>
                    <a:pt x="7378" y="11599"/>
                    <a:pt x="7961" y="12779"/>
                  </a:cubicBezTo>
                  <a:lnTo>
                    <a:pt x="10996" y="18888"/>
                  </a:lnTo>
                  <a:cubicBezTo>
                    <a:pt x="11775" y="20457"/>
                    <a:pt x="12605" y="22001"/>
                    <a:pt x="13292" y="23596"/>
                  </a:cubicBezTo>
                  <a:cubicBezTo>
                    <a:pt x="13292" y="23609"/>
                    <a:pt x="13305" y="23609"/>
                    <a:pt x="13305" y="23609"/>
                  </a:cubicBezTo>
                  <a:cubicBezTo>
                    <a:pt x="13448" y="23933"/>
                    <a:pt x="13577" y="24245"/>
                    <a:pt x="13707" y="24569"/>
                  </a:cubicBezTo>
                  <a:cubicBezTo>
                    <a:pt x="14485" y="26579"/>
                    <a:pt x="14823" y="28732"/>
                    <a:pt x="14693" y="30886"/>
                  </a:cubicBezTo>
                  <a:lnTo>
                    <a:pt x="14667" y="30886"/>
                  </a:lnTo>
                  <a:cubicBezTo>
                    <a:pt x="14485" y="30896"/>
                    <a:pt x="14329" y="30960"/>
                    <a:pt x="14157" y="30960"/>
                  </a:cubicBezTo>
                  <a:cubicBezTo>
                    <a:pt x="14120" y="30960"/>
                    <a:pt x="14083" y="30957"/>
                    <a:pt x="14044" y="30950"/>
                  </a:cubicBezTo>
                  <a:cubicBezTo>
                    <a:pt x="13824" y="30912"/>
                    <a:pt x="13629" y="30795"/>
                    <a:pt x="13487" y="30613"/>
                  </a:cubicBezTo>
                  <a:cubicBezTo>
                    <a:pt x="14239" y="28525"/>
                    <a:pt x="13850" y="26216"/>
                    <a:pt x="13136" y="24167"/>
                  </a:cubicBezTo>
                  <a:cubicBezTo>
                    <a:pt x="12242" y="21547"/>
                    <a:pt x="10841" y="19108"/>
                    <a:pt x="9557" y="16683"/>
                  </a:cubicBezTo>
                  <a:cubicBezTo>
                    <a:pt x="8286" y="14245"/>
                    <a:pt x="7066" y="11793"/>
                    <a:pt x="6171" y="9251"/>
                  </a:cubicBezTo>
                  <a:close/>
                  <a:moveTo>
                    <a:pt x="4574" y="1"/>
                  </a:moveTo>
                  <a:cubicBezTo>
                    <a:pt x="4432" y="1"/>
                    <a:pt x="4285" y="30"/>
                    <a:pt x="4135" y="94"/>
                  </a:cubicBezTo>
                  <a:cubicBezTo>
                    <a:pt x="3435" y="392"/>
                    <a:pt x="3110" y="1093"/>
                    <a:pt x="2994" y="1845"/>
                  </a:cubicBezTo>
                  <a:cubicBezTo>
                    <a:pt x="2994" y="1858"/>
                    <a:pt x="2994" y="1871"/>
                    <a:pt x="2994" y="1884"/>
                  </a:cubicBezTo>
                  <a:cubicBezTo>
                    <a:pt x="2929" y="2441"/>
                    <a:pt x="2929" y="3012"/>
                    <a:pt x="3020" y="3570"/>
                  </a:cubicBezTo>
                  <a:cubicBezTo>
                    <a:pt x="2830" y="3372"/>
                    <a:pt x="2567" y="3283"/>
                    <a:pt x="2294" y="3283"/>
                  </a:cubicBezTo>
                  <a:cubicBezTo>
                    <a:pt x="2155" y="3283"/>
                    <a:pt x="2014" y="3306"/>
                    <a:pt x="1878" y="3349"/>
                  </a:cubicBezTo>
                  <a:cubicBezTo>
                    <a:pt x="1152" y="3583"/>
                    <a:pt x="957" y="4283"/>
                    <a:pt x="841" y="4958"/>
                  </a:cubicBezTo>
                  <a:cubicBezTo>
                    <a:pt x="594" y="6281"/>
                    <a:pt x="685" y="7954"/>
                    <a:pt x="1346" y="9212"/>
                  </a:cubicBezTo>
                  <a:cubicBezTo>
                    <a:pt x="1299" y="9203"/>
                    <a:pt x="1252" y="9199"/>
                    <a:pt x="1205" y="9199"/>
                  </a:cubicBezTo>
                  <a:cubicBezTo>
                    <a:pt x="500" y="9199"/>
                    <a:pt x="1" y="10182"/>
                    <a:pt x="49" y="10937"/>
                  </a:cubicBezTo>
                  <a:cubicBezTo>
                    <a:pt x="153" y="12455"/>
                    <a:pt x="1450" y="13829"/>
                    <a:pt x="2682" y="14647"/>
                  </a:cubicBezTo>
                  <a:cubicBezTo>
                    <a:pt x="1450" y="14841"/>
                    <a:pt x="1398" y="16566"/>
                    <a:pt x="1917" y="17500"/>
                  </a:cubicBezTo>
                  <a:cubicBezTo>
                    <a:pt x="2695" y="18914"/>
                    <a:pt x="4381" y="20198"/>
                    <a:pt x="6003" y="20574"/>
                  </a:cubicBezTo>
                  <a:cubicBezTo>
                    <a:pt x="5225" y="20769"/>
                    <a:pt x="5445" y="22014"/>
                    <a:pt x="5873" y="22585"/>
                  </a:cubicBezTo>
                  <a:cubicBezTo>
                    <a:pt x="6781" y="23804"/>
                    <a:pt x="8558" y="24206"/>
                    <a:pt x="10011" y="24426"/>
                  </a:cubicBezTo>
                  <a:cubicBezTo>
                    <a:pt x="9232" y="24725"/>
                    <a:pt x="8947" y="25542"/>
                    <a:pt x="9453" y="26346"/>
                  </a:cubicBezTo>
                  <a:cubicBezTo>
                    <a:pt x="9790" y="26865"/>
                    <a:pt x="10387" y="27189"/>
                    <a:pt x="10944" y="27448"/>
                  </a:cubicBezTo>
                  <a:cubicBezTo>
                    <a:pt x="11762" y="27812"/>
                    <a:pt x="12670" y="28227"/>
                    <a:pt x="13539" y="28434"/>
                  </a:cubicBezTo>
                  <a:cubicBezTo>
                    <a:pt x="13513" y="29161"/>
                    <a:pt x="13409" y="29874"/>
                    <a:pt x="13253" y="30587"/>
                  </a:cubicBezTo>
                  <a:cubicBezTo>
                    <a:pt x="13240" y="30639"/>
                    <a:pt x="13448" y="31028"/>
                    <a:pt x="14005" y="31197"/>
                  </a:cubicBezTo>
                  <a:cubicBezTo>
                    <a:pt x="14060" y="31214"/>
                    <a:pt x="14120" y="31221"/>
                    <a:pt x="14182" y="31221"/>
                  </a:cubicBezTo>
                  <a:cubicBezTo>
                    <a:pt x="14498" y="31221"/>
                    <a:pt x="14862" y="31029"/>
                    <a:pt x="14862" y="30963"/>
                  </a:cubicBezTo>
                  <a:cubicBezTo>
                    <a:pt x="14939" y="30055"/>
                    <a:pt x="14849" y="28317"/>
                    <a:pt x="14849" y="28304"/>
                  </a:cubicBezTo>
                  <a:cubicBezTo>
                    <a:pt x="16327" y="26502"/>
                    <a:pt x="17235" y="24089"/>
                    <a:pt x="17676" y="21819"/>
                  </a:cubicBezTo>
                  <a:cubicBezTo>
                    <a:pt x="17832" y="21028"/>
                    <a:pt x="18000" y="20081"/>
                    <a:pt x="17533" y="19368"/>
                  </a:cubicBezTo>
                  <a:cubicBezTo>
                    <a:pt x="17280" y="18937"/>
                    <a:pt x="16804" y="18667"/>
                    <a:pt x="16310" y="18667"/>
                  </a:cubicBezTo>
                  <a:cubicBezTo>
                    <a:pt x="16298" y="18667"/>
                    <a:pt x="16287" y="18667"/>
                    <a:pt x="16275" y="18667"/>
                  </a:cubicBezTo>
                  <a:cubicBezTo>
                    <a:pt x="17105" y="17474"/>
                    <a:pt x="17702" y="15957"/>
                    <a:pt x="17041" y="14556"/>
                  </a:cubicBezTo>
                  <a:cubicBezTo>
                    <a:pt x="16717" y="13856"/>
                    <a:pt x="15856" y="13199"/>
                    <a:pt x="15038" y="13199"/>
                  </a:cubicBezTo>
                  <a:cubicBezTo>
                    <a:pt x="14840" y="13199"/>
                    <a:pt x="14644" y="13238"/>
                    <a:pt x="14459" y="13324"/>
                  </a:cubicBezTo>
                  <a:cubicBezTo>
                    <a:pt x="15082" y="11858"/>
                    <a:pt x="15121" y="10211"/>
                    <a:pt x="14550" y="8732"/>
                  </a:cubicBezTo>
                  <a:cubicBezTo>
                    <a:pt x="14157" y="7712"/>
                    <a:pt x="13233" y="6474"/>
                    <a:pt x="12105" y="6474"/>
                  </a:cubicBezTo>
                  <a:cubicBezTo>
                    <a:pt x="11857" y="6474"/>
                    <a:pt x="11598" y="6534"/>
                    <a:pt x="11334" y="6670"/>
                  </a:cubicBezTo>
                  <a:cubicBezTo>
                    <a:pt x="11554" y="5023"/>
                    <a:pt x="11269" y="2869"/>
                    <a:pt x="9751" y="1936"/>
                  </a:cubicBezTo>
                  <a:lnTo>
                    <a:pt x="9764" y="1936"/>
                  </a:lnTo>
                  <a:cubicBezTo>
                    <a:pt x="9397" y="1706"/>
                    <a:pt x="8947" y="1586"/>
                    <a:pt x="8501" y="1586"/>
                  </a:cubicBezTo>
                  <a:cubicBezTo>
                    <a:pt x="7766" y="1586"/>
                    <a:pt x="7044" y="1911"/>
                    <a:pt x="6729" y="2597"/>
                  </a:cubicBezTo>
                  <a:cubicBezTo>
                    <a:pt x="6466" y="1658"/>
                    <a:pt x="5646" y="1"/>
                    <a:pt x="45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0"/>
            <p:cNvSpPr/>
            <p:nvPr/>
          </p:nvSpPr>
          <p:spPr>
            <a:xfrm rot="-1747977">
              <a:off x="8226088" y="348769"/>
              <a:ext cx="427968" cy="759652"/>
            </a:xfrm>
            <a:custGeom>
              <a:rect b="b" l="l" r="r" t="t"/>
              <a:pathLst>
                <a:path extrusionOk="0" h="11882" w="6694">
                  <a:moveTo>
                    <a:pt x="3178" y="1"/>
                  </a:moveTo>
                  <a:cubicBezTo>
                    <a:pt x="2426" y="935"/>
                    <a:pt x="1804" y="1946"/>
                    <a:pt x="1285" y="3023"/>
                  </a:cubicBezTo>
                  <a:cubicBezTo>
                    <a:pt x="675" y="4294"/>
                    <a:pt x="429" y="5578"/>
                    <a:pt x="14" y="6901"/>
                  </a:cubicBezTo>
                  <a:cubicBezTo>
                    <a:pt x="14" y="6901"/>
                    <a:pt x="1" y="6914"/>
                    <a:pt x="1" y="6927"/>
                  </a:cubicBezTo>
                  <a:cubicBezTo>
                    <a:pt x="636" y="8224"/>
                    <a:pt x="1246" y="9547"/>
                    <a:pt x="1894" y="10844"/>
                  </a:cubicBezTo>
                  <a:cubicBezTo>
                    <a:pt x="2063" y="11194"/>
                    <a:pt x="2232" y="11544"/>
                    <a:pt x="2400" y="11882"/>
                  </a:cubicBezTo>
                  <a:cubicBezTo>
                    <a:pt x="2543" y="9132"/>
                    <a:pt x="4761" y="6771"/>
                    <a:pt x="6654" y="4968"/>
                  </a:cubicBezTo>
                  <a:cubicBezTo>
                    <a:pt x="6667" y="4968"/>
                    <a:pt x="6680" y="4955"/>
                    <a:pt x="6693" y="4955"/>
                  </a:cubicBezTo>
                  <a:cubicBezTo>
                    <a:pt x="6321" y="4540"/>
                    <a:pt x="5888" y="4428"/>
                    <a:pt x="5510" y="4428"/>
                  </a:cubicBezTo>
                  <a:cubicBezTo>
                    <a:pt x="5062" y="4428"/>
                    <a:pt x="4690" y="4585"/>
                    <a:pt x="4584" y="4585"/>
                  </a:cubicBezTo>
                  <a:cubicBezTo>
                    <a:pt x="4564" y="4585"/>
                    <a:pt x="4553" y="4580"/>
                    <a:pt x="4553" y="4566"/>
                  </a:cubicBezTo>
                  <a:cubicBezTo>
                    <a:pt x="4488" y="3217"/>
                    <a:pt x="4683" y="1881"/>
                    <a:pt x="3866" y="688"/>
                  </a:cubicBezTo>
                  <a:cubicBezTo>
                    <a:pt x="3684" y="416"/>
                    <a:pt x="3438" y="182"/>
                    <a:pt x="31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0"/>
            <p:cNvSpPr/>
            <p:nvPr/>
          </p:nvSpPr>
          <p:spPr>
            <a:xfrm rot="-1747977">
              <a:off x="8530012" y="564247"/>
              <a:ext cx="395554" cy="783691"/>
            </a:xfrm>
            <a:custGeom>
              <a:rect b="b" l="l" r="r" t="t"/>
              <a:pathLst>
                <a:path extrusionOk="0" h="12258" w="6187">
                  <a:moveTo>
                    <a:pt x="4423" y="0"/>
                  </a:moveTo>
                  <a:cubicBezTo>
                    <a:pt x="4423" y="13"/>
                    <a:pt x="4410" y="13"/>
                    <a:pt x="4410" y="26"/>
                  </a:cubicBezTo>
                  <a:cubicBezTo>
                    <a:pt x="3593" y="1103"/>
                    <a:pt x="2568" y="2011"/>
                    <a:pt x="1751" y="3087"/>
                  </a:cubicBezTo>
                  <a:cubicBezTo>
                    <a:pt x="886" y="4210"/>
                    <a:pt x="47" y="6862"/>
                    <a:pt x="1" y="6862"/>
                  </a:cubicBezTo>
                  <a:cubicBezTo>
                    <a:pt x="0" y="6862"/>
                    <a:pt x="0" y="6862"/>
                    <a:pt x="0" y="6861"/>
                  </a:cubicBezTo>
                  <a:lnTo>
                    <a:pt x="0" y="6861"/>
                  </a:lnTo>
                  <a:cubicBezTo>
                    <a:pt x="856" y="8587"/>
                    <a:pt x="1699" y="10299"/>
                    <a:pt x="2555" y="12024"/>
                  </a:cubicBezTo>
                  <a:cubicBezTo>
                    <a:pt x="2594" y="12102"/>
                    <a:pt x="2633" y="12179"/>
                    <a:pt x="2672" y="12257"/>
                  </a:cubicBezTo>
                  <a:cubicBezTo>
                    <a:pt x="3217" y="9987"/>
                    <a:pt x="4605" y="7886"/>
                    <a:pt x="6187" y="6200"/>
                  </a:cubicBezTo>
                  <a:cubicBezTo>
                    <a:pt x="6166" y="6198"/>
                    <a:pt x="6141" y="6197"/>
                    <a:pt x="6113" y="6197"/>
                  </a:cubicBezTo>
                  <a:cubicBezTo>
                    <a:pt x="5908" y="6197"/>
                    <a:pt x="5527" y="6244"/>
                    <a:pt x="5287" y="6244"/>
                  </a:cubicBezTo>
                  <a:cubicBezTo>
                    <a:pt x="5143" y="6244"/>
                    <a:pt x="5049" y="6227"/>
                    <a:pt x="5071" y="6174"/>
                  </a:cubicBezTo>
                  <a:cubicBezTo>
                    <a:pt x="5577" y="4955"/>
                    <a:pt x="5824" y="3723"/>
                    <a:pt x="5577" y="2400"/>
                  </a:cubicBezTo>
                  <a:cubicBezTo>
                    <a:pt x="5422" y="1570"/>
                    <a:pt x="5033" y="610"/>
                    <a:pt x="44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0"/>
            <p:cNvSpPr/>
            <p:nvPr/>
          </p:nvSpPr>
          <p:spPr>
            <a:xfrm rot="-1747977">
              <a:off x="8569633" y="676825"/>
              <a:ext cx="553148" cy="1388881"/>
            </a:xfrm>
            <a:custGeom>
              <a:rect b="b" l="l" r="r" t="t"/>
              <a:pathLst>
                <a:path extrusionOk="0" h="21724" w="8652">
                  <a:moveTo>
                    <a:pt x="0" y="1"/>
                  </a:moveTo>
                  <a:cubicBezTo>
                    <a:pt x="895" y="2543"/>
                    <a:pt x="2115" y="5008"/>
                    <a:pt x="3399" y="7446"/>
                  </a:cubicBezTo>
                  <a:cubicBezTo>
                    <a:pt x="4670" y="9884"/>
                    <a:pt x="6071" y="12310"/>
                    <a:pt x="6965" y="14930"/>
                  </a:cubicBezTo>
                  <a:cubicBezTo>
                    <a:pt x="7679" y="16979"/>
                    <a:pt x="8081" y="19288"/>
                    <a:pt x="7316" y="21376"/>
                  </a:cubicBezTo>
                  <a:cubicBezTo>
                    <a:pt x="7458" y="21558"/>
                    <a:pt x="7653" y="21674"/>
                    <a:pt x="7873" y="21713"/>
                  </a:cubicBezTo>
                  <a:cubicBezTo>
                    <a:pt x="7912" y="21720"/>
                    <a:pt x="7949" y="21723"/>
                    <a:pt x="7987" y="21723"/>
                  </a:cubicBezTo>
                  <a:cubicBezTo>
                    <a:pt x="8163" y="21723"/>
                    <a:pt x="8327" y="21659"/>
                    <a:pt x="8509" y="21649"/>
                  </a:cubicBezTo>
                  <a:lnTo>
                    <a:pt x="8522" y="21649"/>
                  </a:lnTo>
                  <a:cubicBezTo>
                    <a:pt x="8652" y="19495"/>
                    <a:pt x="8314" y="17342"/>
                    <a:pt x="7536" y="15332"/>
                  </a:cubicBezTo>
                  <a:cubicBezTo>
                    <a:pt x="7406" y="15008"/>
                    <a:pt x="7277" y="14696"/>
                    <a:pt x="7134" y="14385"/>
                  </a:cubicBezTo>
                  <a:cubicBezTo>
                    <a:pt x="7134" y="14372"/>
                    <a:pt x="7121" y="14372"/>
                    <a:pt x="7121" y="14359"/>
                  </a:cubicBezTo>
                  <a:cubicBezTo>
                    <a:pt x="6434" y="12764"/>
                    <a:pt x="5604" y="11220"/>
                    <a:pt x="4838" y="9664"/>
                  </a:cubicBezTo>
                  <a:lnTo>
                    <a:pt x="1790" y="3529"/>
                  </a:lnTo>
                  <a:cubicBezTo>
                    <a:pt x="1220" y="2349"/>
                    <a:pt x="597" y="118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0"/>
            <p:cNvSpPr/>
            <p:nvPr/>
          </p:nvSpPr>
          <p:spPr>
            <a:xfrm rot="-1747977">
              <a:off x="8247379" y="343450"/>
              <a:ext cx="307710" cy="387306"/>
            </a:xfrm>
            <a:custGeom>
              <a:rect b="b" l="l" r="r" t="t"/>
              <a:pathLst>
                <a:path extrusionOk="0" h="6058" w="4813">
                  <a:moveTo>
                    <a:pt x="1310" y="1"/>
                  </a:moveTo>
                  <a:cubicBezTo>
                    <a:pt x="818" y="610"/>
                    <a:pt x="377" y="1246"/>
                    <a:pt x="0" y="1933"/>
                  </a:cubicBezTo>
                  <a:cubicBezTo>
                    <a:pt x="325" y="2206"/>
                    <a:pt x="584" y="2569"/>
                    <a:pt x="740" y="2984"/>
                  </a:cubicBezTo>
                  <a:cubicBezTo>
                    <a:pt x="1077" y="3918"/>
                    <a:pt x="1194" y="4930"/>
                    <a:pt x="1103" y="5928"/>
                  </a:cubicBezTo>
                  <a:cubicBezTo>
                    <a:pt x="1296" y="5816"/>
                    <a:pt x="1522" y="5760"/>
                    <a:pt x="1748" y="5760"/>
                  </a:cubicBezTo>
                  <a:cubicBezTo>
                    <a:pt x="1810" y="5760"/>
                    <a:pt x="1872" y="5764"/>
                    <a:pt x="1933" y="5773"/>
                  </a:cubicBezTo>
                  <a:cubicBezTo>
                    <a:pt x="2136" y="5740"/>
                    <a:pt x="2335" y="5720"/>
                    <a:pt x="2530" y="5720"/>
                  </a:cubicBezTo>
                  <a:cubicBezTo>
                    <a:pt x="2947" y="5720"/>
                    <a:pt x="3339" y="5811"/>
                    <a:pt x="3684" y="6058"/>
                  </a:cubicBezTo>
                  <a:cubicBezTo>
                    <a:pt x="4047" y="5682"/>
                    <a:pt x="4423" y="5319"/>
                    <a:pt x="4786" y="4968"/>
                  </a:cubicBezTo>
                  <a:cubicBezTo>
                    <a:pt x="4799" y="4968"/>
                    <a:pt x="4799" y="4955"/>
                    <a:pt x="4812" y="4955"/>
                  </a:cubicBezTo>
                  <a:cubicBezTo>
                    <a:pt x="4446" y="4540"/>
                    <a:pt x="4018" y="4428"/>
                    <a:pt x="3643" y="4428"/>
                  </a:cubicBezTo>
                  <a:cubicBezTo>
                    <a:pt x="3200" y="4428"/>
                    <a:pt x="2829" y="4585"/>
                    <a:pt x="2719" y="4585"/>
                  </a:cubicBezTo>
                  <a:cubicBezTo>
                    <a:pt x="2698" y="4585"/>
                    <a:pt x="2686" y="4580"/>
                    <a:pt x="2685" y="4566"/>
                  </a:cubicBezTo>
                  <a:cubicBezTo>
                    <a:pt x="2620" y="3217"/>
                    <a:pt x="2815" y="1881"/>
                    <a:pt x="1998" y="688"/>
                  </a:cubicBezTo>
                  <a:cubicBezTo>
                    <a:pt x="1816" y="416"/>
                    <a:pt x="1570" y="182"/>
                    <a:pt x="1310"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0"/>
            <p:cNvSpPr/>
            <p:nvPr/>
          </p:nvSpPr>
          <p:spPr>
            <a:xfrm rot="-1747977">
              <a:off x="8661532" y="530284"/>
              <a:ext cx="178309" cy="490942"/>
            </a:xfrm>
            <a:custGeom>
              <a:rect b="b" l="l" r="r" t="t"/>
              <a:pathLst>
                <a:path extrusionOk="0" h="7679" w="2789">
                  <a:moveTo>
                    <a:pt x="1025" y="0"/>
                  </a:moveTo>
                  <a:cubicBezTo>
                    <a:pt x="1025" y="13"/>
                    <a:pt x="1025" y="13"/>
                    <a:pt x="1025" y="26"/>
                  </a:cubicBezTo>
                  <a:cubicBezTo>
                    <a:pt x="701" y="441"/>
                    <a:pt x="363" y="843"/>
                    <a:pt x="0" y="1206"/>
                  </a:cubicBezTo>
                  <a:cubicBezTo>
                    <a:pt x="156" y="1375"/>
                    <a:pt x="273" y="1544"/>
                    <a:pt x="376" y="1738"/>
                  </a:cubicBezTo>
                  <a:cubicBezTo>
                    <a:pt x="1375" y="3541"/>
                    <a:pt x="1051" y="5681"/>
                    <a:pt x="804" y="7679"/>
                  </a:cubicBezTo>
                  <a:cubicBezTo>
                    <a:pt x="1003" y="7639"/>
                    <a:pt x="1201" y="7622"/>
                    <a:pt x="1399" y="7622"/>
                  </a:cubicBezTo>
                  <a:cubicBezTo>
                    <a:pt x="1460" y="7622"/>
                    <a:pt x="1521" y="7624"/>
                    <a:pt x="1583" y="7627"/>
                  </a:cubicBezTo>
                  <a:cubicBezTo>
                    <a:pt x="1972" y="7121"/>
                    <a:pt x="2374" y="6654"/>
                    <a:pt x="2789" y="6200"/>
                  </a:cubicBezTo>
                  <a:cubicBezTo>
                    <a:pt x="2768" y="6198"/>
                    <a:pt x="2743" y="6197"/>
                    <a:pt x="2715" y="6197"/>
                  </a:cubicBezTo>
                  <a:cubicBezTo>
                    <a:pt x="2510" y="6197"/>
                    <a:pt x="2129" y="6244"/>
                    <a:pt x="1889" y="6244"/>
                  </a:cubicBezTo>
                  <a:cubicBezTo>
                    <a:pt x="1745" y="6244"/>
                    <a:pt x="1651" y="6227"/>
                    <a:pt x="1673" y="6174"/>
                  </a:cubicBezTo>
                  <a:cubicBezTo>
                    <a:pt x="2192" y="4955"/>
                    <a:pt x="2439" y="3723"/>
                    <a:pt x="2192" y="2400"/>
                  </a:cubicBezTo>
                  <a:cubicBezTo>
                    <a:pt x="2024" y="1570"/>
                    <a:pt x="1648" y="623"/>
                    <a:pt x="102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0"/>
            <p:cNvSpPr/>
            <p:nvPr/>
          </p:nvSpPr>
          <p:spPr>
            <a:xfrm rot="-1747977">
              <a:off x="8942287" y="823789"/>
              <a:ext cx="180866" cy="396449"/>
            </a:xfrm>
            <a:custGeom>
              <a:rect b="b" l="l" r="r" t="t"/>
              <a:pathLst>
                <a:path extrusionOk="0" h="6201" w="2829">
                  <a:moveTo>
                    <a:pt x="1194" y="1"/>
                  </a:moveTo>
                  <a:cubicBezTo>
                    <a:pt x="766" y="442"/>
                    <a:pt x="364" y="922"/>
                    <a:pt x="1" y="1428"/>
                  </a:cubicBezTo>
                  <a:cubicBezTo>
                    <a:pt x="507" y="1557"/>
                    <a:pt x="935" y="1895"/>
                    <a:pt x="1194" y="2569"/>
                  </a:cubicBezTo>
                  <a:cubicBezTo>
                    <a:pt x="1622" y="3697"/>
                    <a:pt x="1415" y="4969"/>
                    <a:pt x="896" y="6084"/>
                  </a:cubicBezTo>
                  <a:cubicBezTo>
                    <a:pt x="987" y="6110"/>
                    <a:pt x="1077" y="6149"/>
                    <a:pt x="1155" y="6201"/>
                  </a:cubicBezTo>
                  <a:cubicBezTo>
                    <a:pt x="1505" y="5863"/>
                    <a:pt x="1882" y="5578"/>
                    <a:pt x="2297" y="5332"/>
                  </a:cubicBezTo>
                  <a:cubicBezTo>
                    <a:pt x="2224" y="5317"/>
                    <a:pt x="2151" y="5310"/>
                    <a:pt x="2078" y="5310"/>
                  </a:cubicBezTo>
                  <a:cubicBezTo>
                    <a:pt x="1958" y="5310"/>
                    <a:pt x="1839" y="5330"/>
                    <a:pt x="1726" y="5371"/>
                  </a:cubicBezTo>
                  <a:lnTo>
                    <a:pt x="1713" y="5371"/>
                  </a:lnTo>
                  <a:cubicBezTo>
                    <a:pt x="1679" y="5416"/>
                    <a:pt x="1632" y="5435"/>
                    <a:pt x="1587" y="5435"/>
                  </a:cubicBezTo>
                  <a:cubicBezTo>
                    <a:pt x="1477" y="5435"/>
                    <a:pt x="1371" y="5325"/>
                    <a:pt x="1454" y="5215"/>
                  </a:cubicBezTo>
                  <a:cubicBezTo>
                    <a:pt x="2154" y="4216"/>
                    <a:pt x="2828" y="3153"/>
                    <a:pt x="2686" y="1882"/>
                  </a:cubicBezTo>
                  <a:cubicBezTo>
                    <a:pt x="2582" y="805"/>
                    <a:pt x="1998" y="195"/>
                    <a:pt x="119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0"/>
            <p:cNvSpPr/>
            <p:nvPr/>
          </p:nvSpPr>
          <p:spPr>
            <a:xfrm rot="-1747977">
              <a:off x="9181232" y="1102071"/>
              <a:ext cx="116166" cy="335904"/>
            </a:xfrm>
            <a:custGeom>
              <a:rect b="b" l="l" r="r" t="t"/>
              <a:pathLst>
                <a:path extrusionOk="0" h="5254" w="1817">
                  <a:moveTo>
                    <a:pt x="1116" y="0"/>
                  </a:moveTo>
                  <a:cubicBezTo>
                    <a:pt x="727" y="286"/>
                    <a:pt x="351" y="610"/>
                    <a:pt x="1" y="947"/>
                  </a:cubicBezTo>
                  <a:cubicBezTo>
                    <a:pt x="65" y="999"/>
                    <a:pt x="130" y="1064"/>
                    <a:pt x="182" y="1129"/>
                  </a:cubicBezTo>
                  <a:cubicBezTo>
                    <a:pt x="701" y="1739"/>
                    <a:pt x="714" y="2620"/>
                    <a:pt x="623" y="3360"/>
                  </a:cubicBezTo>
                  <a:cubicBezTo>
                    <a:pt x="545" y="4008"/>
                    <a:pt x="416" y="4631"/>
                    <a:pt x="234" y="5253"/>
                  </a:cubicBezTo>
                  <a:cubicBezTo>
                    <a:pt x="493" y="5020"/>
                    <a:pt x="792" y="4825"/>
                    <a:pt x="1103" y="4696"/>
                  </a:cubicBezTo>
                  <a:cubicBezTo>
                    <a:pt x="1116" y="4644"/>
                    <a:pt x="1129" y="4605"/>
                    <a:pt x="1142" y="4566"/>
                  </a:cubicBezTo>
                  <a:cubicBezTo>
                    <a:pt x="1414" y="3762"/>
                    <a:pt x="1609" y="2945"/>
                    <a:pt x="1726" y="2102"/>
                  </a:cubicBezTo>
                  <a:cubicBezTo>
                    <a:pt x="1816" y="1427"/>
                    <a:pt x="1713" y="351"/>
                    <a:pt x="1116"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0"/>
            <p:cNvSpPr/>
            <p:nvPr/>
          </p:nvSpPr>
          <p:spPr>
            <a:xfrm rot="-1747977">
              <a:off x="9260864" y="1411533"/>
              <a:ext cx="126971" cy="255476"/>
            </a:xfrm>
            <a:custGeom>
              <a:rect b="b" l="l" r="r" t="t"/>
              <a:pathLst>
                <a:path extrusionOk="0" h="3996" w="1986">
                  <a:moveTo>
                    <a:pt x="1985" y="0"/>
                  </a:moveTo>
                  <a:cubicBezTo>
                    <a:pt x="1687" y="260"/>
                    <a:pt x="1363" y="506"/>
                    <a:pt x="1077" y="791"/>
                  </a:cubicBezTo>
                  <a:cubicBezTo>
                    <a:pt x="1025" y="947"/>
                    <a:pt x="974" y="1116"/>
                    <a:pt x="922" y="1284"/>
                  </a:cubicBezTo>
                  <a:cubicBezTo>
                    <a:pt x="792" y="1712"/>
                    <a:pt x="649" y="2140"/>
                    <a:pt x="520" y="2581"/>
                  </a:cubicBezTo>
                  <a:cubicBezTo>
                    <a:pt x="469" y="2759"/>
                    <a:pt x="332" y="3283"/>
                    <a:pt x="337" y="3283"/>
                  </a:cubicBezTo>
                  <a:cubicBezTo>
                    <a:pt x="337" y="3283"/>
                    <a:pt x="338" y="3282"/>
                    <a:pt x="338" y="3282"/>
                  </a:cubicBezTo>
                  <a:lnTo>
                    <a:pt x="338" y="3282"/>
                  </a:lnTo>
                  <a:cubicBezTo>
                    <a:pt x="312" y="3515"/>
                    <a:pt x="182" y="3723"/>
                    <a:pt x="1" y="3852"/>
                  </a:cubicBezTo>
                  <a:cubicBezTo>
                    <a:pt x="1" y="3904"/>
                    <a:pt x="14" y="3956"/>
                    <a:pt x="27" y="3995"/>
                  </a:cubicBezTo>
                  <a:cubicBezTo>
                    <a:pt x="766" y="2698"/>
                    <a:pt x="1479" y="1414"/>
                    <a:pt x="198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 name="Google Shape;1038;p30"/>
          <p:cNvGrpSpPr/>
          <p:nvPr/>
        </p:nvGrpSpPr>
        <p:grpSpPr>
          <a:xfrm>
            <a:off x="8279662" y="2627722"/>
            <a:ext cx="1133902" cy="1253952"/>
            <a:chOff x="7966448" y="2794796"/>
            <a:chExt cx="1306489" cy="1444812"/>
          </a:xfrm>
        </p:grpSpPr>
        <p:sp>
          <p:nvSpPr>
            <p:cNvPr id="1039" name="Google Shape;1039;p30"/>
            <p:cNvSpPr/>
            <p:nvPr/>
          </p:nvSpPr>
          <p:spPr>
            <a:xfrm flipH="1" rot="7343665">
              <a:off x="8009556" y="3131024"/>
              <a:ext cx="1220262" cy="772347"/>
            </a:xfrm>
            <a:custGeom>
              <a:rect b="b" l="l" r="r" t="t"/>
              <a:pathLst>
                <a:path extrusionOk="0" h="11915" w="18825">
                  <a:moveTo>
                    <a:pt x="10788" y="1"/>
                  </a:moveTo>
                  <a:cubicBezTo>
                    <a:pt x="10724" y="1"/>
                    <a:pt x="11399" y="742"/>
                    <a:pt x="11257" y="896"/>
                  </a:cubicBezTo>
                  <a:cubicBezTo>
                    <a:pt x="11257" y="896"/>
                    <a:pt x="11257" y="896"/>
                    <a:pt x="11257" y="896"/>
                  </a:cubicBezTo>
                  <a:cubicBezTo>
                    <a:pt x="11232" y="896"/>
                    <a:pt x="9863" y="404"/>
                    <a:pt x="8384" y="404"/>
                  </a:cubicBezTo>
                  <a:cubicBezTo>
                    <a:pt x="7761" y="404"/>
                    <a:pt x="7118" y="492"/>
                    <a:pt x="6549" y="740"/>
                  </a:cubicBezTo>
                  <a:cubicBezTo>
                    <a:pt x="6484" y="766"/>
                    <a:pt x="6873" y="1064"/>
                    <a:pt x="7055" y="1116"/>
                  </a:cubicBezTo>
                  <a:cubicBezTo>
                    <a:pt x="6873" y="1142"/>
                    <a:pt x="6536" y="1194"/>
                    <a:pt x="6497" y="1194"/>
                  </a:cubicBezTo>
                  <a:cubicBezTo>
                    <a:pt x="6095" y="1259"/>
                    <a:pt x="5706" y="1376"/>
                    <a:pt x="5317" y="1518"/>
                  </a:cubicBezTo>
                  <a:cubicBezTo>
                    <a:pt x="4577" y="1830"/>
                    <a:pt x="3890" y="2297"/>
                    <a:pt x="3332" y="2893"/>
                  </a:cubicBezTo>
                  <a:cubicBezTo>
                    <a:pt x="3280" y="2958"/>
                    <a:pt x="3332" y="2893"/>
                    <a:pt x="3631" y="3101"/>
                  </a:cubicBezTo>
                  <a:cubicBezTo>
                    <a:pt x="2995" y="3334"/>
                    <a:pt x="1763" y="5954"/>
                    <a:pt x="1516" y="6746"/>
                  </a:cubicBezTo>
                  <a:cubicBezTo>
                    <a:pt x="1501" y="6785"/>
                    <a:pt x="1601" y="6801"/>
                    <a:pt x="1700" y="6801"/>
                  </a:cubicBezTo>
                  <a:cubicBezTo>
                    <a:pt x="1762" y="6801"/>
                    <a:pt x="1823" y="6794"/>
                    <a:pt x="1854" y="6784"/>
                  </a:cubicBezTo>
                  <a:lnTo>
                    <a:pt x="1854" y="6784"/>
                  </a:lnTo>
                  <a:cubicBezTo>
                    <a:pt x="1183" y="7545"/>
                    <a:pt x="1" y="9573"/>
                    <a:pt x="24" y="9573"/>
                  </a:cubicBezTo>
                  <a:cubicBezTo>
                    <a:pt x="24" y="9573"/>
                    <a:pt x="25" y="9573"/>
                    <a:pt x="25" y="9573"/>
                  </a:cubicBezTo>
                  <a:cubicBezTo>
                    <a:pt x="28" y="9571"/>
                    <a:pt x="31" y="9570"/>
                    <a:pt x="33" y="9570"/>
                  </a:cubicBezTo>
                  <a:cubicBezTo>
                    <a:pt x="56" y="9570"/>
                    <a:pt x="19" y="9692"/>
                    <a:pt x="103" y="9716"/>
                  </a:cubicBezTo>
                  <a:cubicBezTo>
                    <a:pt x="966" y="10065"/>
                    <a:pt x="1884" y="10240"/>
                    <a:pt x="2803" y="10240"/>
                  </a:cubicBezTo>
                  <a:cubicBezTo>
                    <a:pt x="2975" y="10240"/>
                    <a:pt x="3147" y="10234"/>
                    <a:pt x="3319" y="10222"/>
                  </a:cubicBezTo>
                  <a:lnTo>
                    <a:pt x="3319" y="10222"/>
                  </a:lnTo>
                  <a:cubicBezTo>
                    <a:pt x="3293" y="10235"/>
                    <a:pt x="3177" y="10416"/>
                    <a:pt x="3241" y="10442"/>
                  </a:cubicBezTo>
                  <a:cubicBezTo>
                    <a:pt x="4242" y="10932"/>
                    <a:pt x="5334" y="11183"/>
                    <a:pt x="6436" y="11183"/>
                  </a:cubicBezTo>
                  <a:cubicBezTo>
                    <a:pt x="6764" y="11183"/>
                    <a:pt x="7091" y="11161"/>
                    <a:pt x="7418" y="11117"/>
                  </a:cubicBezTo>
                  <a:lnTo>
                    <a:pt x="7418" y="11117"/>
                  </a:lnTo>
                  <a:cubicBezTo>
                    <a:pt x="7236" y="11259"/>
                    <a:pt x="6808" y="11687"/>
                    <a:pt x="6886" y="11713"/>
                  </a:cubicBezTo>
                  <a:cubicBezTo>
                    <a:pt x="7357" y="11849"/>
                    <a:pt x="7842" y="11915"/>
                    <a:pt x="8326" y="11915"/>
                  </a:cubicBezTo>
                  <a:cubicBezTo>
                    <a:pt x="8907" y="11915"/>
                    <a:pt x="9486" y="11819"/>
                    <a:pt x="10038" y="11635"/>
                  </a:cubicBezTo>
                  <a:cubicBezTo>
                    <a:pt x="10515" y="11464"/>
                    <a:pt x="11904" y="10404"/>
                    <a:pt x="12060" y="10404"/>
                  </a:cubicBezTo>
                  <a:cubicBezTo>
                    <a:pt x="12069" y="10404"/>
                    <a:pt x="12074" y="10408"/>
                    <a:pt x="12074" y="10416"/>
                  </a:cubicBezTo>
                  <a:cubicBezTo>
                    <a:pt x="12074" y="10629"/>
                    <a:pt x="12159" y="11157"/>
                    <a:pt x="12223" y="11157"/>
                  </a:cubicBezTo>
                  <a:cubicBezTo>
                    <a:pt x="12226" y="11157"/>
                    <a:pt x="12228" y="11157"/>
                    <a:pt x="12230" y="11155"/>
                  </a:cubicBezTo>
                  <a:cubicBezTo>
                    <a:pt x="13281" y="10689"/>
                    <a:pt x="14163" y="9923"/>
                    <a:pt x="14785" y="8963"/>
                  </a:cubicBezTo>
                  <a:cubicBezTo>
                    <a:pt x="15486" y="7861"/>
                    <a:pt x="15473" y="6227"/>
                    <a:pt x="16847" y="5254"/>
                  </a:cubicBezTo>
                  <a:cubicBezTo>
                    <a:pt x="17366" y="5228"/>
                    <a:pt x="18417" y="5176"/>
                    <a:pt x="18443" y="5163"/>
                  </a:cubicBezTo>
                  <a:cubicBezTo>
                    <a:pt x="18825" y="5102"/>
                    <a:pt x="18621" y="4431"/>
                    <a:pt x="18333" y="4431"/>
                  </a:cubicBezTo>
                  <a:cubicBezTo>
                    <a:pt x="18318" y="4431"/>
                    <a:pt x="18303" y="4433"/>
                    <a:pt x="18287" y="4437"/>
                  </a:cubicBezTo>
                  <a:cubicBezTo>
                    <a:pt x="17716" y="4592"/>
                    <a:pt x="17120" y="4528"/>
                    <a:pt x="16523" y="4579"/>
                  </a:cubicBezTo>
                  <a:cubicBezTo>
                    <a:pt x="16523" y="4579"/>
                    <a:pt x="16510" y="4567"/>
                    <a:pt x="16497" y="4567"/>
                  </a:cubicBezTo>
                  <a:cubicBezTo>
                    <a:pt x="14150" y="3607"/>
                    <a:pt x="13501" y="312"/>
                    <a:pt x="10790" y="1"/>
                  </a:cubicBezTo>
                  <a:cubicBezTo>
                    <a:pt x="10790" y="1"/>
                    <a:pt x="10789" y="1"/>
                    <a:pt x="10788" y="1"/>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 name="Google Shape;1040;p30"/>
            <p:cNvGrpSpPr/>
            <p:nvPr/>
          </p:nvGrpSpPr>
          <p:grpSpPr>
            <a:xfrm flipH="1" rot="7343665">
              <a:off x="8009270" y="3130867"/>
              <a:ext cx="1220846" cy="772671"/>
              <a:chOff x="171347" y="3737395"/>
              <a:chExt cx="846353" cy="535655"/>
            </a:xfrm>
          </p:grpSpPr>
          <p:sp>
            <p:nvSpPr>
              <p:cNvPr id="1041" name="Google Shape;1041;p30"/>
              <p:cNvSpPr/>
              <p:nvPr/>
            </p:nvSpPr>
            <p:spPr>
              <a:xfrm>
                <a:off x="171347" y="3737395"/>
                <a:ext cx="846353" cy="535655"/>
              </a:xfrm>
              <a:custGeom>
                <a:rect b="b" l="l" r="r" t="t"/>
                <a:pathLst>
                  <a:path extrusionOk="0" h="11920" w="18834">
                    <a:moveTo>
                      <a:pt x="11075" y="209"/>
                    </a:moveTo>
                    <a:lnTo>
                      <a:pt x="11075" y="209"/>
                    </a:lnTo>
                    <a:cubicBezTo>
                      <a:pt x="11140" y="235"/>
                      <a:pt x="11218" y="260"/>
                      <a:pt x="11309" y="273"/>
                    </a:cubicBezTo>
                    <a:cubicBezTo>
                      <a:pt x="12243" y="481"/>
                      <a:pt x="13008" y="1376"/>
                      <a:pt x="13579" y="2089"/>
                    </a:cubicBezTo>
                    <a:cubicBezTo>
                      <a:pt x="14331" y="3049"/>
                      <a:pt x="15005" y="4048"/>
                      <a:pt x="16095" y="4619"/>
                    </a:cubicBezTo>
                    <a:cubicBezTo>
                      <a:pt x="15291" y="4696"/>
                      <a:pt x="14500" y="4774"/>
                      <a:pt x="13682" y="4865"/>
                    </a:cubicBezTo>
                    <a:cubicBezTo>
                      <a:pt x="12904" y="3179"/>
                      <a:pt x="11633" y="1648"/>
                      <a:pt x="9986" y="714"/>
                    </a:cubicBezTo>
                    <a:lnTo>
                      <a:pt x="9986" y="714"/>
                    </a:lnTo>
                    <a:cubicBezTo>
                      <a:pt x="10479" y="818"/>
                      <a:pt x="10972" y="974"/>
                      <a:pt x="11439" y="1168"/>
                    </a:cubicBezTo>
                    <a:cubicBezTo>
                      <a:pt x="11455" y="1176"/>
                      <a:pt x="11471" y="1180"/>
                      <a:pt x="11486" y="1180"/>
                    </a:cubicBezTo>
                    <a:cubicBezTo>
                      <a:pt x="11545" y="1180"/>
                      <a:pt x="11592" y="1126"/>
                      <a:pt x="11581" y="1065"/>
                    </a:cubicBezTo>
                    <a:cubicBezTo>
                      <a:pt x="11490" y="805"/>
                      <a:pt x="11322" y="611"/>
                      <a:pt x="11218" y="377"/>
                    </a:cubicBezTo>
                    <a:cubicBezTo>
                      <a:pt x="11179" y="312"/>
                      <a:pt x="11127" y="248"/>
                      <a:pt x="11075" y="209"/>
                    </a:cubicBezTo>
                    <a:close/>
                    <a:moveTo>
                      <a:pt x="8768" y="595"/>
                    </a:moveTo>
                    <a:cubicBezTo>
                      <a:pt x="9086" y="595"/>
                      <a:pt x="9411" y="630"/>
                      <a:pt x="9726" y="676"/>
                    </a:cubicBezTo>
                    <a:cubicBezTo>
                      <a:pt x="11348" y="1778"/>
                      <a:pt x="12645" y="3101"/>
                      <a:pt x="13501" y="4891"/>
                    </a:cubicBezTo>
                    <a:cubicBezTo>
                      <a:pt x="12684" y="4995"/>
                      <a:pt x="11867" y="5111"/>
                      <a:pt x="11036" y="5254"/>
                    </a:cubicBezTo>
                    <a:cubicBezTo>
                      <a:pt x="9714" y="3360"/>
                      <a:pt x="7677" y="2076"/>
                      <a:pt x="5381" y="1713"/>
                    </a:cubicBezTo>
                    <a:cubicBezTo>
                      <a:pt x="6043" y="1454"/>
                      <a:pt x="6743" y="1324"/>
                      <a:pt x="7444" y="1311"/>
                    </a:cubicBezTo>
                    <a:cubicBezTo>
                      <a:pt x="7534" y="1298"/>
                      <a:pt x="7560" y="1181"/>
                      <a:pt x="7483" y="1142"/>
                    </a:cubicBezTo>
                    <a:lnTo>
                      <a:pt x="6912" y="883"/>
                    </a:lnTo>
                    <a:cubicBezTo>
                      <a:pt x="6847" y="753"/>
                      <a:pt x="8222" y="598"/>
                      <a:pt x="8624" y="598"/>
                    </a:cubicBezTo>
                    <a:cubicBezTo>
                      <a:pt x="8672" y="596"/>
                      <a:pt x="8720" y="595"/>
                      <a:pt x="8768" y="595"/>
                    </a:cubicBezTo>
                    <a:close/>
                    <a:moveTo>
                      <a:pt x="5213" y="1778"/>
                    </a:moveTo>
                    <a:cubicBezTo>
                      <a:pt x="5226" y="1804"/>
                      <a:pt x="5239" y="1817"/>
                      <a:pt x="5265" y="1817"/>
                    </a:cubicBezTo>
                    <a:cubicBezTo>
                      <a:pt x="7534" y="2258"/>
                      <a:pt x="9480" y="3412"/>
                      <a:pt x="10855" y="5280"/>
                    </a:cubicBezTo>
                    <a:cubicBezTo>
                      <a:pt x="9856" y="5462"/>
                      <a:pt x="8845" y="5669"/>
                      <a:pt x="7859" y="5929"/>
                    </a:cubicBezTo>
                    <a:cubicBezTo>
                      <a:pt x="6717" y="4670"/>
                      <a:pt x="5174" y="3866"/>
                      <a:pt x="3501" y="3633"/>
                    </a:cubicBezTo>
                    <a:cubicBezTo>
                      <a:pt x="3695" y="3412"/>
                      <a:pt x="3903" y="3192"/>
                      <a:pt x="4123" y="2984"/>
                    </a:cubicBezTo>
                    <a:cubicBezTo>
                      <a:pt x="4175" y="2932"/>
                      <a:pt x="3397" y="2906"/>
                      <a:pt x="3734" y="2660"/>
                    </a:cubicBezTo>
                    <a:cubicBezTo>
                      <a:pt x="4188" y="2349"/>
                      <a:pt x="4655" y="2063"/>
                      <a:pt x="5148" y="1804"/>
                    </a:cubicBezTo>
                    <a:lnTo>
                      <a:pt x="5213" y="1778"/>
                    </a:lnTo>
                    <a:close/>
                    <a:moveTo>
                      <a:pt x="3397" y="3750"/>
                    </a:moveTo>
                    <a:cubicBezTo>
                      <a:pt x="3397" y="3750"/>
                      <a:pt x="3410" y="3762"/>
                      <a:pt x="3423" y="3762"/>
                    </a:cubicBezTo>
                    <a:cubicBezTo>
                      <a:pt x="5057" y="3996"/>
                      <a:pt x="6562" y="4774"/>
                      <a:pt x="7690" y="5980"/>
                    </a:cubicBezTo>
                    <a:cubicBezTo>
                      <a:pt x="6899" y="6188"/>
                      <a:pt x="6108" y="6421"/>
                      <a:pt x="5343" y="6694"/>
                    </a:cubicBezTo>
                    <a:cubicBezTo>
                      <a:pt x="4448" y="6045"/>
                      <a:pt x="3345" y="5539"/>
                      <a:pt x="2230" y="5475"/>
                    </a:cubicBezTo>
                    <a:cubicBezTo>
                      <a:pt x="2333" y="5267"/>
                      <a:pt x="2450" y="5060"/>
                      <a:pt x="2567" y="4865"/>
                    </a:cubicBezTo>
                    <a:cubicBezTo>
                      <a:pt x="2813" y="4463"/>
                      <a:pt x="3086" y="4100"/>
                      <a:pt x="3397" y="3750"/>
                    </a:cubicBezTo>
                    <a:close/>
                    <a:moveTo>
                      <a:pt x="2178" y="5591"/>
                    </a:moveTo>
                    <a:cubicBezTo>
                      <a:pt x="3267" y="5851"/>
                      <a:pt x="4240" y="6149"/>
                      <a:pt x="5161" y="6772"/>
                    </a:cubicBezTo>
                    <a:cubicBezTo>
                      <a:pt x="4253" y="7096"/>
                      <a:pt x="3371" y="7485"/>
                      <a:pt x="2515" y="7926"/>
                    </a:cubicBezTo>
                    <a:cubicBezTo>
                      <a:pt x="2290" y="7877"/>
                      <a:pt x="2065" y="7854"/>
                      <a:pt x="1840" y="7854"/>
                    </a:cubicBezTo>
                    <a:cubicBezTo>
                      <a:pt x="1650" y="7854"/>
                      <a:pt x="1460" y="7870"/>
                      <a:pt x="1270" y="7900"/>
                    </a:cubicBezTo>
                    <a:cubicBezTo>
                      <a:pt x="1555" y="7472"/>
                      <a:pt x="1879" y="7057"/>
                      <a:pt x="2230" y="6681"/>
                    </a:cubicBezTo>
                    <a:cubicBezTo>
                      <a:pt x="2288" y="6611"/>
                      <a:pt x="2230" y="6509"/>
                      <a:pt x="2152" y="6509"/>
                    </a:cubicBezTo>
                    <a:cubicBezTo>
                      <a:pt x="2143" y="6509"/>
                      <a:pt x="2135" y="6510"/>
                      <a:pt x="2126" y="6512"/>
                    </a:cubicBezTo>
                    <a:cubicBezTo>
                      <a:pt x="2057" y="6534"/>
                      <a:pt x="2003" y="6544"/>
                      <a:pt x="1960" y="6544"/>
                    </a:cubicBezTo>
                    <a:cubicBezTo>
                      <a:pt x="1619" y="6544"/>
                      <a:pt x="2011" y="5922"/>
                      <a:pt x="2126" y="5669"/>
                    </a:cubicBezTo>
                    <a:lnTo>
                      <a:pt x="2178" y="5591"/>
                    </a:lnTo>
                    <a:close/>
                    <a:moveTo>
                      <a:pt x="1744" y="7966"/>
                    </a:moveTo>
                    <a:cubicBezTo>
                      <a:pt x="1946" y="7966"/>
                      <a:pt x="2148" y="7983"/>
                      <a:pt x="2346" y="8017"/>
                    </a:cubicBezTo>
                    <a:cubicBezTo>
                      <a:pt x="1724" y="8341"/>
                      <a:pt x="1127" y="8704"/>
                      <a:pt x="556" y="9106"/>
                    </a:cubicBezTo>
                    <a:cubicBezTo>
                      <a:pt x="751" y="8730"/>
                      <a:pt x="971" y="8354"/>
                      <a:pt x="1205" y="8004"/>
                    </a:cubicBezTo>
                    <a:cubicBezTo>
                      <a:pt x="1383" y="7979"/>
                      <a:pt x="1563" y="7966"/>
                      <a:pt x="1744" y="7966"/>
                    </a:cubicBezTo>
                    <a:close/>
                    <a:moveTo>
                      <a:pt x="18313" y="4644"/>
                    </a:moveTo>
                    <a:cubicBezTo>
                      <a:pt x="18417" y="4735"/>
                      <a:pt x="18469" y="4852"/>
                      <a:pt x="18456" y="4982"/>
                    </a:cubicBezTo>
                    <a:cubicBezTo>
                      <a:pt x="18443" y="4969"/>
                      <a:pt x="18404" y="4956"/>
                      <a:pt x="18378" y="4956"/>
                    </a:cubicBezTo>
                    <a:cubicBezTo>
                      <a:pt x="15018" y="5072"/>
                      <a:pt x="11685" y="5565"/>
                      <a:pt x="8429" y="6408"/>
                    </a:cubicBezTo>
                    <a:cubicBezTo>
                      <a:pt x="8416" y="6400"/>
                      <a:pt x="8402" y="6395"/>
                      <a:pt x="8388" y="6395"/>
                    </a:cubicBezTo>
                    <a:cubicBezTo>
                      <a:pt x="8360" y="6395"/>
                      <a:pt x="8334" y="6413"/>
                      <a:pt x="8326" y="6447"/>
                    </a:cubicBezTo>
                    <a:cubicBezTo>
                      <a:pt x="5589" y="7174"/>
                      <a:pt x="2930" y="8172"/>
                      <a:pt x="388" y="9431"/>
                    </a:cubicBezTo>
                    <a:cubicBezTo>
                      <a:pt x="414" y="9405"/>
                      <a:pt x="427" y="9379"/>
                      <a:pt x="440" y="9340"/>
                    </a:cubicBezTo>
                    <a:lnTo>
                      <a:pt x="440" y="9353"/>
                    </a:lnTo>
                    <a:cubicBezTo>
                      <a:pt x="1218" y="8899"/>
                      <a:pt x="1996" y="8484"/>
                      <a:pt x="2787" y="8108"/>
                    </a:cubicBezTo>
                    <a:cubicBezTo>
                      <a:pt x="2813" y="8108"/>
                      <a:pt x="2839" y="8095"/>
                      <a:pt x="2852" y="8069"/>
                    </a:cubicBezTo>
                    <a:cubicBezTo>
                      <a:pt x="4746" y="7187"/>
                      <a:pt x="6730" y="6486"/>
                      <a:pt x="8780" y="6019"/>
                    </a:cubicBezTo>
                    <a:cubicBezTo>
                      <a:pt x="11918" y="5293"/>
                      <a:pt x="15109" y="5021"/>
                      <a:pt x="18300" y="4644"/>
                    </a:cubicBezTo>
                    <a:close/>
                    <a:moveTo>
                      <a:pt x="4850" y="7731"/>
                    </a:moveTo>
                    <a:lnTo>
                      <a:pt x="4850" y="7731"/>
                    </a:lnTo>
                    <a:cubicBezTo>
                      <a:pt x="4227" y="8704"/>
                      <a:pt x="3358" y="9482"/>
                      <a:pt x="2320" y="10001"/>
                    </a:cubicBezTo>
                    <a:cubicBezTo>
                      <a:pt x="1633" y="9949"/>
                      <a:pt x="959" y="9807"/>
                      <a:pt x="310" y="9599"/>
                    </a:cubicBezTo>
                    <a:cubicBezTo>
                      <a:pt x="310" y="9586"/>
                      <a:pt x="323" y="9586"/>
                      <a:pt x="323" y="9573"/>
                    </a:cubicBezTo>
                    <a:cubicBezTo>
                      <a:pt x="323" y="9560"/>
                      <a:pt x="323" y="9560"/>
                      <a:pt x="336" y="9560"/>
                    </a:cubicBezTo>
                    <a:cubicBezTo>
                      <a:pt x="1853" y="8951"/>
                      <a:pt x="3332" y="8315"/>
                      <a:pt x="4850" y="7731"/>
                    </a:cubicBezTo>
                    <a:close/>
                    <a:moveTo>
                      <a:pt x="16549" y="5267"/>
                    </a:moveTo>
                    <a:lnTo>
                      <a:pt x="16549" y="5267"/>
                    </a:lnTo>
                    <a:cubicBezTo>
                      <a:pt x="15745" y="5708"/>
                      <a:pt x="15485" y="6603"/>
                      <a:pt x="15200" y="7446"/>
                    </a:cubicBezTo>
                    <a:cubicBezTo>
                      <a:pt x="14954" y="8289"/>
                      <a:pt x="14513" y="9054"/>
                      <a:pt x="13929" y="9716"/>
                    </a:cubicBezTo>
                    <a:cubicBezTo>
                      <a:pt x="13747" y="9910"/>
                      <a:pt x="13553" y="10105"/>
                      <a:pt x="13358" y="10287"/>
                    </a:cubicBezTo>
                    <a:cubicBezTo>
                      <a:pt x="14331" y="8899"/>
                      <a:pt x="14889" y="7109"/>
                      <a:pt x="15044" y="5449"/>
                    </a:cubicBezTo>
                    <a:cubicBezTo>
                      <a:pt x="15044" y="5423"/>
                      <a:pt x="15044" y="5410"/>
                      <a:pt x="15031" y="5397"/>
                    </a:cubicBezTo>
                    <a:cubicBezTo>
                      <a:pt x="15537" y="5345"/>
                      <a:pt x="16043" y="5306"/>
                      <a:pt x="16549" y="5267"/>
                    </a:cubicBezTo>
                    <a:close/>
                    <a:moveTo>
                      <a:pt x="8274" y="6590"/>
                    </a:moveTo>
                    <a:lnTo>
                      <a:pt x="8274" y="6590"/>
                    </a:lnTo>
                    <a:cubicBezTo>
                      <a:pt x="8001" y="7446"/>
                      <a:pt x="7729" y="8237"/>
                      <a:pt x="7210" y="9003"/>
                    </a:cubicBezTo>
                    <a:cubicBezTo>
                      <a:pt x="6704" y="9768"/>
                      <a:pt x="6043" y="10338"/>
                      <a:pt x="5343" y="10922"/>
                    </a:cubicBezTo>
                    <a:cubicBezTo>
                      <a:pt x="5044" y="10870"/>
                      <a:pt x="4759" y="10805"/>
                      <a:pt x="4461" y="10715"/>
                    </a:cubicBezTo>
                    <a:cubicBezTo>
                      <a:pt x="4020" y="10585"/>
                      <a:pt x="3254" y="10494"/>
                      <a:pt x="3981" y="10170"/>
                    </a:cubicBezTo>
                    <a:cubicBezTo>
                      <a:pt x="4081" y="10120"/>
                      <a:pt x="4084" y="9936"/>
                      <a:pt x="3955" y="9936"/>
                    </a:cubicBezTo>
                    <a:cubicBezTo>
                      <a:pt x="3951" y="9936"/>
                      <a:pt x="3946" y="9936"/>
                      <a:pt x="3942" y="9936"/>
                    </a:cubicBezTo>
                    <a:cubicBezTo>
                      <a:pt x="3553" y="9990"/>
                      <a:pt x="3172" y="10017"/>
                      <a:pt x="2786" y="10017"/>
                    </a:cubicBezTo>
                    <a:cubicBezTo>
                      <a:pt x="2709" y="10017"/>
                      <a:pt x="2632" y="10016"/>
                      <a:pt x="2554" y="10014"/>
                    </a:cubicBezTo>
                    <a:cubicBezTo>
                      <a:pt x="3604" y="9521"/>
                      <a:pt x="4486" y="8717"/>
                      <a:pt x="5070" y="7718"/>
                    </a:cubicBezTo>
                    <a:cubicBezTo>
                      <a:pt x="5083" y="7705"/>
                      <a:pt x="5083" y="7667"/>
                      <a:pt x="5070" y="7654"/>
                    </a:cubicBezTo>
                    <a:cubicBezTo>
                      <a:pt x="6121" y="7252"/>
                      <a:pt x="7184" y="6901"/>
                      <a:pt x="8274" y="6590"/>
                    </a:cubicBezTo>
                    <a:close/>
                    <a:moveTo>
                      <a:pt x="11802" y="5838"/>
                    </a:moveTo>
                    <a:lnTo>
                      <a:pt x="11802" y="5838"/>
                    </a:lnTo>
                    <a:cubicBezTo>
                      <a:pt x="11439" y="6953"/>
                      <a:pt x="11179" y="8056"/>
                      <a:pt x="10583" y="9080"/>
                    </a:cubicBezTo>
                    <a:cubicBezTo>
                      <a:pt x="9973" y="10105"/>
                      <a:pt x="9182" y="10909"/>
                      <a:pt x="8326" y="11726"/>
                    </a:cubicBezTo>
                    <a:cubicBezTo>
                      <a:pt x="8066" y="11726"/>
                      <a:pt x="7820" y="11713"/>
                      <a:pt x="7573" y="11674"/>
                    </a:cubicBezTo>
                    <a:cubicBezTo>
                      <a:pt x="6821" y="11558"/>
                      <a:pt x="7483" y="11324"/>
                      <a:pt x="7846" y="11052"/>
                    </a:cubicBezTo>
                    <a:cubicBezTo>
                      <a:pt x="7917" y="11004"/>
                      <a:pt x="7901" y="10880"/>
                      <a:pt x="7818" y="10880"/>
                    </a:cubicBezTo>
                    <a:cubicBezTo>
                      <a:pt x="7810" y="10880"/>
                      <a:pt x="7802" y="10881"/>
                      <a:pt x="7794" y="10883"/>
                    </a:cubicBezTo>
                    <a:cubicBezTo>
                      <a:pt x="7326" y="10970"/>
                      <a:pt x="6859" y="11014"/>
                      <a:pt x="6391" y="11014"/>
                    </a:cubicBezTo>
                    <a:cubicBezTo>
                      <a:pt x="6093" y="11014"/>
                      <a:pt x="5796" y="10996"/>
                      <a:pt x="5498" y="10961"/>
                    </a:cubicBezTo>
                    <a:cubicBezTo>
                      <a:pt x="6977" y="10066"/>
                      <a:pt x="8196" y="8263"/>
                      <a:pt x="8455" y="6564"/>
                    </a:cubicBezTo>
                    <a:cubicBezTo>
                      <a:pt x="8637" y="6512"/>
                      <a:pt x="8819" y="6460"/>
                      <a:pt x="9013" y="6408"/>
                    </a:cubicBezTo>
                    <a:cubicBezTo>
                      <a:pt x="9934" y="6188"/>
                      <a:pt x="10868" y="5993"/>
                      <a:pt x="11802" y="5838"/>
                    </a:cubicBezTo>
                    <a:close/>
                    <a:moveTo>
                      <a:pt x="14837" y="5423"/>
                    </a:moveTo>
                    <a:lnTo>
                      <a:pt x="14837" y="5423"/>
                    </a:lnTo>
                    <a:cubicBezTo>
                      <a:pt x="14551" y="7277"/>
                      <a:pt x="13929" y="8834"/>
                      <a:pt x="13073" y="10481"/>
                    </a:cubicBezTo>
                    <a:cubicBezTo>
                      <a:pt x="13008" y="10520"/>
                      <a:pt x="12943" y="10559"/>
                      <a:pt x="12891" y="10585"/>
                    </a:cubicBezTo>
                    <a:cubicBezTo>
                      <a:pt x="12692" y="10675"/>
                      <a:pt x="12558" y="10719"/>
                      <a:pt x="12469" y="10719"/>
                    </a:cubicBezTo>
                    <a:cubicBezTo>
                      <a:pt x="12274" y="10719"/>
                      <a:pt x="12286" y="10506"/>
                      <a:pt x="12269" y="10079"/>
                    </a:cubicBezTo>
                    <a:cubicBezTo>
                      <a:pt x="12260" y="10019"/>
                      <a:pt x="12212" y="9982"/>
                      <a:pt x="12162" y="9982"/>
                    </a:cubicBezTo>
                    <a:cubicBezTo>
                      <a:pt x="12136" y="9982"/>
                      <a:pt x="12109" y="9992"/>
                      <a:pt x="12087" y="10014"/>
                    </a:cubicBezTo>
                    <a:cubicBezTo>
                      <a:pt x="11348" y="10857"/>
                      <a:pt x="10336" y="11428"/>
                      <a:pt x="9234" y="11636"/>
                    </a:cubicBezTo>
                    <a:cubicBezTo>
                      <a:pt x="8974" y="11687"/>
                      <a:pt x="8715" y="11713"/>
                      <a:pt x="8442" y="11726"/>
                    </a:cubicBezTo>
                    <a:cubicBezTo>
                      <a:pt x="10258" y="10507"/>
                      <a:pt x="11854" y="8030"/>
                      <a:pt x="11944" y="5838"/>
                    </a:cubicBezTo>
                    <a:cubicBezTo>
                      <a:pt x="11944" y="5825"/>
                      <a:pt x="11944" y="5812"/>
                      <a:pt x="11944" y="5799"/>
                    </a:cubicBezTo>
                    <a:cubicBezTo>
                      <a:pt x="12904" y="5643"/>
                      <a:pt x="13864" y="5513"/>
                      <a:pt x="14837" y="5423"/>
                    </a:cubicBezTo>
                    <a:close/>
                    <a:moveTo>
                      <a:pt x="10788" y="1"/>
                    </a:moveTo>
                    <a:cubicBezTo>
                      <a:pt x="10724" y="1"/>
                      <a:pt x="11398" y="742"/>
                      <a:pt x="11257" y="896"/>
                    </a:cubicBezTo>
                    <a:cubicBezTo>
                      <a:pt x="11257" y="896"/>
                      <a:pt x="9891" y="402"/>
                      <a:pt x="8403" y="402"/>
                    </a:cubicBezTo>
                    <a:cubicBezTo>
                      <a:pt x="7776" y="402"/>
                      <a:pt x="7126" y="490"/>
                      <a:pt x="6549" y="740"/>
                    </a:cubicBezTo>
                    <a:cubicBezTo>
                      <a:pt x="6484" y="766"/>
                      <a:pt x="6873" y="1065"/>
                      <a:pt x="7055" y="1129"/>
                    </a:cubicBezTo>
                    <a:cubicBezTo>
                      <a:pt x="6886" y="1142"/>
                      <a:pt x="6536" y="1194"/>
                      <a:pt x="6497" y="1194"/>
                    </a:cubicBezTo>
                    <a:cubicBezTo>
                      <a:pt x="6095" y="1259"/>
                      <a:pt x="5706" y="1376"/>
                      <a:pt x="5330" y="1519"/>
                    </a:cubicBezTo>
                    <a:cubicBezTo>
                      <a:pt x="4577" y="1843"/>
                      <a:pt x="3890" y="2310"/>
                      <a:pt x="3332" y="2893"/>
                    </a:cubicBezTo>
                    <a:cubicBezTo>
                      <a:pt x="3280" y="2958"/>
                      <a:pt x="3332" y="2893"/>
                      <a:pt x="3630" y="3101"/>
                    </a:cubicBezTo>
                    <a:cubicBezTo>
                      <a:pt x="3008" y="3334"/>
                      <a:pt x="1776" y="5954"/>
                      <a:pt x="1516" y="6746"/>
                    </a:cubicBezTo>
                    <a:cubicBezTo>
                      <a:pt x="1500" y="6794"/>
                      <a:pt x="1604" y="6807"/>
                      <a:pt x="1704" y="6807"/>
                    </a:cubicBezTo>
                    <a:cubicBezTo>
                      <a:pt x="1765" y="6807"/>
                      <a:pt x="1824" y="6802"/>
                      <a:pt x="1853" y="6798"/>
                    </a:cubicBezTo>
                    <a:lnTo>
                      <a:pt x="1853" y="6798"/>
                    </a:lnTo>
                    <a:cubicBezTo>
                      <a:pt x="1196" y="7545"/>
                      <a:pt x="1" y="9573"/>
                      <a:pt x="24" y="9573"/>
                    </a:cubicBezTo>
                    <a:cubicBezTo>
                      <a:pt x="24" y="9573"/>
                      <a:pt x="24" y="9573"/>
                      <a:pt x="25" y="9573"/>
                    </a:cubicBezTo>
                    <a:cubicBezTo>
                      <a:pt x="29" y="9571"/>
                      <a:pt x="32" y="9570"/>
                      <a:pt x="35" y="9570"/>
                    </a:cubicBezTo>
                    <a:cubicBezTo>
                      <a:pt x="67" y="9570"/>
                      <a:pt x="20" y="9693"/>
                      <a:pt x="115" y="9729"/>
                    </a:cubicBezTo>
                    <a:cubicBezTo>
                      <a:pt x="974" y="10070"/>
                      <a:pt x="1897" y="10252"/>
                      <a:pt x="2823" y="10252"/>
                    </a:cubicBezTo>
                    <a:cubicBezTo>
                      <a:pt x="2988" y="10252"/>
                      <a:pt x="3154" y="10247"/>
                      <a:pt x="3319" y="10235"/>
                    </a:cubicBezTo>
                    <a:lnTo>
                      <a:pt x="3319" y="10235"/>
                    </a:lnTo>
                    <a:cubicBezTo>
                      <a:pt x="3293" y="10248"/>
                      <a:pt x="3176" y="10416"/>
                      <a:pt x="3241" y="10455"/>
                    </a:cubicBezTo>
                    <a:cubicBezTo>
                      <a:pt x="4253" y="10941"/>
                      <a:pt x="5367" y="11190"/>
                      <a:pt x="6484" y="11190"/>
                    </a:cubicBezTo>
                    <a:cubicBezTo>
                      <a:pt x="6800" y="11190"/>
                      <a:pt x="7116" y="11170"/>
                      <a:pt x="7431" y="11130"/>
                    </a:cubicBezTo>
                    <a:lnTo>
                      <a:pt x="7431" y="11130"/>
                    </a:lnTo>
                    <a:cubicBezTo>
                      <a:pt x="7236" y="11259"/>
                      <a:pt x="6808" y="11687"/>
                      <a:pt x="6886" y="11713"/>
                    </a:cubicBezTo>
                    <a:cubicBezTo>
                      <a:pt x="7363" y="11851"/>
                      <a:pt x="7854" y="11919"/>
                      <a:pt x="8344" y="11919"/>
                    </a:cubicBezTo>
                    <a:cubicBezTo>
                      <a:pt x="8919" y="11919"/>
                      <a:pt x="9491" y="11825"/>
                      <a:pt x="10038" y="11636"/>
                    </a:cubicBezTo>
                    <a:cubicBezTo>
                      <a:pt x="10512" y="11465"/>
                      <a:pt x="11890" y="10415"/>
                      <a:pt x="12057" y="10415"/>
                    </a:cubicBezTo>
                    <a:cubicBezTo>
                      <a:pt x="12068" y="10415"/>
                      <a:pt x="12074" y="10420"/>
                      <a:pt x="12074" y="10429"/>
                    </a:cubicBezTo>
                    <a:cubicBezTo>
                      <a:pt x="12087" y="10630"/>
                      <a:pt x="12172" y="11170"/>
                      <a:pt x="12236" y="11170"/>
                    </a:cubicBezTo>
                    <a:cubicBezTo>
                      <a:pt x="12238" y="11170"/>
                      <a:pt x="12241" y="11170"/>
                      <a:pt x="12243" y="11169"/>
                    </a:cubicBezTo>
                    <a:cubicBezTo>
                      <a:pt x="13280" y="10702"/>
                      <a:pt x="14175" y="9936"/>
                      <a:pt x="14798" y="8977"/>
                    </a:cubicBezTo>
                    <a:cubicBezTo>
                      <a:pt x="15485" y="7874"/>
                      <a:pt x="15485" y="6240"/>
                      <a:pt x="16860" y="5267"/>
                    </a:cubicBezTo>
                    <a:cubicBezTo>
                      <a:pt x="17366" y="5241"/>
                      <a:pt x="18430" y="5189"/>
                      <a:pt x="18443" y="5176"/>
                    </a:cubicBezTo>
                    <a:cubicBezTo>
                      <a:pt x="18834" y="5103"/>
                      <a:pt x="18626" y="4442"/>
                      <a:pt x="18340" y="4442"/>
                    </a:cubicBezTo>
                    <a:cubicBezTo>
                      <a:pt x="18323" y="4442"/>
                      <a:pt x="18305" y="4445"/>
                      <a:pt x="18287" y="4450"/>
                    </a:cubicBezTo>
                    <a:cubicBezTo>
                      <a:pt x="17729" y="4580"/>
                      <a:pt x="17120" y="4528"/>
                      <a:pt x="16523" y="4580"/>
                    </a:cubicBezTo>
                    <a:cubicBezTo>
                      <a:pt x="16523" y="4580"/>
                      <a:pt x="16510" y="4567"/>
                      <a:pt x="16497" y="4567"/>
                    </a:cubicBezTo>
                    <a:cubicBezTo>
                      <a:pt x="14162" y="3607"/>
                      <a:pt x="13501" y="312"/>
                      <a:pt x="10790" y="1"/>
                    </a:cubicBezTo>
                    <a:cubicBezTo>
                      <a:pt x="10789" y="1"/>
                      <a:pt x="10789" y="1"/>
                      <a:pt x="107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0"/>
              <p:cNvSpPr/>
              <p:nvPr/>
            </p:nvSpPr>
            <p:spPr>
              <a:xfrm>
                <a:off x="418414" y="3999112"/>
                <a:ext cx="283286" cy="264907"/>
              </a:xfrm>
              <a:custGeom>
                <a:rect b="b" l="l" r="r" t="t"/>
                <a:pathLst>
                  <a:path extrusionOk="0" h="5895" w="6304">
                    <a:moveTo>
                      <a:pt x="6304" y="1"/>
                    </a:moveTo>
                    <a:cubicBezTo>
                      <a:pt x="5370" y="156"/>
                      <a:pt x="4436" y="351"/>
                      <a:pt x="3515" y="571"/>
                    </a:cubicBezTo>
                    <a:cubicBezTo>
                      <a:pt x="3334" y="623"/>
                      <a:pt x="3139" y="675"/>
                      <a:pt x="2957" y="727"/>
                    </a:cubicBezTo>
                    <a:cubicBezTo>
                      <a:pt x="2698" y="2426"/>
                      <a:pt x="1479" y="4229"/>
                      <a:pt x="0" y="5124"/>
                    </a:cubicBezTo>
                    <a:cubicBezTo>
                      <a:pt x="298" y="5159"/>
                      <a:pt x="597" y="5177"/>
                      <a:pt x="897" y="5177"/>
                    </a:cubicBezTo>
                    <a:cubicBezTo>
                      <a:pt x="1367" y="5177"/>
                      <a:pt x="1836" y="5133"/>
                      <a:pt x="2296" y="5046"/>
                    </a:cubicBezTo>
                    <a:cubicBezTo>
                      <a:pt x="2300" y="5046"/>
                      <a:pt x="2305" y="5045"/>
                      <a:pt x="2309" y="5045"/>
                    </a:cubicBezTo>
                    <a:cubicBezTo>
                      <a:pt x="2402" y="5045"/>
                      <a:pt x="2422" y="5178"/>
                      <a:pt x="2348" y="5228"/>
                    </a:cubicBezTo>
                    <a:cubicBezTo>
                      <a:pt x="1972" y="5500"/>
                      <a:pt x="1323" y="5734"/>
                      <a:pt x="2075" y="5850"/>
                    </a:cubicBezTo>
                    <a:cubicBezTo>
                      <a:pt x="2260" y="5880"/>
                      <a:pt x="2445" y="5894"/>
                      <a:pt x="2635" y="5894"/>
                    </a:cubicBezTo>
                    <a:cubicBezTo>
                      <a:pt x="2699" y="5894"/>
                      <a:pt x="2763" y="5893"/>
                      <a:pt x="2828" y="5889"/>
                    </a:cubicBezTo>
                    <a:cubicBezTo>
                      <a:pt x="3684" y="5072"/>
                      <a:pt x="4475" y="4268"/>
                      <a:pt x="5085" y="3243"/>
                    </a:cubicBezTo>
                    <a:cubicBezTo>
                      <a:pt x="5681" y="2219"/>
                      <a:pt x="5941" y="1129"/>
                      <a:pt x="63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0"/>
              <p:cNvSpPr/>
              <p:nvPr/>
            </p:nvSpPr>
            <p:spPr>
              <a:xfrm>
                <a:off x="286073" y="4034119"/>
                <a:ext cx="257087" cy="194130"/>
              </a:xfrm>
              <a:custGeom>
                <a:rect b="b" l="l" r="r" t="t"/>
                <a:pathLst>
                  <a:path extrusionOk="0" h="4320" w="5721">
                    <a:moveTo>
                      <a:pt x="5721" y="0"/>
                    </a:moveTo>
                    <a:lnTo>
                      <a:pt x="5721" y="0"/>
                    </a:lnTo>
                    <a:cubicBezTo>
                      <a:pt x="4618" y="298"/>
                      <a:pt x="3568" y="649"/>
                      <a:pt x="2517" y="1051"/>
                    </a:cubicBezTo>
                    <a:cubicBezTo>
                      <a:pt x="2530" y="1077"/>
                      <a:pt x="2530" y="1102"/>
                      <a:pt x="2517" y="1128"/>
                    </a:cubicBezTo>
                    <a:cubicBezTo>
                      <a:pt x="1920" y="2127"/>
                      <a:pt x="1051" y="2918"/>
                      <a:pt x="1" y="3411"/>
                    </a:cubicBezTo>
                    <a:cubicBezTo>
                      <a:pt x="79" y="3413"/>
                      <a:pt x="156" y="3414"/>
                      <a:pt x="233" y="3414"/>
                    </a:cubicBezTo>
                    <a:cubicBezTo>
                      <a:pt x="619" y="3414"/>
                      <a:pt x="1000" y="3387"/>
                      <a:pt x="1389" y="3333"/>
                    </a:cubicBezTo>
                    <a:cubicBezTo>
                      <a:pt x="1393" y="3333"/>
                      <a:pt x="1398" y="3333"/>
                      <a:pt x="1402" y="3333"/>
                    </a:cubicBezTo>
                    <a:cubicBezTo>
                      <a:pt x="1531" y="3333"/>
                      <a:pt x="1528" y="3517"/>
                      <a:pt x="1428" y="3567"/>
                    </a:cubicBezTo>
                    <a:cubicBezTo>
                      <a:pt x="701" y="3891"/>
                      <a:pt x="1467" y="3982"/>
                      <a:pt x="1908" y="4112"/>
                    </a:cubicBezTo>
                    <a:cubicBezTo>
                      <a:pt x="2206" y="4202"/>
                      <a:pt x="2491" y="4267"/>
                      <a:pt x="2790" y="4319"/>
                    </a:cubicBezTo>
                    <a:cubicBezTo>
                      <a:pt x="3490" y="3735"/>
                      <a:pt x="4151" y="3152"/>
                      <a:pt x="4657" y="2400"/>
                    </a:cubicBezTo>
                    <a:cubicBezTo>
                      <a:pt x="5163" y="1647"/>
                      <a:pt x="5435" y="843"/>
                      <a:pt x="5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0"/>
              <p:cNvSpPr/>
              <p:nvPr/>
            </p:nvSpPr>
            <p:spPr>
              <a:xfrm>
                <a:off x="550710" y="3981047"/>
                <a:ext cx="287375" cy="283331"/>
              </a:xfrm>
              <a:custGeom>
                <a:rect b="b" l="l" r="r" t="t"/>
                <a:pathLst>
                  <a:path extrusionOk="0" h="6305" w="6395">
                    <a:moveTo>
                      <a:pt x="6395" y="1"/>
                    </a:moveTo>
                    <a:cubicBezTo>
                      <a:pt x="5435" y="104"/>
                      <a:pt x="4462" y="221"/>
                      <a:pt x="3502" y="377"/>
                    </a:cubicBezTo>
                    <a:cubicBezTo>
                      <a:pt x="3502" y="390"/>
                      <a:pt x="3502" y="403"/>
                      <a:pt x="3502" y="416"/>
                    </a:cubicBezTo>
                    <a:cubicBezTo>
                      <a:pt x="3412" y="2608"/>
                      <a:pt x="1816" y="5085"/>
                      <a:pt x="0" y="6304"/>
                    </a:cubicBezTo>
                    <a:cubicBezTo>
                      <a:pt x="273" y="6291"/>
                      <a:pt x="532" y="6265"/>
                      <a:pt x="792" y="6214"/>
                    </a:cubicBezTo>
                    <a:cubicBezTo>
                      <a:pt x="1894" y="6006"/>
                      <a:pt x="2906" y="5435"/>
                      <a:pt x="3658" y="4592"/>
                    </a:cubicBezTo>
                    <a:cubicBezTo>
                      <a:pt x="3676" y="4570"/>
                      <a:pt x="3701" y="4560"/>
                      <a:pt x="3727" y="4560"/>
                    </a:cubicBezTo>
                    <a:cubicBezTo>
                      <a:pt x="3776" y="4560"/>
                      <a:pt x="3827" y="4597"/>
                      <a:pt x="3827" y="4657"/>
                    </a:cubicBezTo>
                    <a:cubicBezTo>
                      <a:pt x="3844" y="5084"/>
                      <a:pt x="3832" y="5297"/>
                      <a:pt x="4027" y="5297"/>
                    </a:cubicBezTo>
                    <a:cubicBezTo>
                      <a:pt x="4116" y="5297"/>
                      <a:pt x="4250" y="5253"/>
                      <a:pt x="4449" y="5163"/>
                    </a:cubicBezTo>
                    <a:cubicBezTo>
                      <a:pt x="4514" y="5137"/>
                      <a:pt x="4579" y="5098"/>
                      <a:pt x="4631" y="5059"/>
                    </a:cubicBezTo>
                    <a:cubicBezTo>
                      <a:pt x="5487" y="3412"/>
                      <a:pt x="6122" y="1855"/>
                      <a:pt x="63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0"/>
              <p:cNvSpPr/>
              <p:nvPr/>
            </p:nvSpPr>
            <p:spPr>
              <a:xfrm>
                <a:off x="185233" y="4084809"/>
                <a:ext cx="204061" cy="102053"/>
              </a:xfrm>
              <a:custGeom>
                <a:rect b="b" l="l" r="r" t="t"/>
                <a:pathLst>
                  <a:path extrusionOk="0" h="2271" w="4541">
                    <a:moveTo>
                      <a:pt x="4541" y="0"/>
                    </a:moveTo>
                    <a:lnTo>
                      <a:pt x="4541" y="0"/>
                    </a:lnTo>
                    <a:cubicBezTo>
                      <a:pt x="3023" y="584"/>
                      <a:pt x="1544" y="1220"/>
                      <a:pt x="27" y="1829"/>
                    </a:cubicBezTo>
                    <a:cubicBezTo>
                      <a:pt x="14" y="1829"/>
                      <a:pt x="14" y="1829"/>
                      <a:pt x="14" y="1842"/>
                    </a:cubicBezTo>
                    <a:cubicBezTo>
                      <a:pt x="14" y="1855"/>
                      <a:pt x="1" y="1855"/>
                      <a:pt x="1" y="1868"/>
                    </a:cubicBezTo>
                    <a:cubicBezTo>
                      <a:pt x="650" y="2076"/>
                      <a:pt x="1324" y="2218"/>
                      <a:pt x="2011" y="2270"/>
                    </a:cubicBezTo>
                    <a:cubicBezTo>
                      <a:pt x="3049" y="1751"/>
                      <a:pt x="3918" y="973"/>
                      <a:pt x="4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0"/>
              <p:cNvSpPr/>
              <p:nvPr/>
            </p:nvSpPr>
            <p:spPr>
              <a:xfrm>
                <a:off x="188738" y="3946670"/>
                <a:ext cx="812560" cy="214532"/>
              </a:xfrm>
              <a:custGeom>
                <a:rect b="b" l="l" r="r" t="t"/>
                <a:pathLst>
                  <a:path extrusionOk="0" h="4774" w="18082">
                    <a:moveTo>
                      <a:pt x="17913" y="0"/>
                    </a:moveTo>
                    <a:cubicBezTo>
                      <a:pt x="14709" y="364"/>
                      <a:pt x="11531" y="636"/>
                      <a:pt x="8393" y="1375"/>
                    </a:cubicBezTo>
                    <a:cubicBezTo>
                      <a:pt x="6343" y="1842"/>
                      <a:pt x="4359" y="2530"/>
                      <a:pt x="2465" y="3425"/>
                    </a:cubicBezTo>
                    <a:cubicBezTo>
                      <a:pt x="2456" y="3444"/>
                      <a:pt x="2439" y="3456"/>
                      <a:pt x="2421" y="3456"/>
                    </a:cubicBezTo>
                    <a:cubicBezTo>
                      <a:pt x="2414" y="3456"/>
                      <a:pt x="2407" y="3454"/>
                      <a:pt x="2400" y="3451"/>
                    </a:cubicBezTo>
                    <a:cubicBezTo>
                      <a:pt x="1609" y="3827"/>
                      <a:pt x="831" y="4242"/>
                      <a:pt x="53" y="4683"/>
                    </a:cubicBezTo>
                    <a:cubicBezTo>
                      <a:pt x="40" y="4709"/>
                      <a:pt x="27" y="4748"/>
                      <a:pt x="1" y="4774"/>
                    </a:cubicBezTo>
                    <a:cubicBezTo>
                      <a:pt x="2543" y="3515"/>
                      <a:pt x="5202" y="2517"/>
                      <a:pt x="7939" y="1790"/>
                    </a:cubicBezTo>
                    <a:cubicBezTo>
                      <a:pt x="7947" y="1765"/>
                      <a:pt x="7972" y="1751"/>
                      <a:pt x="7999" y="1751"/>
                    </a:cubicBezTo>
                    <a:cubicBezTo>
                      <a:pt x="8013" y="1751"/>
                      <a:pt x="8029" y="1755"/>
                      <a:pt x="8042" y="1764"/>
                    </a:cubicBezTo>
                    <a:cubicBezTo>
                      <a:pt x="11298" y="908"/>
                      <a:pt x="14631" y="428"/>
                      <a:pt x="17991" y="299"/>
                    </a:cubicBezTo>
                    <a:cubicBezTo>
                      <a:pt x="18017" y="299"/>
                      <a:pt x="18056" y="312"/>
                      <a:pt x="18069" y="338"/>
                    </a:cubicBezTo>
                    <a:cubicBezTo>
                      <a:pt x="18082" y="208"/>
                      <a:pt x="18030" y="78"/>
                      <a:pt x="179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0"/>
              <p:cNvSpPr/>
              <p:nvPr/>
            </p:nvSpPr>
            <p:spPr>
              <a:xfrm>
                <a:off x="196333" y="4095369"/>
                <a:ext cx="81067" cy="51274"/>
              </a:xfrm>
              <a:custGeom>
                <a:rect b="b" l="l" r="r" t="t"/>
                <a:pathLst>
                  <a:path extrusionOk="0" h="1141" w="1804">
                    <a:moveTo>
                      <a:pt x="1189" y="0"/>
                    </a:moveTo>
                    <a:cubicBezTo>
                      <a:pt x="1007" y="0"/>
                      <a:pt x="827" y="13"/>
                      <a:pt x="649" y="38"/>
                    </a:cubicBezTo>
                    <a:cubicBezTo>
                      <a:pt x="415" y="388"/>
                      <a:pt x="195" y="764"/>
                      <a:pt x="0" y="1140"/>
                    </a:cubicBezTo>
                    <a:cubicBezTo>
                      <a:pt x="584" y="738"/>
                      <a:pt x="1181" y="375"/>
                      <a:pt x="1803" y="51"/>
                    </a:cubicBezTo>
                    <a:cubicBezTo>
                      <a:pt x="1598" y="17"/>
                      <a:pt x="1393" y="0"/>
                      <a:pt x="1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0"/>
              <p:cNvSpPr/>
              <p:nvPr/>
            </p:nvSpPr>
            <p:spPr>
              <a:xfrm>
                <a:off x="228373" y="3988642"/>
                <a:ext cx="174897" cy="104929"/>
              </a:xfrm>
              <a:custGeom>
                <a:rect b="b" l="l" r="r" t="t"/>
                <a:pathLst>
                  <a:path extrusionOk="0" h="2335" w="3892">
                    <a:moveTo>
                      <a:pt x="909" y="0"/>
                    </a:moveTo>
                    <a:lnTo>
                      <a:pt x="857" y="78"/>
                    </a:lnTo>
                    <a:cubicBezTo>
                      <a:pt x="742" y="331"/>
                      <a:pt x="350" y="953"/>
                      <a:pt x="691" y="953"/>
                    </a:cubicBezTo>
                    <a:cubicBezTo>
                      <a:pt x="734" y="953"/>
                      <a:pt x="788" y="943"/>
                      <a:pt x="857" y="921"/>
                    </a:cubicBezTo>
                    <a:cubicBezTo>
                      <a:pt x="866" y="919"/>
                      <a:pt x="874" y="918"/>
                      <a:pt x="883" y="918"/>
                    </a:cubicBezTo>
                    <a:cubicBezTo>
                      <a:pt x="961" y="918"/>
                      <a:pt x="1019" y="1020"/>
                      <a:pt x="961" y="1090"/>
                    </a:cubicBezTo>
                    <a:cubicBezTo>
                      <a:pt x="610" y="1466"/>
                      <a:pt x="286" y="1881"/>
                      <a:pt x="1" y="2309"/>
                    </a:cubicBezTo>
                    <a:cubicBezTo>
                      <a:pt x="191" y="2279"/>
                      <a:pt x="381" y="2263"/>
                      <a:pt x="571" y="2263"/>
                    </a:cubicBezTo>
                    <a:cubicBezTo>
                      <a:pt x="796" y="2263"/>
                      <a:pt x="1021" y="2286"/>
                      <a:pt x="1246" y="2335"/>
                    </a:cubicBezTo>
                    <a:cubicBezTo>
                      <a:pt x="2102" y="1894"/>
                      <a:pt x="2984" y="1505"/>
                      <a:pt x="3892" y="1181"/>
                    </a:cubicBezTo>
                    <a:cubicBezTo>
                      <a:pt x="2971" y="558"/>
                      <a:pt x="1998" y="26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0"/>
              <p:cNvSpPr/>
              <p:nvPr/>
            </p:nvSpPr>
            <p:spPr>
              <a:xfrm>
                <a:off x="771623" y="3974666"/>
                <a:ext cx="143396" cy="225002"/>
              </a:xfrm>
              <a:custGeom>
                <a:rect b="b" l="l" r="r" t="t"/>
                <a:pathLst>
                  <a:path extrusionOk="0" h="5007" w="3191">
                    <a:moveTo>
                      <a:pt x="3191" y="0"/>
                    </a:moveTo>
                    <a:lnTo>
                      <a:pt x="3191" y="0"/>
                    </a:lnTo>
                    <a:cubicBezTo>
                      <a:pt x="2685" y="39"/>
                      <a:pt x="2179" y="78"/>
                      <a:pt x="1673" y="130"/>
                    </a:cubicBezTo>
                    <a:cubicBezTo>
                      <a:pt x="1686" y="143"/>
                      <a:pt x="1686" y="156"/>
                      <a:pt x="1686" y="169"/>
                    </a:cubicBezTo>
                    <a:cubicBezTo>
                      <a:pt x="1531" y="1829"/>
                      <a:pt x="973" y="3619"/>
                      <a:pt x="0" y="5007"/>
                    </a:cubicBezTo>
                    <a:cubicBezTo>
                      <a:pt x="195" y="4825"/>
                      <a:pt x="389" y="4630"/>
                      <a:pt x="571" y="4436"/>
                    </a:cubicBezTo>
                    <a:cubicBezTo>
                      <a:pt x="1155" y="3787"/>
                      <a:pt x="1583" y="3009"/>
                      <a:pt x="1842" y="2179"/>
                    </a:cubicBezTo>
                    <a:cubicBezTo>
                      <a:pt x="2127" y="1336"/>
                      <a:pt x="2387" y="441"/>
                      <a:pt x="3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0"/>
              <p:cNvSpPr/>
              <p:nvPr/>
            </p:nvSpPr>
            <p:spPr>
              <a:xfrm>
                <a:off x="271513" y="3905867"/>
                <a:ext cx="245449" cy="132341"/>
              </a:xfrm>
              <a:custGeom>
                <a:rect b="b" l="l" r="r" t="t"/>
                <a:pathLst>
                  <a:path extrusionOk="0" h="2945" w="5462">
                    <a:moveTo>
                      <a:pt x="1168" y="1"/>
                    </a:moveTo>
                    <a:cubicBezTo>
                      <a:pt x="857" y="351"/>
                      <a:pt x="584" y="714"/>
                      <a:pt x="338" y="1116"/>
                    </a:cubicBezTo>
                    <a:cubicBezTo>
                      <a:pt x="221" y="1311"/>
                      <a:pt x="104" y="1518"/>
                      <a:pt x="1" y="1726"/>
                    </a:cubicBezTo>
                    <a:cubicBezTo>
                      <a:pt x="1116" y="1790"/>
                      <a:pt x="2219" y="2296"/>
                      <a:pt x="3114" y="2945"/>
                    </a:cubicBezTo>
                    <a:cubicBezTo>
                      <a:pt x="3879" y="2685"/>
                      <a:pt x="4670" y="2439"/>
                      <a:pt x="5461" y="2231"/>
                    </a:cubicBezTo>
                    <a:cubicBezTo>
                      <a:pt x="4333" y="1025"/>
                      <a:pt x="2828" y="247"/>
                      <a:pt x="1194" y="13"/>
                    </a:cubicBezTo>
                    <a:cubicBezTo>
                      <a:pt x="1181" y="13"/>
                      <a:pt x="1168" y="1"/>
                      <a:pt x="1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0"/>
              <p:cNvSpPr/>
              <p:nvPr/>
            </p:nvSpPr>
            <p:spPr>
              <a:xfrm>
                <a:off x="323371" y="3817834"/>
                <a:ext cx="335773" cy="186581"/>
              </a:xfrm>
              <a:custGeom>
                <a:rect b="b" l="l" r="r" t="t"/>
                <a:pathLst>
                  <a:path extrusionOk="0" h="4152" w="7472">
                    <a:moveTo>
                      <a:pt x="1830" y="1"/>
                    </a:moveTo>
                    <a:lnTo>
                      <a:pt x="1765" y="27"/>
                    </a:lnTo>
                    <a:cubicBezTo>
                      <a:pt x="1272" y="286"/>
                      <a:pt x="805" y="572"/>
                      <a:pt x="351" y="883"/>
                    </a:cubicBezTo>
                    <a:cubicBezTo>
                      <a:pt x="1" y="1129"/>
                      <a:pt x="792" y="1142"/>
                      <a:pt x="740" y="1207"/>
                    </a:cubicBezTo>
                    <a:cubicBezTo>
                      <a:pt x="520" y="1415"/>
                      <a:pt x="312" y="1635"/>
                      <a:pt x="118" y="1856"/>
                    </a:cubicBezTo>
                    <a:cubicBezTo>
                      <a:pt x="1791" y="2089"/>
                      <a:pt x="3334" y="2893"/>
                      <a:pt x="4476" y="4152"/>
                    </a:cubicBezTo>
                    <a:cubicBezTo>
                      <a:pt x="5462" y="3892"/>
                      <a:pt x="6460" y="3685"/>
                      <a:pt x="7472" y="3503"/>
                    </a:cubicBezTo>
                    <a:cubicBezTo>
                      <a:pt x="6097" y="1622"/>
                      <a:pt x="4151" y="468"/>
                      <a:pt x="1882" y="40"/>
                    </a:cubicBezTo>
                    <a:cubicBezTo>
                      <a:pt x="1856" y="40"/>
                      <a:pt x="1843" y="27"/>
                      <a:pt x="1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0"/>
              <p:cNvSpPr/>
              <p:nvPr/>
            </p:nvSpPr>
            <p:spPr>
              <a:xfrm>
                <a:off x="413156" y="3764088"/>
                <a:ext cx="364893" cy="209454"/>
              </a:xfrm>
              <a:custGeom>
                <a:rect b="b" l="l" r="r" t="t"/>
                <a:pathLst>
                  <a:path extrusionOk="0" h="4661" w="8120">
                    <a:moveTo>
                      <a:pt x="3426" y="0"/>
                    </a:moveTo>
                    <a:cubicBezTo>
                      <a:pt x="3364" y="0"/>
                      <a:pt x="3304" y="2"/>
                      <a:pt x="3243" y="4"/>
                    </a:cubicBezTo>
                    <a:cubicBezTo>
                      <a:pt x="2828" y="4"/>
                      <a:pt x="1466" y="159"/>
                      <a:pt x="1518" y="276"/>
                    </a:cubicBezTo>
                    <a:lnTo>
                      <a:pt x="2089" y="535"/>
                    </a:lnTo>
                    <a:cubicBezTo>
                      <a:pt x="2166" y="587"/>
                      <a:pt x="2141" y="704"/>
                      <a:pt x="2050" y="717"/>
                    </a:cubicBezTo>
                    <a:cubicBezTo>
                      <a:pt x="1349" y="717"/>
                      <a:pt x="649" y="860"/>
                      <a:pt x="0" y="1119"/>
                    </a:cubicBezTo>
                    <a:cubicBezTo>
                      <a:pt x="2296" y="1482"/>
                      <a:pt x="4333" y="2753"/>
                      <a:pt x="5655" y="4660"/>
                    </a:cubicBezTo>
                    <a:cubicBezTo>
                      <a:pt x="6486" y="4517"/>
                      <a:pt x="7303" y="4401"/>
                      <a:pt x="8120" y="4297"/>
                    </a:cubicBezTo>
                    <a:cubicBezTo>
                      <a:pt x="7264" y="2507"/>
                      <a:pt x="5967" y="1184"/>
                      <a:pt x="4345" y="82"/>
                    </a:cubicBezTo>
                    <a:cubicBezTo>
                      <a:pt x="4043" y="27"/>
                      <a:pt x="3731" y="0"/>
                      <a:pt x="3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0"/>
              <p:cNvSpPr/>
              <p:nvPr/>
            </p:nvSpPr>
            <p:spPr>
              <a:xfrm>
                <a:off x="620049" y="3747326"/>
                <a:ext cx="273984" cy="208690"/>
              </a:xfrm>
              <a:custGeom>
                <a:rect b="b" l="l" r="r" t="t"/>
                <a:pathLst>
                  <a:path extrusionOk="0" h="4644" w="6097">
                    <a:moveTo>
                      <a:pt x="1090" y="1"/>
                    </a:moveTo>
                    <a:lnTo>
                      <a:pt x="1090" y="1"/>
                    </a:lnTo>
                    <a:cubicBezTo>
                      <a:pt x="1155" y="39"/>
                      <a:pt x="1207" y="91"/>
                      <a:pt x="1233" y="156"/>
                    </a:cubicBezTo>
                    <a:cubicBezTo>
                      <a:pt x="1337" y="403"/>
                      <a:pt x="1505" y="597"/>
                      <a:pt x="1596" y="844"/>
                    </a:cubicBezTo>
                    <a:cubicBezTo>
                      <a:pt x="1617" y="907"/>
                      <a:pt x="1561" y="971"/>
                      <a:pt x="1504" y="971"/>
                    </a:cubicBezTo>
                    <a:cubicBezTo>
                      <a:pt x="1491" y="971"/>
                      <a:pt x="1478" y="968"/>
                      <a:pt x="1467" y="960"/>
                    </a:cubicBezTo>
                    <a:cubicBezTo>
                      <a:pt x="987" y="753"/>
                      <a:pt x="507" y="597"/>
                      <a:pt x="1" y="493"/>
                    </a:cubicBezTo>
                    <a:lnTo>
                      <a:pt x="1" y="493"/>
                    </a:lnTo>
                    <a:cubicBezTo>
                      <a:pt x="1648" y="1414"/>
                      <a:pt x="2906" y="2958"/>
                      <a:pt x="3697" y="4644"/>
                    </a:cubicBezTo>
                    <a:cubicBezTo>
                      <a:pt x="4502" y="4553"/>
                      <a:pt x="5306" y="4475"/>
                      <a:pt x="6097" y="4398"/>
                    </a:cubicBezTo>
                    <a:cubicBezTo>
                      <a:pt x="5020" y="3827"/>
                      <a:pt x="4346" y="2828"/>
                      <a:pt x="3594" y="1881"/>
                    </a:cubicBezTo>
                    <a:cubicBezTo>
                      <a:pt x="3023" y="1155"/>
                      <a:pt x="2258" y="260"/>
                      <a:pt x="1324" y="65"/>
                    </a:cubicBezTo>
                    <a:cubicBezTo>
                      <a:pt x="1246" y="39"/>
                      <a:pt x="1168" y="27"/>
                      <a:pt x="10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0"/>
              <p:cNvSpPr/>
              <p:nvPr/>
            </p:nvSpPr>
            <p:spPr>
              <a:xfrm>
                <a:off x="202174" y="4095279"/>
                <a:ext cx="42556" cy="40848"/>
              </a:xfrm>
              <a:custGeom>
                <a:rect b="b" l="l" r="r" t="t"/>
                <a:pathLst>
                  <a:path extrusionOk="0" h="909" w="947">
                    <a:moveTo>
                      <a:pt x="947" y="1"/>
                    </a:moveTo>
                    <a:cubicBezTo>
                      <a:pt x="804" y="1"/>
                      <a:pt x="662" y="14"/>
                      <a:pt x="519" y="40"/>
                    </a:cubicBezTo>
                    <a:cubicBezTo>
                      <a:pt x="337" y="312"/>
                      <a:pt x="169" y="611"/>
                      <a:pt x="0" y="909"/>
                    </a:cubicBezTo>
                    <a:cubicBezTo>
                      <a:pt x="337" y="623"/>
                      <a:pt x="649" y="312"/>
                      <a:pt x="947"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0"/>
              <p:cNvSpPr/>
              <p:nvPr/>
            </p:nvSpPr>
            <p:spPr>
              <a:xfrm>
                <a:off x="227789" y="3988642"/>
                <a:ext cx="99132" cy="103806"/>
              </a:xfrm>
              <a:custGeom>
                <a:rect b="b" l="l" r="r" t="t"/>
                <a:pathLst>
                  <a:path extrusionOk="0" h="2310" w="2206">
                    <a:moveTo>
                      <a:pt x="909" y="0"/>
                    </a:moveTo>
                    <a:lnTo>
                      <a:pt x="870" y="78"/>
                    </a:lnTo>
                    <a:cubicBezTo>
                      <a:pt x="755" y="331"/>
                      <a:pt x="353" y="953"/>
                      <a:pt x="691" y="953"/>
                    </a:cubicBezTo>
                    <a:cubicBezTo>
                      <a:pt x="734" y="953"/>
                      <a:pt x="789" y="943"/>
                      <a:pt x="857" y="921"/>
                    </a:cubicBezTo>
                    <a:cubicBezTo>
                      <a:pt x="867" y="919"/>
                      <a:pt x="877" y="918"/>
                      <a:pt x="886" y="918"/>
                    </a:cubicBezTo>
                    <a:cubicBezTo>
                      <a:pt x="972" y="918"/>
                      <a:pt x="1019" y="1020"/>
                      <a:pt x="961" y="1090"/>
                    </a:cubicBezTo>
                    <a:cubicBezTo>
                      <a:pt x="610" y="1466"/>
                      <a:pt x="299" y="1881"/>
                      <a:pt x="1" y="2309"/>
                    </a:cubicBezTo>
                    <a:cubicBezTo>
                      <a:pt x="169" y="2283"/>
                      <a:pt x="325" y="2270"/>
                      <a:pt x="481" y="2270"/>
                    </a:cubicBezTo>
                    <a:cubicBezTo>
                      <a:pt x="1077" y="1648"/>
                      <a:pt x="1635" y="999"/>
                      <a:pt x="2206" y="363"/>
                    </a:cubicBezTo>
                    <a:cubicBezTo>
                      <a:pt x="1791" y="221"/>
                      <a:pt x="1363" y="104"/>
                      <a:pt x="909"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0"/>
              <p:cNvSpPr/>
              <p:nvPr/>
            </p:nvSpPr>
            <p:spPr>
              <a:xfrm>
                <a:off x="271513" y="3906451"/>
                <a:ext cx="132925" cy="90954"/>
              </a:xfrm>
              <a:custGeom>
                <a:rect b="b" l="l" r="r" t="t"/>
                <a:pathLst>
                  <a:path extrusionOk="0" h="2024" w="2958">
                    <a:moveTo>
                      <a:pt x="1168" y="0"/>
                    </a:moveTo>
                    <a:cubicBezTo>
                      <a:pt x="857" y="338"/>
                      <a:pt x="584" y="714"/>
                      <a:pt x="338" y="1103"/>
                    </a:cubicBezTo>
                    <a:cubicBezTo>
                      <a:pt x="221" y="1298"/>
                      <a:pt x="104" y="1518"/>
                      <a:pt x="1" y="1726"/>
                    </a:cubicBezTo>
                    <a:cubicBezTo>
                      <a:pt x="481" y="1751"/>
                      <a:pt x="947" y="1855"/>
                      <a:pt x="1401" y="2024"/>
                    </a:cubicBezTo>
                    <a:cubicBezTo>
                      <a:pt x="1881" y="1479"/>
                      <a:pt x="2400" y="960"/>
                      <a:pt x="2958" y="493"/>
                    </a:cubicBezTo>
                    <a:cubicBezTo>
                      <a:pt x="2387" y="260"/>
                      <a:pt x="1791" y="91"/>
                      <a:pt x="1194"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0"/>
              <p:cNvSpPr/>
              <p:nvPr/>
            </p:nvSpPr>
            <p:spPr>
              <a:xfrm>
                <a:off x="323955" y="3817294"/>
                <a:ext cx="201140" cy="105513"/>
              </a:xfrm>
              <a:custGeom>
                <a:rect b="b" l="l" r="r" t="t"/>
                <a:pathLst>
                  <a:path extrusionOk="0" h="2348" w="4476">
                    <a:moveTo>
                      <a:pt x="1817" y="0"/>
                    </a:moveTo>
                    <a:lnTo>
                      <a:pt x="1752" y="26"/>
                    </a:lnTo>
                    <a:cubicBezTo>
                      <a:pt x="1259" y="285"/>
                      <a:pt x="792" y="571"/>
                      <a:pt x="338" y="882"/>
                    </a:cubicBezTo>
                    <a:cubicBezTo>
                      <a:pt x="1" y="1128"/>
                      <a:pt x="779" y="1154"/>
                      <a:pt x="727" y="1206"/>
                    </a:cubicBezTo>
                    <a:cubicBezTo>
                      <a:pt x="507" y="1414"/>
                      <a:pt x="299" y="1634"/>
                      <a:pt x="105" y="1855"/>
                    </a:cubicBezTo>
                    <a:cubicBezTo>
                      <a:pt x="727" y="1946"/>
                      <a:pt x="1337" y="2114"/>
                      <a:pt x="1921" y="2348"/>
                    </a:cubicBezTo>
                    <a:cubicBezTo>
                      <a:pt x="2375" y="1984"/>
                      <a:pt x="2854" y="1673"/>
                      <a:pt x="3360" y="1401"/>
                    </a:cubicBezTo>
                    <a:cubicBezTo>
                      <a:pt x="3723" y="1219"/>
                      <a:pt x="4100" y="1064"/>
                      <a:pt x="4476" y="947"/>
                    </a:cubicBezTo>
                    <a:cubicBezTo>
                      <a:pt x="3659" y="519"/>
                      <a:pt x="2777" y="221"/>
                      <a:pt x="1869" y="39"/>
                    </a:cubicBezTo>
                    <a:cubicBezTo>
                      <a:pt x="1843" y="39"/>
                      <a:pt x="1830" y="26"/>
                      <a:pt x="1817"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0"/>
              <p:cNvSpPr/>
              <p:nvPr/>
            </p:nvSpPr>
            <p:spPr>
              <a:xfrm>
                <a:off x="413156" y="3764088"/>
                <a:ext cx="289712" cy="92302"/>
              </a:xfrm>
              <a:custGeom>
                <a:rect b="b" l="l" r="r" t="t"/>
                <a:pathLst>
                  <a:path extrusionOk="0" h="2054" w="6447">
                    <a:moveTo>
                      <a:pt x="3431" y="0"/>
                    </a:moveTo>
                    <a:cubicBezTo>
                      <a:pt x="3368" y="0"/>
                      <a:pt x="3305" y="1"/>
                      <a:pt x="3243" y="4"/>
                    </a:cubicBezTo>
                    <a:cubicBezTo>
                      <a:pt x="2841" y="4"/>
                      <a:pt x="1466" y="159"/>
                      <a:pt x="1531" y="289"/>
                    </a:cubicBezTo>
                    <a:lnTo>
                      <a:pt x="2102" y="548"/>
                    </a:lnTo>
                    <a:cubicBezTo>
                      <a:pt x="2179" y="587"/>
                      <a:pt x="2153" y="704"/>
                      <a:pt x="2063" y="717"/>
                    </a:cubicBezTo>
                    <a:cubicBezTo>
                      <a:pt x="1362" y="730"/>
                      <a:pt x="662" y="860"/>
                      <a:pt x="0" y="1119"/>
                    </a:cubicBezTo>
                    <a:cubicBezTo>
                      <a:pt x="973" y="1262"/>
                      <a:pt x="1907" y="1573"/>
                      <a:pt x="2763" y="2053"/>
                    </a:cubicBezTo>
                    <a:cubicBezTo>
                      <a:pt x="3509" y="1850"/>
                      <a:pt x="4280" y="1749"/>
                      <a:pt x="5054" y="1749"/>
                    </a:cubicBezTo>
                    <a:cubicBezTo>
                      <a:pt x="5519" y="1749"/>
                      <a:pt x="5985" y="1786"/>
                      <a:pt x="6447" y="1858"/>
                    </a:cubicBezTo>
                    <a:cubicBezTo>
                      <a:pt x="5824" y="1184"/>
                      <a:pt x="5111" y="587"/>
                      <a:pt x="4345" y="69"/>
                    </a:cubicBezTo>
                    <a:cubicBezTo>
                      <a:pt x="4045" y="26"/>
                      <a:pt x="3735" y="0"/>
                      <a:pt x="3431"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0"/>
              <p:cNvSpPr/>
              <p:nvPr/>
            </p:nvSpPr>
            <p:spPr>
              <a:xfrm>
                <a:off x="620633" y="3746742"/>
                <a:ext cx="201140" cy="136430"/>
              </a:xfrm>
              <a:custGeom>
                <a:rect b="b" l="l" r="r" t="t"/>
                <a:pathLst>
                  <a:path extrusionOk="0" h="3036" w="4476">
                    <a:moveTo>
                      <a:pt x="1064" y="1"/>
                    </a:moveTo>
                    <a:lnTo>
                      <a:pt x="1064" y="1"/>
                    </a:lnTo>
                    <a:cubicBezTo>
                      <a:pt x="1129" y="40"/>
                      <a:pt x="1181" y="104"/>
                      <a:pt x="1220" y="169"/>
                    </a:cubicBezTo>
                    <a:cubicBezTo>
                      <a:pt x="1324" y="403"/>
                      <a:pt x="1479" y="597"/>
                      <a:pt x="1583" y="857"/>
                    </a:cubicBezTo>
                    <a:cubicBezTo>
                      <a:pt x="1594" y="918"/>
                      <a:pt x="1547" y="972"/>
                      <a:pt x="1488" y="972"/>
                    </a:cubicBezTo>
                    <a:cubicBezTo>
                      <a:pt x="1473" y="972"/>
                      <a:pt x="1457" y="968"/>
                      <a:pt x="1441" y="960"/>
                    </a:cubicBezTo>
                    <a:cubicBezTo>
                      <a:pt x="974" y="766"/>
                      <a:pt x="494" y="610"/>
                      <a:pt x="1" y="506"/>
                    </a:cubicBezTo>
                    <a:lnTo>
                      <a:pt x="1" y="506"/>
                    </a:lnTo>
                    <a:cubicBezTo>
                      <a:pt x="818" y="973"/>
                      <a:pt x="1544" y="1583"/>
                      <a:pt x="2167" y="2296"/>
                    </a:cubicBezTo>
                    <a:cubicBezTo>
                      <a:pt x="2958" y="2439"/>
                      <a:pt x="3736" y="2685"/>
                      <a:pt x="4476" y="3036"/>
                    </a:cubicBezTo>
                    <a:cubicBezTo>
                      <a:pt x="4164" y="2660"/>
                      <a:pt x="3879" y="2270"/>
                      <a:pt x="3581" y="1881"/>
                    </a:cubicBezTo>
                    <a:cubicBezTo>
                      <a:pt x="3010" y="1168"/>
                      <a:pt x="2245" y="273"/>
                      <a:pt x="1311" y="65"/>
                    </a:cubicBezTo>
                    <a:cubicBezTo>
                      <a:pt x="1220" y="52"/>
                      <a:pt x="1142" y="27"/>
                      <a:pt x="106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0" name="Google Shape;1060;p30"/>
          <p:cNvGrpSpPr/>
          <p:nvPr/>
        </p:nvGrpSpPr>
        <p:grpSpPr>
          <a:xfrm>
            <a:off x="49118" y="2161868"/>
            <a:ext cx="959002" cy="1033245"/>
            <a:chOff x="-183782" y="2021143"/>
            <a:chExt cx="959002" cy="1033245"/>
          </a:xfrm>
        </p:grpSpPr>
        <p:sp>
          <p:nvSpPr>
            <p:cNvPr id="1061" name="Google Shape;1061;p30"/>
            <p:cNvSpPr/>
            <p:nvPr/>
          </p:nvSpPr>
          <p:spPr>
            <a:xfrm flipH="1" rot="-1587215">
              <a:off x="-34494" y="2125028"/>
              <a:ext cx="660425" cy="825475"/>
            </a:xfrm>
            <a:custGeom>
              <a:rect b="b" l="l" r="r" t="t"/>
              <a:pathLst>
                <a:path extrusionOk="0" h="14544" w="11636">
                  <a:moveTo>
                    <a:pt x="11038" y="1"/>
                  </a:moveTo>
                  <a:lnTo>
                    <a:pt x="11025" y="14"/>
                  </a:lnTo>
                  <a:cubicBezTo>
                    <a:pt x="11012" y="14"/>
                    <a:pt x="11000" y="14"/>
                    <a:pt x="10987" y="27"/>
                  </a:cubicBezTo>
                  <a:cubicBezTo>
                    <a:pt x="10867" y="22"/>
                    <a:pt x="10747" y="20"/>
                    <a:pt x="10627" y="20"/>
                  </a:cubicBezTo>
                  <a:cubicBezTo>
                    <a:pt x="7630" y="20"/>
                    <a:pt x="4601" y="1410"/>
                    <a:pt x="2543" y="3568"/>
                  </a:cubicBezTo>
                  <a:cubicBezTo>
                    <a:pt x="1" y="6253"/>
                    <a:pt x="234" y="9521"/>
                    <a:pt x="896" y="12893"/>
                  </a:cubicBezTo>
                  <a:cubicBezTo>
                    <a:pt x="896" y="12906"/>
                    <a:pt x="896" y="12906"/>
                    <a:pt x="896" y="12919"/>
                  </a:cubicBezTo>
                  <a:cubicBezTo>
                    <a:pt x="688" y="13308"/>
                    <a:pt x="481" y="13711"/>
                    <a:pt x="286" y="14100"/>
                  </a:cubicBezTo>
                  <a:cubicBezTo>
                    <a:pt x="249" y="14174"/>
                    <a:pt x="700" y="14543"/>
                    <a:pt x="1039" y="14543"/>
                  </a:cubicBezTo>
                  <a:cubicBezTo>
                    <a:pt x="1172" y="14543"/>
                    <a:pt x="1287" y="14487"/>
                    <a:pt x="1350" y="14333"/>
                  </a:cubicBezTo>
                  <a:cubicBezTo>
                    <a:pt x="1388" y="14190"/>
                    <a:pt x="1440" y="14035"/>
                    <a:pt x="1492" y="13892"/>
                  </a:cubicBezTo>
                  <a:cubicBezTo>
                    <a:pt x="4462" y="13192"/>
                    <a:pt x="8042" y="11752"/>
                    <a:pt x="9832" y="9171"/>
                  </a:cubicBezTo>
                  <a:cubicBezTo>
                    <a:pt x="11635" y="6590"/>
                    <a:pt x="11505" y="3166"/>
                    <a:pt x="11142" y="182"/>
                  </a:cubicBezTo>
                  <a:cubicBezTo>
                    <a:pt x="11155" y="169"/>
                    <a:pt x="11155" y="169"/>
                    <a:pt x="11155" y="169"/>
                  </a:cubicBezTo>
                  <a:cubicBezTo>
                    <a:pt x="11129" y="105"/>
                    <a:pt x="11090" y="53"/>
                    <a:pt x="11038" y="1"/>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 name="Google Shape;1062;p30"/>
            <p:cNvGrpSpPr/>
            <p:nvPr/>
          </p:nvGrpSpPr>
          <p:grpSpPr>
            <a:xfrm flipH="1" rot="-1587215">
              <a:off x="-34468" y="2125401"/>
              <a:ext cx="660369" cy="824737"/>
              <a:chOff x="1171325" y="3362584"/>
              <a:chExt cx="1305709" cy="1630705"/>
            </a:xfrm>
          </p:grpSpPr>
          <p:sp>
            <p:nvSpPr>
              <p:cNvPr id="1063" name="Google Shape;1063;p30"/>
              <p:cNvSpPr/>
              <p:nvPr/>
            </p:nvSpPr>
            <p:spPr>
              <a:xfrm>
                <a:off x="1171325" y="3362584"/>
                <a:ext cx="1305709" cy="1630705"/>
              </a:xfrm>
              <a:custGeom>
                <a:rect b="b" l="l" r="r" t="t"/>
                <a:pathLst>
                  <a:path extrusionOk="0" h="14531" w="11635">
                    <a:moveTo>
                      <a:pt x="10766" y="221"/>
                    </a:moveTo>
                    <a:lnTo>
                      <a:pt x="10766" y="221"/>
                    </a:lnTo>
                    <a:cubicBezTo>
                      <a:pt x="9754" y="1103"/>
                      <a:pt x="8781" y="2037"/>
                      <a:pt x="7873" y="3023"/>
                    </a:cubicBezTo>
                    <a:cubicBezTo>
                      <a:pt x="8120" y="2284"/>
                      <a:pt x="8146" y="1493"/>
                      <a:pt x="7964" y="740"/>
                    </a:cubicBezTo>
                    <a:cubicBezTo>
                      <a:pt x="7951" y="727"/>
                      <a:pt x="7951" y="714"/>
                      <a:pt x="7951" y="701"/>
                    </a:cubicBezTo>
                    <a:cubicBezTo>
                      <a:pt x="8872" y="455"/>
                      <a:pt x="9806" y="286"/>
                      <a:pt x="10766" y="221"/>
                    </a:cubicBezTo>
                    <a:close/>
                    <a:moveTo>
                      <a:pt x="10909" y="429"/>
                    </a:moveTo>
                    <a:cubicBezTo>
                      <a:pt x="10960" y="1246"/>
                      <a:pt x="11012" y="2089"/>
                      <a:pt x="11025" y="2919"/>
                    </a:cubicBezTo>
                    <a:cubicBezTo>
                      <a:pt x="10885" y="2890"/>
                      <a:pt x="10744" y="2877"/>
                      <a:pt x="10602" y="2877"/>
                    </a:cubicBezTo>
                    <a:cubicBezTo>
                      <a:pt x="9799" y="2877"/>
                      <a:pt x="8985" y="3307"/>
                      <a:pt x="8301" y="3736"/>
                    </a:cubicBezTo>
                    <a:cubicBezTo>
                      <a:pt x="9183" y="2634"/>
                      <a:pt x="10052" y="1544"/>
                      <a:pt x="10909" y="429"/>
                    </a:cubicBezTo>
                    <a:close/>
                    <a:moveTo>
                      <a:pt x="7796" y="753"/>
                    </a:moveTo>
                    <a:cubicBezTo>
                      <a:pt x="7796" y="753"/>
                      <a:pt x="7796" y="766"/>
                      <a:pt x="7796" y="766"/>
                    </a:cubicBezTo>
                    <a:cubicBezTo>
                      <a:pt x="7938" y="1687"/>
                      <a:pt x="7809" y="2634"/>
                      <a:pt x="7432" y="3490"/>
                    </a:cubicBezTo>
                    <a:cubicBezTo>
                      <a:pt x="7432" y="3490"/>
                      <a:pt x="7432" y="3496"/>
                      <a:pt x="7432" y="3503"/>
                    </a:cubicBezTo>
                    <a:cubicBezTo>
                      <a:pt x="6602" y="4411"/>
                      <a:pt x="5824" y="5358"/>
                      <a:pt x="5072" y="6344"/>
                    </a:cubicBezTo>
                    <a:cubicBezTo>
                      <a:pt x="5059" y="5059"/>
                      <a:pt x="4670" y="3723"/>
                      <a:pt x="3840" y="2751"/>
                    </a:cubicBezTo>
                    <a:cubicBezTo>
                      <a:pt x="5020" y="1830"/>
                      <a:pt x="6356" y="1155"/>
                      <a:pt x="7796" y="753"/>
                    </a:cubicBezTo>
                    <a:close/>
                    <a:moveTo>
                      <a:pt x="10913" y="3151"/>
                    </a:moveTo>
                    <a:cubicBezTo>
                      <a:pt x="10955" y="3151"/>
                      <a:pt x="10996" y="3151"/>
                      <a:pt x="11038" y="3153"/>
                    </a:cubicBezTo>
                    <a:cubicBezTo>
                      <a:pt x="11051" y="4502"/>
                      <a:pt x="10947" y="5851"/>
                      <a:pt x="10519" y="7122"/>
                    </a:cubicBezTo>
                    <a:cubicBezTo>
                      <a:pt x="9689" y="6827"/>
                      <a:pt x="8785" y="6655"/>
                      <a:pt x="7888" y="6655"/>
                    </a:cubicBezTo>
                    <a:cubicBezTo>
                      <a:pt x="7090" y="6655"/>
                      <a:pt x="6297" y="6791"/>
                      <a:pt x="5565" y="7096"/>
                    </a:cubicBezTo>
                    <a:lnTo>
                      <a:pt x="5643" y="7018"/>
                    </a:lnTo>
                    <a:cubicBezTo>
                      <a:pt x="6408" y="6045"/>
                      <a:pt x="8055" y="4203"/>
                      <a:pt x="8120" y="4177"/>
                    </a:cubicBezTo>
                    <a:cubicBezTo>
                      <a:pt x="9018" y="3616"/>
                      <a:pt x="9869" y="3151"/>
                      <a:pt x="10913" y="3151"/>
                    </a:cubicBezTo>
                    <a:close/>
                    <a:moveTo>
                      <a:pt x="3736" y="2842"/>
                    </a:moveTo>
                    <a:cubicBezTo>
                      <a:pt x="4423" y="4074"/>
                      <a:pt x="4851" y="5280"/>
                      <a:pt x="4812" y="6707"/>
                    </a:cubicBezTo>
                    <a:cubicBezTo>
                      <a:pt x="4060" y="7718"/>
                      <a:pt x="3347" y="8769"/>
                      <a:pt x="2672" y="9833"/>
                    </a:cubicBezTo>
                    <a:lnTo>
                      <a:pt x="2672" y="9820"/>
                    </a:lnTo>
                    <a:cubicBezTo>
                      <a:pt x="2685" y="7861"/>
                      <a:pt x="1401" y="5708"/>
                      <a:pt x="1375" y="5708"/>
                    </a:cubicBezTo>
                    <a:cubicBezTo>
                      <a:pt x="1803" y="4852"/>
                      <a:pt x="2387" y="4074"/>
                      <a:pt x="3074" y="3425"/>
                    </a:cubicBezTo>
                    <a:cubicBezTo>
                      <a:pt x="3295" y="3218"/>
                      <a:pt x="3515" y="3023"/>
                      <a:pt x="3736" y="2842"/>
                    </a:cubicBezTo>
                    <a:close/>
                    <a:moveTo>
                      <a:pt x="8040" y="6959"/>
                    </a:moveTo>
                    <a:cubicBezTo>
                      <a:pt x="8833" y="6959"/>
                      <a:pt x="9623" y="7081"/>
                      <a:pt x="10429" y="7368"/>
                    </a:cubicBezTo>
                    <a:cubicBezTo>
                      <a:pt x="10208" y="7939"/>
                      <a:pt x="9936" y="8484"/>
                      <a:pt x="9586" y="8977"/>
                    </a:cubicBezTo>
                    <a:cubicBezTo>
                      <a:pt x="9183" y="9547"/>
                      <a:pt x="8717" y="10053"/>
                      <a:pt x="8198" y="10507"/>
                    </a:cubicBezTo>
                    <a:cubicBezTo>
                      <a:pt x="8185" y="10455"/>
                      <a:pt x="8159" y="10429"/>
                      <a:pt x="8120" y="10416"/>
                    </a:cubicBezTo>
                    <a:cubicBezTo>
                      <a:pt x="7326" y="10107"/>
                      <a:pt x="6491" y="9951"/>
                      <a:pt x="5656" y="9951"/>
                    </a:cubicBezTo>
                    <a:cubicBezTo>
                      <a:pt x="4811" y="9951"/>
                      <a:pt x="3967" y="10110"/>
                      <a:pt x="3165" y="10429"/>
                    </a:cubicBezTo>
                    <a:cubicBezTo>
                      <a:pt x="3853" y="9353"/>
                      <a:pt x="4592" y="8315"/>
                      <a:pt x="5396" y="7329"/>
                    </a:cubicBezTo>
                    <a:lnTo>
                      <a:pt x="5448" y="7329"/>
                    </a:lnTo>
                    <a:cubicBezTo>
                      <a:pt x="6329" y="7101"/>
                      <a:pt x="7186" y="6959"/>
                      <a:pt x="8040" y="6959"/>
                    </a:cubicBezTo>
                    <a:close/>
                    <a:moveTo>
                      <a:pt x="1285" y="5890"/>
                    </a:moveTo>
                    <a:cubicBezTo>
                      <a:pt x="1505" y="6577"/>
                      <a:pt x="1868" y="7213"/>
                      <a:pt x="2063" y="7913"/>
                    </a:cubicBezTo>
                    <a:cubicBezTo>
                      <a:pt x="2283" y="8678"/>
                      <a:pt x="2309" y="9430"/>
                      <a:pt x="2452" y="10196"/>
                    </a:cubicBezTo>
                    <a:cubicBezTo>
                      <a:pt x="1972" y="10961"/>
                      <a:pt x="1531" y="11739"/>
                      <a:pt x="1103" y="12517"/>
                    </a:cubicBezTo>
                    <a:cubicBezTo>
                      <a:pt x="844" y="11117"/>
                      <a:pt x="597" y="9703"/>
                      <a:pt x="701" y="8289"/>
                    </a:cubicBezTo>
                    <a:cubicBezTo>
                      <a:pt x="753" y="7459"/>
                      <a:pt x="947" y="6655"/>
                      <a:pt x="1285" y="5890"/>
                    </a:cubicBezTo>
                    <a:close/>
                    <a:moveTo>
                      <a:pt x="5538" y="10188"/>
                    </a:moveTo>
                    <a:cubicBezTo>
                      <a:pt x="6386" y="10188"/>
                      <a:pt x="7194" y="10337"/>
                      <a:pt x="8016" y="10650"/>
                    </a:cubicBezTo>
                    <a:cubicBezTo>
                      <a:pt x="6226" y="12089"/>
                      <a:pt x="3918" y="12829"/>
                      <a:pt x="1726" y="13477"/>
                    </a:cubicBezTo>
                    <a:cubicBezTo>
                      <a:pt x="1674" y="13503"/>
                      <a:pt x="1635" y="13516"/>
                      <a:pt x="1609" y="13555"/>
                    </a:cubicBezTo>
                    <a:cubicBezTo>
                      <a:pt x="1998" y="12504"/>
                      <a:pt x="2491" y="11493"/>
                      <a:pt x="3087" y="10546"/>
                    </a:cubicBezTo>
                    <a:cubicBezTo>
                      <a:pt x="3964" y="10311"/>
                      <a:pt x="4768" y="10188"/>
                      <a:pt x="5538" y="10188"/>
                    </a:cubicBezTo>
                    <a:close/>
                    <a:moveTo>
                      <a:pt x="10351" y="857"/>
                    </a:moveTo>
                    <a:lnTo>
                      <a:pt x="10351" y="857"/>
                    </a:lnTo>
                    <a:cubicBezTo>
                      <a:pt x="8626" y="2932"/>
                      <a:pt x="6966" y="5059"/>
                      <a:pt x="5292" y="7174"/>
                    </a:cubicBezTo>
                    <a:cubicBezTo>
                      <a:pt x="3541" y="9353"/>
                      <a:pt x="1868" y="11622"/>
                      <a:pt x="1090" y="14346"/>
                    </a:cubicBezTo>
                    <a:cubicBezTo>
                      <a:pt x="1061" y="14350"/>
                      <a:pt x="1032" y="14351"/>
                      <a:pt x="1005" y="14351"/>
                    </a:cubicBezTo>
                    <a:cubicBezTo>
                      <a:pt x="921" y="14351"/>
                      <a:pt x="844" y="14337"/>
                      <a:pt x="766" y="14307"/>
                    </a:cubicBezTo>
                    <a:cubicBezTo>
                      <a:pt x="688" y="14281"/>
                      <a:pt x="623" y="14243"/>
                      <a:pt x="571" y="14191"/>
                    </a:cubicBezTo>
                    <a:lnTo>
                      <a:pt x="519" y="14152"/>
                    </a:lnTo>
                    <a:cubicBezTo>
                      <a:pt x="1803" y="11597"/>
                      <a:pt x="5059" y="6875"/>
                      <a:pt x="5059" y="6875"/>
                    </a:cubicBezTo>
                    <a:cubicBezTo>
                      <a:pt x="6680" y="4748"/>
                      <a:pt x="8457" y="2738"/>
                      <a:pt x="10351" y="857"/>
                    </a:cubicBezTo>
                    <a:close/>
                    <a:moveTo>
                      <a:pt x="11038" y="1"/>
                    </a:moveTo>
                    <a:lnTo>
                      <a:pt x="11025" y="14"/>
                    </a:lnTo>
                    <a:lnTo>
                      <a:pt x="10986" y="14"/>
                    </a:lnTo>
                    <a:cubicBezTo>
                      <a:pt x="10867" y="9"/>
                      <a:pt x="10747" y="7"/>
                      <a:pt x="10627" y="7"/>
                    </a:cubicBezTo>
                    <a:cubicBezTo>
                      <a:pt x="7629" y="7"/>
                      <a:pt x="4600" y="1397"/>
                      <a:pt x="2543" y="3555"/>
                    </a:cubicBezTo>
                    <a:cubicBezTo>
                      <a:pt x="0" y="6240"/>
                      <a:pt x="234" y="9508"/>
                      <a:pt x="895" y="12894"/>
                    </a:cubicBezTo>
                    <a:cubicBezTo>
                      <a:pt x="895" y="12894"/>
                      <a:pt x="895" y="12894"/>
                      <a:pt x="895" y="12907"/>
                    </a:cubicBezTo>
                    <a:cubicBezTo>
                      <a:pt x="688" y="13296"/>
                      <a:pt x="480" y="13698"/>
                      <a:pt x="273" y="14087"/>
                    </a:cubicBezTo>
                    <a:cubicBezTo>
                      <a:pt x="245" y="14161"/>
                      <a:pt x="699" y="14530"/>
                      <a:pt x="1039" y="14530"/>
                    </a:cubicBezTo>
                    <a:cubicBezTo>
                      <a:pt x="1172" y="14530"/>
                      <a:pt x="1287" y="14474"/>
                      <a:pt x="1349" y="14320"/>
                    </a:cubicBezTo>
                    <a:cubicBezTo>
                      <a:pt x="1388" y="14178"/>
                      <a:pt x="1440" y="14035"/>
                      <a:pt x="1479" y="13879"/>
                    </a:cubicBezTo>
                    <a:cubicBezTo>
                      <a:pt x="4449" y="13179"/>
                      <a:pt x="8042" y="11739"/>
                      <a:pt x="9832" y="9158"/>
                    </a:cubicBezTo>
                    <a:cubicBezTo>
                      <a:pt x="11635" y="6564"/>
                      <a:pt x="11505" y="3166"/>
                      <a:pt x="11155" y="170"/>
                    </a:cubicBezTo>
                    <a:cubicBezTo>
                      <a:pt x="11155" y="170"/>
                      <a:pt x="11155" y="170"/>
                      <a:pt x="11155" y="157"/>
                    </a:cubicBezTo>
                    <a:cubicBezTo>
                      <a:pt x="11116" y="105"/>
                      <a:pt x="11077" y="53"/>
                      <a:pt x="110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0"/>
              <p:cNvSpPr/>
              <p:nvPr/>
            </p:nvSpPr>
            <p:spPr>
              <a:xfrm>
                <a:off x="1526507" y="4143534"/>
                <a:ext cx="815184" cy="398278"/>
              </a:xfrm>
              <a:custGeom>
                <a:rect b="b" l="l" r="r" t="t"/>
                <a:pathLst>
                  <a:path extrusionOk="0" h="3549" w="7264">
                    <a:moveTo>
                      <a:pt x="4875" y="0"/>
                    </a:moveTo>
                    <a:cubicBezTo>
                      <a:pt x="4021" y="0"/>
                      <a:pt x="3164" y="142"/>
                      <a:pt x="2283" y="370"/>
                    </a:cubicBezTo>
                    <a:lnTo>
                      <a:pt x="2231" y="370"/>
                    </a:lnTo>
                    <a:cubicBezTo>
                      <a:pt x="1427" y="1356"/>
                      <a:pt x="688" y="2394"/>
                      <a:pt x="0" y="3457"/>
                    </a:cubicBezTo>
                    <a:cubicBezTo>
                      <a:pt x="798" y="3146"/>
                      <a:pt x="1638" y="2990"/>
                      <a:pt x="2478" y="2990"/>
                    </a:cubicBezTo>
                    <a:cubicBezTo>
                      <a:pt x="3317" y="2990"/>
                      <a:pt x="4157" y="3146"/>
                      <a:pt x="4955" y="3457"/>
                    </a:cubicBezTo>
                    <a:cubicBezTo>
                      <a:pt x="4994" y="3470"/>
                      <a:pt x="5020" y="3496"/>
                      <a:pt x="5033" y="3548"/>
                    </a:cubicBezTo>
                    <a:cubicBezTo>
                      <a:pt x="5552" y="3094"/>
                      <a:pt x="6018" y="2588"/>
                      <a:pt x="6421" y="2018"/>
                    </a:cubicBezTo>
                    <a:cubicBezTo>
                      <a:pt x="6771" y="1525"/>
                      <a:pt x="7043" y="980"/>
                      <a:pt x="7264" y="409"/>
                    </a:cubicBezTo>
                    <a:cubicBezTo>
                      <a:pt x="6458" y="122"/>
                      <a:pt x="5668" y="0"/>
                      <a:pt x="48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0"/>
              <p:cNvSpPr/>
              <p:nvPr/>
            </p:nvSpPr>
            <p:spPr>
              <a:xfrm>
                <a:off x="1797186" y="3716082"/>
                <a:ext cx="614418" cy="445748"/>
              </a:xfrm>
              <a:custGeom>
                <a:rect b="b" l="l" r="r" t="t"/>
                <a:pathLst>
                  <a:path extrusionOk="0" h="3972" w="5475">
                    <a:moveTo>
                      <a:pt x="5339" y="1"/>
                    </a:moveTo>
                    <a:cubicBezTo>
                      <a:pt x="4293" y="1"/>
                      <a:pt x="3442" y="478"/>
                      <a:pt x="2543" y="1027"/>
                    </a:cubicBezTo>
                    <a:cubicBezTo>
                      <a:pt x="2491" y="1066"/>
                      <a:pt x="831" y="2908"/>
                      <a:pt x="66" y="3868"/>
                    </a:cubicBezTo>
                    <a:lnTo>
                      <a:pt x="1" y="3946"/>
                    </a:lnTo>
                    <a:cubicBezTo>
                      <a:pt x="727" y="3641"/>
                      <a:pt x="1517" y="3505"/>
                      <a:pt x="2313" y="3505"/>
                    </a:cubicBezTo>
                    <a:cubicBezTo>
                      <a:pt x="3208" y="3505"/>
                      <a:pt x="4112" y="3677"/>
                      <a:pt x="4942" y="3972"/>
                    </a:cubicBezTo>
                    <a:cubicBezTo>
                      <a:pt x="5370" y="2701"/>
                      <a:pt x="5474" y="1352"/>
                      <a:pt x="5461" y="3"/>
                    </a:cubicBezTo>
                    <a:cubicBezTo>
                      <a:pt x="5420" y="1"/>
                      <a:pt x="5380" y="1"/>
                      <a:pt x="53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0"/>
              <p:cNvSpPr/>
              <p:nvPr/>
            </p:nvSpPr>
            <p:spPr>
              <a:xfrm>
                <a:off x="1350319" y="4505897"/>
                <a:ext cx="720693" cy="377965"/>
              </a:xfrm>
              <a:custGeom>
                <a:rect b="b" l="l" r="r" t="t"/>
                <a:pathLst>
                  <a:path extrusionOk="0" h="3368" w="6422">
                    <a:moveTo>
                      <a:pt x="3941" y="0"/>
                    </a:moveTo>
                    <a:cubicBezTo>
                      <a:pt x="3169" y="0"/>
                      <a:pt x="2363" y="123"/>
                      <a:pt x="1479" y="358"/>
                    </a:cubicBezTo>
                    <a:cubicBezTo>
                      <a:pt x="883" y="1305"/>
                      <a:pt x="390" y="2316"/>
                      <a:pt x="1" y="3367"/>
                    </a:cubicBezTo>
                    <a:cubicBezTo>
                      <a:pt x="40" y="3328"/>
                      <a:pt x="79" y="3315"/>
                      <a:pt x="118" y="3289"/>
                    </a:cubicBezTo>
                    <a:cubicBezTo>
                      <a:pt x="2310" y="2654"/>
                      <a:pt x="4631" y="1901"/>
                      <a:pt x="6421" y="462"/>
                    </a:cubicBezTo>
                    <a:cubicBezTo>
                      <a:pt x="5599" y="149"/>
                      <a:pt x="4791" y="0"/>
                      <a:pt x="3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0"/>
              <p:cNvSpPr/>
              <p:nvPr/>
            </p:nvSpPr>
            <p:spPr>
              <a:xfrm>
                <a:off x="2101419" y="3410727"/>
                <a:ext cx="307265" cy="371232"/>
              </a:xfrm>
              <a:custGeom>
                <a:rect b="b" l="l" r="r" t="t"/>
                <a:pathLst>
                  <a:path extrusionOk="0" h="3308" w="2738">
                    <a:moveTo>
                      <a:pt x="2621" y="0"/>
                    </a:moveTo>
                    <a:cubicBezTo>
                      <a:pt x="1764" y="1115"/>
                      <a:pt x="883" y="2205"/>
                      <a:pt x="1" y="3307"/>
                    </a:cubicBezTo>
                    <a:cubicBezTo>
                      <a:pt x="695" y="2878"/>
                      <a:pt x="1511" y="2448"/>
                      <a:pt x="2314" y="2448"/>
                    </a:cubicBezTo>
                    <a:cubicBezTo>
                      <a:pt x="2456" y="2448"/>
                      <a:pt x="2597" y="2461"/>
                      <a:pt x="2737" y="2490"/>
                    </a:cubicBezTo>
                    <a:cubicBezTo>
                      <a:pt x="2724" y="1660"/>
                      <a:pt x="2672" y="817"/>
                      <a:pt x="2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0"/>
              <p:cNvSpPr/>
              <p:nvPr/>
            </p:nvSpPr>
            <p:spPr>
              <a:xfrm>
                <a:off x="1231027" y="3458758"/>
                <a:ext cx="1103372" cy="1514443"/>
              </a:xfrm>
              <a:custGeom>
                <a:rect b="b" l="l" r="r" t="t"/>
                <a:pathLst>
                  <a:path extrusionOk="0" h="13495" w="9832">
                    <a:moveTo>
                      <a:pt x="9832" y="0"/>
                    </a:moveTo>
                    <a:lnTo>
                      <a:pt x="9832" y="0"/>
                    </a:lnTo>
                    <a:cubicBezTo>
                      <a:pt x="7925" y="1881"/>
                      <a:pt x="6161" y="3891"/>
                      <a:pt x="4540" y="6018"/>
                    </a:cubicBezTo>
                    <a:cubicBezTo>
                      <a:pt x="4540" y="6018"/>
                      <a:pt x="1284" y="10740"/>
                      <a:pt x="0" y="13295"/>
                    </a:cubicBezTo>
                    <a:lnTo>
                      <a:pt x="52" y="13334"/>
                    </a:lnTo>
                    <a:cubicBezTo>
                      <a:pt x="104" y="13386"/>
                      <a:pt x="169" y="13424"/>
                      <a:pt x="234" y="13450"/>
                    </a:cubicBezTo>
                    <a:cubicBezTo>
                      <a:pt x="312" y="13480"/>
                      <a:pt x="397" y="13494"/>
                      <a:pt x="478" y="13494"/>
                    </a:cubicBezTo>
                    <a:cubicBezTo>
                      <a:pt x="505" y="13494"/>
                      <a:pt x="532" y="13493"/>
                      <a:pt x="558" y="13489"/>
                    </a:cubicBezTo>
                    <a:cubicBezTo>
                      <a:pt x="1349" y="10765"/>
                      <a:pt x="3022" y="8496"/>
                      <a:pt x="4773" y="6317"/>
                    </a:cubicBezTo>
                    <a:cubicBezTo>
                      <a:pt x="6447" y="4202"/>
                      <a:pt x="8107" y="2075"/>
                      <a:pt x="98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0"/>
              <p:cNvSpPr/>
              <p:nvPr/>
            </p:nvSpPr>
            <p:spPr>
              <a:xfrm>
                <a:off x="2054847" y="3387385"/>
                <a:ext cx="324660" cy="314560"/>
              </a:xfrm>
              <a:custGeom>
                <a:rect b="b" l="l" r="r" t="t"/>
                <a:pathLst>
                  <a:path extrusionOk="0" h="2803" w="2893">
                    <a:moveTo>
                      <a:pt x="2893" y="0"/>
                    </a:moveTo>
                    <a:cubicBezTo>
                      <a:pt x="1933" y="65"/>
                      <a:pt x="999" y="234"/>
                      <a:pt x="78" y="480"/>
                    </a:cubicBezTo>
                    <a:cubicBezTo>
                      <a:pt x="78" y="493"/>
                      <a:pt x="78" y="506"/>
                      <a:pt x="91" y="519"/>
                    </a:cubicBezTo>
                    <a:cubicBezTo>
                      <a:pt x="273" y="1272"/>
                      <a:pt x="247" y="2063"/>
                      <a:pt x="0" y="2802"/>
                    </a:cubicBezTo>
                    <a:cubicBezTo>
                      <a:pt x="908" y="1816"/>
                      <a:pt x="1881" y="882"/>
                      <a:pt x="2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0"/>
              <p:cNvSpPr/>
              <p:nvPr/>
            </p:nvSpPr>
            <p:spPr>
              <a:xfrm>
                <a:off x="1603603" y="3447087"/>
                <a:ext cx="460112" cy="627436"/>
              </a:xfrm>
              <a:custGeom>
                <a:rect b="b" l="l" r="r" t="t"/>
                <a:pathLst>
                  <a:path extrusionOk="0" h="5591" w="4100">
                    <a:moveTo>
                      <a:pt x="3957" y="0"/>
                    </a:moveTo>
                    <a:cubicBezTo>
                      <a:pt x="2517" y="402"/>
                      <a:pt x="1181" y="1077"/>
                      <a:pt x="1" y="1998"/>
                    </a:cubicBezTo>
                    <a:cubicBezTo>
                      <a:pt x="831" y="2970"/>
                      <a:pt x="1207" y="4306"/>
                      <a:pt x="1233" y="5591"/>
                    </a:cubicBezTo>
                    <a:cubicBezTo>
                      <a:pt x="1972" y="4605"/>
                      <a:pt x="2763" y="3658"/>
                      <a:pt x="3580" y="2750"/>
                    </a:cubicBezTo>
                    <a:cubicBezTo>
                      <a:pt x="3580" y="2750"/>
                      <a:pt x="3580" y="2737"/>
                      <a:pt x="3580" y="2724"/>
                    </a:cubicBezTo>
                    <a:cubicBezTo>
                      <a:pt x="3970" y="1881"/>
                      <a:pt x="4099" y="934"/>
                      <a:pt x="3957" y="13"/>
                    </a:cubicBezTo>
                    <a:cubicBezTo>
                      <a:pt x="3957" y="0"/>
                      <a:pt x="3957" y="0"/>
                      <a:pt x="39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0"/>
              <p:cNvSpPr/>
              <p:nvPr/>
            </p:nvSpPr>
            <p:spPr>
              <a:xfrm>
                <a:off x="1238321" y="4023457"/>
                <a:ext cx="208173" cy="743923"/>
              </a:xfrm>
              <a:custGeom>
                <a:rect b="b" l="l" r="r" t="t"/>
                <a:pathLst>
                  <a:path extrusionOk="0" h="6629" w="1855">
                    <a:moveTo>
                      <a:pt x="688" y="1"/>
                    </a:moveTo>
                    <a:cubicBezTo>
                      <a:pt x="350" y="753"/>
                      <a:pt x="156" y="1570"/>
                      <a:pt x="104" y="2387"/>
                    </a:cubicBezTo>
                    <a:cubicBezTo>
                      <a:pt x="0" y="3814"/>
                      <a:pt x="247" y="5228"/>
                      <a:pt x="506" y="6628"/>
                    </a:cubicBezTo>
                    <a:cubicBezTo>
                      <a:pt x="934" y="5837"/>
                      <a:pt x="1375" y="5072"/>
                      <a:pt x="1855" y="4307"/>
                    </a:cubicBezTo>
                    <a:cubicBezTo>
                      <a:pt x="1712" y="3541"/>
                      <a:pt x="1686" y="2776"/>
                      <a:pt x="1466" y="2024"/>
                    </a:cubicBezTo>
                    <a:cubicBezTo>
                      <a:pt x="1271" y="1324"/>
                      <a:pt x="908" y="688"/>
                      <a:pt x="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0"/>
              <p:cNvSpPr/>
              <p:nvPr/>
            </p:nvSpPr>
            <p:spPr>
              <a:xfrm>
                <a:off x="1325630" y="3681406"/>
                <a:ext cx="390198" cy="783201"/>
              </a:xfrm>
              <a:custGeom>
                <a:rect b="b" l="l" r="r" t="t"/>
                <a:pathLst>
                  <a:path extrusionOk="0" h="6979" w="3477">
                    <a:moveTo>
                      <a:pt x="2361" y="1"/>
                    </a:moveTo>
                    <a:cubicBezTo>
                      <a:pt x="2140" y="182"/>
                      <a:pt x="1920" y="377"/>
                      <a:pt x="1699" y="571"/>
                    </a:cubicBezTo>
                    <a:cubicBezTo>
                      <a:pt x="999" y="1233"/>
                      <a:pt x="428" y="1998"/>
                      <a:pt x="0" y="2854"/>
                    </a:cubicBezTo>
                    <a:cubicBezTo>
                      <a:pt x="26" y="2867"/>
                      <a:pt x="1310" y="5020"/>
                      <a:pt x="1297" y="6979"/>
                    </a:cubicBezTo>
                    <a:cubicBezTo>
                      <a:pt x="1972" y="5915"/>
                      <a:pt x="2685" y="4877"/>
                      <a:pt x="3437" y="3866"/>
                    </a:cubicBezTo>
                    <a:cubicBezTo>
                      <a:pt x="3476" y="2439"/>
                      <a:pt x="3048" y="1220"/>
                      <a:pt x="23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0"/>
              <p:cNvSpPr/>
              <p:nvPr/>
            </p:nvSpPr>
            <p:spPr>
              <a:xfrm>
                <a:off x="1856888" y="4150043"/>
                <a:ext cx="484801" cy="391769"/>
              </a:xfrm>
              <a:custGeom>
                <a:rect b="b" l="l" r="r" t="t"/>
                <a:pathLst>
                  <a:path extrusionOk="0" h="3491" w="4320">
                    <a:moveTo>
                      <a:pt x="2854" y="1"/>
                    </a:moveTo>
                    <a:cubicBezTo>
                      <a:pt x="2621" y="312"/>
                      <a:pt x="2374" y="611"/>
                      <a:pt x="2102" y="909"/>
                    </a:cubicBezTo>
                    <a:cubicBezTo>
                      <a:pt x="1440" y="1622"/>
                      <a:pt x="740" y="2310"/>
                      <a:pt x="0" y="2945"/>
                    </a:cubicBezTo>
                    <a:cubicBezTo>
                      <a:pt x="675" y="2997"/>
                      <a:pt x="1349" y="3153"/>
                      <a:pt x="1998" y="3386"/>
                    </a:cubicBezTo>
                    <a:cubicBezTo>
                      <a:pt x="2037" y="3412"/>
                      <a:pt x="2063" y="3438"/>
                      <a:pt x="2076" y="3490"/>
                    </a:cubicBezTo>
                    <a:cubicBezTo>
                      <a:pt x="2595" y="3036"/>
                      <a:pt x="3062" y="2530"/>
                      <a:pt x="3464" y="1960"/>
                    </a:cubicBezTo>
                    <a:cubicBezTo>
                      <a:pt x="3814" y="1467"/>
                      <a:pt x="4099" y="922"/>
                      <a:pt x="4320" y="351"/>
                    </a:cubicBezTo>
                    <a:cubicBezTo>
                      <a:pt x="3840" y="183"/>
                      <a:pt x="3347" y="66"/>
                      <a:pt x="285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0"/>
              <p:cNvSpPr/>
              <p:nvPr/>
            </p:nvSpPr>
            <p:spPr>
              <a:xfrm>
                <a:off x="2200399" y="3716306"/>
                <a:ext cx="211203" cy="445523"/>
              </a:xfrm>
              <a:custGeom>
                <a:rect b="b" l="l" r="r" t="t"/>
                <a:pathLst>
                  <a:path extrusionOk="0" h="3970" w="1882">
                    <a:moveTo>
                      <a:pt x="1700" y="1"/>
                    </a:moveTo>
                    <a:cubicBezTo>
                      <a:pt x="1362" y="1298"/>
                      <a:pt x="792" y="2530"/>
                      <a:pt x="1" y="3607"/>
                    </a:cubicBezTo>
                    <a:cubicBezTo>
                      <a:pt x="454" y="3684"/>
                      <a:pt x="908" y="3814"/>
                      <a:pt x="1349" y="3970"/>
                    </a:cubicBezTo>
                    <a:cubicBezTo>
                      <a:pt x="1764" y="2699"/>
                      <a:pt x="1881" y="1350"/>
                      <a:pt x="1868"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0"/>
              <p:cNvSpPr/>
              <p:nvPr/>
            </p:nvSpPr>
            <p:spPr>
              <a:xfrm>
                <a:off x="1458052" y="4506683"/>
                <a:ext cx="612959" cy="340708"/>
              </a:xfrm>
              <a:custGeom>
                <a:rect b="b" l="l" r="r" t="t"/>
                <a:pathLst>
                  <a:path extrusionOk="0" h="3036" w="5462">
                    <a:moveTo>
                      <a:pt x="3295" y="1"/>
                    </a:moveTo>
                    <a:cubicBezTo>
                      <a:pt x="2180" y="999"/>
                      <a:pt x="1038" y="1946"/>
                      <a:pt x="1" y="3036"/>
                    </a:cubicBezTo>
                    <a:cubicBezTo>
                      <a:pt x="1933" y="2452"/>
                      <a:pt x="3892" y="1713"/>
                      <a:pt x="5461" y="455"/>
                    </a:cubicBezTo>
                    <a:cubicBezTo>
                      <a:pt x="4774" y="182"/>
                      <a:pt x="4034" y="40"/>
                      <a:pt x="3295"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6" name="Google Shape;1076;p30"/>
          <p:cNvGrpSpPr/>
          <p:nvPr/>
        </p:nvGrpSpPr>
        <p:grpSpPr>
          <a:xfrm>
            <a:off x="412900" y="803380"/>
            <a:ext cx="416402" cy="345145"/>
            <a:chOff x="240850" y="682105"/>
            <a:chExt cx="416402" cy="345145"/>
          </a:xfrm>
        </p:grpSpPr>
        <p:sp>
          <p:nvSpPr>
            <p:cNvPr id="1077" name="Google Shape;1077;p30"/>
            <p:cNvSpPr/>
            <p:nvPr/>
          </p:nvSpPr>
          <p:spPr>
            <a:xfrm flipH="1" rot="4587341">
              <a:off x="315374" y="672724"/>
              <a:ext cx="267354" cy="363908"/>
            </a:xfrm>
            <a:custGeom>
              <a:rect b="b" l="l" r="r" t="t"/>
              <a:pathLst>
                <a:path extrusionOk="0" h="6411" w="4710">
                  <a:moveTo>
                    <a:pt x="3788" y="0"/>
                  </a:moveTo>
                  <a:cubicBezTo>
                    <a:pt x="3736" y="0"/>
                    <a:pt x="3698" y="26"/>
                    <a:pt x="3672" y="52"/>
                  </a:cubicBezTo>
                  <a:cubicBezTo>
                    <a:pt x="1960" y="792"/>
                    <a:pt x="935" y="2919"/>
                    <a:pt x="1402" y="4722"/>
                  </a:cubicBezTo>
                  <a:cubicBezTo>
                    <a:pt x="1065" y="5046"/>
                    <a:pt x="1" y="5604"/>
                    <a:pt x="1" y="5694"/>
                  </a:cubicBezTo>
                  <a:cubicBezTo>
                    <a:pt x="14" y="5967"/>
                    <a:pt x="144" y="6226"/>
                    <a:pt x="351" y="6408"/>
                  </a:cubicBezTo>
                  <a:cubicBezTo>
                    <a:pt x="354" y="6409"/>
                    <a:pt x="357" y="6410"/>
                    <a:pt x="361" y="6410"/>
                  </a:cubicBezTo>
                  <a:cubicBezTo>
                    <a:pt x="487" y="6410"/>
                    <a:pt x="1399" y="5631"/>
                    <a:pt x="1726" y="5266"/>
                  </a:cubicBezTo>
                  <a:lnTo>
                    <a:pt x="1739" y="5266"/>
                  </a:lnTo>
                  <a:cubicBezTo>
                    <a:pt x="4242" y="4994"/>
                    <a:pt x="4709" y="2063"/>
                    <a:pt x="3970" y="117"/>
                  </a:cubicBezTo>
                  <a:cubicBezTo>
                    <a:pt x="3957" y="91"/>
                    <a:pt x="3944" y="78"/>
                    <a:pt x="3918" y="78"/>
                  </a:cubicBezTo>
                  <a:cubicBezTo>
                    <a:pt x="3918" y="65"/>
                    <a:pt x="3905" y="65"/>
                    <a:pt x="3905" y="52"/>
                  </a:cubicBezTo>
                  <a:cubicBezTo>
                    <a:pt x="3879" y="13"/>
                    <a:pt x="3827" y="0"/>
                    <a:pt x="37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285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 name="Google Shape;1078;p30"/>
            <p:cNvGrpSpPr/>
            <p:nvPr/>
          </p:nvGrpSpPr>
          <p:grpSpPr>
            <a:xfrm flipH="1" rot="4587341">
              <a:off x="315748" y="673074"/>
              <a:ext cx="266615" cy="363225"/>
              <a:chOff x="1449298" y="2400509"/>
              <a:chExt cx="527109" cy="718112"/>
            </a:xfrm>
          </p:grpSpPr>
          <p:sp>
            <p:nvSpPr>
              <p:cNvPr id="1079" name="Google Shape;1079;p30"/>
              <p:cNvSpPr/>
              <p:nvPr/>
            </p:nvSpPr>
            <p:spPr>
              <a:xfrm>
                <a:off x="1449298" y="2400509"/>
                <a:ext cx="527109" cy="718112"/>
              </a:xfrm>
              <a:custGeom>
                <a:rect b="b" l="l" r="r" t="t"/>
                <a:pathLst>
                  <a:path extrusionOk="0" h="6399" w="4697">
                    <a:moveTo>
                      <a:pt x="3814" y="130"/>
                    </a:moveTo>
                    <a:cubicBezTo>
                      <a:pt x="3814" y="130"/>
                      <a:pt x="3373" y="1324"/>
                      <a:pt x="3153" y="1855"/>
                    </a:cubicBezTo>
                    <a:cubicBezTo>
                      <a:pt x="3127" y="1479"/>
                      <a:pt x="3062" y="1090"/>
                      <a:pt x="2997" y="701"/>
                    </a:cubicBezTo>
                    <a:cubicBezTo>
                      <a:pt x="3204" y="519"/>
                      <a:pt x="3762" y="143"/>
                      <a:pt x="3775" y="130"/>
                    </a:cubicBezTo>
                    <a:close/>
                    <a:moveTo>
                      <a:pt x="3918" y="467"/>
                    </a:moveTo>
                    <a:cubicBezTo>
                      <a:pt x="4022" y="1090"/>
                      <a:pt x="4048" y="1713"/>
                      <a:pt x="4009" y="2335"/>
                    </a:cubicBezTo>
                    <a:cubicBezTo>
                      <a:pt x="3803" y="2374"/>
                      <a:pt x="3610" y="2412"/>
                      <a:pt x="3405" y="2463"/>
                    </a:cubicBezTo>
                    <a:lnTo>
                      <a:pt x="3405" y="2463"/>
                    </a:lnTo>
                    <a:cubicBezTo>
                      <a:pt x="3661" y="1819"/>
                      <a:pt x="3828" y="1150"/>
                      <a:pt x="3918" y="467"/>
                    </a:cubicBezTo>
                    <a:close/>
                    <a:moveTo>
                      <a:pt x="2893" y="792"/>
                    </a:moveTo>
                    <a:cubicBezTo>
                      <a:pt x="2919" y="1246"/>
                      <a:pt x="2971" y="1687"/>
                      <a:pt x="3049" y="2128"/>
                    </a:cubicBezTo>
                    <a:cubicBezTo>
                      <a:pt x="2828" y="2659"/>
                      <a:pt x="2569" y="3178"/>
                      <a:pt x="2258" y="3658"/>
                    </a:cubicBezTo>
                    <a:cubicBezTo>
                      <a:pt x="2167" y="3036"/>
                      <a:pt x="2037" y="2478"/>
                      <a:pt x="2063" y="1842"/>
                    </a:cubicBezTo>
                    <a:cubicBezTo>
                      <a:pt x="2284" y="1453"/>
                      <a:pt x="2569" y="1090"/>
                      <a:pt x="2893" y="792"/>
                    </a:cubicBezTo>
                    <a:close/>
                    <a:moveTo>
                      <a:pt x="3996" y="2413"/>
                    </a:moveTo>
                    <a:cubicBezTo>
                      <a:pt x="3970" y="2854"/>
                      <a:pt x="3866" y="3295"/>
                      <a:pt x="3671" y="3710"/>
                    </a:cubicBezTo>
                    <a:cubicBezTo>
                      <a:pt x="3360" y="3762"/>
                      <a:pt x="3062" y="3788"/>
                      <a:pt x="2738" y="3814"/>
                    </a:cubicBezTo>
                    <a:cubicBezTo>
                      <a:pt x="2971" y="3425"/>
                      <a:pt x="3179" y="3023"/>
                      <a:pt x="3347" y="2608"/>
                    </a:cubicBezTo>
                    <a:cubicBezTo>
                      <a:pt x="3581" y="2556"/>
                      <a:pt x="3788" y="2478"/>
                      <a:pt x="3996" y="2413"/>
                    </a:cubicBezTo>
                    <a:close/>
                    <a:moveTo>
                      <a:pt x="1946" y="2076"/>
                    </a:moveTo>
                    <a:lnTo>
                      <a:pt x="1946" y="2076"/>
                    </a:lnTo>
                    <a:cubicBezTo>
                      <a:pt x="1869" y="2634"/>
                      <a:pt x="2167" y="3762"/>
                      <a:pt x="2193" y="3762"/>
                    </a:cubicBezTo>
                    <a:cubicBezTo>
                      <a:pt x="2011" y="4047"/>
                      <a:pt x="1791" y="4307"/>
                      <a:pt x="1570" y="4540"/>
                    </a:cubicBezTo>
                    <a:cubicBezTo>
                      <a:pt x="1453" y="3697"/>
                      <a:pt x="1583" y="2841"/>
                      <a:pt x="1946" y="2076"/>
                    </a:cubicBezTo>
                    <a:close/>
                    <a:moveTo>
                      <a:pt x="3620" y="3827"/>
                    </a:moveTo>
                    <a:cubicBezTo>
                      <a:pt x="3282" y="4488"/>
                      <a:pt x="2634" y="4942"/>
                      <a:pt x="1894" y="5033"/>
                    </a:cubicBezTo>
                    <a:cubicBezTo>
                      <a:pt x="2167" y="4696"/>
                      <a:pt x="2426" y="4333"/>
                      <a:pt x="2647" y="3969"/>
                    </a:cubicBezTo>
                    <a:cubicBezTo>
                      <a:pt x="2686" y="3971"/>
                      <a:pt x="2726" y="3972"/>
                      <a:pt x="2765" y="3972"/>
                    </a:cubicBezTo>
                    <a:cubicBezTo>
                      <a:pt x="3052" y="3972"/>
                      <a:pt x="3346" y="3929"/>
                      <a:pt x="3620" y="3827"/>
                    </a:cubicBezTo>
                    <a:close/>
                    <a:moveTo>
                      <a:pt x="2854" y="3036"/>
                    </a:moveTo>
                    <a:cubicBezTo>
                      <a:pt x="2245" y="5020"/>
                      <a:pt x="468" y="6226"/>
                      <a:pt x="468" y="6239"/>
                    </a:cubicBezTo>
                    <a:cubicBezTo>
                      <a:pt x="312" y="6097"/>
                      <a:pt x="221" y="5902"/>
                      <a:pt x="208" y="5708"/>
                    </a:cubicBezTo>
                    <a:cubicBezTo>
                      <a:pt x="247" y="5695"/>
                      <a:pt x="2478" y="4242"/>
                      <a:pt x="2854" y="3036"/>
                    </a:cubicBezTo>
                    <a:close/>
                    <a:moveTo>
                      <a:pt x="3775" y="1"/>
                    </a:moveTo>
                    <a:cubicBezTo>
                      <a:pt x="3736" y="1"/>
                      <a:pt x="3684" y="26"/>
                      <a:pt x="3658" y="65"/>
                    </a:cubicBezTo>
                    <a:cubicBezTo>
                      <a:pt x="1946" y="792"/>
                      <a:pt x="935" y="2919"/>
                      <a:pt x="1402" y="4722"/>
                    </a:cubicBezTo>
                    <a:cubicBezTo>
                      <a:pt x="1051" y="5046"/>
                      <a:pt x="1" y="5591"/>
                      <a:pt x="1" y="5695"/>
                    </a:cubicBezTo>
                    <a:cubicBezTo>
                      <a:pt x="1" y="5967"/>
                      <a:pt x="130" y="6226"/>
                      <a:pt x="351" y="6395"/>
                    </a:cubicBezTo>
                    <a:cubicBezTo>
                      <a:pt x="353" y="6397"/>
                      <a:pt x="357" y="6399"/>
                      <a:pt x="362" y="6399"/>
                    </a:cubicBezTo>
                    <a:cubicBezTo>
                      <a:pt x="489" y="6399"/>
                      <a:pt x="1401" y="5628"/>
                      <a:pt x="1713" y="5267"/>
                    </a:cubicBezTo>
                    <a:lnTo>
                      <a:pt x="1739" y="5267"/>
                    </a:lnTo>
                    <a:cubicBezTo>
                      <a:pt x="4229" y="4994"/>
                      <a:pt x="4696" y="2076"/>
                      <a:pt x="3957" y="117"/>
                    </a:cubicBezTo>
                    <a:cubicBezTo>
                      <a:pt x="3957" y="91"/>
                      <a:pt x="3931" y="78"/>
                      <a:pt x="3918" y="78"/>
                    </a:cubicBezTo>
                    <a:cubicBezTo>
                      <a:pt x="3905" y="78"/>
                      <a:pt x="3905" y="65"/>
                      <a:pt x="3892" y="52"/>
                    </a:cubicBezTo>
                    <a:cubicBezTo>
                      <a:pt x="3866" y="14"/>
                      <a:pt x="3827" y="1"/>
                      <a:pt x="37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0"/>
              <p:cNvSpPr/>
              <p:nvPr/>
            </p:nvSpPr>
            <p:spPr>
              <a:xfrm>
                <a:off x="1472640" y="2741101"/>
                <a:ext cx="297053" cy="359673"/>
              </a:xfrm>
              <a:custGeom>
                <a:rect b="b" l="l" r="r" t="t"/>
                <a:pathLst>
                  <a:path extrusionOk="0" h="3205" w="2647">
                    <a:moveTo>
                      <a:pt x="2646" y="1"/>
                    </a:moveTo>
                    <a:cubicBezTo>
                      <a:pt x="2270" y="1207"/>
                      <a:pt x="39" y="2673"/>
                      <a:pt x="0" y="2673"/>
                    </a:cubicBezTo>
                    <a:cubicBezTo>
                      <a:pt x="13" y="2867"/>
                      <a:pt x="104" y="3062"/>
                      <a:pt x="260" y="3204"/>
                    </a:cubicBezTo>
                    <a:cubicBezTo>
                      <a:pt x="260" y="3191"/>
                      <a:pt x="2037" y="1985"/>
                      <a:pt x="2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0"/>
              <p:cNvSpPr/>
              <p:nvPr/>
            </p:nvSpPr>
            <p:spPr>
              <a:xfrm>
                <a:off x="1612357" y="2633369"/>
                <a:ext cx="83045" cy="278200"/>
              </a:xfrm>
              <a:custGeom>
                <a:rect b="b" l="l" r="r" t="t"/>
                <a:pathLst>
                  <a:path extrusionOk="0" h="2479" w="740">
                    <a:moveTo>
                      <a:pt x="493" y="1"/>
                    </a:moveTo>
                    <a:cubicBezTo>
                      <a:pt x="130" y="766"/>
                      <a:pt x="0" y="1622"/>
                      <a:pt x="117" y="2478"/>
                    </a:cubicBezTo>
                    <a:cubicBezTo>
                      <a:pt x="338" y="2232"/>
                      <a:pt x="558" y="1972"/>
                      <a:pt x="740" y="1687"/>
                    </a:cubicBezTo>
                    <a:cubicBezTo>
                      <a:pt x="714" y="1687"/>
                      <a:pt x="416" y="559"/>
                      <a:pt x="4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0"/>
              <p:cNvSpPr/>
              <p:nvPr/>
            </p:nvSpPr>
            <p:spPr>
              <a:xfrm>
                <a:off x="1677894" y="2489276"/>
                <a:ext cx="113569" cy="321854"/>
              </a:xfrm>
              <a:custGeom>
                <a:rect b="b" l="l" r="r" t="t"/>
                <a:pathLst>
                  <a:path extrusionOk="0" h="2868" w="1012">
                    <a:moveTo>
                      <a:pt x="856" y="1"/>
                    </a:moveTo>
                    <a:cubicBezTo>
                      <a:pt x="532" y="299"/>
                      <a:pt x="247" y="662"/>
                      <a:pt x="26" y="1051"/>
                    </a:cubicBezTo>
                    <a:cubicBezTo>
                      <a:pt x="0" y="1687"/>
                      <a:pt x="130" y="2258"/>
                      <a:pt x="221" y="2867"/>
                    </a:cubicBezTo>
                    <a:cubicBezTo>
                      <a:pt x="532" y="2387"/>
                      <a:pt x="791" y="1868"/>
                      <a:pt x="1012" y="1337"/>
                    </a:cubicBezTo>
                    <a:cubicBezTo>
                      <a:pt x="934" y="896"/>
                      <a:pt x="882" y="455"/>
                      <a:pt x="8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0"/>
              <p:cNvSpPr/>
              <p:nvPr/>
            </p:nvSpPr>
            <p:spPr>
              <a:xfrm>
                <a:off x="1661846" y="2829869"/>
                <a:ext cx="193696" cy="135565"/>
              </a:xfrm>
              <a:custGeom>
                <a:rect b="b" l="l" r="r" t="t"/>
                <a:pathLst>
                  <a:path extrusionOk="0" h="1208" w="1726">
                    <a:moveTo>
                      <a:pt x="1726" y="1"/>
                    </a:moveTo>
                    <a:lnTo>
                      <a:pt x="1726" y="1"/>
                    </a:lnTo>
                    <a:cubicBezTo>
                      <a:pt x="1452" y="103"/>
                      <a:pt x="1158" y="146"/>
                      <a:pt x="871" y="146"/>
                    </a:cubicBezTo>
                    <a:cubicBezTo>
                      <a:pt x="832" y="146"/>
                      <a:pt x="792" y="145"/>
                      <a:pt x="753" y="143"/>
                    </a:cubicBezTo>
                    <a:cubicBezTo>
                      <a:pt x="519" y="507"/>
                      <a:pt x="273" y="870"/>
                      <a:pt x="0" y="1207"/>
                    </a:cubicBezTo>
                    <a:cubicBezTo>
                      <a:pt x="740" y="1116"/>
                      <a:pt x="1388" y="662"/>
                      <a:pt x="17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0"/>
              <p:cNvSpPr/>
              <p:nvPr/>
            </p:nvSpPr>
            <p:spPr>
              <a:xfrm>
                <a:off x="1785515" y="2413976"/>
                <a:ext cx="93369" cy="196277"/>
              </a:xfrm>
              <a:custGeom>
                <a:rect b="b" l="l" r="r" t="t"/>
                <a:pathLst>
                  <a:path extrusionOk="0" h="1749" w="832">
                    <a:moveTo>
                      <a:pt x="812" y="1"/>
                    </a:moveTo>
                    <a:cubicBezTo>
                      <a:pt x="805" y="1"/>
                      <a:pt x="799" y="4"/>
                      <a:pt x="792" y="10"/>
                    </a:cubicBezTo>
                    <a:cubicBezTo>
                      <a:pt x="779" y="10"/>
                      <a:pt x="208" y="399"/>
                      <a:pt x="1" y="581"/>
                    </a:cubicBezTo>
                    <a:cubicBezTo>
                      <a:pt x="66" y="970"/>
                      <a:pt x="131" y="1359"/>
                      <a:pt x="157" y="1748"/>
                    </a:cubicBezTo>
                    <a:cubicBezTo>
                      <a:pt x="377" y="1204"/>
                      <a:pt x="831" y="23"/>
                      <a:pt x="831" y="10"/>
                    </a:cubicBezTo>
                    <a:cubicBezTo>
                      <a:pt x="825" y="4"/>
                      <a:pt x="818" y="1"/>
                      <a:pt x="8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0"/>
              <p:cNvSpPr/>
              <p:nvPr/>
            </p:nvSpPr>
            <p:spPr>
              <a:xfrm>
                <a:off x="1756449" y="2671300"/>
                <a:ext cx="142747" cy="157224"/>
              </a:xfrm>
              <a:custGeom>
                <a:rect b="b" l="l" r="r" t="t"/>
                <a:pathLst>
                  <a:path extrusionOk="0" h="1401" w="1272">
                    <a:moveTo>
                      <a:pt x="1272" y="0"/>
                    </a:moveTo>
                    <a:lnTo>
                      <a:pt x="1272" y="0"/>
                    </a:lnTo>
                    <a:cubicBezTo>
                      <a:pt x="1051" y="78"/>
                      <a:pt x="844" y="143"/>
                      <a:pt x="623" y="195"/>
                    </a:cubicBezTo>
                    <a:lnTo>
                      <a:pt x="610" y="195"/>
                    </a:lnTo>
                    <a:cubicBezTo>
                      <a:pt x="429" y="610"/>
                      <a:pt x="234" y="1012"/>
                      <a:pt x="1" y="1401"/>
                    </a:cubicBezTo>
                    <a:cubicBezTo>
                      <a:pt x="312" y="1375"/>
                      <a:pt x="623" y="1349"/>
                      <a:pt x="947" y="1297"/>
                    </a:cubicBezTo>
                    <a:cubicBezTo>
                      <a:pt x="1129" y="882"/>
                      <a:pt x="1233" y="454"/>
                      <a:pt x="12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0"/>
              <p:cNvSpPr/>
              <p:nvPr/>
            </p:nvSpPr>
            <p:spPr>
              <a:xfrm>
                <a:off x="1830740" y="2452917"/>
                <a:ext cx="72832" cy="225679"/>
              </a:xfrm>
              <a:custGeom>
                <a:rect b="b" l="l" r="r" t="t"/>
                <a:pathLst>
                  <a:path extrusionOk="0" h="2011" w="649">
                    <a:moveTo>
                      <a:pt x="519" y="0"/>
                    </a:moveTo>
                    <a:cubicBezTo>
                      <a:pt x="428" y="688"/>
                      <a:pt x="259" y="1362"/>
                      <a:pt x="0" y="2011"/>
                    </a:cubicBezTo>
                    <a:cubicBezTo>
                      <a:pt x="208" y="1946"/>
                      <a:pt x="402" y="1907"/>
                      <a:pt x="610" y="1868"/>
                    </a:cubicBezTo>
                    <a:cubicBezTo>
                      <a:pt x="649" y="1246"/>
                      <a:pt x="623" y="623"/>
                      <a:pt x="5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0"/>
              <p:cNvSpPr/>
              <p:nvPr/>
            </p:nvSpPr>
            <p:spPr>
              <a:xfrm>
                <a:off x="1661846" y="2829869"/>
                <a:ext cx="193696" cy="135565"/>
              </a:xfrm>
              <a:custGeom>
                <a:rect b="b" l="l" r="r" t="t"/>
                <a:pathLst>
                  <a:path extrusionOk="0" h="1208" w="1726">
                    <a:moveTo>
                      <a:pt x="1726" y="1"/>
                    </a:moveTo>
                    <a:lnTo>
                      <a:pt x="1726" y="1"/>
                    </a:lnTo>
                    <a:cubicBezTo>
                      <a:pt x="1427" y="105"/>
                      <a:pt x="1116" y="143"/>
                      <a:pt x="818" y="143"/>
                    </a:cubicBezTo>
                    <a:cubicBezTo>
                      <a:pt x="753" y="221"/>
                      <a:pt x="675" y="286"/>
                      <a:pt x="610" y="364"/>
                    </a:cubicBezTo>
                    <a:cubicBezTo>
                      <a:pt x="416" y="649"/>
                      <a:pt x="221" y="935"/>
                      <a:pt x="0" y="1207"/>
                    </a:cubicBezTo>
                    <a:cubicBezTo>
                      <a:pt x="740" y="1116"/>
                      <a:pt x="1375" y="662"/>
                      <a:pt x="1726"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0"/>
              <p:cNvSpPr/>
              <p:nvPr/>
            </p:nvSpPr>
            <p:spPr>
              <a:xfrm>
                <a:off x="1768120" y="2671300"/>
                <a:ext cx="129617" cy="155765"/>
              </a:xfrm>
              <a:custGeom>
                <a:rect b="b" l="l" r="r" t="t"/>
                <a:pathLst>
                  <a:path extrusionOk="0" h="1388" w="1155">
                    <a:moveTo>
                      <a:pt x="1155" y="0"/>
                    </a:moveTo>
                    <a:lnTo>
                      <a:pt x="1155" y="0"/>
                    </a:lnTo>
                    <a:cubicBezTo>
                      <a:pt x="1038" y="39"/>
                      <a:pt x="895" y="78"/>
                      <a:pt x="779" y="117"/>
                    </a:cubicBezTo>
                    <a:cubicBezTo>
                      <a:pt x="584" y="584"/>
                      <a:pt x="325" y="1012"/>
                      <a:pt x="0" y="1388"/>
                    </a:cubicBezTo>
                    <a:cubicBezTo>
                      <a:pt x="286" y="1362"/>
                      <a:pt x="558" y="1349"/>
                      <a:pt x="830" y="1297"/>
                    </a:cubicBezTo>
                    <a:cubicBezTo>
                      <a:pt x="1012" y="882"/>
                      <a:pt x="1129" y="441"/>
                      <a:pt x="115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0"/>
              <p:cNvSpPr/>
              <p:nvPr/>
            </p:nvSpPr>
            <p:spPr>
              <a:xfrm>
                <a:off x="1861265" y="2496571"/>
                <a:ext cx="42308" cy="174843"/>
              </a:xfrm>
              <a:custGeom>
                <a:rect b="b" l="l" r="r" t="t"/>
                <a:pathLst>
                  <a:path extrusionOk="0" h="1558" w="377">
                    <a:moveTo>
                      <a:pt x="299" y="1"/>
                    </a:moveTo>
                    <a:cubicBezTo>
                      <a:pt x="286" y="532"/>
                      <a:pt x="182" y="1051"/>
                      <a:pt x="0" y="1557"/>
                    </a:cubicBezTo>
                    <a:cubicBezTo>
                      <a:pt x="104" y="1531"/>
                      <a:pt x="221" y="1505"/>
                      <a:pt x="338" y="1479"/>
                    </a:cubicBezTo>
                    <a:cubicBezTo>
                      <a:pt x="377" y="986"/>
                      <a:pt x="364" y="493"/>
                      <a:pt x="299"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0" name="Google Shape;1090;p30"/>
          <p:cNvGrpSpPr/>
          <p:nvPr/>
        </p:nvGrpSpPr>
        <p:grpSpPr>
          <a:xfrm>
            <a:off x="775768" y="1258980"/>
            <a:ext cx="719342" cy="792449"/>
            <a:chOff x="639918" y="1127980"/>
            <a:chExt cx="719342" cy="792449"/>
          </a:xfrm>
        </p:grpSpPr>
        <p:sp>
          <p:nvSpPr>
            <p:cNvPr id="1091" name="Google Shape;1091;p30"/>
            <p:cNvSpPr/>
            <p:nvPr/>
          </p:nvSpPr>
          <p:spPr>
            <a:xfrm flipH="1" rot="-1538704">
              <a:off x="755326" y="1201952"/>
              <a:ext cx="488527" cy="644506"/>
            </a:xfrm>
            <a:custGeom>
              <a:rect b="b" l="l" r="r" t="t"/>
              <a:pathLst>
                <a:path extrusionOk="0" h="4570" w="3464">
                  <a:moveTo>
                    <a:pt x="1922" y="0"/>
                  </a:moveTo>
                  <a:cubicBezTo>
                    <a:pt x="1910" y="0"/>
                    <a:pt x="1896" y="5"/>
                    <a:pt x="1881" y="14"/>
                  </a:cubicBezTo>
                  <a:cubicBezTo>
                    <a:pt x="377" y="1065"/>
                    <a:pt x="0" y="3062"/>
                    <a:pt x="1881" y="3932"/>
                  </a:cubicBezTo>
                  <a:cubicBezTo>
                    <a:pt x="1932" y="4054"/>
                    <a:pt x="2111" y="4569"/>
                    <a:pt x="2243" y="4569"/>
                  </a:cubicBezTo>
                  <a:cubicBezTo>
                    <a:pt x="2278" y="4569"/>
                    <a:pt x="2310" y="4532"/>
                    <a:pt x="2335" y="4437"/>
                  </a:cubicBezTo>
                  <a:cubicBezTo>
                    <a:pt x="2257" y="4243"/>
                    <a:pt x="2192" y="4048"/>
                    <a:pt x="2128" y="3854"/>
                  </a:cubicBezTo>
                  <a:cubicBezTo>
                    <a:pt x="3463" y="2985"/>
                    <a:pt x="2854" y="1156"/>
                    <a:pt x="1985" y="131"/>
                  </a:cubicBezTo>
                  <a:cubicBezTo>
                    <a:pt x="2006" y="79"/>
                    <a:pt x="1976" y="0"/>
                    <a:pt x="1922"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 name="Google Shape;1092;p30"/>
            <p:cNvGrpSpPr/>
            <p:nvPr/>
          </p:nvGrpSpPr>
          <p:grpSpPr>
            <a:xfrm flipH="1" rot="-1538704">
              <a:off x="756245" y="1202310"/>
              <a:ext cx="486695" cy="643803"/>
              <a:chOff x="3987419" y="280720"/>
              <a:chExt cx="1402107" cy="1854714"/>
            </a:xfrm>
          </p:grpSpPr>
          <p:sp>
            <p:nvSpPr>
              <p:cNvPr id="1093" name="Google Shape;1093;p30"/>
              <p:cNvSpPr/>
              <p:nvPr/>
            </p:nvSpPr>
            <p:spPr>
              <a:xfrm>
                <a:off x="3987419" y="280720"/>
                <a:ext cx="1402107" cy="1854714"/>
              </a:xfrm>
              <a:custGeom>
                <a:rect b="b" l="l" r="r" t="t"/>
                <a:pathLst>
                  <a:path extrusionOk="0" h="4565" w="3451">
                    <a:moveTo>
                      <a:pt x="1816" y="274"/>
                    </a:moveTo>
                    <a:cubicBezTo>
                      <a:pt x="1699" y="637"/>
                      <a:pt x="1622" y="1026"/>
                      <a:pt x="1583" y="1402"/>
                    </a:cubicBezTo>
                    <a:cubicBezTo>
                      <a:pt x="1492" y="1221"/>
                      <a:pt x="1401" y="1026"/>
                      <a:pt x="1297" y="832"/>
                    </a:cubicBezTo>
                    <a:cubicBezTo>
                      <a:pt x="1466" y="637"/>
                      <a:pt x="1647" y="456"/>
                      <a:pt x="1816" y="274"/>
                    </a:cubicBezTo>
                    <a:close/>
                    <a:moveTo>
                      <a:pt x="1946" y="313"/>
                    </a:moveTo>
                    <a:cubicBezTo>
                      <a:pt x="2088" y="546"/>
                      <a:pt x="2231" y="806"/>
                      <a:pt x="2361" y="1091"/>
                    </a:cubicBezTo>
                    <a:cubicBezTo>
                      <a:pt x="2134" y="1217"/>
                      <a:pt x="1945" y="1404"/>
                      <a:pt x="1803" y="1628"/>
                    </a:cubicBezTo>
                    <a:lnTo>
                      <a:pt x="1803" y="1628"/>
                    </a:lnTo>
                    <a:cubicBezTo>
                      <a:pt x="1805" y="1181"/>
                      <a:pt x="1856" y="747"/>
                      <a:pt x="1946" y="313"/>
                    </a:cubicBezTo>
                    <a:close/>
                    <a:moveTo>
                      <a:pt x="1245" y="897"/>
                    </a:moveTo>
                    <a:cubicBezTo>
                      <a:pt x="1596" y="1441"/>
                      <a:pt x="1544" y="2012"/>
                      <a:pt x="1583" y="2635"/>
                    </a:cubicBezTo>
                    <a:cubicBezTo>
                      <a:pt x="1375" y="2336"/>
                      <a:pt x="1090" y="2116"/>
                      <a:pt x="765" y="1986"/>
                    </a:cubicBezTo>
                    <a:cubicBezTo>
                      <a:pt x="817" y="1584"/>
                      <a:pt x="986" y="1208"/>
                      <a:pt x="1245" y="897"/>
                    </a:cubicBezTo>
                    <a:close/>
                    <a:moveTo>
                      <a:pt x="2413" y="1182"/>
                    </a:moveTo>
                    <a:cubicBezTo>
                      <a:pt x="2555" y="1480"/>
                      <a:pt x="2646" y="1792"/>
                      <a:pt x="2711" y="2116"/>
                    </a:cubicBezTo>
                    <a:cubicBezTo>
                      <a:pt x="2400" y="2284"/>
                      <a:pt x="2114" y="2492"/>
                      <a:pt x="1881" y="2738"/>
                    </a:cubicBezTo>
                    <a:cubicBezTo>
                      <a:pt x="1738" y="2129"/>
                      <a:pt x="1777" y="1480"/>
                      <a:pt x="2413" y="1182"/>
                    </a:cubicBezTo>
                    <a:close/>
                    <a:moveTo>
                      <a:pt x="2724" y="2233"/>
                    </a:moveTo>
                    <a:cubicBezTo>
                      <a:pt x="2827" y="2799"/>
                      <a:pt x="2572" y="3365"/>
                      <a:pt x="2086" y="3666"/>
                    </a:cubicBezTo>
                    <a:lnTo>
                      <a:pt x="2086" y="3666"/>
                    </a:lnTo>
                    <a:cubicBezTo>
                      <a:pt x="2010" y="3408"/>
                      <a:pt x="1945" y="3151"/>
                      <a:pt x="1894" y="2881"/>
                    </a:cubicBezTo>
                    <a:cubicBezTo>
                      <a:pt x="2140" y="2622"/>
                      <a:pt x="2413" y="2401"/>
                      <a:pt x="2724" y="2233"/>
                    </a:cubicBezTo>
                    <a:close/>
                    <a:moveTo>
                      <a:pt x="765" y="2038"/>
                    </a:moveTo>
                    <a:cubicBezTo>
                      <a:pt x="1077" y="2246"/>
                      <a:pt x="1362" y="2492"/>
                      <a:pt x="1596" y="2790"/>
                    </a:cubicBezTo>
                    <a:cubicBezTo>
                      <a:pt x="1634" y="3089"/>
                      <a:pt x="1699" y="3387"/>
                      <a:pt x="1803" y="3685"/>
                    </a:cubicBezTo>
                    <a:cubicBezTo>
                      <a:pt x="1206" y="3309"/>
                      <a:pt x="727" y="2764"/>
                      <a:pt x="765" y="2038"/>
                    </a:cubicBezTo>
                    <a:close/>
                    <a:moveTo>
                      <a:pt x="1922" y="1"/>
                    </a:moveTo>
                    <a:cubicBezTo>
                      <a:pt x="1909" y="1"/>
                      <a:pt x="1896" y="5"/>
                      <a:pt x="1881" y="15"/>
                    </a:cubicBezTo>
                    <a:cubicBezTo>
                      <a:pt x="376" y="1052"/>
                      <a:pt x="0" y="3063"/>
                      <a:pt x="1881" y="3932"/>
                    </a:cubicBezTo>
                    <a:cubicBezTo>
                      <a:pt x="1932" y="4054"/>
                      <a:pt x="2112" y="4565"/>
                      <a:pt x="2244" y="4565"/>
                    </a:cubicBezTo>
                    <a:cubicBezTo>
                      <a:pt x="2279" y="4565"/>
                      <a:pt x="2310" y="4528"/>
                      <a:pt x="2335" y="4438"/>
                    </a:cubicBezTo>
                    <a:cubicBezTo>
                      <a:pt x="2257" y="4243"/>
                      <a:pt x="2192" y="4048"/>
                      <a:pt x="2127" y="3854"/>
                    </a:cubicBezTo>
                    <a:cubicBezTo>
                      <a:pt x="3450" y="2985"/>
                      <a:pt x="2854" y="1156"/>
                      <a:pt x="1985" y="131"/>
                    </a:cubicBezTo>
                    <a:cubicBezTo>
                      <a:pt x="2006" y="79"/>
                      <a:pt x="1976" y="1"/>
                      <a:pt x="19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0"/>
              <p:cNvSpPr/>
              <p:nvPr/>
            </p:nvSpPr>
            <p:spPr>
              <a:xfrm>
                <a:off x="4761814" y="1187572"/>
                <a:ext cx="374599" cy="585464"/>
              </a:xfrm>
              <a:custGeom>
                <a:rect b="b" l="l" r="r" t="t"/>
                <a:pathLst>
                  <a:path extrusionOk="0" h="1441" w="922">
                    <a:moveTo>
                      <a:pt x="831" y="1"/>
                    </a:moveTo>
                    <a:lnTo>
                      <a:pt x="831" y="1"/>
                    </a:lnTo>
                    <a:cubicBezTo>
                      <a:pt x="520" y="169"/>
                      <a:pt x="234" y="390"/>
                      <a:pt x="1" y="662"/>
                    </a:cubicBezTo>
                    <a:cubicBezTo>
                      <a:pt x="53" y="921"/>
                      <a:pt x="105" y="1181"/>
                      <a:pt x="182" y="1440"/>
                    </a:cubicBezTo>
                    <a:cubicBezTo>
                      <a:pt x="662" y="1142"/>
                      <a:pt x="922" y="571"/>
                      <a:pt x="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0"/>
              <p:cNvSpPr/>
              <p:nvPr/>
            </p:nvSpPr>
            <p:spPr>
              <a:xfrm>
                <a:off x="4282388" y="1108344"/>
                <a:ext cx="437981" cy="669972"/>
              </a:xfrm>
              <a:custGeom>
                <a:rect b="b" l="l" r="r" t="t"/>
                <a:pathLst>
                  <a:path extrusionOk="0" h="1649" w="1078">
                    <a:moveTo>
                      <a:pt x="39" y="1"/>
                    </a:moveTo>
                    <a:lnTo>
                      <a:pt x="39" y="1"/>
                    </a:lnTo>
                    <a:cubicBezTo>
                      <a:pt x="1" y="727"/>
                      <a:pt x="480" y="1272"/>
                      <a:pt x="1077" y="1648"/>
                    </a:cubicBezTo>
                    <a:cubicBezTo>
                      <a:pt x="986" y="1350"/>
                      <a:pt x="921" y="1052"/>
                      <a:pt x="883" y="753"/>
                    </a:cubicBezTo>
                    <a:cubicBezTo>
                      <a:pt x="636" y="455"/>
                      <a:pt x="351" y="209"/>
                      <a:pt x="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0"/>
              <p:cNvSpPr/>
              <p:nvPr/>
            </p:nvSpPr>
            <p:spPr>
              <a:xfrm>
                <a:off x="4693557" y="760555"/>
                <a:ext cx="395726" cy="633000"/>
              </a:xfrm>
              <a:custGeom>
                <a:rect b="b" l="l" r="r" t="t"/>
                <a:pathLst>
                  <a:path extrusionOk="0" h="1558" w="974">
                    <a:moveTo>
                      <a:pt x="675" y="1"/>
                    </a:moveTo>
                    <a:cubicBezTo>
                      <a:pt x="39" y="299"/>
                      <a:pt x="0" y="948"/>
                      <a:pt x="143" y="1557"/>
                    </a:cubicBezTo>
                    <a:cubicBezTo>
                      <a:pt x="389" y="1311"/>
                      <a:pt x="662" y="1103"/>
                      <a:pt x="973" y="935"/>
                    </a:cubicBezTo>
                    <a:cubicBezTo>
                      <a:pt x="921" y="611"/>
                      <a:pt x="817" y="299"/>
                      <a:pt x="6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0"/>
              <p:cNvSpPr/>
              <p:nvPr/>
            </p:nvSpPr>
            <p:spPr>
              <a:xfrm>
                <a:off x="4303515" y="644761"/>
                <a:ext cx="332345" cy="706538"/>
              </a:xfrm>
              <a:custGeom>
                <a:rect b="b" l="l" r="r" t="t"/>
                <a:pathLst>
                  <a:path extrusionOk="0" h="1739" w="818">
                    <a:moveTo>
                      <a:pt x="480" y="1"/>
                    </a:moveTo>
                    <a:cubicBezTo>
                      <a:pt x="221" y="312"/>
                      <a:pt x="52" y="688"/>
                      <a:pt x="0" y="1090"/>
                    </a:cubicBezTo>
                    <a:cubicBezTo>
                      <a:pt x="325" y="1220"/>
                      <a:pt x="610" y="1440"/>
                      <a:pt x="805" y="1739"/>
                    </a:cubicBezTo>
                    <a:cubicBezTo>
                      <a:pt x="779" y="1116"/>
                      <a:pt x="818" y="545"/>
                      <a:pt x="4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0"/>
              <p:cNvSpPr/>
              <p:nvPr/>
            </p:nvSpPr>
            <p:spPr>
              <a:xfrm>
                <a:off x="4719966" y="407485"/>
                <a:ext cx="231992" cy="543210"/>
              </a:xfrm>
              <a:custGeom>
                <a:rect b="b" l="l" r="r" t="t"/>
                <a:pathLst>
                  <a:path extrusionOk="0" h="1337" w="571">
                    <a:moveTo>
                      <a:pt x="143" y="1"/>
                    </a:moveTo>
                    <a:cubicBezTo>
                      <a:pt x="52" y="442"/>
                      <a:pt x="0" y="883"/>
                      <a:pt x="0" y="1337"/>
                    </a:cubicBezTo>
                    <a:cubicBezTo>
                      <a:pt x="130" y="1103"/>
                      <a:pt x="324" y="909"/>
                      <a:pt x="571" y="779"/>
                    </a:cubicBezTo>
                    <a:cubicBezTo>
                      <a:pt x="428" y="494"/>
                      <a:pt x="285" y="234"/>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0"/>
              <p:cNvSpPr/>
              <p:nvPr/>
            </p:nvSpPr>
            <p:spPr>
              <a:xfrm>
                <a:off x="4514381" y="392045"/>
                <a:ext cx="211271" cy="458701"/>
              </a:xfrm>
              <a:custGeom>
                <a:rect b="b" l="l" r="r" t="t"/>
                <a:pathLst>
                  <a:path extrusionOk="0" h="1129" w="520">
                    <a:moveTo>
                      <a:pt x="519" y="0"/>
                    </a:moveTo>
                    <a:cubicBezTo>
                      <a:pt x="350" y="182"/>
                      <a:pt x="169" y="363"/>
                      <a:pt x="0" y="558"/>
                    </a:cubicBezTo>
                    <a:cubicBezTo>
                      <a:pt x="104" y="752"/>
                      <a:pt x="195" y="947"/>
                      <a:pt x="286" y="1128"/>
                    </a:cubicBezTo>
                    <a:cubicBezTo>
                      <a:pt x="325" y="752"/>
                      <a:pt x="402" y="363"/>
                      <a:pt x="5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0"/>
              <p:cNvSpPr/>
              <p:nvPr/>
            </p:nvSpPr>
            <p:spPr>
              <a:xfrm>
                <a:off x="4809350" y="1192853"/>
                <a:ext cx="327063" cy="585464"/>
              </a:xfrm>
              <a:custGeom>
                <a:rect b="b" l="l" r="r" t="t"/>
                <a:pathLst>
                  <a:path extrusionOk="0" h="1441" w="805">
                    <a:moveTo>
                      <a:pt x="714" y="1"/>
                    </a:moveTo>
                    <a:cubicBezTo>
                      <a:pt x="532" y="91"/>
                      <a:pt x="364" y="208"/>
                      <a:pt x="208" y="338"/>
                    </a:cubicBezTo>
                    <a:cubicBezTo>
                      <a:pt x="208" y="351"/>
                      <a:pt x="208" y="377"/>
                      <a:pt x="208" y="403"/>
                    </a:cubicBezTo>
                    <a:cubicBezTo>
                      <a:pt x="182" y="688"/>
                      <a:pt x="117" y="960"/>
                      <a:pt x="1" y="1220"/>
                    </a:cubicBezTo>
                    <a:cubicBezTo>
                      <a:pt x="27" y="1285"/>
                      <a:pt x="40" y="1362"/>
                      <a:pt x="65" y="1440"/>
                    </a:cubicBezTo>
                    <a:cubicBezTo>
                      <a:pt x="545" y="1129"/>
                      <a:pt x="805" y="558"/>
                      <a:pt x="714"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0"/>
              <p:cNvSpPr/>
              <p:nvPr/>
            </p:nvSpPr>
            <p:spPr>
              <a:xfrm>
                <a:off x="4862169" y="760555"/>
                <a:ext cx="227116" cy="506644"/>
              </a:xfrm>
              <a:custGeom>
                <a:rect b="b" l="l" r="r" t="t"/>
                <a:pathLst>
                  <a:path extrusionOk="0" h="1247" w="559">
                    <a:moveTo>
                      <a:pt x="260" y="1"/>
                    </a:moveTo>
                    <a:cubicBezTo>
                      <a:pt x="169" y="53"/>
                      <a:pt x="78" y="105"/>
                      <a:pt x="0" y="183"/>
                    </a:cubicBezTo>
                    <a:cubicBezTo>
                      <a:pt x="52" y="533"/>
                      <a:pt x="78" y="883"/>
                      <a:pt x="91" y="1246"/>
                    </a:cubicBezTo>
                    <a:cubicBezTo>
                      <a:pt x="234" y="1116"/>
                      <a:pt x="389" y="1013"/>
                      <a:pt x="558" y="935"/>
                    </a:cubicBezTo>
                    <a:cubicBezTo>
                      <a:pt x="506" y="611"/>
                      <a:pt x="402" y="299"/>
                      <a:pt x="260"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0"/>
              <p:cNvSpPr/>
              <p:nvPr/>
            </p:nvSpPr>
            <p:spPr>
              <a:xfrm>
                <a:off x="4777660" y="407485"/>
                <a:ext cx="174298" cy="379881"/>
              </a:xfrm>
              <a:custGeom>
                <a:rect b="b" l="l" r="r" t="t"/>
                <a:pathLst>
                  <a:path extrusionOk="0" h="935" w="429">
                    <a:moveTo>
                      <a:pt x="1" y="1"/>
                    </a:moveTo>
                    <a:cubicBezTo>
                      <a:pt x="18" y="30"/>
                      <a:pt x="36" y="59"/>
                      <a:pt x="54" y="89"/>
                    </a:cubicBezTo>
                    <a:lnTo>
                      <a:pt x="54" y="89"/>
                    </a:lnTo>
                    <a:cubicBezTo>
                      <a:pt x="40" y="58"/>
                      <a:pt x="23" y="28"/>
                      <a:pt x="1" y="1"/>
                    </a:cubicBezTo>
                    <a:close/>
                    <a:moveTo>
                      <a:pt x="54" y="89"/>
                    </a:moveTo>
                    <a:cubicBezTo>
                      <a:pt x="72" y="132"/>
                      <a:pt x="84" y="176"/>
                      <a:pt x="92" y="221"/>
                    </a:cubicBezTo>
                    <a:cubicBezTo>
                      <a:pt x="118" y="455"/>
                      <a:pt x="143" y="701"/>
                      <a:pt x="182" y="935"/>
                    </a:cubicBezTo>
                    <a:cubicBezTo>
                      <a:pt x="260" y="883"/>
                      <a:pt x="338" y="818"/>
                      <a:pt x="429" y="779"/>
                    </a:cubicBezTo>
                    <a:cubicBezTo>
                      <a:pt x="304" y="540"/>
                      <a:pt x="179" y="302"/>
                      <a:pt x="54" y="89"/>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 name="Google Shape;1103;p30"/>
          <p:cNvGrpSpPr/>
          <p:nvPr/>
        </p:nvGrpSpPr>
        <p:grpSpPr>
          <a:xfrm>
            <a:off x="-179614" y="3375622"/>
            <a:ext cx="2358416" cy="1894354"/>
            <a:chOff x="-503524" y="3058000"/>
            <a:chExt cx="2798975" cy="2248225"/>
          </a:xfrm>
        </p:grpSpPr>
        <p:sp>
          <p:nvSpPr>
            <p:cNvPr id="1104" name="Google Shape;1104;p30"/>
            <p:cNvSpPr/>
            <p:nvPr/>
          </p:nvSpPr>
          <p:spPr>
            <a:xfrm flipH="1">
              <a:off x="-503524" y="3058088"/>
              <a:ext cx="2798975" cy="2248050"/>
            </a:xfrm>
            <a:custGeom>
              <a:rect b="b" l="l" r="r" t="t"/>
              <a:pathLst>
                <a:path extrusionOk="0" h="89922" w="111959">
                  <a:moveTo>
                    <a:pt x="18572" y="68834"/>
                  </a:moveTo>
                  <a:cubicBezTo>
                    <a:pt x="18175" y="69198"/>
                    <a:pt x="17778" y="69562"/>
                    <a:pt x="17347" y="69893"/>
                  </a:cubicBezTo>
                  <a:lnTo>
                    <a:pt x="17281" y="69827"/>
                  </a:lnTo>
                  <a:cubicBezTo>
                    <a:pt x="17711" y="69529"/>
                    <a:pt x="18142" y="69165"/>
                    <a:pt x="18539" y="68834"/>
                  </a:cubicBezTo>
                  <a:close/>
                  <a:moveTo>
                    <a:pt x="16867" y="1"/>
                  </a:moveTo>
                  <a:cubicBezTo>
                    <a:pt x="15674" y="1"/>
                    <a:pt x="14502" y="571"/>
                    <a:pt x="13772" y="1930"/>
                  </a:cubicBezTo>
                  <a:cubicBezTo>
                    <a:pt x="12878" y="3552"/>
                    <a:pt x="13607" y="5671"/>
                    <a:pt x="15162" y="6565"/>
                  </a:cubicBezTo>
                  <a:cubicBezTo>
                    <a:pt x="15604" y="6829"/>
                    <a:pt x="16119" y="6962"/>
                    <a:pt x="16648" y="6962"/>
                  </a:cubicBezTo>
                  <a:cubicBezTo>
                    <a:pt x="16913" y="6962"/>
                    <a:pt x="17182" y="6929"/>
                    <a:pt x="17447" y="6863"/>
                  </a:cubicBezTo>
                  <a:cubicBezTo>
                    <a:pt x="21221" y="10041"/>
                    <a:pt x="23107" y="14112"/>
                    <a:pt x="23637" y="18979"/>
                  </a:cubicBezTo>
                  <a:cubicBezTo>
                    <a:pt x="22048" y="20336"/>
                    <a:pt x="20790" y="22057"/>
                    <a:pt x="19963" y="24011"/>
                  </a:cubicBezTo>
                  <a:cubicBezTo>
                    <a:pt x="18705" y="26990"/>
                    <a:pt x="18936" y="30631"/>
                    <a:pt x="19102" y="33843"/>
                  </a:cubicBezTo>
                  <a:cubicBezTo>
                    <a:pt x="19201" y="37650"/>
                    <a:pt x="19764" y="41457"/>
                    <a:pt x="20757" y="45164"/>
                  </a:cubicBezTo>
                  <a:cubicBezTo>
                    <a:pt x="19036" y="45628"/>
                    <a:pt x="18043" y="46919"/>
                    <a:pt x="17049" y="48475"/>
                  </a:cubicBezTo>
                  <a:cubicBezTo>
                    <a:pt x="13143" y="54533"/>
                    <a:pt x="10362" y="61981"/>
                    <a:pt x="3146" y="64795"/>
                  </a:cubicBezTo>
                  <a:cubicBezTo>
                    <a:pt x="2848" y="64894"/>
                    <a:pt x="2748" y="65259"/>
                    <a:pt x="2980" y="65457"/>
                  </a:cubicBezTo>
                  <a:cubicBezTo>
                    <a:pt x="3411" y="65887"/>
                    <a:pt x="3907" y="66351"/>
                    <a:pt x="4437" y="66848"/>
                  </a:cubicBezTo>
                  <a:cubicBezTo>
                    <a:pt x="3269" y="67585"/>
                    <a:pt x="1930" y="67980"/>
                    <a:pt x="553" y="67980"/>
                  </a:cubicBezTo>
                  <a:cubicBezTo>
                    <a:pt x="446" y="67980"/>
                    <a:pt x="339" y="67978"/>
                    <a:pt x="233" y="67973"/>
                  </a:cubicBezTo>
                  <a:cubicBezTo>
                    <a:pt x="1" y="67973"/>
                    <a:pt x="1" y="68304"/>
                    <a:pt x="233" y="68304"/>
                  </a:cubicBezTo>
                  <a:cubicBezTo>
                    <a:pt x="516" y="68345"/>
                    <a:pt x="800" y="68366"/>
                    <a:pt x="1083" y="68366"/>
                  </a:cubicBezTo>
                  <a:cubicBezTo>
                    <a:pt x="2389" y="68366"/>
                    <a:pt x="3674" y="67934"/>
                    <a:pt x="4735" y="67145"/>
                  </a:cubicBezTo>
                  <a:cubicBezTo>
                    <a:pt x="5231" y="67642"/>
                    <a:pt x="5794" y="68139"/>
                    <a:pt x="6390" y="68668"/>
                  </a:cubicBezTo>
                  <a:cubicBezTo>
                    <a:pt x="6324" y="68668"/>
                    <a:pt x="6257" y="68701"/>
                    <a:pt x="6224" y="68734"/>
                  </a:cubicBezTo>
                  <a:cubicBezTo>
                    <a:pt x="5331" y="69992"/>
                    <a:pt x="3940" y="70754"/>
                    <a:pt x="2451" y="70886"/>
                  </a:cubicBezTo>
                  <a:cubicBezTo>
                    <a:pt x="2186" y="70919"/>
                    <a:pt x="2186" y="71317"/>
                    <a:pt x="2451" y="71317"/>
                  </a:cubicBezTo>
                  <a:cubicBezTo>
                    <a:pt x="4106" y="71217"/>
                    <a:pt x="5662" y="70357"/>
                    <a:pt x="6655" y="68999"/>
                  </a:cubicBezTo>
                  <a:cubicBezTo>
                    <a:pt x="6688" y="68999"/>
                    <a:pt x="6688" y="68966"/>
                    <a:pt x="6688" y="68933"/>
                  </a:cubicBezTo>
                  <a:cubicBezTo>
                    <a:pt x="7416" y="69562"/>
                    <a:pt x="8178" y="70158"/>
                    <a:pt x="8972" y="70721"/>
                  </a:cubicBezTo>
                  <a:cubicBezTo>
                    <a:pt x="7979" y="71912"/>
                    <a:pt x="6555" y="72674"/>
                    <a:pt x="5000" y="72740"/>
                  </a:cubicBezTo>
                  <a:cubicBezTo>
                    <a:pt x="4768" y="72740"/>
                    <a:pt x="4768" y="73104"/>
                    <a:pt x="5000" y="73104"/>
                  </a:cubicBezTo>
                  <a:cubicBezTo>
                    <a:pt x="6688" y="73071"/>
                    <a:pt x="8277" y="72310"/>
                    <a:pt x="9369" y="70986"/>
                  </a:cubicBezTo>
                  <a:cubicBezTo>
                    <a:pt x="10230" y="71581"/>
                    <a:pt x="11190" y="72012"/>
                    <a:pt x="12183" y="72310"/>
                  </a:cubicBezTo>
                  <a:lnTo>
                    <a:pt x="12382" y="72343"/>
                  </a:lnTo>
                  <a:cubicBezTo>
                    <a:pt x="11455" y="73435"/>
                    <a:pt x="10098" y="74130"/>
                    <a:pt x="8641" y="74230"/>
                  </a:cubicBezTo>
                  <a:cubicBezTo>
                    <a:pt x="8409" y="74230"/>
                    <a:pt x="8376" y="74627"/>
                    <a:pt x="8641" y="74627"/>
                  </a:cubicBezTo>
                  <a:cubicBezTo>
                    <a:pt x="10362" y="74561"/>
                    <a:pt x="11951" y="73766"/>
                    <a:pt x="13011" y="72442"/>
                  </a:cubicBezTo>
                  <a:cubicBezTo>
                    <a:pt x="13104" y="72448"/>
                    <a:pt x="13197" y="72451"/>
                    <a:pt x="13291" y="72451"/>
                  </a:cubicBezTo>
                  <a:cubicBezTo>
                    <a:pt x="15937" y="72451"/>
                    <a:pt x="18463" y="70225"/>
                    <a:pt x="20062" y="68370"/>
                  </a:cubicBezTo>
                  <a:cubicBezTo>
                    <a:pt x="21254" y="66947"/>
                    <a:pt x="22280" y="65358"/>
                    <a:pt x="23074" y="63636"/>
                  </a:cubicBezTo>
                  <a:cubicBezTo>
                    <a:pt x="24233" y="69992"/>
                    <a:pt x="25954" y="76713"/>
                    <a:pt x="29993" y="81910"/>
                  </a:cubicBezTo>
                  <a:cubicBezTo>
                    <a:pt x="34559" y="87790"/>
                    <a:pt x="41896" y="89922"/>
                    <a:pt x="49125" y="89922"/>
                  </a:cubicBezTo>
                  <a:cubicBezTo>
                    <a:pt x="49181" y="89922"/>
                    <a:pt x="49237" y="89921"/>
                    <a:pt x="49293" y="89921"/>
                  </a:cubicBezTo>
                  <a:cubicBezTo>
                    <a:pt x="53398" y="89855"/>
                    <a:pt x="57470" y="89094"/>
                    <a:pt x="61310" y="87604"/>
                  </a:cubicBezTo>
                  <a:cubicBezTo>
                    <a:pt x="65249" y="86114"/>
                    <a:pt x="69056" y="84128"/>
                    <a:pt x="73128" y="83002"/>
                  </a:cubicBezTo>
                  <a:cubicBezTo>
                    <a:pt x="74762" y="82553"/>
                    <a:pt x="76375" y="82378"/>
                    <a:pt x="77974" y="82378"/>
                  </a:cubicBezTo>
                  <a:cubicBezTo>
                    <a:pt x="83666" y="82378"/>
                    <a:pt x="89188" y="84597"/>
                    <a:pt x="94889" y="84597"/>
                  </a:cubicBezTo>
                  <a:cubicBezTo>
                    <a:pt x="96090" y="84597"/>
                    <a:pt x="97299" y="84499"/>
                    <a:pt x="98519" y="84260"/>
                  </a:cubicBezTo>
                  <a:cubicBezTo>
                    <a:pt x="105901" y="82837"/>
                    <a:pt x="111959" y="76713"/>
                    <a:pt x="111462" y="68867"/>
                  </a:cubicBezTo>
                  <a:cubicBezTo>
                    <a:pt x="111462" y="68734"/>
                    <a:pt x="111363" y="68602"/>
                    <a:pt x="111231" y="68536"/>
                  </a:cubicBezTo>
                  <a:cubicBezTo>
                    <a:pt x="111253" y="68295"/>
                    <a:pt x="111072" y="68141"/>
                    <a:pt x="110870" y="68141"/>
                  </a:cubicBezTo>
                  <a:cubicBezTo>
                    <a:pt x="110767" y="68141"/>
                    <a:pt x="110658" y="68181"/>
                    <a:pt x="110569" y="68271"/>
                  </a:cubicBezTo>
                  <a:cubicBezTo>
                    <a:pt x="110337" y="68503"/>
                    <a:pt x="110105" y="68734"/>
                    <a:pt x="109873" y="68966"/>
                  </a:cubicBezTo>
                  <a:cubicBezTo>
                    <a:pt x="109476" y="68999"/>
                    <a:pt x="109112" y="69264"/>
                    <a:pt x="109013" y="69661"/>
                  </a:cubicBezTo>
                  <a:cubicBezTo>
                    <a:pt x="107311" y="70844"/>
                    <a:pt x="105364" y="71292"/>
                    <a:pt x="103347" y="71292"/>
                  </a:cubicBezTo>
                  <a:cubicBezTo>
                    <a:pt x="100224" y="71292"/>
                    <a:pt x="96932" y="70218"/>
                    <a:pt x="94116" y="69132"/>
                  </a:cubicBezTo>
                  <a:cubicBezTo>
                    <a:pt x="93983" y="69066"/>
                    <a:pt x="93851" y="69032"/>
                    <a:pt x="93719" y="68966"/>
                  </a:cubicBezTo>
                  <a:cubicBezTo>
                    <a:pt x="100770" y="66053"/>
                    <a:pt x="105868" y="59333"/>
                    <a:pt x="107887" y="52050"/>
                  </a:cubicBezTo>
                  <a:cubicBezTo>
                    <a:pt x="110271" y="43675"/>
                    <a:pt x="108384" y="34902"/>
                    <a:pt x="103286" y="27917"/>
                  </a:cubicBezTo>
                  <a:cubicBezTo>
                    <a:pt x="96563" y="18676"/>
                    <a:pt x="85243" y="13360"/>
                    <a:pt x="74027" y="13360"/>
                  </a:cubicBezTo>
                  <a:cubicBezTo>
                    <a:pt x="66960" y="13360"/>
                    <a:pt x="59935" y="15470"/>
                    <a:pt x="54126" y="20038"/>
                  </a:cubicBezTo>
                  <a:cubicBezTo>
                    <a:pt x="46313" y="26162"/>
                    <a:pt x="41977" y="36425"/>
                    <a:pt x="43930" y="46224"/>
                  </a:cubicBezTo>
                  <a:cubicBezTo>
                    <a:pt x="41844" y="39603"/>
                    <a:pt x="44162" y="32750"/>
                    <a:pt x="42506" y="26096"/>
                  </a:cubicBezTo>
                  <a:cubicBezTo>
                    <a:pt x="41745" y="22885"/>
                    <a:pt x="39626" y="20170"/>
                    <a:pt x="36713" y="18648"/>
                  </a:cubicBezTo>
                  <a:cubicBezTo>
                    <a:pt x="37077" y="17919"/>
                    <a:pt x="37408" y="17224"/>
                    <a:pt x="37806" y="16562"/>
                  </a:cubicBezTo>
                  <a:cubicBezTo>
                    <a:pt x="40024" y="13185"/>
                    <a:pt x="43003" y="10636"/>
                    <a:pt x="47009" y="9312"/>
                  </a:cubicBezTo>
                  <a:cubicBezTo>
                    <a:pt x="47075" y="9279"/>
                    <a:pt x="47141" y="9246"/>
                    <a:pt x="47174" y="9213"/>
                  </a:cubicBezTo>
                  <a:lnTo>
                    <a:pt x="47207" y="9213"/>
                  </a:lnTo>
                  <a:cubicBezTo>
                    <a:pt x="47726" y="9500"/>
                    <a:pt x="48289" y="9636"/>
                    <a:pt x="48845" y="9636"/>
                  </a:cubicBezTo>
                  <a:cubicBezTo>
                    <a:pt x="49959" y="9636"/>
                    <a:pt x="51047" y="9092"/>
                    <a:pt x="51709" y="8121"/>
                  </a:cubicBezTo>
                  <a:cubicBezTo>
                    <a:pt x="52669" y="6631"/>
                    <a:pt x="52107" y="4578"/>
                    <a:pt x="50716" y="3618"/>
                  </a:cubicBezTo>
                  <a:cubicBezTo>
                    <a:pt x="50165" y="3263"/>
                    <a:pt x="49545" y="3093"/>
                    <a:pt x="48931" y="3093"/>
                  </a:cubicBezTo>
                  <a:cubicBezTo>
                    <a:pt x="47887" y="3093"/>
                    <a:pt x="46860" y="3583"/>
                    <a:pt x="46214" y="4479"/>
                  </a:cubicBezTo>
                  <a:cubicBezTo>
                    <a:pt x="45916" y="4876"/>
                    <a:pt x="45718" y="5373"/>
                    <a:pt x="45651" y="5869"/>
                  </a:cubicBezTo>
                  <a:lnTo>
                    <a:pt x="45486" y="5836"/>
                  </a:lnTo>
                  <a:cubicBezTo>
                    <a:pt x="45544" y="5603"/>
                    <a:pt x="45345" y="5395"/>
                    <a:pt x="45138" y="5395"/>
                  </a:cubicBezTo>
                  <a:cubicBezTo>
                    <a:pt x="45110" y="5395"/>
                    <a:pt x="45083" y="5398"/>
                    <a:pt x="45056" y="5406"/>
                  </a:cubicBezTo>
                  <a:cubicBezTo>
                    <a:pt x="39461" y="6929"/>
                    <a:pt x="35091" y="11861"/>
                    <a:pt x="34694" y="17688"/>
                  </a:cubicBezTo>
                  <a:cubicBezTo>
                    <a:pt x="33635" y="17290"/>
                    <a:pt x="32509" y="16959"/>
                    <a:pt x="31383" y="16761"/>
                  </a:cubicBezTo>
                  <a:cubicBezTo>
                    <a:pt x="30837" y="16649"/>
                    <a:pt x="30282" y="16594"/>
                    <a:pt x="29729" y="16594"/>
                  </a:cubicBezTo>
                  <a:cubicBezTo>
                    <a:pt x="28642" y="16594"/>
                    <a:pt x="27560" y="16807"/>
                    <a:pt x="26550" y="17224"/>
                  </a:cubicBezTo>
                  <a:cubicBezTo>
                    <a:pt x="26617" y="16099"/>
                    <a:pt x="26517" y="15006"/>
                    <a:pt x="26285" y="13914"/>
                  </a:cubicBezTo>
                  <a:cubicBezTo>
                    <a:pt x="25656" y="10372"/>
                    <a:pt x="23770" y="7161"/>
                    <a:pt x="20956" y="4876"/>
                  </a:cubicBezTo>
                  <a:cubicBezTo>
                    <a:pt x="21590" y="2164"/>
                    <a:pt x="19189" y="1"/>
                    <a:pt x="16867" y="1"/>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 name="Google Shape;1105;p30"/>
            <p:cNvGrpSpPr/>
            <p:nvPr/>
          </p:nvGrpSpPr>
          <p:grpSpPr>
            <a:xfrm flipH="1">
              <a:off x="-503524" y="3058000"/>
              <a:ext cx="2798975" cy="2248225"/>
              <a:chOff x="273475" y="2533775"/>
              <a:chExt cx="2798975" cy="2248225"/>
            </a:xfrm>
          </p:grpSpPr>
          <p:sp>
            <p:nvSpPr>
              <p:cNvPr id="1106" name="Google Shape;1106;p30"/>
              <p:cNvSpPr/>
              <p:nvPr/>
            </p:nvSpPr>
            <p:spPr>
              <a:xfrm>
                <a:off x="273475" y="2533775"/>
                <a:ext cx="2798975" cy="2248225"/>
              </a:xfrm>
              <a:custGeom>
                <a:rect b="b" l="l" r="r" t="t"/>
                <a:pathLst>
                  <a:path extrusionOk="0" h="89929" w="111959">
                    <a:moveTo>
                      <a:pt x="17130" y="727"/>
                    </a:moveTo>
                    <a:cubicBezTo>
                      <a:pt x="17650" y="727"/>
                      <a:pt x="18179" y="852"/>
                      <a:pt x="18671" y="1109"/>
                    </a:cubicBezTo>
                    <a:cubicBezTo>
                      <a:pt x="19862" y="1838"/>
                      <a:pt x="20326" y="3096"/>
                      <a:pt x="20326" y="4420"/>
                    </a:cubicBezTo>
                    <a:cubicBezTo>
                      <a:pt x="20293" y="4403"/>
                      <a:pt x="20268" y="4395"/>
                      <a:pt x="20243" y="4395"/>
                    </a:cubicBezTo>
                    <a:cubicBezTo>
                      <a:pt x="20218" y="4395"/>
                      <a:pt x="20194" y="4403"/>
                      <a:pt x="20160" y="4420"/>
                    </a:cubicBezTo>
                    <a:cubicBezTo>
                      <a:pt x="20061" y="4420"/>
                      <a:pt x="19995" y="4486"/>
                      <a:pt x="19929" y="4585"/>
                    </a:cubicBezTo>
                    <a:cubicBezTo>
                      <a:pt x="19267" y="5247"/>
                      <a:pt x="18472" y="5777"/>
                      <a:pt x="17611" y="6141"/>
                    </a:cubicBezTo>
                    <a:cubicBezTo>
                      <a:pt x="17558" y="6109"/>
                      <a:pt x="17498" y="6095"/>
                      <a:pt x="17439" y="6095"/>
                    </a:cubicBezTo>
                    <a:cubicBezTo>
                      <a:pt x="17314" y="6095"/>
                      <a:pt x="17193" y="6161"/>
                      <a:pt x="17148" y="6274"/>
                    </a:cubicBezTo>
                    <a:cubicBezTo>
                      <a:pt x="16994" y="6303"/>
                      <a:pt x="16842" y="6317"/>
                      <a:pt x="16693" y="6317"/>
                    </a:cubicBezTo>
                    <a:cubicBezTo>
                      <a:pt x="16332" y="6317"/>
                      <a:pt x="15987" y="6229"/>
                      <a:pt x="15658" y="6042"/>
                    </a:cubicBezTo>
                    <a:cubicBezTo>
                      <a:pt x="14169" y="5314"/>
                      <a:pt x="13606" y="3261"/>
                      <a:pt x="14632" y="1937"/>
                    </a:cubicBezTo>
                    <a:cubicBezTo>
                      <a:pt x="15253" y="1145"/>
                      <a:pt x="16178" y="727"/>
                      <a:pt x="17130" y="727"/>
                    </a:cubicBezTo>
                    <a:close/>
                    <a:moveTo>
                      <a:pt x="48984" y="3778"/>
                    </a:moveTo>
                    <a:cubicBezTo>
                      <a:pt x="49501" y="3778"/>
                      <a:pt x="50015" y="3946"/>
                      <a:pt x="50451" y="4320"/>
                    </a:cubicBezTo>
                    <a:cubicBezTo>
                      <a:pt x="51378" y="5115"/>
                      <a:pt x="51808" y="6538"/>
                      <a:pt x="51179" y="7631"/>
                    </a:cubicBezTo>
                    <a:cubicBezTo>
                      <a:pt x="50631" y="8453"/>
                      <a:pt x="49721" y="8912"/>
                      <a:pt x="48786" y="8912"/>
                    </a:cubicBezTo>
                    <a:cubicBezTo>
                      <a:pt x="48365" y="8912"/>
                      <a:pt x="47938" y="8819"/>
                      <a:pt x="47538" y="8624"/>
                    </a:cubicBezTo>
                    <a:cubicBezTo>
                      <a:pt x="47499" y="8585"/>
                      <a:pt x="47449" y="8569"/>
                      <a:pt x="47394" y="8569"/>
                    </a:cubicBezTo>
                    <a:cubicBezTo>
                      <a:pt x="47355" y="8569"/>
                      <a:pt x="47314" y="8577"/>
                      <a:pt x="47273" y="8591"/>
                    </a:cubicBezTo>
                    <a:cubicBezTo>
                      <a:pt x="46379" y="7664"/>
                      <a:pt x="45915" y="6274"/>
                      <a:pt x="46677" y="5082"/>
                    </a:cubicBezTo>
                    <a:cubicBezTo>
                      <a:pt x="47181" y="4283"/>
                      <a:pt x="48086" y="3778"/>
                      <a:pt x="48984" y="3778"/>
                    </a:cubicBezTo>
                    <a:close/>
                    <a:moveTo>
                      <a:pt x="20127" y="5082"/>
                    </a:moveTo>
                    <a:cubicBezTo>
                      <a:pt x="23868" y="8094"/>
                      <a:pt x="26053" y="12630"/>
                      <a:pt x="26053" y="17397"/>
                    </a:cubicBezTo>
                    <a:lnTo>
                      <a:pt x="26053" y="17430"/>
                    </a:lnTo>
                    <a:lnTo>
                      <a:pt x="26020" y="17430"/>
                    </a:lnTo>
                    <a:cubicBezTo>
                      <a:pt x="25358" y="17761"/>
                      <a:pt x="24729" y="18125"/>
                      <a:pt x="24166" y="18555"/>
                    </a:cubicBezTo>
                    <a:cubicBezTo>
                      <a:pt x="24133" y="13921"/>
                      <a:pt x="21749" y="9551"/>
                      <a:pt x="18207" y="6605"/>
                    </a:cubicBezTo>
                    <a:cubicBezTo>
                      <a:pt x="18936" y="6207"/>
                      <a:pt x="19598" y="5711"/>
                      <a:pt x="20127" y="5082"/>
                    </a:cubicBezTo>
                    <a:close/>
                    <a:moveTo>
                      <a:pt x="29487" y="17528"/>
                    </a:moveTo>
                    <a:cubicBezTo>
                      <a:pt x="30997" y="17528"/>
                      <a:pt x="32558" y="17928"/>
                      <a:pt x="34163" y="18489"/>
                    </a:cubicBezTo>
                    <a:cubicBezTo>
                      <a:pt x="46743" y="22760"/>
                      <a:pt x="39626" y="37094"/>
                      <a:pt x="43068" y="46462"/>
                    </a:cubicBezTo>
                    <a:cubicBezTo>
                      <a:pt x="39690" y="47307"/>
                      <a:pt x="36365" y="47799"/>
                      <a:pt x="32951" y="47799"/>
                    </a:cubicBezTo>
                    <a:cubicBezTo>
                      <a:pt x="31682" y="47799"/>
                      <a:pt x="30400" y="47731"/>
                      <a:pt x="29099" y="47588"/>
                    </a:cubicBezTo>
                    <a:cubicBezTo>
                      <a:pt x="29122" y="47423"/>
                      <a:pt x="28995" y="47275"/>
                      <a:pt x="28848" y="47275"/>
                    </a:cubicBezTo>
                    <a:cubicBezTo>
                      <a:pt x="28788" y="47275"/>
                      <a:pt x="28725" y="47299"/>
                      <a:pt x="28668" y="47356"/>
                    </a:cubicBezTo>
                    <a:cubicBezTo>
                      <a:pt x="28602" y="47455"/>
                      <a:pt x="28503" y="47555"/>
                      <a:pt x="28436" y="47654"/>
                    </a:cubicBezTo>
                    <a:cubicBezTo>
                      <a:pt x="28436" y="47555"/>
                      <a:pt x="28403" y="47422"/>
                      <a:pt x="28304" y="47356"/>
                    </a:cubicBezTo>
                    <a:cubicBezTo>
                      <a:pt x="26596" y="45947"/>
                      <a:pt x="24535" y="44973"/>
                      <a:pt x="22293" y="44973"/>
                    </a:cubicBezTo>
                    <a:cubicBezTo>
                      <a:pt x="22059" y="44973"/>
                      <a:pt x="21822" y="44984"/>
                      <a:pt x="21584" y="45006"/>
                    </a:cubicBezTo>
                    <a:cubicBezTo>
                      <a:pt x="21418" y="45039"/>
                      <a:pt x="21253" y="45072"/>
                      <a:pt x="21087" y="45105"/>
                    </a:cubicBezTo>
                    <a:cubicBezTo>
                      <a:pt x="20392" y="39378"/>
                      <a:pt x="19432" y="33552"/>
                      <a:pt x="19962" y="27791"/>
                    </a:cubicBezTo>
                    <a:cubicBezTo>
                      <a:pt x="20293" y="24382"/>
                      <a:pt x="22080" y="21634"/>
                      <a:pt x="24596" y="19383"/>
                    </a:cubicBezTo>
                    <a:cubicBezTo>
                      <a:pt x="26156" y="18034"/>
                      <a:pt x="27789" y="17528"/>
                      <a:pt x="29487" y="17528"/>
                    </a:cubicBezTo>
                    <a:close/>
                    <a:moveTo>
                      <a:pt x="43830" y="47124"/>
                    </a:moveTo>
                    <a:lnTo>
                      <a:pt x="43830" y="47124"/>
                    </a:lnTo>
                    <a:cubicBezTo>
                      <a:pt x="43667" y="47369"/>
                      <a:pt x="43927" y="47747"/>
                      <a:pt x="44209" y="47747"/>
                    </a:cubicBezTo>
                    <a:cubicBezTo>
                      <a:pt x="44270" y="47747"/>
                      <a:pt x="44333" y="47729"/>
                      <a:pt x="44393" y="47687"/>
                    </a:cubicBezTo>
                    <a:cubicBezTo>
                      <a:pt x="44503" y="47607"/>
                      <a:pt x="44612" y="47570"/>
                      <a:pt x="44720" y="47570"/>
                    </a:cubicBezTo>
                    <a:cubicBezTo>
                      <a:pt x="45912" y="47570"/>
                      <a:pt x="46936" y="52040"/>
                      <a:pt x="46875" y="52586"/>
                    </a:cubicBezTo>
                    <a:cubicBezTo>
                      <a:pt x="46776" y="54407"/>
                      <a:pt x="45783" y="56096"/>
                      <a:pt x="44260" y="57056"/>
                    </a:cubicBezTo>
                    <a:cubicBezTo>
                      <a:pt x="42340" y="58313"/>
                      <a:pt x="39990" y="58777"/>
                      <a:pt x="37739" y="58942"/>
                    </a:cubicBezTo>
                    <a:cubicBezTo>
                      <a:pt x="36902" y="59002"/>
                      <a:pt x="36063" y="59028"/>
                      <a:pt x="35222" y="59028"/>
                    </a:cubicBezTo>
                    <a:cubicBezTo>
                      <a:pt x="31839" y="59028"/>
                      <a:pt x="28434" y="58599"/>
                      <a:pt x="25093" y="58148"/>
                    </a:cubicBezTo>
                    <a:cubicBezTo>
                      <a:pt x="26053" y="54606"/>
                      <a:pt x="26616" y="50766"/>
                      <a:pt x="28933" y="47886"/>
                    </a:cubicBezTo>
                    <a:cubicBezTo>
                      <a:pt x="31003" y="48316"/>
                      <a:pt x="33113" y="48549"/>
                      <a:pt x="35221" y="48549"/>
                    </a:cubicBezTo>
                    <a:cubicBezTo>
                      <a:pt x="38136" y="48549"/>
                      <a:pt x="41044" y="48104"/>
                      <a:pt x="43830" y="47124"/>
                    </a:cubicBezTo>
                    <a:close/>
                    <a:moveTo>
                      <a:pt x="22333" y="45715"/>
                    </a:moveTo>
                    <a:cubicBezTo>
                      <a:pt x="24298" y="45715"/>
                      <a:pt x="26323" y="46741"/>
                      <a:pt x="27741" y="47919"/>
                    </a:cubicBezTo>
                    <a:cubicBezTo>
                      <a:pt x="27827" y="47983"/>
                      <a:pt x="27926" y="48019"/>
                      <a:pt x="28021" y="48019"/>
                    </a:cubicBezTo>
                    <a:cubicBezTo>
                      <a:pt x="28074" y="48019"/>
                      <a:pt x="28125" y="48008"/>
                      <a:pt x="28172" y="47985"/>
                    </a:cubicBezTo>
                    <a:lnTo>
                      <a:pt x="28172" y="47985"/>
                    </a:lnTo>
                    <a:cubicBezTo>
                      <a:pt x="25325" y="51527"/>
                      <a:pt x="24828" y="56526"/>
                      <a:pt x="23372" y="60863"/>
                    </a:cubicBezTo>
                    <a:cubicBezTo>
                      <a:pt x="19730" y="60101"/>
                      <a:pt x="16254" y="58711"/>
                      <a:pt x="13076" y="56791"/>
                    </a:cubicBezTo>
                    <a:cubicBezTo>
                      <a:pt x="14433" y="54606"/>
                      <a:pt x="15658" y="52322"/>
                      <a:pt x="16982" y="50104"/>
                    </a:cubicBezTo>
                    <a:cubicBezTo>
                      <a:pt x="17976" y="48482"/>
                      <a:pt x="18969" y="46495"/>
                      <a:pt x="20955" y="45899"/>
                    </a:cubicBezTo>
                    <a:cubicBezTo>
                      <a:pt x="21405" y="45773"/>
                      <a:pt x="21867" y="45715"/>
                      <a:pt x="22333" y="45715"/>
                    </a:cubicBezTo>
                    <a:close/>
                    <a:moveTo>
                      <a:pt x="12844" y="57089"/>
                    </a:moveTo>
                    <a:cubicBezTo>
                      <a:pt x="15956" y="59207"/>
                      <a:pt x="19465" y="60664"/>
                      <a:pt x="23173" y="61359"/>
                    </a:cubicBezTo>
                    <a:cubicBezTo>
                      <a:pt x="23007" y="61856"/>
                      <a:pt x="22809" y="62352"/>
                      <a:pt x="22577" y="62816"/>
                    </a:cubicBezTo>
                    <a:lnTo>
                      <a:pt x="22544" y="62816"/>
                    </a:lnTo>
                    <a:cubicBezTo>
                      <a:pt x="18969" y="61558"/>
                      <a:pt x="15460" y="60068"/>
                      <a:pt x="12083" y="58347"/>
                    </a:cubicBezTo>
                    <a:lnTo>
                      <a:pt x="12017" y="58313"/>
                    </a:lnTo>
                    <a:cubicBezTo>
                      <a:pt x="12282" y="57949"/>
                      <a:pt x="12546" y="57552"/>
                      <a:pt x="12778" y="57188"/>
                    </a:cubicBezTo>
                    <a:cubicBezTo>
                      <a:pt x="12811" y="57155"/>
                      <a:pt x="12844" y="57122"/>
                      <a:pt x="12844" y="57089"/>
                    </a:cubicBezTo>
                    <a:close/>
                    <a:moveTo>
                      <a:pt x="11818" y="58578"/>
                    </a:moveTo>
                    <a:cubicBezTo>
                      <a:pt x="11851" y="58611"/>
                      <a:pt x="11851" y="58645"/>
                      <a:pt x="11884" y="58678"/>
                    </a:cubicBezTo>
                    <a:cubicBezTo>
                      <a:pt x="15228" y="60565"/>
                      <a:pt x="18737" y="62120"/>
                      <a:pt x="22345" y="63345"/>
                    </a:cubicBezTo>
                    <a:cubicBezTo>
                      <a:pt x="21485" y="65199"/>
                      <a:pt x="20359" y="66921"/>
                      <a:pt x="18969" y="68443"/>
                    </a:cubicBezTo>
                    <a:cubicBezTo>
                      <a:pt x="18936" y="68410"/>
                      <a:pt x="18902" y="68410"/>
                      <a:pt x="18869" y="68410"/>
                    </a:cubicBezTo>
                    <a:cubicBezTo>
                      <a:pt x="15129" y="66987"/>
                      <a:pt x="11686" y="64868"/>
                      <a:pt x="8739" y="62187"/>
                    </a:cubicBezTo>
                    <a:cubicBezTo>
                      <a:pt x="8739" y="62187"/>
                      <a:pt x="8706" y="62154"/>
                      <a:pt x="8706" y="62154"/>
                    </a:cubicBezTo>
                    <a:cubicBezTo>
                      <a:pt x="9865" y="61061"/>
                      <a:pt x="10891" y="59869"/>
                      <a:pt x="11818" y="58578"/>
                    </a:cubicBezTo>
                    <a:close/>
                    <a:moveTo>
                      <a:pt x="74355" y="14254"/>
                    </a:moveTo>
                    <a:cubicBezTo>
                      <a:pt x="75595" y="14254"/>
                      <a:pt x="76833" y="14320"/>
                      <a:pt x="78060" y="14450"/>
                    </a:cubicBezTo>
                    <a:cubicBezTo>
                      <a:pt x="94578" y="16238"/>
                      <a:pt x="110468" y="30936"/>
                      <a:pt x="107754" y="48548"/>
                    </a:cubicBezTo>
                    <a:lnTo>
                      <a:pt x="107754" y="48515"/>
                    </a:lnTo>
                    <a:cubicBezTo>
                      <a:pt x="106364" y="57420"/>
                      <a:pt x="100769" y="65034"/>
                      <a:pt x="92526" y="68576"/>
                    </a:cubicBezTo>
                    <a:cubicBezTo>
                      <a:pt x="89449" y="67441"/>
                      <a:pt x="86502" y="66594"/>
                      <a:pt x="83409" y="66594"/>
                    </a:cubicBezTo>
                    <a:cubicBezTo>
                      <a:pt x="81810" y="66594"/>
                      <a:pt x="80172" y="66821"/>
                      <a:pt x="78457" y="67351"/>
                    </a:cubicBezTo>
                    <a:cubicBezTo>
                      <a:pt x="73603" y="68866"/>
                      <a:pt x="69227" y="71138"/>
                      <a:pt x="64356" y="71138"/>
                    </a:cubicBezTo>
                    <a:cubicBezTo>
                      <a:pt x="62948" y="71138"/>
                      <a:pt x="61499" y="70949"/>
                      <a:pt x="59985" y="70496"/>
                    </a:cubicBezTo>
                    <a:cubicBezTo>
                      <a:pt x="53066" y="68410"/>
                      <a:pt x="49789" y="62352"/>
                      <a:pt x="46313" y="56559"/>
                    </a:cubicBezTo>
                    <a:cubicBezTo>
                      <a:pt x="46313" y="56493"/>
                      <a:pt x="46246" y="56460"/>
                      <a:pt x="46213" y="56460"/>
                    </a:cubicBezTo>
                    <a:cubicBezTo>
                      <a:pt x="47869" y="54573"/>
                      <a:pt x="47968" y="52289"/>
                      <a:pt x="47107" y="49773"/>
                    </a:cubicBezTo>
                    <a:cubicBezTo>
                      <a:pt x="46781" y="48762"/>
                      <a:pt x="45974" y="46692"/>
                      <a:pt x="44748" y="46692"/>
                    </a:cubicBezTo>
                    <a:cubicBezTo>
                      <a:pt x="44729" y="46692"/>
                      <a:pt x="44710" y="46693"/>
                      <a:pt x="44691" y="46694"/>
                    </a:cubicBezTo>
                    <a:cubicBezTo>
                      <a:pt x="44823" y="46495"/>
                      <a:pt x="44691" y="46197"/>
                      <a:pt x="44426" y="46164"/>
                    </a:cubicBezTo>
                    <a:cubicBezTo>
                      <a:pt x="43068" y="37392"/>
                      <a:pt x="46346" y="28387"/>
                      <a:pt x="52768" y="22329"/>
                    </a:cubicBezTo>
                    <a:cubicBezTo>
                      <a:pt x="58516" y="16896"/>
                      <a:pt x="66487" y="14254"/>
                      <a:pt x="74355" y="14254"/>
                    </a:cubicBezTo>
                    <a:close/>
                    <a:moveTo>
                      <a:pt x="8475" y="62352"/>
                    </a:moveTo>
                    <a:cubicBezTo>
                      <a:pt x="8475" y="62385"/>
                      <a:pt x="8508" y="62385"/>
                      <a:pt x="8508" y="62418"/>
                    </a:cubicBezTo>
                    <a:cubicBezTo>
                      <a:pt x="11355" y="65265"/>
                      <a:pt x="14798" y="67450"/>
                      <a:pt x="18571" y="68841"/>
                    </a:cubicBezTo>
                    <a:cubicBezTo>
                      <a:pt x="18174" y="69205"/>
                      <a:pt x="17777" y="69569"/>
                      <a:pt x="17347" y="69900"/>
                    </a:cubicBezTo>
                    <a:cubicBezTo>
                      <a:pt x="16916" y="70198"/>
                      <a:pt x="16519" y="70496"/>
                      <a:pt x="16055" y="70728"/>
                    </a:cubicBezTo>
                    <a:cubicBezTo>
                      <a:pt x="15031" y="71281"/>
                      <a:pt x="14149" y="71512"/>
                      <a:pt x="13346" y="71512"/>
                    </a:cubicBezTo>
                    <a:cubicBezTo>
                      <a:pt x="11606" y="71512"/>
                      <a:pt x="10238" y="70428"/>
                      <a:pt x="8607" y="69205"/>
                    </a:cubicBezTo>
                    <a:cubicBezTo>
                      <a:pt x="6985" y="67980"/>
                      <a:pt x="5462" y="66689"/>
                      <a:pt x="3972" y="65332"/>
                    </a:cubicBezTo>
                    <a:cubicBezTo>
                      <a:pt x="5131" y="64802"/>
                      <a:pt x="6224" y="64173"/>
                      <a:pt x="7217" y="63412"/>
                    </a:cubicBezTo>
                    <a:cubicBezTo>
                      <a:pt x="9865" y="66358"/>
                      <a:pt x="13242" y="68543"/>
                      <a:pt x="16982" y="69768"/>
                    </a:cubicBezTo>
                    <a:cubicBezTo>
                      <a:pt x="17010" y="69781"/>
                      <a:pt x="17043" y="69789"/>
                      <a:pt x="17077" y="69789"/>
                    </a:cubicBezTo>
                    <a:cubicBezTo>
                      <a:pt x="17125" y="69789"/>
                      <a:pt x="17175" y="69773"/>
                      <a:pt x="17214" y="69734"/>
                    </a:cubicBezTo>
                    <a:cubicBezTo>
                      <a:pt x="17380" y="69602"/>
                      <a:pt x="17313" y="69337"/>
                      <a:pt x="17115" y="69238"/>
                    </a:cubicBezTo>
                    <a:cubicBezTo>
                      <a:pt x="13540" y="67914"/>
                      <a:pt x="10262" y="65861"/>
                      <a:pt x="7515" y="63180"/>
                    </a:cubicBezTo>
                    <a:cubicBezTo>
                      <a:pt x="7846" y="62915"/>
                      <a:pt x="8177" y="62650"/>
                      <a:pt x="8475" y="62352"/>
                    </a:cubicBezTo>
                    <a:close/>
                    <a:moveTo>
                      <a:pt x="45982" y="56625"/>
                    </a:moveTo>
                    <a:cubicBezTo>
                      <a:pt x="45982" y="56658"/>
                      <a:pt x="45982" y="56691"/>
                      <a:pt x="45982" y="56691"/>
                    </a:cubicBezTo>
                    <a:cubicBezTo>
                      <a:pt x="48531" y="62452"/>
                      <a:pt x="51940" y="68112"/>
                      <a:pt x="57998" y="70661"/>
                    </a:cubicBezTo>
                    <a:cubicBezTo>
                      <a:pt x="60184" y="71572"/>
                      <a:pt x="62287" y="71942"/>
                      <a:pt x="64354" y="71942"/>
                    </a:cubicBezTo>
                    <a:cubicBezTo>
                      <a:pt x="68298" y="71942"/>
                      <a:pt x="72109" y="70593"/>
                      <a:pt x="76106" y="69072"/>
                    </a:cubicBezTo>
                    <a:cubicBezTo>
                      <a:pt x="78747" y="68079"/>
                      <a:pt x="81310" y="67394"/>
                      <a:pt x="83986" y="67394"/>
                    </a:cubicBezTo>
                    <a:cubicBezTo>
                      <a:pt x="85235" y="67394"/>
                      <a:pt x="86508" y="67543"/>
                      <a:pt x="87825" y="67881"/>
                    </a:cubicBezTo>
                    <a:cubicBezTo>
                      <a:pt x="89116" y="68212"/>
                      <a:pt x="90374" y="68609"/>
                      <a:pt x="91632" y="69105"/>
                    </a:cubicBezTo>
                    <a:cubicBezTo>
                      <a:pt x="91575" y="69335"/>
                      <a:pt x="91716" y="69589"/>
                      <a:pt x="91969" y="69589"/>
                    </a:cubicBezTo>
                    <a:cubicBezTo>
                      <a:pt x="92009" y="69589"/>
                      <a:pt x="92051" y="69582"/>
                      <a:pt x="92096" y="69569"/>
                    </a:cubicBezTo>
                    <a:cubicBezTo>
                      <a:pt x="92195" y="69536"/>
                      <a:pt x="92327" y="69470"/>
                      <a:pt x="92460" y="69437"/>
                    </a:cubicBezTo>
                    <a:cubicBezTo>
                      <a:pt x="94148" y="70099"/>
                      <a:pt x="95870" y="70827"/>
                      <a:pt x="97624" y="71323"/>
                    </a:cubicBezTo>
                    <a:cubicBezTo>
                      <a:pt x="99357" y="71839"/>
                      <a:pt x="101255" y="72176"/>
                      <a:pt x="103119" y="72176"/>
                    </a:cubicBezTo>
                    <a:cubicBezTo>
                      <a:pt x="105920" y="72176"/>
                      <a:pt x="108647" y="71417"/>
                      <a:pt x="110634" y="69370"/>
                    </a:cubicBezTo>
                    <a:lnTo>
                      <a:pt x="110634" y="69370"/>
                    </a:lnTo>
                    <a:cubicBezTo>
                      <a:pt x="110700" y="74303"/>
                      <a:pt x="108052" y="78904"/>
                      <a:pt x="103781" y="81387"/>
                    </a:cubicBezTo>
                    <a:cubicBezTo>
                      <a:pt x="100931" y="83028"/>
                      <a:pt x="97785" y="83683"/>
                      <a:pt x="94592" y="83683"/>
                    </a:cubicBezTo>
                    <a:cubicBezTo>
                      <a:pt x="92889" y="83683"/>
                      <a:pt x="91173" y="83497"/>
                      <a:pt x="89480" y="83175"/>
                    </a:cubicBezTo>
                    <a:cubicBezTo>
                      <a:pt x="85709" y="82447"/>
                      <a:pt x="82112" y="81325"/>
                      <a:pt x="78334" y="81325"/>
                    </a:cubicBezTo>
                    <a:cubicBezTo>
                      <a:pt x="77470" y="81325"/>
                      <a:pt x="76597" y="81384"/>
                      <a:pt x="75709" y="81520"/>
                    </a:cubicBezTo>
                    <a:cubicBezTo>
                      <a:pt x="71737" y="82115"/>
                      <a:pt x="68095" y="83804"/>
                      <a:pt x="64421" y="85360"/>
                    </a:cubicBezTo>
                    <a:cubicBezTo>
                      <a:pt x="59418" y="87499"/>
                      <a:pt x="53620" y="89082"/>
                      <a:pt x="47953" y="89082"/>
                    </a:cubicBezTo>
                    <a:cubicBezTo>
                      <a:pt x="43271" y="89082"/>
                      <a:pt x="38677" y="88001"/>
                      <a:pt x="34693" y="85260"/>
                    </a:cubicBezTo>
                    <a:cubicBezTo>
                      <a:pt x="27410" y="80262"/>
                      <a:pt x="25457" y="70926"/>
                      <a:pt x="23372" y="62948"/>
                    </a:cubicBezTo>
                    <a:cubicBezTo>
                      <a:pt x="23835" y="61922"/>
                      <a:pt x="24232" y="60896"/>
                      <a:pt x="24563" y="59869"/>
                    </a:cubicBezTo>
                    <a:cubicBezTo>
                      <a:pt x="24729" y="59439"/>
                      <a:pt x="24861" y="59009"/>
                      <a:pt x="24994" y="58545"/>
                    </a:cubicBezTo>
                    <a:cubicBezTo>
                      <a:pt x="28092" y="59226"/>
                      <a:pt x="32014" y="60004"/>
                      <a:pt x="35804" y="60004"/>
                    </a:cubicBezTo>
                    <a:cubicBezTo>
                      <a:pt x="39383" y="60004"/>
                      <a:pt x="42845" y="59310"/>
                      <a:pt x="45386" y="57188"/>
                    </a:cubicBezTo>
                    <a:cubicBezTo>
                      <a:pt x="45617" y="57022"/>
                      <a:pt x="45816" y="56824"/>
                      <a:pt x="45982" y="56625"/>
                    </a:cubicBezTo>
                    <a:close/>
                    <a:moveTo>
                      <a:pt x="16870" y="0"/>
                    </a:moveTo>
                    <a:cubicBezTo>
                      <a:pt x="15677" y="0"/>
                      <a:pt x="14504" y="574"/>
                      <a:pt x="13771" y="1937"/>
                    </a:cubicBezTo>
                    <a:cubicBezTo>
                      <a:pt x="12911" y="3526"/>
                      <a:pt x="13606" y="5645"/>
                      <a:pt x="15162" y="6572"/>
                    </a:cubicBezTo>
                    <a:cubicBezTo>
                      <a:pt x="15642" y="6846"/>
                      <a:pt x="16185" y="6994"/>
                      <a:pt x="16726" y="6994"/>
                    </a:cubicBezTo>
                    <a:cubicBezTo>
                      <a:pt x="16968" y="6994"/>
                      <a:pt x="17210" y="6964"/>
                      <a:pt x="17446" y="6903"/>
                    </a:cubicBezTo>
                    <a:cubicBezTo>
                      <a:pt x="21220" y="10047"/>
                      <a:pt x="23107" y="14119"/>
                      <a:pt x="23669" y="18953"/>
                    </a:cubicBezTo>
                    <a:cubicBezTo>
                      <a:pt x="22047" y="20343"/>
                      <a:pt x="20789" y="22064"/>
                      <a:pt x="19962" y="23984"/>
                    </a:cubicBezTo>
                    <a:cubicBezTo>
                      <a:pt x="18671" y="26997"/>
                      <a:pt x="18969" y="30638"/>
                      <a:pt x="19101" y="33816"/>
                    </a:cubicBezTo>
                    <a:cubicBezTo>
                      <a:pt x="19200" y="37656"/>
                      <a:pt x="19763" y="41463"/>
                      <a:pt x="20756" y="45171"/>
                    </a:cubicBezTo>
                    <a:cubicBezTo>
                      <a:pt x="19002" y="45635"/>
                      <a:pt x="18042" y="46926"/>
                      <a:pt x="17016" y="48482"/>
                    </a:cubicBezTo>
                    <a:cubicBezTo>
                      <a:pt x="13142" y="54507"/>
                      <a:pt x="10328" y="61988"/>
                      <a:pt x="3145" y="64802"/>
                    </a:cubicBezTo>
                    <a:cubicBezTo>
                      <a:pt x="2847" y="64901"/>
                      <a:pt x="2748" y="65265"/>
                      <a:pt x="2946" y="65464"/>
                    </a:cubicBezTo>
                    <a:cubicBezTo>
                      <a:pt x="3410" y="65894"/>
                      <a:pt x="3906" y="66358"/>
                      <a:pt x="4436" y="66854"/>
                    </a:cubicBezTo>
                    <a:cubicBezTo>
                      <a:pt x="3227" y="67586"/>
                      <a:pt x="1833" y="67982"/>
                      <a:pt x="404" y="67982"/>
                    </a:cubicBezTo>
                    <a:cubicBezTo>
                      <a:pt x="347" y="67982"/>
                      <a:pt x="289" y="67981"/>
                      <a:pt x="232" y="67980"/>
                    </a:cubicBezTo>
                    <a:cubicBezTo>
                      <a:pt x="0" y="67980"/>
                      <a:pt x="33" y="68278"/>
                      <a:pt x="232" y="68311"/>
                    </a:cubicBezTo>
                    <a:cubicBezTo>
                      <a:pt x="497" y="68344"/>
                      <a:pt x="762" y="68361"/>
                      <a:pt x="1027" y="68361"/>
                    </a:cubicBezTo>
                    <a:cubicBezTo>
                      <a:pt x="2352" y="68361"/>
                      <a:pt x="3658" y="67947"/>
                      <a:pt x="4734" y="67119"/>
                    </a:cubicBezTo>
                    <a:cubicBezTo>
                      <a:pt x="5264" y="67616"/>
                      <a:pt x="5793" y="68145"/>
                      <a:pt x="6356" y="68642"/>
                    </a:cubicBezTo>
                    <a:cubicBezTo>
                      <a:pt x="6323" y="68642"/>
                      <a:pt x="6257" y="68675"/>
                      <a:pt x="6224" y="68741"/>
                    </a:cubicBezTo>
                    <a:cubicBezTo>
                      <a:pt x="5330" y="69966"/>
                      <a:pt x="3939" y="70761"/>
                      <a:pt x="2450" y="70893"/>
                    </a:cubicBezTo>
                    <a:cubicBezTo>
                      <a:pt x="2185" y="70926"/>
                      <a:pt x="2185" y="71290"/>
                      <a:pt x="2450" y="71290"/>
                    </a:cubicBezTo>
                    <a:cubicBezTo>
                      <a:pt x="4105" y="71191"/>
                      <a:pt x="5661" y="70363"/>
                      <a:pt x="6654" y="69006"/>
                    </a:cubicBezTo>
                    <a:cubicBezTo>
                      <a:pt x="6654" y="68973"/>
                      <a:pt x="6687" y="68940"/>
                      <a:pt x="6687" y="68940"/>
                    </a:cubicBezTo>
                    <a:cubicBezTo>
                      <a:pt x="7415" y="69569"/>
                      <a:pt x="8144" y="70165"/>
                      <a:pt x="8938" y="70728"/>
                    </a:cubicBezTo>
                    <a:cubicBezTo>
                      <a:pt x="7978" y="71919"/>
                      <a:pt x="6522" y="72681"/>
                      <a:pt x="4966" y="72747"/>
                    </a:cubicBezTo>
                    <a:cubicBezTo>
                      <a:pt x="4734" y="72747"/>
                      <a:pt x="4734" y="73078"/>
                      <a:pt x="4966" y="73111"/>
                    </a:cubicBezTo>
                    <a:cubicBezTo>
                      <a:pt x="6654" y="73078"/>
                      <a:pt x="8276" y="72317"/>
                      <a:pt x="9335" y="70992"/>
                    </a:cubicBezTo>
                    <a:cubicBezTo>
                      <a:pt x="10196" y="71588"/>
                      <a:pt x="11156" y="72019"/>
                      <a:pt x="12182" y="72317"/>
                    </a:cubicBezTo>
                    <a:lnTo>
                      <a:pt x="12381" y="72350"/>
                    </a:lnTo>
                    <a:cubicBezTo>
                      <a:pt x="11421" y="73442"/>
                      <a:pt x="10064" y="74137"/>
                      <a:pt x="8607" y="74237"/>
                    </a:cubicBezTo>
                    <a:cubicBezTo>
                      <a:pt x="8375" y="74237"/>
                      <a:pt x="8375" y="74601"/>
                      <a:pt x="8607" y="74601"/>
                    </a:cubicBezTo>
                    <a:cubicBezTo>
                      <a:pt x="10328" y="74568"/>
                      <a:pt x="11917" y="73773"/>
                      <a:pt x="13010" y="72449"/>
                    </a:cubicBezTo>
                    <a:cubicBezTo>
                      <a:pt x="13086" y="72453"/>
                      <a:pt x="13161" y="72455"/>
                      <a:pt x="13236" y="72455"/>
                    </a:cubicBezTo>
                    <a:cubicBezTo>
                      <a:pt x="15871" y="72455"/>
                      <a:pt x="18419" y="70244"/>
                      <a:pt x="20028" y="68377"/>
                    </a:cubicBezTo>
                    <a:cubicBezTo>
                      <a:pt x="21253" y="66954"/>
                      <a:pt x="22279" y="65365"/>
                      <a:pt x="23040" y="63643"/>
                    </a:cubicBezTo>
                    <a:cubicBezTo>
                      <a:pt x="24232" y="69999"/>
                      <a:pt x="25921" y="76719"/>
                      <a:pt x="29959" y="81917"/>
                    </a:cubicBezTo>
                    <a:cubicBezTo>
                      <a:pt x="34558" y="87797"/>
                      <a:pt x="41896" y="89928"/>
                      <a:pt x="49124" y="89928"/>
                    </a:cubicBezTo>
                    <a:cubicBezTo>
                      <a:pt x="49180" y="89928"/>
                      <a:pt x="49236" y="89928"/>
                      <a:pt x="49292" y="89928"/>
                    </a:cubicBezTo>
                    <a:cubicBezTo>
                      <a:pt x="53397" y="89862"/>
                      <a:pt x="57469" y="89100"/>
                      <a:pt x="61276" y="87611"/>
                    </a:cubicBezTo>
                    <a:cubicBezTo>
                      <a:pt x="65248" y="86121"/>
                      <a:pt x="69022" y="84135"/>
                      <a:pt x="73127" y="83009"/>
                    </a:cubicBezTo>
                    <a:cubicBezTo>
                      <a:pt x="74779" y="82549"/>
                      <a:pt x="76408" y="82370"/>
                      <a:pt x="78024" y="82370"/>
                    </a:cubicBezTo>
                    <a:cubicBezTo>
                      <a:pt x="83711" y="82370"/>
                      <a:pt x="89223" y="84592"/>
                      <a:pt x="94939" y="84592"/>
                    </a:cubicBezTo>
                    <a:cubicBezTo>
                      <a:pt x="96122" y="84592"/>
                      <a:pt x="97314" y="84497"/>
                      <a:pt x="98518" y="84267"/>
                    </a:cubicBezTo>
                    <a:cubicBezTo>
                      <a:pt x="105900" y="82811"/>
                      <a:pt x="111958" y="76686"/>
                      <a:pt x="111462" y="68874"/>
                    </a:cubicBezTo>
                    <a:cubicBezTo>
                      <a:pt x="111428" y="68741"/>
                      <a:pt x="111362" y="68609"/>
                      <a:pt x="111230" y="68543"/>
                    </a:cubicBezTo>
                    <a:cubicBezTo>
                      <a:pt x="111230" y="68294"/>
                      <a:pt x="111030" y="68123"/>
                      <a:pt x="110819" y="68123"/>
                    </a:cubicBezTo>
                    <a:cubicBezTo>
                      <a:pt x="110720" y="68123"/>
                      <a:pt x="110619" y="68160"/>
                      <a:pt x="110535" y="68245"/>
                    </a:cubicBezTo>
                    <a:cubicBezTo>
                      <a:pt x="108531" y="70508"/>
                      <a:pt x="105984" y="71302"/>
                      <a:pt x="103304" y="71302"/>
                    </a:cubicBezTo>
                    <a:cubicBezTo>
                      <a:pt x="100182" y="71302"/>
                      <a:pt x="96881" y="70225"/>
                      <a:pt x="94049" y="69139"/>
                    </a:cubicBezTo>
                    <a:lnTo>
                      <a:pt x="93685" y="68973"/>
                    </a:lnTo>
                    <a:cubicBezTo>
                      <a:pt x="100736" y="66060"/>
                      <a:pt x="105801" y="59340"/>
                      <a:pt x="107853" y="52057"/>
                    </a:cubicBezTo>
                    <a:cubicBezTo>
                      <a:pt x="110204" y="43681"/>
                      <a:pt x="108317" y="34909"/>
                      <a:pt x="103252" y="27924"/>
                    </a:cubicBezTo>
                    <a:cubicBezTo>
                      <a:pt x="96509" y="18683"/>
                      <a:pt x="85194" y="13367"/>
                      <a:pt x="73976" y="13367"/>
                    </a:cubicBezTo>
                    <a:cubicBezTo>
                      <a:pt x="66909" y="13367"/>
                      <a:pt x="59881" y="15477"/>
                      <a:pt x="54059" y="20045"/>
                    </a:cubicBezTo>
                    <a:cubicBezTo>
                      <a:pt x="46280" y="26169"/>
                      <a:pt x="41976" y="36432"/>
                      <a:pt x="43896" y="46230"/>
                    </a:cubicBezTo>
                    <a:cubicBezTo>
                      <a:pt x="41811" y="39610"/>
                      <a:pt x="44161" y="32757"/>
                      <a:pt x="42473" y="26103"/>
                    </a:cubicBezTo>
                    <a:cubicBezTo>
                      <a:pt x="41711" y="22826"/>
                      <a:pt x="39559" y="20078"/>
                      <a:pt x="36580" y="18555"/>
                    </a:cubicBezTo>
                    <a:cubicBezTo>
                      <a:pt x="38897" y="14186"/>
                      <a:pt x="42208" y="10875"/>
                      <a:pt x="47008" y="9286"/>
                    </a:cubicBezTo>
                    <a:cubicBezTo>
                      <a:pt x="47041" y="9253"/>
                      <a:pt x="47107" y="9220"/>
                      <a:pt x="47140" y="9187"/>
                    </a:cubicBezTo>
                    <a:lnTo>
                      <a:pt x="47173" y="9220"/>
                    </a:lnTo>
                    <a:cubicBezTo>
                      <a:pt x="47701" y="9505"/>
                      <a:pt x="48268" y="9642"/>
                      <a:pt x="48828" y="9642"/>
                    </a:cubicBezTo>
                    <a:cubicBezTo>
                      <a:pt x="49957" y="9642"/>
                      <a:pt x="51056" y="9090"/>
                      <a:pt x="51742" y="8094"/>
                    </a:cubicBezTo>
                    <a:cubicBezTo>
                      <a:pt x="52669" y="6638"/>
                      <a:pt x="52106" y="4585"/>
                      <a:pt x="50716" y="3592"/>
                    </a:cubicBezTo>
                    <a:cubicBezTo>
                      <a:pt x="50166" y="3238"/>
                      <a:pt x="49550" y="3069"/>
                      <a:pt x="48939" y="3069"/>
                    </a:cubicBezTo>
                    <a:cubicBezTo>
                      <a:pt x="47892" y="3069"/>
                      <a:pt x="46861" y="3566"/>
                      <a:pt x="46213" y="4486"/>
                    </a:cubicBezTo>
                    <a:cubicBezTo>
                      <a:pt x="45915" y="4883"/>
                      <a:pt x="45717" y="5347"/>
                      <a:pt x="45617" y="5843"/>
                    </a:cubicBezTo>
                    <a:cubicBezTo>
                      <a:pt x="45485" y="6903"/>
                      <a:pt x="45849" y="7962"/>
                      <a:pt x="46644" y="8690"/>
                    </a:cubicBezTo>
                    <a:cubicBezTo>
                      <a:pt x="42009" y="10213"/>
                      <a:pt x="37904" y="13722"/>
                      <a:pt x="36315" y="18390"/>
                    </a:cubicBezTo>
                    <a:cubicBezTo>
                      <a:pt x="35918" y="18191"/>
                      <a:pt x="35554" y="18026"/>
                      <a:pt x="35123" y="17860"/>
                    </a:cubicBezTo>
                    <a:cubicBezTo>
                      <a:pt x="36050" y="12265"/>
                      <a:pt x="39692" y="7730"/>
                      <a:pt x="45220" y="6141"/>
                    </a:cubicBezTo>
                    <a:cubicBezTo>
                      <a:pt x="45386" y="6108"/>
                      <a:pt x="45485" y="5976"/>
                      <a:pt x="45485" y="5843"/>
                    </a:cubicBezTo>
                    <a:cubicBezTo>
                      <a:pt x="45514" y="5609"/>
                      <a:pt x="45337" y="5401"/>
                      <a:pt x="45113" y="5401"/>
                    </a:cubicBezTo>
                    <a:cubicBezTo>
                      <a:pt x="45083" y="5401"/>
                      <a:pt x="45053" y="5405"/>
                      <a:pt x="45022" y="5413"/>
                    </a:cubicBezTo>
                    <a:cubicBezTo>
                      <a:pt x="39460" y="6936"/>
                      <a:pt x="35090" y="11868"/>
                      <a:pt x="34693" y="17695"/>
                    </a:cubicBezTo>
                    <a:cubicBezTo>
                      <a:pt x="33601" y="17297"/>
                      <a:pt x="32508" y="16966"/>
                      <a:pt x="31383" y="16768"/>
                    </a:cubicBezTo>
                    <a:cubicBezTo>
                      <a:pt x="30825" y="16656"/>
                      <a:pt x="30263" y="16601"/>
                      <a:pt x="29704" y="16601"/>
                    </a:cubicBezTo>
                    <a:cubicBezTo>
                      <a:pt x="28604" y="16601"/>
                      <a:pt x="27515" y="16814"/>
                      <a:pt x="26483" y="17231"/>
                    </a:cubicBezTo>
                    <a:cubicBezTo>
                      <a:pt x="26748" y="12464"/>
                      <a:pt x="24696" y="7863"/>
                      <a:pt x="20955" y="4883"/>
                    </a:cubicBezTo>
                    <a:cubicBezTo>
                      <a:pt x="21566" y="2154"/>
                      <a:pt x="19182" y="0"/>
                      <a:pt x="168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0"/>
              <p:cNvSpPr/>
              <p:nvPr/>
            </p:nvSpPr>
            <p:spPr>
              <a:xfrm>
                <a:off x="857750" y="3950225"/>
                <a:ext cx="2183250" cy="811425"/>
              </a:xfrm>
              <a:custGeom>
                <a:rect b="b" l="l" r="r" t="t"/>
                <a:pathLst>
                  <a:path extrusionOk="0" h="32457" w="87330">
                    <a:moveTo>
                      <a:pt x="22611" y="0"/>
                    </a:moveTo>
                    <a:cubicBezTo>
                      <a:pt x="22445" y="232"/>
                      <a:pt x="22246" y="398"/>
                      <a:pt x="22015" y="563"/>
                    </a:cubicBezTo>
                    <a:cubicBezTo>
                      <a:pt x="19467" y="2675"/>
                      <a:pt x="15993" y="3366"/>
                      <a:pt x="12404" y="3366"/>
                    </a:cubicBezTo>
                    <a:cubicBezTo>
                      <a:pt x="8623" y="3366"/>
                      <a:pt x="4713" y="2600"/>
                      <a:pt x="1623" y="1920"/>
                    </a:cubicBezTo>
                    <a:cubicBezTo>
                      <a:pt x="1490" y="2351"/>
                      <a:pt x="1358" y="2814"/>
                      <a:pt x="1192" y="3245"/>
                    </a:cubicBezTo>
                    <a:cubicBezTo>
                      <a:pt x="828" y="4271"/>
                      <a:pt x="464" y="5297"/>
                      <a:pt x="1" y="6323"/>
                    </a:cubicBezTo>
                    <a:cubicBezTo>
                      <a:pt x="2086" y="14301"/>
                      <a:pt x="4072" y="23637"/>
                      <a:pt x="11322" y="28635"/>
                    </a:cubicBezTo>
                    <a:cubicBezTo>
                      <a:pt x="15306" y="31376"/>
                      <a:pt x="19900" y="32457"/>
                      <a:pt x="24585" y="32457"/>
                    </a:cubicBezTo>
                    <a:cubicBezTo>
                      <a:pt x="30256" y="32457"/>
                      <a:pt x="36061" y="30874"/>
                      <a:pt x="41083" y="28735"/>
                    </a:cubicBezTo>
                    <a:cubicBezTo>
                      <a:pt x="44724" y="27179"/>
                      <a:pt x="48366" y="25491"/>
                      <a:pt x="52338" y="24862"/>
                    </a:cubicBezTo>
                    <a:cubicBezTo>
                      <a:pt x="53208" y="24735"/>
                      <a:pt x="54067" y="24679"/>
                      <a:pt x="54916" y="24679"/>
                    </a:cubicBezTo>
                    <a:cubicBezTo>
                      <a:pt x="58720" y="24679"/>
                      <a:pt x="62354" y="25786"/>
                      <a:pt x="66143" y="26517"/>
                    </a:cubicBezTo>
                    <a:cubicBezTo>
                      <a:pt x="67839" y="26854"/>
                      <a:pt x="69563" y="27048"/>
                      <a:pt x="71277" y="27048"/>
                    </a:cubicBezTo>
                    <a:cubicBezTo>
                      <a:pt x="74445" y="27048"/>
                      <a:pt x="77574" y="26384"/>
                      <a:pt x="80410" y="24729"/>
                    </a:cubicBezTo>
                    <a:cubicBezTo>
                      <a:pt x="84681" y="22246"/>
                      <a:pt x="87329" y="17645"/>
                      <a:pt x="87263" y="12712"/>
                    </a:cubicBezTo>
                    <a:lnTo>
                      <a:pt x="87263" y="12712"/>
                    </a:lnTo>
                    <a:cubicBezTo>
                      <a:pt x="85233" y="14782"/>
                      <a:pt x="82472" y="15547"/>
                      <a:pt x="79645" y="15547"/>
                    </a:cubicBezTo>
                    <a:cubicBezTo>
                      <a:pt x="77815" y="15547"/>
                      <a:pt x="75957" y="15226"/>
                      <a:pt x="74253" y="14732"/>
                    </a:cubicBezTo>
                    <a:cubicBezTo>
                      <a:pt x="72499" y="14202"/>
                      <a:pt x="70810" y="13474"/>
                      <a:pt x="69089" y="12812"/>
                    </a:cubicBezTo>
                    <a:cubicBezTo>
                      <a:pt x="68956" y="12845"/>
                      <a:pt x="68824" y="12911"/>
                      <a:pt x="68725" y="12944"/>
                    </a:cubicBezTo>
                    <a:cubicBezTo>
                      <a:pt x="68680" y="12957"/>
                      <a:pt x="68638" y="12964"/>
                      <a:pt x="68598" y="12964"/>
                    </a:cubicBezTo>
                    <a:cubicBezTo>
                      <a:pt x="68345" y="12964"/>
                      <a:pt x="68204" y="12710"/>
                      <a:pt x="68261" y="12481"/>
                    </a:cubicBezTo>
                    <a:cubicBezTo>
                      <a:pt x="67003" y="11984"/>
                      <a:pt x="65745" y="11587"/>
                      <a:pt x="64454" y="11256"/>
                    </a:cubicBezTo>
                    <a:cubicBezTo>
                      <a:pt x="63143" y="10931"/>
                      <a:pt x="61876" y="10785"/>
                      <a:pt x="60632" y="10785"/>
                    </a:cubicBezTo>
                    <a:cubicBezTo>
                      <a:pt x="57951" y="10785"/>
                      <a:pt x="55382" y="11463"/>
                      <a:pt x="52735" y="12481"/>
                    </a:cubicBezTo>
                    <a:cubicBezTo>
                      <a:pt x="48721" y="13978"/>
                      <a:pt x="44919" y="15319"/>
                      <a:pt x="40986" y="15319"/>
                    </a:cubicBezTo>
                    <a:cubicBezTo>
                      <a:pt x="38920" y="15319"/>
                      <a:pt x="36817" y="14949"/>
                      <a:pt x="34627" y="14036"/>
                    </a:cubicBezTo>
                    <a:cubicBezTo>
                      <a:pt x="28569" y="11487"/>
                      <a:pt x="25160" y="5827"/>
                      <a:pt x="22611" y="66"/>
                    </a:cubicBezTo>
                    <a:cubicBezTo>
                      <a:pt x="22611" y="66"/>
                      <a:pt x="22611" y="33"/>
                      <a:pt x="226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0"/>
              <p:cNvSpPr/>
              <p:nvPr/>
            </p:nvSpPr>
            <p:spPr>
              <a:xfrm>
                <a:off x="1349350" y="2889825"/>
                <a:ext cx="1685850" cy="1421600"/>
              </a:xfrm>
              <a:custGeom>
                <a:rect b="b" l="l" r="r" t="t"/>
                <a:pathLst>
                  <a:path extrusionOk="0" h="56864" w="67434">
                    <a:moveTo>
                      <a:pt x="36252" y="10633"/>
                    </a:moveTo>
                    <a:cubicBezTo>
                      <a:pt x="36362" y="10633"/>
                      <a:pt x="36471" y="10634"/>
                      <a:pt x="36580" y="10636"/>
                    </a:cubicBezTo>
                    <a:cubicBezTo>
                      <a:pt x="46644" y="10802"/>
                      <a:pt x="54357" y="18316"/>
                      <a:pt x="53530" y="28512"/>
                    </a:cubicBezTo>
                    <a:cubicBezTo>
                      <a:pt x="52603" y="38709"/>
                      <a:pt x="46578" y="47746"/>
                      <a:pt x="37540" y="52513"/>
                    </a:cubicBezTo>
                    <a:cubicBezTo>
                      <a:pt x="37510" y="52528"/>
                      <a:pt x="37480" y="52535"/>
                      <a:pt x="37453" y="52535"/>
                    </a:cubicBezTo>
                    <a:cubicBezTo>
                      <a:pt x="37300" y="52535"/>
                      <a:pt x="37207" y="52332"/>
                      <a:pt x="37375" y="52248"/>
                    </a:cubicBezTo>
                    <a:cubicBezTo>
                      <a:pt x="45022" y="47680"/>
                      <a:pt x="50815" y="40132"/>
                      <a:pt x="52404" y="31293"/>
                    </a:cubicBezTo>
                    <a:cubicBezTo>
                      <a:pt x="53199" y="26990"/>
                      <a:pt x="53132" y="22322"/>
                      <a:pt x="50650" y="18548"/>
                    </a:cubicBezTo>
                    <a:cubicBezTo>
                      <a:pt x="48432" y="15205"/>
                      <a:pt x="44790" y="13053"/>
                      <a:pt x="40950" y="12060"/>
                    </a:cubicBezTo>
                    <a:cubicBezTo>
                      <a:pt x="39470" y="11685"/>
                      <a:pt x="37931" y="11502"/>
                      <a:pt x="36385" y="11502"/>
                    </a:cubicBezTo>
                    <a:cubicBezTo>
                      <a:pt x="29599" y="11502"/>
                      <a:pt x="22667" y="15032"/>
                      <a:pt x="19863" y="21395"/>
                    </a:cubicBezTo>
                    <a:cubicBezTo>
                      <a:pt x="16397" y="29398"/>
                      <a:pt x="21088" y="39650"/>
                      <a:pt x="30196" y="39650"/>
                    </a:cubicBezTo>
                    <a:cubicBezTo>
                      <a:pt x="30658" y="39650"/>
                      <a:pt x="31131" y="39624"/>
                      <a:pt x="31615" y="39569"/>
                    </a:cubicBezTo>
                    <a:cubicBezTo>
                      <a:pt x="36018" y="39073"/>
                      <a:pt x="39891" y="35398"/>
                      <a:pt x="39924" y="30797"/>
                    </a:cubicBezTo>
                    <a:cubicBezTo>
                      <a:pt x="39950" y="26991"/>
                      <a:pt x="36691" y="23923"/>
                      <a:pt x="33155" y="23923"/>
                    </a:cubicBezTo>
                    <a:cubicBezTo>
                      <a:pt x="32201" y="23923"/>
                      <a:pt x="31226" y="24147"/>
                      <a:pt x="30291" y="24639"/>
                    </a:cubicBezTo>
                    <a:cubicBezTo>
                      <a:pt x="30231" y="24672"/>
                      <a:pt x="30171" y="24686"/>
                      <a:pt x="30114" y="24686"/>
                    </a:cubicBezTo>
                    <a:cubicBezTo>
                      <a:pt x="29765" y="24686"/>
                      <a:pt x="29523" y="24143"/>
                      <a:pt x="29893" y="23944"/>
                    </a:cubicBezTo>
                    <a:cubicBezTo>
                      <a:pt x="30933" y="23406"/>
                      <a:pt x="32058" y="23153"/>
                      <a:pt x="33178" y="23153"/>
                    </a:cubicBezTo>
                    <a:cubicBezTo>
                      <a:pt x="35983" y="23153"/>
                      <a:pt x="38755" y="24737"/>
                      <a:pt x="40056" y="27387"/>
                    </a:cubicBezTo>
                    <a:cubicBezTo>
                      <a:pt x="42043" y="31558"/>
                      <a:pt x="39725" y="36722"/>
                      <a:pt x="36018" y="39007"/>
                    </a:cubicBezTo>
                    <a:cubicBezTo>
                      <a:pt x="34163" y="40140"/>
                      <a:pt x="32238" y="40644"/>
                      <a:pt x="30363" y="40644"/>
                    </a:cubicBezTo>
                    <a:cubicBezTo>
                      <a:pt x="23807" y="40644"/>
                      <a:pt x="17873" y="34485"/>
                      <a:pt x="17744" y="27586"/>
                    </a:cubicBezTo>
                    <a:cubicBezTo>
                      <a:pt x="17581" y="17638"/>
                      <a:pt x="26862" y="10633"/>
                      <a:pt x="36252" y="10633"/>
                    </a:cubicBezTo>
                    <a:close/>
                    <a:moveTo>
                      <a:pt x="31225" y="0"/>
                    </a:moveTo>
                    <a:cubicBezTo>
                      <a:pt x="23388" y="0"/>
                      <a:pt x="15458" y="2643"/>
                      <a:pt x="9733" y="8054"/>
                    </a:cubicBezTo>
                    <a:cubicBezTo>
                      <a:pt x="3278" y="14145"/>
                      <a:pt x="0" y="23150"/>
                      <a:pt x="1358" y="31889"/>
                    </a:cubicBezTo>
                    <a:cubicBezTo>
                      <a:pt x="1622" y="31922"/>
                      <a:pt x="1755" y="32220"/>
                      <a:pt x="1656" y="32452"/>
                    </a:cubicBezTo>
                    <a:cubicBezTo>
                      <a:pt x="1683" y="32450"/>
                      <a:pt x="1710" y="32449"/>
                      <a:pt x="1736" y="32449"/>
                    </a:cubicBezTo>
                    <a:cubicBezTo>
                      <a:pt x="2885" y="32449"/>
                      <a:pt x="3683" y="34495"/>
                      <a:pt x="4039" y="35497"/>
                    </a:cubicBezTo>
                    <a:cubicBezTo>
                      <a:pt x="4933" y="38013"/>
                      <a:pt x="4800" y="40298"/>
                      <a:pt x="3145" y="42185"/>
                    </a:cubicBezTo>
                    <a:cubicBezTo>
                      <a:pt x="3211" y="42218"/>
                      <a:pt x="3245" y="42251"/>
                      <a:pt x="3278" y="42284"/>
                    </a:cubicBezTo>
                    <a:cubicBezTo>
                      <a:pt x="6720" y="48077"/>
                      <a:pt x="9998" y="54135"/>
                      <a:pt x="16917" y="56221"/>
                    </a:cubicBezTo>
                    <a:cubicBezTo>
                      <a:pt x="18440" y="56674"/>
                      <a:pt x="19894" y="56864"/>
                      <a:pt x="21306" y="56864"/>
                    </a:cubicBezTo>
                    <a:cubicBezTo>
                      <a:pt x="26183" y="56864"/>
                      <a:pt x="30544" y="54598"/>
                      <a:pt x="35422" y="53109"/>
                    </a:cubicBezTo>
                    <a:cubicBezTo>
                      <a:pt x="37156" y="52573"/>
                      <a:pt x="38812" y="52343"/>
                      <a:pt x="40428" y="52343"/>
                    </a:cubicBezTo>
                    <a:cubicBezTo>
                      <a:pt x="43501" y="52343"/>
                      <a:pt x="46432" y="53173"/>
                      <a:pt x="49491" y="54301"/>
                    </a:cubicBezTo>
                    <a:cubicBezTo>
                      <a:pt x="57734" y="50792"/>
                      <a:pt x="63329" y="43178"/>
                      <a:pt x="64719" y="34273"/>
                    </a:cubicBezTo>
                    <a:cubicBezTo>
                      <a:pt x="67433" y="16694"/>
                      <a:pt x="51543" y="1996"/>
                      <a:pt x="35025" y="208"/>
                    </a:cubicBezTo>
                    <a:cubicBezTo>
                      <a:pt x="33767" y="70"/>
                      <a:pt x="32498" y="0"/>
                      <a:pt x="312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0"/>
              <p:cNvSpPr/>
              <p:nvPr/>
            </p:nvSpPr>
            <p:spPr>
              <a:xfrm>
                <a:off x="1759275" y="3155650"/>
                <a:ext cx="949025" cy="1047550"/>
              </a:xfrm>
              <a:custGeom>
                <a:rect b="b" l="l" r="r" t="t"/>
                <a:pathLst>
                  <a:path extrusionOk="0" h="41902" w="37961">
                    <a:moveTo>
                      <a:pt x="19855" y="0"/>
                    </a:moveTo>
                    <a:cubicBezTo>
                      <a:pt x="10465" y="0"/>
                      <a:pt x="1184" y="7005"/>
                      <a:pt x="1347" y="16953"/>
                    </a:cubicBezTo>
                    <a:cubicBezTo>
                      <a:pt x="1476" y="23852"/>
                      <a:pt x="7410" y="30011"/>
                      <a:pt x="13966" y="30011"/>
                    </a:cubicBezTo>
                    <a:cubicBezTo>
                      <a:pt x="15841" y="30011"/>
                      <a:pt x="17766" y="29507"/>
                      <a:pt x="19621" y="28374"/>
                    </a:cubicBezTo>
                    <a:cubicBezTo>
                      <a:pt x="23361" y="26089"/>
                      <a:pt x="25646" y="20892"/>
                      <a:pt x="23659" y="16754"/>
                    </a:cubicBezTo>
                    <a:cubicBezTo>
                      <a:pt x="22359" y="14106"/>
                      <a:pt x="19591" y="12505"/>
                      <a:pt x="16788" y="12505"/>
                    </a:cubicBezTo>
                    <a:cubicBezTo>
                      <a:pt x="15665" y="12505"/>
                      <a:pt x="14538" y="12762"/>
                      <a:pt x="13496" y="13311"/>
                    </a:cubicBezTo>
                    <a:cubicBezTo>
                      <a:pt x="13133" y="13507"/>
                      <a:pt x="13359" y="14032"/>
                      <a:pt x="13698" y="14032"/>
                    </a:cubicBezTo>
                    <a:cubicBezTo>
                      <a:pt x="13760" y="14032"/>
                      <a:pt x="13827" y="14014"/>
                      <a:pt x="13894" y="13973"/>
                    </a:cubicBezTo>
                    <a:cubicBezTo>
                      <a:pt x="14820" y="13493"/>
                      <a:pt x="15785" y="13274"/>
                      <a:pt x="16730" y="13274"/>
                    </a:cubicBezTo>
                    <a:cubicBezTo>
                      <a:pt x="20277" y="13274"/>
                      <a:pt x="23553" y="16347"/>
                      <a:pt x="23527" y="20164"/>
                    </a:cubicBezTo>
                    <a:cubicBezTo>
                      <a:pt x="23494" y="24765"/>
                      <a:pt x="19621" y="28440"/>
                      <a:pt x="15218" y="28936"/>
                    </a:cubicBezTo>
                    <a:cubicBezTo>
                      <a:pt x="14734" y="28991"/>
                      <a:pt x="14261" y="29017"/>
                      <a:pt x="13799" y="29017"/>
                    </a:cubicBezTo>
                    <a:cubicBezTo>
                      <a:pt x="4691" y="29017"/>
                      <a:pt x="0" y="18767"/>
                      <a:pt x="3466" y="10795"/>
                    </a:cubicBezTo>
                    <a:cubicBezTo>
                      <a:pt x="6266" y="4441"/>
                      <a:pt x="13183" y="890"/>
                      <a:pt x="19961" y="890"/>
                    </a:cubicBezTo>
                    <a:cubicBezTo>
                      <a:pt x="21516" y="890"/>
                      <a:pt x="23064" y="1077"/>
                      <a:pt x="24553" y="1460"/>
                    </a:cubicBezTo>
                    <a:cubicBezTo>
                      <a:pt x="28360" y="2420"/>
                      <a:pt x="32035" y="4572"/>
                      <a:pt x="34253" y="7915"/>
                    </a:cubicBezTo>
                    <a:cubicBezTo>
                      <a:pt x="36735" y="11656"/>
                      <a:pt x="36802" y="16357"/>
                      <a:pt x="36007" y="20660"/>
                    </a:cubicBezTo>
                    <a:cubicBezTo>
                      <a:pt x="34418" y="29499"/>
                      <a:pt x="28625" y="37047"/>
                      <a:pt x="20978" y="41615"/>
                    </a:cubicBezTo>
                    <a:cubicBezTo>
                      <a:pt x="20810" y="41699"/>
                      <a:pt x="20903" y="41902"/>
                      <a:pt x="21056" y="41902"/>
                    </a:cubicBezTo>
                    <a:cubicBezTo>
                      <a:pt x="21083" y="41902"/>
                      <a:pt x="21113" y="41895"/>
                      <a:pt x="21143" y="41880"/>
                    </a:cubicBezTo>
                    <a:cubicBezTo>
                      <a:pt x="30181" y="37113"/>
                      <a:pt x="36206" y="28076"/>
                      <a:pt x="37133" y="17879"/>
                    </a:cubicBezTo>
                    <a:cubicBezTo>
                      <a:pt x="37960" y="7683"/>
                      <a:pt x="30247" y="169"/>
                      <a:pt x="20183" y="3"/>
                    </a:cubicBezTo>
                    <a:cubicBezTo>
                      <a:pt x="20074" y="1"/>
                      <a:pt x="19965" y="0"/>
                      <a:pt x="198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0"/>
              <p:cNvSpPr/>
              <p:nvPr/>
            </p:nvSpPr>
            <p:spPr>
              <a:xfrm>
                <a:off x="1421350" y="2628225"/>
                <a:ext cx="147325" cy="128375"/>
              </a:xfrm>
              <a:custGeom>
                <a:rect b="b" l="l" r="r" t="t"/>
                <a:pathLst>
                  <a:path extrusionOk="0" h="5135" w="5893">
                    <a:moveTo>
                      <a:pt x="3069" y="0"/>
                    </a:moveTo>
                    <a:cubicBezTo>
                      <a:pt x="2171" y="0"/>
                      <a:pt x="1266" y="505"/>
                      <a:pt x="762" y="1304"/>
                    </a:cubicBezTo>
                    <a:cubicBezTo>
                      <a:pt x="0" y="2529"/>
                      <a:pt x="464" y="3886"/>
                      <a:pt x="1358" y="4813"/>
                    </a:cubicBezTo>
                    <a:cubicBezTo>
                      <a:pt x="1387" y="4803"/>
                      <a:pt x="1416" y="4799"/>
                      <a:pt x="1444" y="4799"/>
                    </a:cubicBezTo>
                    <a:cubicBezTo>
                      <a:pt x="1512" y="4799"/>
                      <a:pt x="1576" y="4823"/>
                      <a:pt x="1623" y="4846"/>
                    </a:cubicBezTo>
                    <a:cubicBezTo>
                      <a:pt x="2023" y="5041"/>
                      <a:pt x="2450" y="5134"/>
                      <a:pt x="2871" y="5134"/>
                    </a:cubicBezTo>
                    <a:cubicBezTo>
                      <a:pt x="3806" y="5134"/>
                      <a:pt x="4716" y="4675"/>
                      <a:pt x="5264" y="3853"/>
                    </a:cubicBezTo>
                    <a:cubicBezTo>
                      <a:pt x="5893" y="2760"/>
                      <a:pt x="5463" y="1337"/>
                      <a:pt x="4536" y="542"/>
                    </a:cubicBezTo>
                    <a:cubicBezTo>
                      <a:pt x="4100" y="168"/>
                      <a:pt x="3586" y="0"/>
                      <a:pt x="30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0"/>
              <p:cNvSpPr/>
              <p:nvPr/>
            </p:nvSpPr>
            <p:spPr>
              <a:xfrm>
                <a:off x="900775" y="3711875"/>
                <a:ext cx="546125" cy="297625"/>
              </a:xfrm>
              <a:custGeom>
                <a:rect b="b" l="l" r="r" t="t"/>
                <a:pathLst>
                  <a:path extrusionOk="0" h="11905" w="21845">
                    <a:moveTo>
                      <a:pt x="18705" y="0"/>
                    </a:moveTo>
                    <a:cubicBezTo>
                      <a:pt x="15938" y="980"/>
                      <a:pt x="13038" y="1425"/>
                      <a:pt x="10120" y="1425"/>
                    </a:cubicBezTo>
                    <a:cubicBezTo>
                      <a:pt x="8010" y="1425"/>
                      <a:pt x="5892" y="1192"/>
                      <a:pt x="3808" y="762"/>
                    </a:cubicBezTo>
                    <a:cubicBezTo>
                      <a:pt x="1524" y="3675"/>
                      <a:pt x="961" y="7482"/>
                      <a:pt x="1" y="11024"/>
                    </a:cubicBezTo>
                    <a:cubicBezTo>
                      <a:pt x="3315" y="11475"/>
                      <a:pt x="6736" y="11904"/>
                      <a:pt x="10127" y="11904"/>
                    </a:cubicBezTo>
                    <a:cubicBezTo>
                      <a:pt x="10969" y="11904"/>
                      <a:pt x="11810" y="11878"/>
                      <a:pt x="12647" y="11818"/>
                    </a:cubicBezTo>
                    <a:cubicBezTo>
                      <a:pt x="14898" y="11653"/>
                      <a:pt x="17215" y="11189"/>
                      <a:pt x="19135" y="9932"/>
                    </a:cubicBezTo>
                    <a:cubicBezTo>
                      <a:pt x="20691" y="8972"/>
                      <a:pt x="21684" y="7316"/>
                      <a:pt x="21783" y="5462"/>
                    </a:cubicBezTo>
                    <a:cubicBezTo>
                      <a:pt x="21844" y="4916"/>
                      <a:pt x="20820" y="446"/>
                      <a:pt x="19628" y="446"/>
                    </a:cubicBezTo>
                    <a:cubicBezTo>
                      <a:pt x="19520" y="446"/>
                      <a:pt x="19411" y="483"/>
                      <a:pt x="19301" y="563"/>
                    </a:cubicBezTo>
                    <a:cubicBezTo>
                      <a:pt x="19239" y="607"/>
                      <a:pt x="19173" y="626"/>
                      <a:pt x="19108" y="626"/>
                    </a:cubicBezTo>
                    <a:cubicBezTo>
                      <a:pt x="18829" y="626"/>
                      <a:pt x="18570" y="269"/>
                      <a:pt x="187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0"/>
              <p:cNvSpPr/>
              <p:nvPr/>
            </p:nvSpPr>
            <p:spPr>
              <a:xfrm>
                <a:off x="1151550" y="2679850"/>
                <a:ext cx="288025" cy="313675"/>
              </a:xfrm>
              <a:custGeom>
                <a:rect b="b" l="l" r="r" t="t"/>
                <a:pathLst>
                  <a:path extrusionOk="0" h="12547" w="11521">
                    <a:moveTo>
                      <a:pt x="10362" y="0"/>
                    </a:moveTo>
                    <a:cubicBezTo>
                      <a:pt x="10362" y="133"/>
                      <a:pt x="10263" y="265"/>
                      <a:pt x="10130" y="298"/>
                    </a:cubicBezTo>
                    <a:cubicBezTo>
                      <a:pt x="4569" y="1887"/>
                      <a:pt x="927" y="6422"/>
                      <a:pt x="0" y="12017"/>
                    </a:cubicBezTo>
                    <a:cubicBezTo>
                      <a:pt x="398" y="12183"/>
                      <a:pt x="795" y="12348"/>
                      <a:pt x="1192" y="12547"/>
                    </a:cubicBezTo>
                    <a:cubicBezTo>
                      <a:pt x="2814" y="7879"/>
                      <a:pt x="6886" y="4370"/>
                      <a:pt x="11521" y="2847"/>
                    </a:cubicBezTo>
                    <a:cubicBezTo>
                      <a:pt x="10726" y="2119"/>
                      <a:pt x="10362" y="1060"/>
                      <a:pt x="104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0"/>
              <p:cNvSpPr/>
              <p:nvPr/>
            </p:nvSpPr>
            <p:spPr>
              <a:xfrm>
                <a:off x="759275" y="2971975"/>
                <a:ext cx="682800" cy="756800"/>
              </a:xfrm>
              <a:custGeom>
                <a:rect b="b" l="l" r="r" t="t"/>
                <a:pathLst>
                  <a:path extrusionOk="0" h="30272" w="27312">
                    <a:moveTo>
                      <a:pt x="17557" y="10058"/>
                    </a:moveTo>
                    <a:cubicBezTo>
                      <a:pt x="17619" y="10058"/>
                      <a:pt x="17681" y="10060"/>
                      <a:pt x="17744" y="10065"/>
                    </a:cubicBezTo>
                    <a:cubicBezTo>
                      <a:pt x="19300" y="10197"/>
                      <a:pt x="20624" y="11919"/>
                      <a:pt x="20028" y="13441"/>
                    </a:cubicBezTo>
                    <a:lnTo>
                      <a:pt x="20028" y="13408"/>
                    </a:lnTo>
                    <a:cubicBezTo>
                      <a:pt x="19999" y="13566"/>
                      <a:pt x="19878" y="13637"/>
                      <a:pt x="19757" y="13637"/>
                    </a:cubicBezTo>
                    <a:cubicBezTo>
                      <a:pt x="19599" y="13637"/>
                      <a:pt x="19442" y="13515"/>
                      <a:pt x="19498" y="13309"/>
                    </a:cubicBezTo>
                    <a:cubicBezTo>
                      <a:pt x="19829" y="11952"/>
                      <a:pt x="18836" y="10661"/>
                      <a:pt x="17479" y="10628"/>
                    </a:cubicBezTo>
                    <a:cubicBezTo>
                      <a:pt x="16023" y="10694"/>
                      <a:pt x="15162" y="12117"/>
                      <a:pt x="14996" y="13408"/>
                    </a:cubicBezTo>
                    <a:cubicBezTo>
                      <a:pt x="14980" y="13491"/>
                      <a:pt x="14914" y="13532"/>
                      <a:pt x="14847" y="13532"/>
                    </a:cubicBezTo>
                    <a:cubicBezTo>
                      <a:pt x="14781" y="13532"/>
                      <a:pt x="14715" y="13491"/>
                      <a:pt x="14698" y="13408"/>
                    </a:cubicBezTo>
                    <a:cubicBezTo>
                      <a:pt x="14507" y="11779"/>
                      <a:pt x="15856" y="10058"/>
                      <a:pt x="17557" y="10058"/>
                    </a:cubicBezTo>
                    <a:close/>
                    <a:moveTo>
                      <a:pt x="4958" y="10721"/>
                    </a:moveTo>
                    <a:cubicBezTo>
                      <a:pt x="6676" y="10721"/>
                      <a:pt x="8064" y="12398"/>
                      <a:pt x="7912" y="14103"/>
                    </a:cubicBezTo>
                    <a:lnTo>
                      <a:pt x="7912" y="14070"/>
                    </a:lnTo>
                    <a:cubicBezTo>
                      <a:pt x="7879" y="14269"/>
                      <a:pt x="7713" y="14368"/>
                      <a:pt x="7560" y="14368"/>
                    </a:cubicBezTo>
                    <a:cubicBezTo>
                      <a:pt x="7407" y="14368"/>
                      <a:pt x="7266" y="14269"/>
                      <a:pt x="7283" y="14070"/>
                    </a:cubicBezTo>
                    <a:cubicBezTo>
                      <a:pt x="7404" y="12736"/>
                      <a:pt x="6359" y="11319"/>
                      <a:pt x="4962" y="11319"/>
                    </a:cubicBezTo>
                    <a:cubicBezTo>
                      <a:pt x="4833" y="11319"/>
                      <a:pt x="4702" y="11331"/>
                      <a:pt x="4568" y="11356"/>
                    </a:cubicBezTo>
                    <a:cubicBezTo>
                      <a:pt x="3112" y="11654"/>
                      <a:pt x="2450" y="13110"/>
                      <a:pt x="2582" y="14468"/>
                    </a:cubicBezTo>
                    <a:cubicBezTo>
                      <a:pt x="2600" y="14571"/>
                      <a:pt x="2526" y="14621"/>
                      <a:pt x="2443" y="14621"/>
                    </a:cubicBezTo>
                    <a:cubicBezTo>
                      <a:pt x="2367" y="14621"/>
                      <a:pt x="2283" y="14580"/>
                      <a:pt x="2251" y="14501"/>
                    </a:cubicBezTo>
                    <a:cubicBezTo>
                      <a:pt x="1622" y="12912"/>
                      <a:pt x="2847" y="11025"/>
                      <a:pt x="4502" y="10760"/>
                    </a:cubicBezTo>
                    <a:cubicBezTo>
                      <a:pt x="4656" y="10733"/>
                      <a:pt x="4808" y="10721"/>
                      <a:pt x="4958" y="10721"/>
                    </a:cubicBezTo>
                    <a:close/>
                    <a:moveTo>
                      <a:pt x="10487" y="14811"/>
                    </a:moveTo>
                    <a:cubicBezTo>
                      <a:pt x="10583" y="14811"/>
                      <a:pt x="10697" y="14912"/>
                      <a:pt x="10627" y="15030"/>
                    </a:cubicBezTo>
                    <a:cubicBezTo>
                      <a:pt x="10329" y="15692"/>
                      <a:pt x="10660" y="16520"/>
                      <a:pt x="11388" y="16752"/>
                    </a:cubicBezTo>
                    <a:cubicBezTo>
                      <a:pt x="11477" y="16776"/>
                      <a:pt x="11564" y="16787"/>
                      <a:pt x="11649" y="16787"/>
                    </a:cubicBezTo>
                    <a:cubicBezTo>
                      <a:pt x="12383" y="16787"/>
                      <a:pt x="12920" y="15945"/>
                      <a:pt x="12712" y="15262"/>
                    </a:cubicBezTo>
                    <a:cubicBezTo>
                      <a:pt x="12671" y="15098"/>
                      <a:pt x="12807" y="14985"/>
                      <a:pt x="12941" y="14985"/>
                    </a:cubicBezTo>
                    <a:cubicBezTo>
                      <a:pt x="13023" y="14985"/>
                      <a:pt x="13105" y="15029"/>
                      <a:pt x="13142" y="15130"/>
                    </a:cubicBezTo>
                    <a:cubicBezTo>
                      <a:pt x="13449" y="16112"/>
                      <a:pt x="12646" y="17237"/>
                      <a:pt x="11630" y="17237"/>
                    </a:cubicBezTo>
                    <a:cubicBezTo>
                      <a:pt x="11551" y="17237"/>
                      <a:pt x="11470" y="17230"/>
                      <a:pt x="11388" y="17215"/>
                    </a:cubicBezTo>
                    <a:cubicBezTo>
                      <a:pt x="10362" y="16950"/>
                      <a:pt x="9865" y="15792"/>
                      <a:pt x="10395" y="14865"/>
                    </a:cubicBezTo>
                    <a:cubicBezTo>
                      <a:pt x="10414" y="14827"/>
                      <a:pt x="10449" y="14811"/>
                      <a:pt x="10487" y="14811"/>
                    </a:cubicBezTo>
                    <a:close/>
                    <a:moveTo>
                      <a:pt x="10044" y="0"/>
                    </a:moveTo>
                    <a:cubicBezTo>
                      <a:pt x="8341" y="0"/>
                      <a:pt x="6706" y="506"/>
                      <a:pt x="5164" y="1855"/>
                    </a:cubicBezTo>
                    <a:cubicBezTo>
                      <a:pt x="2648" y="4073"/>
                      <a:pt x="861" y="6854"/>
                      <a:pt x="563" y="10263"/>
                    </a:cubicBezTo>
                    <a:cubicBezTo>
                      <a:pt x="0" y="16024"/>
                      <a:pt x="960" y="21850"/>
                      <a:pt x="1655" y="27544"/>
                    </a:cubicBezTo>
                    <a:cubicBezTo>
                      <a:pt x="1821" y="27544"/>
                      <a:pt x="1986" y="27478"/>
                      <a:pt x="2152" y="27478"/>
                    </a:cubicBezTo>
                    <a:cubicBezTo>
                      <a:pt x="2412" y="27450"/>
                      <a:pt x="2670" y="27437"/>
                      <a:pt x="2925" y="27437"/>
                    </a:cubicBezTo>
                    <a:cubicBezTo>
                      <a:pt x="5142" y="27437"/>
                      <a:pt x="7180" y="28433"/>
                      <a:pt x="8872" y="29828"/>
                    </a:cubicBezTo>
                    <a:cubicBezTo>
                      <a:pt x="8971" y="29894"/>
                      <a:pt x="9004" y="30027"/>
                      <a:pt x="9004" y="30126"/>
                    </a:cubicBezTo>
                    <a:cubicBezTo>
                      <a:pt x="9071" y="30027"/>
                      <a:pt x="9170" y="29927"/>
                      <a:pt x="9236" y="29828"/>
                    </a:cubicBezTo>
                    <a:cubicBezTo>
                      <a:pt x="9290" y="29774"/>
                      <a:pt x="9348" y="29752"/>
                      <a:pt x="9404" y="29752"/>
                    </a:cubicBezTo>
                    <a:cubicBezTo>
                      <a:pt x="9556" y="29752"/>
                      <a:pt x="9691" y="29915"/>
                      <a:pt x="9667" y="30060"/>
                    </a:cubicBezTo>
                    <a:cubicBezTo>
                      <a:pt x="10968" y="30203"/>
                      <a:pt x="12250" y="30271"/>
                      <a:pt x="13519" y="30271"/>
                    </a:cubicBezTo>
                    <a:cubicBezTo>
                      <a:pt x="16933" y="30271"/>
                      <a:pt x="20258" y="29779"/>
                      <a:pt x="23636" y="28934"/>
                    </a:cubicBezTo>
                    <a:cubicBezTo>
                      <a:pt x="20194" y="19566"/>
                      <a:pt x="27311" y="5265"/>
                      <a:pt x="14731" y="961"/>
                    </a:cubicBezTo>
                    <a:cubicBezTo>
                      <a:pt x="13126" y="400"/>
                      <a:pt x="11558" y="0"/>
                      <a:pt x="100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0"/>
              <p:cNvSpPr/>
              <p:nvPr/>
            </p:nvSpPr>
            <p:spPr>
              <a:xfrm>
                <a:off x="1121950" y="3223400"/>
                <a:ext cx="152925" cy="88950"/>
              </a:xfrm>
              <a:custGeom>
                <a:rect b="b" l="l" r="r" t="t"/>
                <a:pathLst>
                  <a:path extrusionOk="0" h="3558" w="6117">
                    <a:moveTo>
                      <a:pt x="3050" y="1"/>
                    </a:moveTo>
                    <a:cubicBezTo>
                      <a:pt x="1349" y="1"/>
                      <a:pt x="1" y="1721"/>
                      <a:pt x="224" y="3318"/>
                    </a:cubicBezTo>
                    <a:cubicBezTo>
                      <a:pt x="224" y="3401"/>
                      <a:pt x="282" y="3442"/>
                      <a:pt x="344" y="3442"/>
                    </a:cubicBezTo>
                    <a:cubicBezTo>
                      <a:pt x="407" y="3442"/>
                      <a:pt x="473" y="3401"/>
                      <a:pt x="489" y="3318"/>
                    </a:cubicBezTo>
                    <a:cubicBezTo>
                      <a:pt x="655" y="2027"/>
                      <a:pt x="1516" y="604"/>
                      <a:pt x="2972" y="537"/>
                    </a:cubicBezTo>
                    <a:cubicBezTo>
                      <a:pt x="4362" y="571"/>
                      <a:pt x="5356" y="1862"/>
                      <a:pt x="4991" y="3219"/>
                    </a:cubicBezTo>
                    <a:cubicBezTo>
                      <a:pt x="4952" y="3418"/>
                      <a:pt x="5128" y="3557"/>
                      <a:pt x="5288" y="3557"/>
                    </a:cubicBezTo>
                    <a:cubicBezTo>
                      <a:pt x="5395" y="3557"/>
                      <a:pt x="5495" y="3496"/>
                      <a:pt x="5521" y="3351"/>
                    </a:cubicBezTo>
                    <a:cubicBezTo>
                      <a:pt x="6117" y="1828"/>
                      <a:pt x="4793" y="107"/>
                      <a:pt x="3237" y="8"/>
                    </a:cubicBezTo>
                    <a:cubicBezTo>
                      <a:pt x="3174" y="3"/>
                      <a:pt x="3112" y="1"/>
                      <a:pt x="3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0"/>
              <p:cNvSpPr/>
              <p:nvPr/>
            </p:nvSpPr>
            <p:spPr>
              <a:xfrm>
                <a:off x="1005075" y="3341850"/>
                <a:ext cx="90450" cy="61050"/>
              </a:xfrm>
              <a:custGeom>
                <a:rect b="b" l="l" r="r" t="t"/>
                <a:pathLst>
                  <a:path extrusionOk="0" h="2442" w="3618">
                    <a:moveTo>
                      <a:pt x="661" y="0"/>
                    </a:moveTo>
                    <a:cubicBezTo>
                      <a:pt x="620" y="0"/>
                      <a:pt x="583" y="20"/>
                      <a:pt x="563" y="70"/>
                    </a:cubicBezTo>
                    <a:cubicBezTo>
                      <a:pt x="0" y="997"/>
                      <a:pt x="530" y="2189"/>
                      <a:pt x="1556" y="2420"/>
                    </a:cubicBezTo>
                    <a:cubicBezTo>
                      <a:pt x="1638" y="2435"/>
                      <a:pt x="1719" y="2442"/>
                      <a:pt x="1798" y="2442"/>
                    </a:cubicBezTo>
                    <a:cubicBezTo>
                      <a:pt x="2814" y="2442"/>
                      <a:pt x="3617" y="1317"/>
                      <a:pt x="3310" y="335"/>
                    </a:cubicBezTo>
                    <a:cubicBezTo>
                      <a:pt x="3273" y="234"/>
                      <a:pt x="3191" y="190"/>
                      <a:pt x="3109" y="190"/>
                    </a:cubicBezTo>
                    <a:cubicBezTo>
                      <a:pt x="2975" y="190"/>
                      <a:pt x="2839" y="303"/>
                      <a:pt x="2880" y="467"/>
                    </a:cubicBezTo>
                    <a:cubicBezTo>
                      <a:pt x="3089" y="1152"/>
                      <a:pt x="2547" y="2024"/>
                      <a:pt x="1810" y="2024"/>
                    </a:cubicBezTo>
                    <a:cubicBezTo>
                      <a:pt x="1727" y="2024"/>
                      <a:pt x="1643" y="2013"/>
                      <a:pt x="1556" y="1990"/>
                    </a:cubicBezTo>
                    <a:cubicBezTo>
                      <a:pt x="828" y="1725"/>
                      <a:pt x="497" y="897"/>
                      <a:pt x="795" y="202"/>
                    </a:cubicBezTo>
                    <a:cubicBezTo>
                      <a:pt x="864" y="109"/>
                      <a:pt x="755" y="0"/>
                      <a:pt x="6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0"/>
              <p:cNvSpPr/>
              <p:nvPr/>
            </p:nvSpPr>
            <p:spPr>
              <a:xfrm>
                <a:off x="598700" y="3676625"/>
                <a:ext cx="378250" cy="378725"/>
              </a:xfrm>
              <a:custGeom>
                <a:rect b="b" l="l" r="r" t="t"/>
                <a:pathLst>
                  <a:path extrusionOk="0" h="15149" w="15130">
                    <a:moveTo>
                      <a:pt x="9274" y="1"/>
                    </a:moveTo>
                    <a:cubicBezTo>
                      <a:pt x="8804" y="1"/>
                      <a:pt x="8336" y="59"/>
                      <a:pt x="7880" y="185"/>
                    </a:cubicBezTo>
                    <a:cubicBezTo>
                      <a:pt x="5927" y="781"/>
                      <a:pt x="4900" y="2768"/>
                      <a:pt x="3940" y="4390"/>
                    </a:cubicBezTo>
                    <a:cubicBezTo>
                      <a:pt x="2616" y="6608"/>
                      <a:pt x="1391" y="8892"/>
                      <a:pt x="1" y="11077"/>
                    </a:cubicBezTo>
                    <a:cubicBezTo>
                      <a:pt x="3179" y="12997"/>
                      <a:pt x="6688" y="14387"/>
                      <a:pt x="10329" y="15149"/>
                    </a:cubicBezTo>
                    <a:cubicBezTo>
                      <a:pt x="11786" y="10812"/>
                      <a:pt x="12316" y="5813"/>
                      <a:pt x="15130" y="2271"/>
                    </a:cubicBezTo>
                    <a:lnTo>
                      <a:pt x="15130" y="2271"/>
                    </a:lnTo>
                    <a:cubicBezTo>
                      <a:pt x="15083" y="2294"/>
                      <a:pt x="15032" y="2305"/>
                      <a:pt x="14981" y="2305"/>
                    </a:cubicBezTo>
                    <a:cubicBezTo>
                      <a:pt x="14888" y="2305"/>
                      <a:pt x="14796" y="2269"/>
                      <a:pt x="14732" y="2205"/>
                    </a:cubicBezTo>
                    <a:cubicBezTo>
                      <a:pt x="13287" y="1027"/>
                      <a:pt x="11258" y="1"/>
                      <a:pt x="9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0"/>
              <p:cNvSpPr/>
              <p:nvPr/>
            </p:nvSpPr>
            <p:spPr>
              <a:xfrm>
                <a:off x="799825" y="3239325"/>
                <a:ext cx="161100" cy="98100"/>
              </a:xfrm>
              <a:custGeom>
                <a:rect b="b" l="l" r="r" t="t"/>
                <a:pathLst>
                  <a:path extrusionOk="0" h="3924" w="6444">
                    <a:moveTo>
                      <a:pt x="3296" y="1"/>
                    </a:moveTo>
                    <a:cubicBezTo>
                      <a:pt x="3159" y="1"/>
                      <a:pt x="3020" y="11"/>
                      <a:pt x="2880" y="33"/>
                    </a:cubicBezTo>
                    <a:cubicBezTo>
                      <a:pt x="1258" y="331"/>
                      <a:pt x="0" y="2218"/>
                      <a:pt x="629" y="3807"/>
                    </a:cubicBezTo>
                    <a:cubicBezTo>
                      <a:pt x="660" y="3883"/>
                      <a:pt x="732" y="3924"/>
                      <a:pt x="801" y="3924"/>
                    </a:cubicBezTo>
                    <a:cubicBezTo>
                      <a:pt x="882" y="3924"/>
                      <a:pt x="960" y="3866"/>
                      <a:pt x="960" y="3741"/>
                    </a:cubicBezTo>
                    <a:cubicBezTo>
                      <a:pt x="828" y="2416"/>
                      <a:pt x="1490" y="927"/>
                      <a:pt x="2946" y="662"/>
                    </a:cubicBezTo>
                    <a:cubicBezTo>
                      <a:pt x="3090" y="631"/>
                      <a:pt x="3231" y="617"/>
                      <a:pt x="3369" y="617"/>
                    </a:cubicBezTo>
                    <a:cubicBezTo>
                      <a:pt x="4728" y="617"/>
                      <a:pt x="5781" y="2024"/>
                      <a:pt x="5661" y="3376"/>
                    </a:cubicBezTo>
                    <a:cubicBezTo>
                      <a:pt x="5644" y="3575"/>
                      <a:pt x="5785" y="3674"/>
                      <a:pt x="5938" y="3674"/>
                    </a:cubicBezTo>
                    <a:cubicBezTo>
                      <a:pt x="6091" y="3674"/>
                      <a:pt x="6257" y="3575"/>
                      <a:pt x="6290" y="3376"/>
                    </a:cubicBezTo>
                    <a:cubicBezTo>
                      <a:pt x="6443" y="1688"/>
                      <a:pt x="5032" y="1"/>
                      <a:pt x="32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0"/>
              <p:cNvSpPr/>
              <p:nvPr/>
            </p:nvSpPr>
            <p:spPr>
              <a:xfrm>
                <a:off x="728650" y="2660800"/>
                <a:ext cx="195325" cy="336875"/>
              </a:xfrm>
              <a:custGeom>
                <a:rect b="b" l="l" r="r" t="t"/>
                <a:pathLst>
                  <a:path extrusionOk="0" h="13475" w="7813">
                    <a:moveTo>
                      <a:pt x="1920" y="1"/>
                    </a:moveTo>
                    <a:cubicBezTo>
                      <a:pt x="1391" y="630"/>
                      <a:pt x="729" y="1126"/>
                      <a:pt x="0" y="1524"/>
                    </a:cubicBezTo>
                    <a:cubicBezTo>
                      <a:pt x="3509" y="4470"/>
                      <a:pt x="5893" y="8840"/>
                      <a:pt x="5926" y="13474"/>
                    </a:cubicBezTo>
                    <a:cubicBezTo>
                      <a:pt x="6522" y="13044"/>
                      <a:pt x="7151" y="12680"/>
                      <a:pt x="7813" y="12349"/>
                    </a:cubicBezTo>
                    <a:lnTo>
                      <a:pt x="7813" y="12316"/>
                    </a:lnTo>
                    <a:cubicBezTo>
                      <a:pt x="7813" y="7549"/>
                      <a:pt x="5661" y="3013"/>
                      <a:pt x="19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0"/>
              <p:cNvSpPr/>
              <p:nvPr/>
            </p:nvSpPr>
            <p:spPr>
              <a:xfrm>
                <a:off x="613600" y="2551100"/>
                <a:ext cx="168025" cy="139650"/>
              </a:xfrm>
              <a:custGeom>
                <a:rect b="b" l="l" r="r" t="t"/>
                <a:pathLst>
                  <a:path extrusionOk="0" h="5586" w="6721">
                    <a:moveTo>
                      <a:pt x="3539" y="1"/>
                    </a:moveTo>
                    <a:cubicBezTo>
                      <a:pt x="2587" y="1"/>
                      <a:pt x="1648" y="419"/>
                      <a:pt x="1027" y="1211"/>
                    </a:cubicBezTo>
                    <a:cubicBezTo>
                      <a:pt x="1" y="2535"/>
                      <a:pt x="597" y="4587"/>
                      <a:pt x="2053" y="5316"/>
                    </a:cubicBezTo>
                    <a:cubicBezTo>
                      <a:pt x="2396" y="5487"/>
                      <a:pt x="2774" y="5586"/>
                      <a:pt x="3149" y="5586"/>
                    </a:cubicBezTo>
                    <a:cubicBezTo>
                      <a:pt x="3281" y="5586"/>
                      <a:pt x="3413" y="5573"/>
                      <a:pt x="3543" y="5547"/>
                    </a:cubicBezTo>
                    <a:cubicBezTo>
                      <a:pt x="3588" y="5435"/>
                      <a:pt x="3709" y="5368"/>
                      <a:pt x="3834" y="5368"/>
                    </a:cubicBezTo>
                    <a:cubicBezTo>
                      <a:pt x="3893" y="5368"/>
                      <a:pt x="3953" y="5383"/>
                      <a:pt x="4006" y="5415"/>
                    </a:cubicBezTo>
                    <a:cubicBezTo>
                      <a:pt x="4867" y="5051"/>
                      <a:pt x="5662" y="4521"/>
                      <a:pt x="6357" y="3859"/>
                    </a:cubicBezTo>
                    <a:cubicBezTo>
                      <a:pt x="6390" y="3793"/>
                      <a:pt x="6456" y="3727"/>
                      <a:pt x="6555" y="3694"/>
                    </a:cubicBezTo>
                    <a:cubicBezTo>
                      <a:pt x="6589" y="3677"/>
                      <a:pt x="6613" y="3669"/>
                      <a:pt x="6638" y="3669"/>
                    </a:cubicBezTo>
                    <a:cubicBezTo>
                      <a:pt x="6663" y="3669"/>
                      <a:pt x="6688" y="3677"/>
                      <a:pt x="6721" y="3694"/>
                    </a:cubicBezTo>
                    <a:cubicBezTo>
                      <a:pt x="6688" y="2369"/>
                      <a:pt x="6257" y="1112"/>
                      <a:pt x="5066" y="383"/>
                    </a:cubicBezTo>
                    <a:cubicBezTo>
                      <a:pt x="4586" y="126"/>
                      <a:pt x="4061" y="1"/>
                      <a:pt x="35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0"/>
              <p:cNvSpPr/>
              <p:nvPr/>
            </p:nvSpPr>
            <p:spPr>
              <a:xfrm>
                <a:off x="491125" y="3998225"/>
                <a:ext cx="341000" cy="246650"/>
              </a:xfrm>
              <a:custGeom>
                <a:rect b="b" l="l" r="r" t="t"/>
                <a:pathLst>
                  <a:path extrusionOk="0" h="9866" w="13640">
                    <a:moveTo>
                      <a:pt x="3112" y="0"/>
                    </a:moveTo>
                    <a:cubicBezTo>
                      <a:pt x="2185" y="1291"/>
                      <a:pt x="1159" y="2483"/>
                      <a:pt x="0" y="3576"/>
                    </a:cubicBezTo>
                    <a:cubicBezTo>
                      <a:pt x="0" y="3576"/>
                      <a:pt x="33" y="3576"/>
                      <a:pt x="33" y="3609"/>
                    </a:cubicBezTo>
                    <a:cubicBezTo>
                      <a:pt x="2980" y="6290"/>
                      <a:pt x="6423" y="8376"/>
                      <a:pt x="10163" y="9799"/>
                    </a:cubicBezTo>
                    <a:cubicBezTo>
                      <a:pt x="10196" y="9799"/>
                      <a:pt x="10230" y="9832"/>
                      <a:pt x="10263" y="9865"/>
                    </a:cubicBezTo>
                    <a:cubicBezTo>
                      <a:pt x="11653" y="8343"/>
                      <a:pt x="12779" y="6621"/>
                      <a:pt x="13639" y="4767"/>
                    </a:cubicBezTo>
                    <a:cubicBezTo>
                      <a:pt x="10031" y="3542"/>
                      <a:pt x="6522" y="1987"/>
                      <a:pt x="3178" y="67"/>
                    </a:cubicBezTo>
                    <a:cubicBezTo>
                      <a:pt x="3145" y="67"/>
                      <a:pt x="3145" y="33"/>
                      <a:pt x="3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0"/>
              <p:cNvSpPr/>
              <p:nvPr/>
            </p:nvSpPr>
            <p:spPr>
              <a:xfrm>
                <a:off x="372775" y="4118225"/>
                <a:ext cx="334375" cy="202800"/>
              </a:xfrm>
              <a:custGeom>
                <a:rect b="b" l="l" r="r" t="t"/>
                <a:pathLst>
                  <a:path extrusionOk="0" h="8112" w="13375">
                    <a:moveTo>
                      <a:pt x="3245" y="0"/>
                    </a:moveTo>
                    <a:cubicBezTo>
                      <a:pt x="2218" y="762"/>
                      <a:pt x="1159" y="1424"/>
                      <a:pt x="0" y="1920"/>
                    </a:cubicBezTo>
                    <a:cubicBezTo>
                      <a:pt x="1490" y="3278"/>
                      <a:pt x="3013" y="4602"/>
                      <a:pt x="4635" y="5794"/>
                    </a:cubicBezTo>
                    <a:cubicBezTo>
                      <a:pt x="6274" y="7023"/>
                      <a:pt x="7647" y="8112"/>
                      <a:pt x="9400" y="8112"/>
                    </a:cubicBezTo>
                    <a:cubicBezTo>
                      <a:pt x="10196" y="8112"/>
                      <a:pt x="11070" y="7887"/>
                      <a:pt x="12083" y="7350"/>
                    </a:cubicBezTo>
                    <a:cubicBezTo>
                      <a:pt x="12514" y="7085"/>
                      <a:pt x="12944" y="6820"/>
                      <a:pt x="13375" y="6522"/>
                    </a:cubicBezTo>
                    <a:lnTo>
                      <a:pt x="13242" y="6356"/>
                    </a:lnTo>
                    <a:cubicBezTo>
                      <a:pt x="13176" y="6423"/>
                      <a:pt x="13077" y="6423"/>
                      <a:pt x="13010" y="6423"/>
                    </a:cubicBezTo>
                    <a:cubicBezTo>
                      <a:pt x="9237" y="5165"/>
                      <a:pt x="5893" y="2947"/>
                      <a:pt x="3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0"/>
              <p:cNvSpPr/>
              <p:nvPr/>
            </p:nvSpPr>
            <p:spPr>
              <a:xfrm>
                <a:off x="1370025" y="2962575"/>
                <a:ext cx="1593375" cy="1357250"/>
              </a:xfrm>
              <a:custGeom>
                <a:rect b="b" l="l" r="r" t="t"/>
                <a:pathLst>
                  <a:path extrusionOk="0" h="54290" w="63735">
                    <a:moveTo>
                      <a:pt x="49889" y="50464"/>
                    </a:moveTo>
                    <a:lnTo>
                      <a:pt x="48896" y="50993"/>
                    </a:lnTo>
                    <a:cubicBezTo>
                      <a:pt x="48863" y="50894"/>
                      <a:pt x="48796" y="50795"/>
                      <a:pt x="48697" y="50729"/>
                    </a:cubicBezTo>
                    <a:lnTo>
                      <a:pt x="48631" y="50696"/>
                    </a:lnTo>
                    <a:cubicBezTo>
                      <a:pt x="49061" y="50629"/>
                      <a:pt x="49492" y="50563"/>
                      <a:pt x="49889" y="50464"/>
                    </a:cubicBezTo>
                    <a:close/>
                    <a:moveTo>
                      <a:pt x="41928" y="1"/>
                    </a:moveTo>
                    <a:cubicBezTo>
                      <a:pt x="41794" y="1"/>
                      <a:pt x="41657" y="125"/>
                      <a:pt x="41679" y="278"/>
                    </a:cubicBezTo>
                    <a:cubicBezTo>
                      <a:pt x="42275" y="2562"/>
                      <a:pt x="42242" y="4614"/>
                      <a:pt x="41282" y="6667"/>
                    </a:cubicBezTo>
                    <a:cubicBezTo>
                      <a:pt x="39858" y="6303"/>
                      <a:pt x="38402" y="6104"/>
                      <a:pt x="36945" y="6071"/>
                    </a:cubicBezTo>
                    <a:cubicBezTo>
                      <a:pt x="36726" y="6065"/>
                      <a:pt x="36507" y="6063"/>
                      <a:pt x="36287" y="6063"/>
                    </a:cubicBezTo>
                    <a:cubicBezTo>
                      <a:pt x="33854" y="6063"/>
                      <a:pt x="31404" y="6402"/>
                      <a:pt x="29066" y="7130"/>
                    </a:cubicBezTo>
                    <a:cubicBezTo>
                      <a:pt x="28669" y="5343"/>
                      <a:pt x="27544" y="3820"/>
                      <a:pt x="25988" y="2893"/>
                    </a:cubicBezTo>
                    <a:cubicBezTo>
                      <a:pt x="25963" y="2878"/>
                      <a:pt x="25936" y="2871"/>
                      <a:pt x="25909" y="2871"/>
                    </a:cubicBezTo>
                    <a:cubicBezTo>
                      <a:pt x="25761" y="2871"/>
                      <a:pt x="25616" y="3079"/>
                      <a:pt x="25756" y="3191"/>
                    </a:cubicBezTo>
                    <a:cubicBezTo>
                      <a:pt x="27213" y="4316"/>
                      <a:pt x="27842" y="5707"/>
                      <a:pt x="28173" y="7395"/>
                    </a:cubicBezTo>
                    <a:cubicBezTo>
                      <a:pt x="23737" y="8885"/>
                      <a:pt x="19632" y="11533"/>
                      <a:pt x="17050" y="15208"/>
                    </a:cubicBezTo>
                    <a:cubicBezTo>
                      <a:pt x="14895" y="14172"/>
                      <a:pt x="12545" y="13641"/>
                      <a:pt x="10187" y="13641"/>
                    </a:cubicBezTo>
                    <a:cubicBezTo>
                      <a:pt x="8779" y="13641"/>
                      <a:pt x="7367" y="13831"/>
                      <a:pt x="5993" y="14215"/>
                    </a:cubicBezTo>
                    <a:cubicBezTo>
                      <a:pt x="5812" y="14275"/>
                      <a:pt x="5878" y="14554"/>
                      <a:pt x="6041" y="14554"/>
                    </a:cubicBezTo>
                    <a:cubicBezTo>
                      <a:pt x="6057" y="14554"/>
                      <a:pt x="6074" y="14552"/>
                      <a:pt x="6092" y="14546"/>
                    </a:cubicBezTo>
                    <a:cubicBezTo>
                      <a:pt x="7159" y="14336"/>
                      <a:pt x="8242" y="14232"/>
                      <a:pt x="9322" y="14232"/>
                    </a:cubicBezTo>
                    <a:cubicBezTo>
                      <a:pt x="11826" y="14232"/>
                      <a:pt x="14319" y="14793"/>
                      <a:pt x="16586" y="15903"/>
                    </a:cubicBezTo>
                    <a:cubicBezTo>
                      <a:pt x="15361" y="17856"/>
                      <a:pt x="14567" y="20041"/>
                      <a:pt x="14335" y="22358"/>
                    </a:cubicBezTo>
                    <a:cubicBezTo>
                      <a:pt x="14103" y="24642"/>
                      <a:pt x="14434" y="26927"/>
                      <a:pt x="15295" y="29045"/>
                    </a:cubicBezTo>
                    <a:cubicBezTo>
                      <a:pt x="13143" y="29343"/>
                      <a:pt x="11157" y="30303"/>
                      <a:pt x="9568" y="31793"/>
                    </a:cubicBezTo>
                    <a:cubicBezTo>
                      <a:pt x="9492" y="31844"/>
                      <a:pt x="9552" y="31914"/>
                      <a:pt x="9614" y="31914"/>
                    </a:cubicBezTo>
                    <a:cubicBezTo>
                      <a:pt x="9633" y="31914"/>
                      <a:pt x="9652" y="31908"/>
                      <a:pt x="9667" y="31892"/>
                    </a:cubicBezTo>
                    <a:cubicBezTo>
                      <a:pt x="11323" y="30535"/>
                      <a:pt x="13342" y="29674"/>
                      <a:pt x="15494" y="29476"/>
                    </a:cubicBezTo>
                    <a:cubicBezTo>
                      <a:pt x="16685" y="32058"/>
                      <a:pt x="18605" y="34276"/>
                      <a:pt x="21055" y="35766"/>
                    </a:cubicBezTo>
                    <a:cubicBezTo>
                      <a:pt x="17579" y="39672"/>
                      <a:pt x="15196" y="45101"/>
                      <a:pt x="16719" y="50364"/>
                    </a:cubicBezTo>
                    <a:cubicBezTo>
                      <a:pt x="16748" y="50439"/>
                      <a:pt x="16812" y="50473"/>
                      <a:pt x="16876" y="50473"/>
                    </a:cubicBezTo>
                    <a:cubicBezTo>
                      <a:pt x="16953" y="50473"/>
                      <a:pt x="17031" y="50422"/>
                      <a:pt x="17050" y="50331"/>
                    </a:cubicBezTo>
                    <a:cubicBezTo>
                      <a:pt x="17116" y="45035"/>
                      <a:pt x="18109" y="40102"/>
                      <a:pt x="22081" y="36361"/>
                    </a:cubicBezTo>
                    <a:cubicBezTo>
                      <a:pt x="24167" y="37404"/>
                      <a:pt x="26458" y="37934"/>
                      <a:pt x="28761" y="37934"/>
                    </a:cubicBezTo>
                    <a:cubicBezTo>
                      <a:pt x="29382" y="37934"/>
                      <a:pt x="30003" y="37895"/>
                      <a:pt x="30622" y="37818"/>
                    </a:cubicBezTo>
                    <a:cubicBezTo>
                      <a:pt x="31053" y="37752"/>
                      <a:pt x="31516" y="37652"/>
                      <a:pt x="31946" y="37553"/>
                    </a:cubicBezTo>
                    <a:lnTo>
                      <a:pt x="31946" y="37553"/>
                    </a:lnTo>
                    <a:cubicBezTo>
                      <a:pt x="31913" y="37619"/>
                      <a:pt x="31913" y="37686"/>
                      <a:pt x="31946" y="37752"/>
                    </a:cubicBezTo>
                    <a:cubicBezTo>
                      <a:pt x="32575" y="40400"/>
                      <a:pt x="34231" y="42486"/>
                      <a:pt x="36813" y="43446"/>
                    </a:cubicBezTo>
                    <a:cubicBezTo>
                      <a:pt x="36829" y="43452"/>
                      <a:pt x="36845" y="43455"/>
                      <a:pt x="36861" y="43455"/>
                    </a:cubicBezTo>
                    <a:cubicBezTo>
                      <a:pt x="37002" y="43455"/>
                      <a:pt x="37094" y="43207"/>
                      <a:pt x="36945" y="43148"/>
                    </a:cubicBezTo>
                    <a:cubicBezTo>
                      <a:pt x="34793" y="42155"/>
                      <a:pt x="33039" y="40069"/>
                      <a:pt x="32807" y="37652"/>
                    </a:cubicBezTo>
                    <a:cubicBezTo>
                      <a:pt x="32774" y="37520"/>
                      <a:pt x="32741" y="37421"/>
                      <a:pt x="32642" y="37355"/>
                    </a:cubicBezTo>
                    <a:cubicBezTo>
                      <a:pt x="36879" y="36063"/>
                      <a:pt x="40289" y="32654"/>
                      <a:pt x="39825" y="27920"/>
                    </a:cubicBezTo>
                    <a:cubicBezTo>
                      <a:pt x="43765" y="27489"/>
                      <a:pt x="47605" y="24245"/>
                      <a:pt x="49624" y="21100"/>
                    </a:cubicBezTo>
                    <a:cubicBezTo>
                      <a:pt x="49697" y="20955"/>
                      <a:pt x="49575" y="20793"/>
                      <a:pt x="49453" y="20793"/>
                    </a:cubicBezTo>
                    <a:cubicBezTo>
                      <a:pt x="49407" y="20793"/>
                      <a:pt x="49362" y="20815"/>
                      <a:pt x="49326" y="20869"/>
                    </a:cubicBezTo>
                    <a:cubicBezTo>
                      <a:pt x="48068" y="22524"/>
                      <a:pt x="46446" y="23881"/>
                      <a:pt x="44559" y="24775"/>
                    </a:cubicBezTo>
                    <a:cubicBezTo>
                      <a:pt x="42904" y="25569"/>
                      <a:pt x="41182" y="25702"/>
                      <a:pt x="39395" y="25967"/>
                    </a:cubicBezTo>
                    <a:cubicBezTo>
                      <a:pt x="38567" y="23682"/>
                      <a:pt x="36680" y="22093"/>
                      <a:pt x="34462" y="21299"/>
                    </a:cubicBezTo>
                    <a:cubicBezTo>
                      <a:pt x="34562" y="21299"/>
                      <a:pt x="34661" y="21266"/>
                      <a:pt x="34727" y="21200"/>
                    </a:cubicBezTo>
                    <a:cubicBezTo>
                      <a:pt x="36581" y="19611"/>
                      <a:pt x="37607" y="17260"/>
                      <a:pt x="37574" y="14811"/>
                    </a:cubicBezTo>
                    <a:cubicBezTo>
                      <a:pt x="37558" y="14761"/>
                      <a:pt x="37516" y="14736"/>
                      <a:pt x="37475" y="14736"/>
                    </a:cubicBezTo>
                    <a:cubicBezTo>
                      <a:pt x="37433" y="14736"/>
                      <a:pt x="37392" y="14761"/>
                      <a:pt x="37376" y="14811"/>
                    </a:cubicBezTo>
                    <a:cubicBezTo>
                      <a:pt x="37243" y="17095"/>
                      <a:pt x="36051" y="19180"/>
                      <a:pt x="34198" y="20471"/>
                    </a:cubicBezTo>
                    <a:cubicBezTo>
                      <a:pt x="33933" y="20637"/>
                      <a:pt x="33900" y="21001"/>
                      <a:pt x="34131" y="21200"/>
                    </a:cubicBezTo>
                    <a:cubicBezTo>
                      <a:pt x="33041" y="20852"/>
                      <a:pt x="31918" y="20666"/>
                      <a:pt x="30785" y="20666"/>
                    </a:cubicBezTo>
                    <a:cubicBezTo>
                      <a:pt x="30302" y="20666"/>
                      <a:pt x="29816" y="20700"/>
                      <a:pt x="29331" y="20769"/>
                    </a:cubicBezTo>
                    <a:cubicBezTo>
                      <a:pt x="28702" y="20869"/>
                      <a:pt x="28835" y="21762"/>
                      <a:pt x="29331" y="21928"/>
                    </a:cubicBezTo>
                    <a:cubicBezTo>
                      <a:pt x="33370" y="23351"/>
                      <a:pt x="38633" y="24642"/>
                      <a:pt x="37276" y="30237"/>
                    </a:cubicBezTo>
                    <a:cubicBezTo>
                      <a:pt x="36301" y="34376"/>
                      <a:pt x="32156" y="36694"/>
                      <a:pt x="28121" y="36694"/>
                    </a:cubicBezTo>
                    <a:cubicBezTo>
                      <a:pt x="27638" y="36694"/>
                      <a:pt x="27157" y="36660"/>
                      <a:pt x="26683" y="36593"/>
                    </a:cubicBezTo>
                    <a:cubicBezTo>
                      <a:pt x="18109" y="35335"/>
                      <a:pt x="14037" y="25238"/>
                      <a:pt x="18076" y="17922"/>
                    </a:cubicBezTo>
                    <a:cubicBezTo>
                      <a:pt x="18208" y="17624"/>
                      <a:pt x="18407" y="17360"/>
                      <a:pt x="18572" y="17095"/>
                    </a:cubicBezTo>
                    <a:cubicBezTo>
                      <a:pt x="18648" y="17143"/>
                      <a:pt x="18724" y="17165"/>
                      <a:pt x="18796" y="17165"/>
                    </a:cubicBezTo>
                    <a:cubicBezTo>
                      <a:pt x="19165" y="17165"/>
                      <a:pt x="19434" y="16610"/>
                      <a:pt x="19102" y="16333"/>
                    </a:cubicBezTo>
                    <a:cubicBezTo>
                      <a:pt x="22837" y="11235"/>
                      <a:pt x="29963" y="8427"/>
                      <a:pt x="36374" y="8427"/>
                    </a:cubicBezTo>
                    <a:cubicBezTo>
                      <a:pt x="37747" y="8427"/>
                      <a:pt x="39087" y="8556"/>
                      <a:pt x="40355" y="8819"/>
                    </a:cubicBezTo>
                    <a:cubicBezTo>
                      <a:pt x="48995" y="10606"/>
                      <a:pt x="54259" y="18386"/>
                      <a:pt x="52769" y="27092"/>
                    </a:cubicBezTo>
                    <a:cubicBezTo>
                      <a:pt x="51345" y="35666"/>
                      <a:pt x="46016" y="42751"/>
                      <a:pt x="39395" y="48080"/>
                    </a:cubicBezTo>
                    <a:cubicBezTo>
                      <a:pt x="35588" y="48444"/>
                      <a:pt x="31682" y="49967"/>
                      <a:pt x="28139" y="51093"/>
                    </a:cubicBezTo>
                    <a:cubicBezTo>
                      <a:pt x="25779" y="51840"/>
                      <a:pt x="23534" y="52297"/>
                      <a:pt x="21342" y="52297"/>
                    </a:cubicBezTo>
                    <a:cubicBezTo>
                      <a:pt x="18677" y="52297"/>
                      <a:pt x="16090" y="51620"/>
                      <a:pt x="13474" y="49967"/>
                    </a:cubicBezTo>
                    <a:cubicBezTo>
                      <a:pt x="9700" y="47584"/>
                      <a:pt x="6092" y="44340"/>
                      <a:pt x="4304" y="40135"/>
                    </a:cubicBezTo>
                    <a:cubicBezTo>
                      <a:pt x="7085" y="37851"/>
                      <a:pt x="6754" y="32256"/>
                      <a:pt x="4271" y="30038"/>
                    </a:cubicBezTo>
                    <a:cubicBezTo>
                      <a:pt x="3278" y="29145"/>
                      <a:pt x="2351" y="28648"/>
                      <a:pt x="1722" y="27688"/>
                    </a:cubicBezTo>
                    <a:cubicBezTo>
                      <a:pt x="1689" y="20504"/>
                      <a:pt x="3510" y="13453"/>
                      <a:pt x="7019" y="7230"/>
                    </a:cubicBezTo>
                    <a:cubicBezTo>
                      <a:pt x="7087" y="7094"/>
                      <a:pt x="6985" y="6989"/>
                      <a:pt x="6882" y="6989"/>
                    </a:cubicBezTo>
                    <a:cubicBezTo>
                      <a:pt x="6834" y="6989"/>
                      <a:pt x="6786" y="7012"/>
                      <a:pt x="6754" y="7064"/>
                    </a:cubicBezTo>
                    <a:cubicBezTo>
                      <a:pt x="5827" y="8322"/>
                      <a:pt x="5000" y="9646"/>
                      <a:pt x="4271" y="11004"/>
                    </a:cubicBezTo>
                    <a:cubicBezTo>
                      <a:pt x="4205" y="11004"/>
                      <a:pt x="4172" y="11037"/>
                      <a:pt x="4139" y="11103"/>
                    </a:cubicBezTo>
                    <a:cubicBezTo>
                      <a:pt x="1590" y="15473"/>
                      <a:pt x="1" y="20339"/>
                      <a:pt x="34" y="25437"/>
                    </a:cubicBezTo>
                    <a:cubicBezTo>
                      <a:pt x="34" y="26066"/>
                      <a:pt x="67" y="26662"/>
                      <a:pt x="200" y="27258"/>
                    </a:cubicBezTo>
                    <a:cubicBezTo>
                      <a:pt x="200" y="27820"/>
                      <a:pt x="200" y="28350"/>
                      <a:pt x="233" y="28880"/>
                    </a:cubicBezTo>
                    <a:cubicBezTo>
                      <a:pt x="259" y="29331"/>
                      <a:pt x="626" y="29633"/>
                      <a:pt x="1026" y="29633"/>
                    </a:cubicBezTo>
                    <a:cubicBezTo>
                      <a:pt x="1125" y="29633"/>
                      <a:pt x="1227" y="29614"/>
                      <a:pt x="1325" y="29575"/>
                    </a:cubicBezTo>
                    <a:lnTo>
                      <a:pt x="1358" y="29608"/>
                    </a:lnTo>
                    <a:cubicBezTo>
                      <a:pt x="2418" y="30800"/>
                      <a:pt x="3709" y="31495"/>
                      <a:pt x="4172" y="33150"/>
                    </a:cubicBezTo>
                    <a:cubicBezTo>
                      <a:pt x="4172" y="33216"/>
                      <a:pt x="4172" y="33283"/>
                      <a:pt x="4205" y="33349"/>
                    </a:cubicBezTo>
                    <a:cubicBezTo>
                      <a:pt x="3841" y="32621"/>
                      <a:pt x="3344" y="31925"/>
                      <a:pt x="2782" y="31330"/>
                    </a:cubicBezTo>
                    <a:cubicBezTo>
                      <a:pt x="2750" y="31306"/>
                      <a:pt x="2717" y="31295"/>
                      <a:pt x="2685" y="31295"/>
                    </a:cubicBezTo>
                    <a:cubicBezTo>
                      <a:pt x="2583" y="31295"/>
                      <a:pt x="2500" y="31402"/>
                      <a:pt x="2550" y="31528"/>
                    </a:cubicBezTo>
                    <a:cubicBezTo>
                      <a:pt x="3676" y="33382"/>
                      <a:pt x="4073" y="35600"/>
                      <a:pt x="3576" y="37719"/>
                    </a:cubicBezTo>
                    <a:cubicBezTo>
                      <a:pt x="3444" y="38017"/>
                      <a:pt x="3278" y="38315"/>
                      <a:pt x="3113" y="38546"/>
                    </a:cubicBezTo>
                    <a:cubicBezTo>
                      <a:pt x="3013" y="38579"/>
                      <a:pt x="2947" y="38612"/>
                      <a:pt x="2848" y="38679"/>
                    </a:cubicBezTo>
                    <a:lnTo>
                      <a:pt x="2749" y="38745"/>
                    </a:lnTo>
                    <a:cubicBezTo>
                      <a:pt x="2318" y="39043"/>
                      <a:pt x="2153" y="39572"/>
                      <a:pt x="2418" y="40036"/>
                    </a:cubicBezTo>
                    <a:cubicBezTo>
                      <a:pt x="2418" y="40102"/>
                      <a:pt x="2451" y="40135"/>
                      <a:pt x="2484" y="40201"/>
                    </a:cubicBezTo>
                    <a:cubicBezTo>
                      <a:pt x="2649" y="40499"/>
                      <a:pt x="2980" y="40665"/>
                      <a:pt x="3311" y="40665"/>
                    </a:cubicBezTo>
                    <a:cubicBezTo>
                      <a:pt x="4040" y="44075"/>
                      <a:pt x="6059" y="46624"/>
                      <a:pt x="8840" y="48941"/>
                    </a:cubicBezTo>
                    <a:cubicBezTo>
                      <a:pt x="11819" y="51391"/>
                      <a:pt x="15295" y="53741"/>
                      <a:pt x="19201" y="54205"/>
                    </a:cubicBezTo>
                    <a:cubicBezTo>
                      <a:pt x="19670" y="54263"/>
                      <a:pt x="20145" y="54290"/>
                      <a:pt x="20625" y="54290"/>
                    </a:cubicBezTo>
                    <a:cubicBezTo>
                      <a:pt x="26139" y="54290"/>
                      <a:pt x="32315" y="50710"/>
                      <a:pt x="38071" y="49736"/>
                    </a:cubicBezTo>
                    <a:cubicBezTo>
                      <a:pt x="38094" y="50139"/>
                      <a:pt x="38407" y="50389"/>
                      <a:pt x="38753" y="50389"/>
                    </a:cubicBezTo>
                    <a:cubicBezTo>
                      <a:pt x="38890" y="50389"/>
                      <a:pt x="39032" y="50350"/>
                      <a:pt x="39163" y="50265"/>
                    </a:cubicBezTo>
                    <a:cubicBezTo>
                      <a:pt x="39527" y="50033"/>
                      <a:pt x="39925" y="49769"/>
                      <a:pt x="40289" y="49504"/>
                    </a:cubicBezTo>
                    <a:cubicBezTo>
                      <a:pt x="40497" y="49491"/>
                      <a:pt x="40705" y="49484"/>
                      <a:pt x="40913" y="49484"/>
                    </a:cubicBezTo>
                    <a:cubicBezTo>
                      <a:pt x="43340" y="49484"/>
                      <a:pt x="45675" y="50370"/>
                      <a:pt x="47505" y="51987"/>
                    </a:cubicBezTo>
                    <a:cubicBezTo>
                      <a:pt x="47685" y="52128"/>
                      <a:pt x="47886" y="52192"/>
                      <a:pt x="48081" y="52192"/>
                    </a:cubicBezTo>
                    <a:cubicBezTo>
                      <a:pt x="48569" y="52192"/>
                      <a:pt x="49019" y="51793"/>
                      <a:pt x="48995" y="51225"/>
                    </a:cubicBezTo>
                    <a:cubicBezTo>
                      <a:pt x="49657" y="50894"/>
                      <a:pt x="50352" y="50596"/>
                      <a:pt x="51014" y="50298"/>
                    </a:cubicBezTo>
                    <a:cubicBezTo>
                      <a:pt x="51081" y="50265"/>
                      <a:pt x="51147" y="50199"/>
                      <a:pt x="51114" y="50133"/>
                    </a:cubicBezTo>
                    <a:cubicBezTo>
                      <a:pt x="53265" y="49371"/>
                      <a:pt x="55086" y="47981"/>
                      <a:pt x="56410" y="46127"/>
                    </a:cubicBezTo>
                    <a:cubicBezTo>
                      <a:pt x="56532" y="45957"/>
                      <a:pt x="56368" y="45787"/>
                      <a:pt x="56194" y="45787"/>
                    </a:cubicBezTo>
                    <a:cubicBezTo>
                      <a:pt x="56131" y="45787"/>
                      <a:pt x="56066" y="45809"/>
                      <a:pt x="56013" y="45862"/>
                    </a:cubicBezTo>
                    <a:cubicBezTo>
                      <a:pt x="53828" y="47981"/>
                      <a:pt x="51081" y="49537"/>
                      <a:pt x="48101" y="50331"/>
                    </a:cubicBezTo>
                    <a:cubicBezTo>
                      <a:pt x="46413" y="49007"/>
                      <a:pt x="44360" y="48246"/>
                      <a:pt x="42209" y="48080"/>
                    </a:cubicBezTo>
                    <a:cubicBezTo>
                      <a:pt x="45916" y="45035"/>
                      <a:pt x="48995" y="41294"/>
                      <a:pt x="51246" y="37023"/>
                    </a:cubicBezTo>
                    <a:cubicBezTo>
                      <a:pt x="52357" y="37579"/>
                      <a:pt x="53558" y="37861"/>
                      <a:pt x="54760" y="37861"/>
                    </a:cubicBezTo>
                    <a:cubicBezTo>
                      <a:pt x="55851" y="37861"/>
                      <a:pt x="56942" y="37628"/>
                      <a:pt x="57966" y="37156"/>
                    </a:cubicBezTo>
                    <a:cubicBezTo>
                      <a:pt x="58207" y="37035"/>
                      <a:pt x="58064" y="36613"/>
                      <a:pt x="57812" y="36613"/>
                    </a:cubicBezTo>
                    <a:cubicBezTo>
                      <a:pt x="57787" y="36613"/>
                      <a:pt x="57761" y="36617"/>
                      <a:pt x="57735" y="36626"/>
                    </a:cubicBezTo>
                    <a:cubicBezTo>
                      <a:pt x="56861" y="36947"/>
                      <a:pt x="55942" y="37107"/>
                      <a:pt x="55023" y="37107"/>
                    </a:cubicBezTo>
                    <a:cubicBezTo>
                      <a:pt x="53854" y="37107"/>
                      <a:pt x="52686" y="36847"/>
                      <a:pt x="51610" y="36328"/>
                    </a:cubicBezTo>
                    <a:cubicBezTo>
                      <a:pt x="53133" y="33382"/>
                      <a:pt x="54159" y="30204"/>
                      <a:pt x="54689" y="26960"/>
                    </a:cubicBezTo>
                    <a:cubicBezTo>
                      <a:pt x="55345" y="27154"/>
                      <a:pt x="56032" y="27244"/>
                      <a:pt x="56729" y="27244"/>
                    </a:cubicBezTo>
                    <a:cubicBezTo>
                      <a:pt x="59233" y="27244"/>
                      <a:pt x="61859" y="26090"/>
                      <a:pt x="63594" y="24510"/>
                    </a:cubicBezTo>
                    <a:cubicBezTo>
                      <a:pt x="63735" y="24341"/>
                      <a:pt x="63612" y="24124"/>
                      <a:pt x="63430" y="24124"/>
                    </a:cubicBezTo>
                    <a:cubicBezTo>
                      <a:pt x="63398" y="24124"/>
                      <a:pt x="63364" y="24131"/>
                      <a:pt x="63329" y="24146"/>
                    </a:cubicBezTo>
                    <a:cubicBezTo>
                      <a:pt x="61415" y="25370"/>
                      <a:pt x="59665" y="25801"/>
                      <a:pt x="57768" y="25801"/>
                    </a:cubicBezTo>
                    <a:cubicBezTo>
                      <a:pt x="56844" y="25801"/>
                      <a:pt x="55885" y="25699"/>
                      <a:pt x="54854" y="25536"/>
                    </a:cubicBezTo>
                    <a:cubicBezTo>
                      <a:pt x="54888" y="25205"/>
                      <a:pt x="54921" y="24874"/>
                      <a:pt x="54954" y="24543"/>
                    </a:cubicBezTo>
                    <a:cubicBezTo>
                      <a:pt x="55152" y="21365"/>
                      <a:pt x="54457" y="18187"/>
                      <a:pt x="52934" y="15406"/>
                    </a:cubicBezTo>
                    <a:cubicBezTo>
                      <a:pt x="53696" y="15208"/>
                      <a:pt x="54424" y="14777"/>
                      <a:pt x="54954" y="14182"/>
                    </a:cubicBezTo>
                    <a:cubicBezTo>
                      <a:pt x="55082" y="14053"/>
                      <a:pt x="54971" y="13864"/>
                      <a:pt x="54837" y="13864"/>
                    </a:cubicBezTo>
                    <a:cubicBezTo>
                      <a:pt x="54799" y="13864"/>
                      <a:pt x="54759" y="13880"/>
                      <a:pt x="54722" y="13917"/>
                    </a:cubicBezTo>
                    <a:cubicBezTo>
                      <a:pt x="54358" y="14215"/>
                      <a:pt x="53961" y="14446"/>
                      <a:pt x="53530" y="14612"/>
                    </a:cubicBezTo>
                    <a:cubicBezTo>
                      <a:pt x="53232" y="14711"/>
                      <a:pt x="52901" y="14777"/>
                      <a:pt x="52570" y="14777"/>
                    </a:cubicBezTo>
                    <a:cubicBezTo>
                      <a:pt x="50154" y="10970"/>
                      <a:pt x="46446" y="8157"/>
                      <a:pt x="42143" y="6899"/>
                    </a:cubicBezTo>
                    <a:cubicBezTo>
                      <a:pt x="43136" y="4747"/>
                      <a:pt x="43136" y="2264"/>
                      <a:pt x="42109" y="112"/>
                    </a:cubicBezTo>
                    <a:cubicBezTo>
                      <a:pt x="42064" y="33"/>
                      <a:pt x="41996" y="1"/>
                      <a:pt x="41928"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23" name="Google Shape;1123;p30"/>
          <p:cNvSpPr/>
          <p:nvPr/>
        </p:nvSpPr>
        <p:spPr>
          <a:xfrm>
            <a:off x="1397975" y="3527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0"/>
          <p:cNvSpPr/>
          <p:nvPr/>
        </p:nvSpPr>
        <p:spPr>
          <a:xfrm>
            <a:off x="2065650" y="23903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0"/>
          <p:cNvSpPr/>
          <p:nvPr/>
        </p:nvSpPr>
        <p:spPr>
          <a:xfrm>
            <a:off x="4281275" y="4368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0"/>
          <p:cNvSpPr/>
          <p:nvPr/>
        </p:nvSpPr>
        <p:spPr>
          <a:xfrm>
            <a:off x="3608675" y="8572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0"/>
          <p:cNvSpPr/>
          <p:nvPr/>
        </p:nvSpPr>
        <p:spPr>
          <a:xfrm>
            <a:off x="2965725" y="6284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0"/>
          <p:cNvSpPr/>
          <p:nvPr/>
        </p:nvSpPr>
        <p:spPr>
          <a:xfrm>
            <a:off x="2738250" y="14940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0"/>
          <p:cNvSpPr/>
          <p:nvPr/>
        </p:nvSpPr>
        <p:spPr>
          <a:xfrm>
            <a:off x="2040900" y="16572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0"/>
          <p:cNvSpPr/>
          <p:nvPr/>
        </p:nvSpPr>
        <p:spPr>
          <a:xfrm>
            <a:off x="2134900" y="6532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0"/>
          <p:cNvSpPr/>
          <p:nvPr/>
        </p:nvSpPr>
        <p:spPr>
          <a:xfrm>
            <a:off x="8682925" y="48088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0"/>
          <p:cNvSpPr/>
          <p:nvPr/>
        </p:nvSpPr>
        <p:spPr>
          <a:xfrm>
            <a:off x="7767975" y="46085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0"/>
          <p:cNvSpPr/>
          <p:nvPr/>
        </p:nvSpPr>
        <p:spPr>
          <a:xfrm>
            <a:off x="7134975" y="43636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0"/>
          <p:cNvSpPr/>
          <p:nvPr/>
        </p:nvSpPr>
        <p:spPr>
          <a:xfrm>
            <a:off x="6922275" y="4698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0"/>
          <p:cNvSpPr/>
          <p:nvPr/>
        </p:nvSpPr>
        <p:spPr>
          <a:xfrm>
            <a:off x="6289225" y="35958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0"/>
          <p:cNvSpPr/>
          <p:nvPr/>
        </p:nvSpPr>
        <p:spPr>
          <a:xfrm>
            <a:off x="6289225" y="44960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4" name="Shape 24"/>
        <p:cNvGrpSpPr/>
        <p:nvPr/>
      </p:nvGrpSpPr>
      <p:grpSpPr>
        <a:xfrm>
          <a:off x="0" y="0"/>
          <a:ext cx="0" cy="0"/>
          <a:chOff x="0" y="0"/>
          <a:chExt cx="0" cy="0"/>
        </a:xfrm>
      </p:grpSpPr>
      <p:sp>
        <p:nvSpPr>
          <p:cNvPr id="25" name="Google Shape;25;p4"/>
          <p:cNvSpPr txBox="1"/>
          <p:nvPr>
            <p:ph type="title"/>
          </p:nvPr>
        </p:nvSpPr>
        <p:spPr>
          <a:xfrm>
            <a:off x="621100" y="368825"/>
            <a:ext cx="79017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26" name="Google Shape;26;p4"/>
          <p:cNvSpPr txBox="1"/>
          <p:nvPr>
            <p:ph idx="1" type="body"/>
          </p:nvPr>
        </p:nvSpPr>
        <p:spPr>
          <a:xfrm>
            <a:off x="621100" y="1084750"/>
            <a:ext cx="7901700" cy="3484200"/>
          </a:xfrm>
          <a:prstGeom prst="rect">
            <a:avLst/>
          </a:prstGeom>
        </p:spPr>
        <p:txBody>
          <a:bodyPr anchorCtr="0" anchor="t" bIns="91425" lIns="91425" spcFirstLastPara="1" rIns="91425" wrap="square" tIns="91425">
            <a:noAutofit/>
          </a:bodyPr>
          <a:lstStyle>
            <a:lvl1pPr indent="-323850" lvl="0" marL="457200">
              <a:lnSpc>
                <a:spcPct val="100000"/>
              </a:lnSpc>
              <a:spcBef>
                <a:spcPts val="0"/>
              </a:spcBef>
              <a:spcAft>
                <a:spcPts val="0"/>
              </a:spcAft>
              <a:buSzPts val="1500"/>
              <a:buChar char="●"/>
              <a:defRPr sz="1400"/>
            </a:lvl1pPr>
            <a:lvl2pPr indent="-304800" lvl="1" marL="914400">
              <a:lnSpc>
                <a:spcPct val="100000"/>
              </a:lnSpc>
              <a:spcBef>
                <a:spcPts val="0"/>
              </a:spcBef>
              <a:spcAft>
                <a:spcPts val="0"/>
              </a:spcAft>
              <a:buSzPts val="1200"/>
              <a:buChar char="○"/>
              <a:defRPr sz="1200"/>
            </a:lvl2pPr>
            <a:lvl3pPr indent="-304800" lvl="2" marL="1371600">
              <a:lnSpc>
                <a:spcPct val="100000"/>
              </a:lnSpc>
              <a:spcBef>
                <a:spcPts val="0"/>
              </a:spcBef>
              <a:spcAft>
                <a:spcPts val="0"/>
              </a:spcAft>
              <a:buSzPts val="1200"/>
              <a:buChar char="■"/>
              <a:defRPr sz="1200"/>
            </a:lvl3pPr>
            <a:lvl4pPr indent="-304800" lvl="3" marL="1828800">
              <a:lnSpc>
                <a:spcPct val="100000"/>
              </a:lnSpc>
              <a:spcBef>
                <a:spcPts val="0"/>
              </a:spcBef>
              <a:spcAft>
                <a:spcPts val="0"/>
              </a:spcAft>
              <a:buSzPts val="1200"/>
              <a:buChar char="●"/>
              <a:defRPr sz="1200"/>
            </a:lvl4pPr>
            <a:lvl5pPr indent="-304800" lvl="4" marL="2286000">
              <a:lnSpc>
                <a:spcPct val="100000"/>
              </a:lnSpc>
              <a:spcBef>
                <a:spcPts val="0"/>
              </a:spcBef>
              <a:spcAft>
                <a:spcPts val="0"/>
              </a:spcAft>
              <a:buSzPts val="1200"/>
              <a:buChar char="○"/>
              <a:defRPr sz="1200"/>
            </a:lvl5pPr>
            <a:lvl6pPr indent="-304800" lvl="5" marL="2743200">
              <a:lnSpc>
                <a:spcPct val="100000"/>
              </a:lnSpc>
              <a:spcBef>
                <a:spcPts val="0"/>
              </a:spcBef>
              <a:spcAft>
                <a:spcPts val="0"/>
              </a:spcAft>
              <a:buSzPts val="1200"/>
              <a:buChar char="■"/>
              <a:defRPr sz="1200"/>
            </a:lvl6pPr>
            <a:lvl7pPr indent="-304800" lvl="6" marL="3200400">
              <a:lnSpc>
                <a:spcPct val="100000"/>
              </a:lnSpc>
              <a:spcBef>
                <a:spcPts val="0"/>
              </a:spcBef>
              <a:spcAft>
                <a:spcPts val="0"/>
              </a:spcAft>
              <a:buSzPts val="1200"/>
              <a:buChar char="●"/>
              <a:defRPr sz="1200"/>
            </a:lvl7pPr>
            <a:lvl8pPr indent="-304800" lvl="7" marL="3657600">
              <a:lnSpc>
                <a:spcPct val="100000"/>
              </a:lnSpc>
              <a:spcBef>
                <a:spcPts val="0"/>
              </a:spcBef>
              <a:spcAft>
                <a:spcPts val="0"/>
              </a:spcAft>
              <a:buSzPts val="1200"/>
              <a:buChar char="○"/>
              <a:defRPr sz="1200"/>
            </a:lvl8pPr>
            <a:lvl9pPr indent="-304800" lvl="8" marL="4114800">
              <a:lnSpc>
                <a:spcPct val="100000"/>
              </a:lnSpc>
              <a:spcBef>
                <a:spcPts val="0"/>
              </a:spcBef>
              <a:spcAft>
                <a:spcPts val="0"/>
              </a:spcAft>
              <a:buSzPts val="1200"/>
              <a:buChar char="■"/>
              <a:defRPr sz="1200"/>
            </a:lvl9pPr>
          </a:lstStyle>
          <a:p/>
        </p:txBody>
      </p:sp>
      <p:sp>
        <p:nvSpPr>
          <p:cNvPr id="27" name="Google Shape;27;p4"/>
          <p:cNvSpPr/>
          <p:nvPr/>
        </p:nvSpPr>
        <p:spPr>
          <a:xfrm>
            <a:off x="220900" y="326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4"/>
          <p:cNvSpPr/>
          <p:nvPr/>
        </p:nvSpPr>
        <p:spPr>
          <a:xfrm>
            <a:off x="102250" y="11984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4"/>
          <p:cNvSpPr/>
          <p:nvPr/>
        </p:nvSpPr>
        <p:spPr>
          <a:xfrm>
            <a:off x="408400" y="8572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4"/>
          <p:cNvSpPr/>
          <p:nvPr/>
        </p:nvSpPr>
        <p:spPr>
          <a:xfrm>
            <a:off x="77500" y="26117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4"/>
          <p:cNvSpPr/>
          <p:nvPr/>
        </p:nvSpPr>
        <p:spPr>
          <a:xfrm>
            <a:off x="364375" y="32262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4"/>
          <p:cNvSpPr/>
          <p:nvPr/>
        </p:nvSpPr>
        <p:spPr>
          <a:xfrm>
            <a:off x="52750" y="38741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4"/>
          <p:cNvSpPr/>
          <p:nvPr/>
        </p:nvSpPr>
        <p:spPr>
          <a:xfrm>
            <a:off x="364375" y="46505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4"/>
          <p:cNvSpPr/>
          <p:nvPr/>
        </p:nvSpPr>
        <p:spPr>
          <a:xfrm>
            <a:off x="8717550" y="28800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4"/>
          <p:cNvSpPr/>
          <p:nvPr/>
        </p:nvSpPr>
        <p:spPr>
          <a:xfrm>
            <a:off x="8522800" y="2399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4"/>
          <p:cNvSpPr/>
          <p:nvPr/>
        </p:nvSpPr>
        <p:spPr>
          <a:xfrm>
            <a:off x="8668050" y="38741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4"/>
          <p:cNvSpPr/>
          <p:nvPr/>
        </p:nvSpPr>
        <p:spPr>
          <a:xfrm>
            <a:off x="8792425" y="48137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4"/>
          <p:cNvSpPr/>
          <p:nvPr/>
        </p:nvSpPr>
        <p:spPr>
          <a:xfrm>
            <a:off x="8767675" y="8572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4"/>
          <p:cNvSpPr/>
          <p:nvPr/>
        </p:nvSpPr>
        <p:spPr>
          <a:xfrm>
            <a:off x="8817175" y="1141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5_1_1_1">
    <p:spTree>
      <p:nvGrpSpPr>
        <p:cNvPr id="1137" name="Shape 1137"/>
        <p:cNvGrpSpPr/>
        <p:nvPr/>
      </p:nvGrpSpPr>
      <p:grpSpPr>
        <a:xfrm>
          <a:off x="0" y="0"/>
          <a:ext cx="0" cy="0"/>
          <a:chOff x="0" y="0"/>
          <a:chExt cx="0" cy="0"/>
        </a:xfrm>
      </p:grpSpPr>
      <p:grpSp>
        <p:nvGrpSpPr>
          <p:cNvPr id="1138" name="Google Shape;1138;p31"/>
          <p:cNvGrpSpPr/>
          <p:nvPr/>
        </p:nvGrpSpPr>
        <p:grpSpPr>
          <a:xfrm>
            <a:off x="5695008" y="-285750"/>
            <a:ext cx="4204697" cy="5551673"/>
            <a:chOff x="5695008" y="-285750"/>
            <a:chExt cx="4204697" cy="5551673"/>
          </a:xfrm>
        </p:grpSpPr>
        <p:sp>
          <p:nvSpPr>
            <p:cNvPr id="1139" name="Google Shape;1139;p31"/>
            <p:cNvSpPr/>
            <p:nvPr/>
          </p:nvSpPr>
          <p:spPr>
            <a:xfrm flipH="1">
              <a:off x="5695515" y="-285750"/>
              <a:ext cx="4203679" cy="5549548"/>
            </a:xfrm>
            <a:custGeom>
              <a:rect b="b" l="l" r="r" t="t"/>
              <a:pathLst>
                <a:path extrusionOk="0" h="99481" w="75355">
                  <a:moveTo>
                    <a:pt x="18014" y="39450"/>
                  </a:moveTo>
                  <a:cubicBezTo>
                    <a:pt x="18184" y="39847"/>
                    <a:pt x="18354" y="40262"/>
                    <a:pt x="18505" y="40677"/>
                  </a:cubicBezTo>
                  <a:lnTo>
                    <a:pt x="18505" y="40677"/>
                  </a:lnTo>
                  <a:cubicBezTo>
                    <a:pt x="18354" y="40262"/>
                    <a:pt x="18184" y="39847"/>
                    <a:pt x="17995" y="39469"/>
                  </a:cubicBezTo>
                  <a:lnTo>
                    <a:pt x="18014" y="39450"/>
                  </a:lnTo>
                  <a:close/>
                  <a:moveTo>
                    <a:pt x="28731" y="49411"/>
                  </a:moveTo>
                  <a:lnTo>
                    <a:pt x="28731" y="49411"/>
                  </a:lnTo>
                  <a:cubicBezTo>
                    <a:pt x="28636" y="49487"/>
                    <a:pt x="28523" y="49562"/>
                    <a:pt x="28429" y="49657"/>
                  </a:cubicBezTo>
                  <a:cubicBezTo>
                    <a:pt x="28523" y="49562"/>
                    <a:pt x="28618" y="49487"/>
                    <a:pt x="28731" y="49411"/>
                  </a:cubicBezTo>
                  <a:close/>
                  <a:moveTo>
                    <a:pt x="27257" y="52700"/>
                  </a:moveTo>
                  <a:lnTo>
                    <a:pt x="27257" y="52756"/>
                  </a:lnTo>
                  <a:cubicBezTo>
                    <a:pt x="27238" y="52794"/>
                    <a:pt x="27238" y="52832"/>
                    <a:pt x="27219" y="52870"/>
                  </a:cubicBezTo>
                  <a:cubicBezTo>
                    <a:pt x="27238" y="52813"/>
                    <a:pt x="27238" y="52756"/>
                    <a:pt x="27257" y="52700"/>
                  </a:cubicBezTo>
                  <a:close/>
                  <a:moveTo>
                    <a:pt x="51242" y="53720"/>
                  </a:moveTo>
                  <a:lnTo>
                    <a:pt x="51242" y="53739"/>
                  </a:lnTo>
                  <a:lnTo>
                    <a:pt x="51186" y="53720"/>
                  </a:lnTo>
                  <a:close/>
                  <a:moveTo>
                    <a:pt x="26538" y="54287"/>
                  </a:moveTo>
                  <a:lnTo>
                    <a:pt x="26538" y="54382"/>
                  </a:lnTo>
                  <a:cubicBezTo>
                    <a:pt x="26520" y="54344"/>
                    <a:pt x="26520" y="54306"/>
                    <a:pt x="26538" y="54287"/>
                  </a:cubicBezTo>
                  <a:close/>
                  <a:moveTo>
                    <a:pt x="18108" y="54439"/>
                  </a:moveTo>
                  <a:cubicBezTo>
                    <a:pt x="18449" y="54628"/>
                    <a:pt x="18789" y="54817"/>
                    <a:pt x="19148" y="54987"/>
                  </a:cubicBezTo>
                  <a:cubicBezTo>
                    <a:pt x="18789" y="54817"/>
                    <a:pt x="18430" y="54628"/>
                    <a:pt x="18090" y="54439"/>
                  </a:cubicBezTo>
                  <a:close/>
                  <a:moveTo>
                    <a:pt x="42756" y="54892"/>
                  </a:moveTo>
                  <a:lnTo>
                    <a:pt x="42586" y="54968"/>
                  </a:lnTo>
                  <a:lnTo>
                    <a:pt x="42567" y="54987"/>
                  </a:lnTo>
                  <a:cubicBezTo>
                    <a:pt x="42548" y="54987"/>
                    <a:pt x="42529" y="55006"/>
                    <a:pt x="42510" y="55006"/>
                  </a:cubicBezTo>
                  <a:lnTo>
                    <a:pt x="42340" y="55006"/>
                  </a:lnTo>
                  <a:lnTo>
                    <a:pt x="42756" y="54892"/>
                  </a:lnTo>
                  <a:close/>
                  <a:moveTo>
                    <a:pt x="26822" y="55705"/>
                  </a:moveTo>
                  <a:cubicBezTo>
                    <a:pt x="26746" y="55802"/>
                    <a:pt x="26671" y="55901"/>
                    <a:pt x="26597" y="56002"/>
                  </a:cubicBezTo>
                  <a:lnTo>
                    <a:pt x="26597" y="56002"/>
                  </a:lnTo>
                  <a:cubicBezTo>
                    <a:pt x="26669" y="55903"/>
                    <a:pt x="26743" y="55804"/>
                    <a:pt x="26822" y="55705"/>
                  </a:cubicBezTo>
                  <a:close/>
                  <a:moveTo>
                    <a:pt x="54040" y="56215"/>
                  </a:moveTo>
                  <a:cubicBezTo>
                    <a:pt x="54078" y="56234"/>
                    <a:pt x="54134" y="56272"/>
                    <a:pt x="54172" y="56310"/>
                  </a:cubicBezTo>
                  <a:lnTo>
                    <a:pt x="54172" y="56329"/>
                  </a:lnTo>
                  <a:cubicBezTo>
                    <a:pt x="54134" y="56291"/>
                    <a:pt x="54078" y="56253"/>
                    <a:pt x="54040" y="56215"/>
                  </a:cubicBezTo>
                  <a:close/>
                  <a:moveTo>
                    <a:pt x="26387" y="56299"/>
                  </a:moveTo>
                  <a:lnTo>
                    <a:pt x="26387" y="56299"/>
                  </a:lnTo>
                  <a:cubicBezTo>
                    <a:pt x="26379" y="56311"/>
                    <a:pt x="26371" y="56322"/>
                    <a:pt x="26363" y="56334"/>
                  </a:cubicBezTo>
                  <a:lnTo>
                    <a:pt x="26363" y="56334"/>
                  </a:lnTo>
                  <a:cubicBezTo>
                    <a:pt x="26371" y="56322"/>
                    <a:pt x="26379" y="56311"/>
                    <a:pt x="26387" y="56299"/>
                  </a:cubicBezTo>
                  <a:close/>
                  <a:moveTo>
                    <a:pt x="52764" y="56622"/>
                  </a:moveTo>
                  <a:cubicBezTo>
                    <a:pt x="52808" y="56726"/>
                    <a:pt x="52854" y="56830"/>
                    <a:pt x="52906" y="56934"/>
                  </a:cubicBezTo>
                  <a:cubicBezTo>
                    <a:pt x="52849" y="56839"/>
                    <a:pt x="52811" y="56745"/>
                    <a:pt x="52773" y="56650"/>
                  </a:cubicBezTo>
                  <a:cubicBezTo>
                    <a:pt x="52770" y="56641"/>
                    <a:pt x="52767" y="56632"/>
                    <a:pt x="52764" y="56622"/>
                  </a:cubicBezTo>
                  <a:close/>
                  <a:moveTo>
                    <a:pt x="55004" y="57236"/>
                  </a:moveTo>
                  <a:lnTo>
                    <a:pt x="55004" y="57255"/>
                  </a:lnTo>
                  <a:cubicBezTo>
                    <a:pt x="55004" y="57312"/>
                    <a:pt x="55004" y="57387"/>
                    <a:pt x="54985" y="57462"/>
                  </a:cubicBezTo>
                  <a:lnTo>
                    <a:pt x="54985" y="57462"/>
                  </a:lnTo>
                  <a:cubicBezTo>
                    <a:pt x="55004" y="57387"/>
                    <a:pt x="55004" y="57312"/>
                    <a:pt x="55004" y="57236"/>
                  </a:cubicBezTo>
                  <a:close/>
                  <a:moveTo>
                    <a:pt x="52887" y="57595"/>
                  </a:moveTo>
                  <a:cubicBezTo>
                    <a:pt x="52925" y="57633"/>
                    <a:pt x="52944" y="57671"/>
                    <a:pt x="52962" y="57709"/>
                  </a:cubicBezTo>
                  <a:lnTo>
                    <a:pt x="52962" y="57714"/>
                  </a:lnTo>
                  <a:lnTo>
                    <a:pt x="52962" y="57714"/>
                  </a:lnTo>
                  <a:cubicBezTo>
                    <a:pt x="52939" y="57678"/>
                    <a:pt x="52909" y="57640"/>
                    <a:pt x="52887" y="57595"/>
                  </a:cubicBezTo>
                  <a:close/>
                  <a:moveTo>
                    <a:pt x="66590" y="57973"/>
                  </a:moveTo>
                  <a:cubicBezTo>
                    <a:pt x="66345" y="58011"/>
                    <a:pt x="66137" y="58030"/>
                    <a:pt x="65910" y="58049"/>
                  </a:cubicBezTo>
                  <a:cubicBezTo>
                    <a:pt x="66137" y="58030"/>
                    <a:pt x="66363" y="57992"/>
                    <a:pt x="66590" y="57973"/>
                  </a:cubicBezTo>
                  <a:close/>
                  <a:moveTo>
                    <a:pt x="66874" y="58616"/>
                  </a:moveTo>
                  <a:lnTo>
                    <a:pt x="66874" y="58635"/>
                  </a:lnTo>
                  <a:cubicBezTo>
                    <a:pt x="66855" y="58635"/>
                    <a:pt x="66836" y="58635"/>
                    <a:pt x="66817" y="58654"/>
                  </a:cubicBezTo>
                  <a:cubicBezTo>
                    <a:pt x="66836" y="58635"/>
                    <a:pt x="66855" y="58616"/>
                    <a:pt x="66874" y="58616"/>
                  </a:cubicBezTo>
                  <a:close/>
                  <a:moveTo>
                    <a:pt x="32417" y="58465"/>
                  </a:moveTo>
                  <a:cubicBezTo>
                    <a:pt x="32662" y="58559"/>
                    <a:pt x="32908" y="58654"/>
                    <a:pt x="33154" y="58748"/>
                  </a:cubicBezTo>
                  <a:cubicBezTo>
                    <a:pt x="32908" y="58673"/>
                    <a:pt x="32662" y="58578"/>
                    <a:pt x="32417" y="58484"/>
                  </a:cubicBezTo>
                  <a:lnTo>
                    <a:pt x="32417" y="58465"/>
                  </a:lnTo>
                  <a:close/>
                  <a:moveTo>
                    <a:pt x="68613" y="59391"/>
                  </a:moveTo>
                  <a:cubicBezTo>
                    <a:pt x="68613" y="59397"/>
                    <a:pt x="68615" y="59399"/>
                    <a:pt x="68618" y="59399"/>
                  </a:cubicBezTo>
                  <a:cubicBezTo>
                    <a:pt x="68622" y="59399"/>
                    <a:pt x="68626" y="59397"/>
                    <a:pt x="68631" y="59395"/>
                  </a:cubicBezTo>
                  <a:lnTo>
                    <a:pt x="68631" y="59395"/>
                  </a:lnTo>
                  <a:cubicBezTo>
                    <a:pt x="68630" y="59402"/>
                    <a:pt x="68626" y="59405"/>
                    <a:pt x="68622" y="59405"/>
                  </a:cubicBezTo>
                  <a:cubicBezTo>
                    <a:pt x="68618" y="59405"/>
                    <a:pt x="68613" y="59400"/>
                    <a:pt x="68613" y="59391"/>
                  </a:cubicBezTo>
                  <a:close/>
                  <a:moveTo>
                    <a:pt x="68537" y="60468"/>
                  </a:moveTo>
                  <a:cubicBezTo>
                    <a:pt x="68570" y="60487"/>
                    <a:pt x="68603" y="60506"/>
                    <a:pt x="68632" y="60525"/>
                  </a:cubicBezTo>
                  <a:lnTo>
                    <a:pt x="68537" y="60468"/>
                  </a:lnTo>
                  <a:close/>
                  <a:moveTo>
                    <a:pt x="73480" y="61720"/>
                  </a:moveTo>
                  <a:cubicBezTo>
                    <a:pt x="73570" y="61720"/>
                    <a:pt x="73659" y="61725"/>
                    <a:pt x="73754" y="61735"/>
                  </a:cubicBezTo>
                  <a:cubicBezTo>
                    <a:pt x="73661" y="61725"/>
                    <a:pt x="73567" y="61721"/>
                    <a:pt x="73476" y="61720"/>
                  </a:cubicBezTo>
                  <a:lnTo>
                    <a:pt x="73476" y="61720"/>
                  </a:lnTo>
                  <a:cubicBezTo>
                    <a:pt x="73478" y="61720"/>
                    <a:pt x="73479" y="61720"/>
                    <a:pt x="73480" y="61720"/>
                  </a:cubicBezTo>
                  <a:close/>
                  <a:moveTo>
                    <a:pt x="66463" y="62055"/>
                  </a:moveTo>
                  <a:cubicBezTo>
                    <a:pt x="66453" y="62081"/>
                    <a:pt x="66455" y="62114"/>
                    <a:pt x="66477" y="62150"/>
                  </a:cubicBezTo>
                  <a:lnTo>
                    <a:pt x="66458" y="62150"/>
                  </a:lnTo>
                  <a:cubicBezTo>
                    <a:pt x="66442" y="62119"/>
                    <a:pt x="66446" y="62084"/>
                    <a:pt x="66463" y="62055"/>
                  </a:cubicBezTo>
                  <a:close/>
                  <a:moveTo>
                    <a:pt x="67573" y="63946"/>
                  </a:moveTo>
                  <a:lnTo>
                    <a:pt x="67554" y="63965"/>
                  </a:lnTo>
                  <a:cubicBezTo>
                    <a:pt x="67479" y="63965"/>
                    <a:pt x="67384" y="63984"/>
                    <a:pt x="67309" y="63984"/>
                  </a:cubicBezTo>
                  <a:cubicBezTo>
                    <a:pt x="67384" y="63965"/>
                    <a:pt x="67479" y="63965"/>
                    <a:pt x="67573" y="63946"/>
                  </a:cubicBezTo>
                  <a:close/>
                  <a:moveTo>
                    <a:pt x="70182" y="64910"/>
                  </a:moveTo>
                  <a:cubicBezTo>
                    <a:pt x="70268" y="64968"/>
                    <a:pt x="70344" y="65025"/>
                    <a:pt x="70425" y="65083"/>
                  </a:cubicBezTo>
                  <a:lnTo>
                    <a:pt x="70425" y="65083"/>
                  </a:lnTo>
                  <a:cubicBezTo>
                    <a:pt x="70337" y="65026"/>
                    <a:pt x="70250" y="64968"/>
                    <a:pt x="70163" y="64910"/>
                  </a:cubicBezTo>
                  <a:close/>
                  <a:moveTo>
                    <a:pt x="70534" y="65153"/>
                  </a:moveTo>
                  <a:lnTo>
                    <a:pt x="70534" y="65153"/>
                  </a:lnTo>
                  <a:cubicBezTo>
                    <a:pt x="70640" y="65207"/>
                    <a:pt x="70759" y="65276"/>
                    <a:pt x="70862" y="65345"/>
                  </a:cubicBezTo>
                  <a:cubicBezTo>
                    <a:pt x="70749" y="65284"/>
                    <a:pt x="70641" y="65220"/>
                    <a:pt x="70534" y="65153"/>
                  </a:cubicBezTo>
                  <a:close/>
                  <a:moveTo>
                    <a:pt x="66193" y="65572"/>
                  </a:moveTo>
                  <a:lnTo>
                    <a:pt x="66193" y="65572"/>
                  </a:lnTo>
                  <a:cubicBezTo>
                    <a:pt x="66477" y="65609"/>
                    <a:pt x="66742" y="65628"/>
                    <a:pt x="67025" y="65628"/>
                  </a:cubicBezTo>
                  <a:lnTo>
                    <a:pt x="67025" y="65647"/>
                  </a:lnTo>
                  <a:cubicBezTo>
                    <a:pt x="66742" y="65647"/>
                    <a:pt x="66477" y="65609"/>
                    <a:pt x="66193" y="65572"/>
                  </a:cubicBezTo>
                  <a:close/>
                  <a:moveTo>
                    <a:pt x="22834" y="71544"/>
                  </a:moveTo>
                  <a:cubicBezTo>
                    <a:pt x="22872" y="71733"/>
                    <a:pt x="22909" y="71922"/>
                    <a:pt x="22947" y="72130"/>
                  </a:cubicBezTo>
                  <a:cubicBezTo>
                    <a:pt x="22890" y="71960"/>
                    <a:pt x="22853" y="71809"/>
                    <a:pt x="22834" y="71639"/>
                  </a:cubicBezTo>
                  <a:lnTo>
                    <a:pt x="22834" y="71544"/>
                  </a:lnTo>
                  <a:close/>
                  <a:moveTo>
                    <a:pt x="24034" y="72622"/>
                  </a:moveTo>
                  <a:cubicBezTo>
                    <a:pt x="24043" y="72622"/>
                    <a:pt x="24053" y="72625"/>
                    <a:pt x="24061" y="72631"/>
                  </a:cubicBezTo>
                  <a:lnTo>
                    <a:pt x="24061" y="72631"/>
                  </a:lnTo>
                  <a:cubicBezTo>
                    <a:pt x="24053" y="72626"/>
                    <a:pt x="24043" y="72623"/>
                    <a:pt x="24030" y="72622"/>
                  </a:cubicBezTo>
                  <a:lnTo>
                    <a:pt x="24030" y="72622"/>
                  </a:lnTo>
                  <a:cubicBezTo>
                    <a:pt x="24032" y="72622"/>
                    <a:pt x="24033" y="72622"/>
                    <a:pt x="24034" y="72622"/>
                  </a:cubicBezTo>
                  <a:close/>
                  <a:moveTo>
                    <a:pt x="23134" y="72839"/>
                  </a:moveTo>
                  <a:lnTo>
                    <a:pt x="23134" y="72839"/>
                  </a:lnTo>
                  <a:cubicBezTo>
                    <a:pt x="23179" y="72949"/>
                    <a:pt x="23224" y="73065"/>
                    <a:pt x="23269" y="73170"/>
                  </a:cubicBezTo>
                  <a:cubicBezTo>
                    <a:pt x="23209" y="73065"/>
                    <a:pt x="23161" y="72949"/>
                    <a:pt x="23134" y="72839"/>
                  </a:cubicBezTo>
                  <a:close/>
                  <a:moveTo>
                    <a:pt x="23987" y="72678"/>
                  </a:moveTo>
                  <a:cubicBezTo>
                    <a:pt x="23987" y="72849"/>
                    <a:pt x="23987" y="73038"/>
                    <a:pt x="23968" y="73227"/>
                  </a:cubicBezTo>
                  <a:cubicBezTo>
                    <a:pt x="23968" y="73038"/>
                    <a:pt x="23968" y="72849"/>
                    <a:pt x="23987" y="72678"/>
                  </a:cubicBezTo>
                  <a:close/>
                  <a:moveTo>
                    <a:pt x="52584" y="73699"/>
                  </a:moveTo>
                  <a:lnTo>
                    <a:pt x="52584" y="73699"/>
                  </a:lnTo>
                  <a:cubicBezTo>
                    <a:pt x="52566" y="73812"/>
                    <a:pt x="52528" y="73926"/>
                    <a:pt x="52509" y="74039"/>
                  </a:cubicBezTo>
                  <a:cubicBezTo>
                    <a:pt x="52528" y="73907"/>
                    <a:pt x="52566" y="73794"/>
                    <a:pt x="52584" y="73699"/>
                  </a:cubicBezTo>
                  <a:close/>
                  <a:moveTo>
                    <a:pt x="25631" y="75740"/>
                  </a:moveTo>
                  <a:cubicBezTo>
                    <a:pt x="25763" y="75835"/>
                    <a:pt x="25915" y="75911"/>
                    <a:pt x="26066" y="75986"/>
                  </a:cubicBezTo>
                  <a:lnTo>
                    <a:pt x="25934" y="75929"/>
                  </a:lnTo>
                  <a:cubicBezTo>
                    <a:pt x="25820" y="75873"/>
                    <a:pt x="25726" y="75816"/>
                    <a:pt x="25631" y="75740"/>
                  </a:cubicBezTo>
                  <a:close/>
                  <a:moveTo>
                    <a:pt x="26313" y="78009"/>
                  </a:moveTo>
                  <a:cubicBezTo>
                    <a:pt x="26350" y="78778"/>
                    <a:pt x="26388" y="79565"/>
                    <a:pt x="26463" y="80352"/>
                  </a:cubicBezTo>
                  <a:cubicBezTo>
                    <a:pt x="26388" y="79571"/>
                    <a:pt x="26332" y="78790"/>
                    <a:pt x="26313" y="78009"/>
                  </a:cubicBezTo>
                  <a:close/>
                  <a:moveTo>
                    <a:pt x="28844" y="88215"/>
                  </a:moveTo>
                  <a:cubicBezTo>
                    <a:pt x="28693" y="88253"/>
                    <a:pt x="28542" y="88291"/>
                    <a:pt x="28410" y="88329"/>
                  </a:cubicBezTo>
                  <a:lnTo>
                    <a:pt x="28410" y="88310"/>
                  </a:lnTo>
                  <a:cubicBezTo>
                    <a:pt x="28561" y="88272"/>
                    <a:pt x="28693" y="88253"/>
                    <a:pt x="28844" y="88215"/>
                  </a:cubicBezTo>
                  <a:close/>
                  <a:moveTo>
                    <a:pt x="28145" y="89746"/>
                  </a:moveTo>
                  <a:cubicBezTo>
                    <a:pt x="28183" y="89954"/>
                    <a:pt x="28221" y="90143"/>
                    <a:pt x="28258" y="90351"/>
                  </a:cubicBezTo>
                  <a:cubicBezTo>
                    <a:pt x="28202" y="90162"/>
                    <a:pt x="28164" y="89954"/>
                    <a:pt x="28126" y="89765"/>
                  </a:cubicBezTo>
                  <a:lnTo>
                    <a:pt x="28145" y="89746"/>
                  </a:lnTo>
                  <a:close/>
                  <a:moveTo>
                    <a:pt x="47027" y="94112"/>
                  </a:moveTo>
                  <a:cubicBezTo>
                    <a:pt x="46857" y="94112"/>
                    <a:pt x="46687" y="94131"/>
                    <a:pt x="46536" y="94150"/>
                  </a:cubicBezTo>
                  <a:cubicBezTo>
                    <a:pt x="46687" y="94131"/>
                    <a:pt x="46857" y="94112"/>
                    <a:pt x="47009" y="94112"/>
                  </a:cubicBezTo>
                  <a:close/>
                  <a:moveTo>
                    <a:pt x="26973" y="94283"/>
                  </a:moveTo>
                  <a:lnTo>
                    <a:pt x="26973" y="94283"/>
                  </a:lnTo>
                  <a:cubicBezTo>
                    <a:pt x="26463" y="94604"/>
                    <a:pt x="25877" y="95039"/>
                    <a:pt x="25593" y="95587"/>
                  </a:cubicBezTo>
                  <a:cubicBezTo>
                    <a:pt x="25877" y="95039"/>
                    <a:pt x="26463" y="94585"/>
                    <a:pt x="26973" y="94283"/>
                  </a:cubicBezTo>
                  <a:close/>
                  <a:moveTo>
                    <a:pt x="49522" y="96948"/>
                  </a:moveTo>
                  <a:lnTo>
                    <a:pt x="49522" y="96967"/>
                  </a:lnTo>
                  <a:cubicBezTo>
                    <a:pt x="49504" y="97023"/>
                    <a:pt x="49485" y="97080"/>
                    <a:pt x="49466" y="97118"/>
                  </a:cubicBezTo>
                  <a:cubicBezTo>
                    <a:pt x="49485" y="97042"/>
                    <a:pt x="49504" y="97004"/>
                    <a:pt x="49522" y="96948"/>
                  </a:cubicBezTo>
                  <a:close/>
                  <a:moveTo>
                    <a:pt x="21855" y="1"/>
                  </a:moveTo>
                  <a:cubicBezTo>
                    <a:pt x="17302" y="1"/>
                    <a:pt x="12657" y="1429"/>
                    <a:pt x="8922" y="3934"/>
                  </a:cubicBezTo>
                  <a:cubicBezTo>
                    <a:pt x="6843" y="5333"/>
                    <a:pt x="4991" y="7034"/>
                    <a:pt x="3460" y="9019"/>
                  </a:cubicBezTo>
                  <a:cubicBezTo>
                    <a:pt x="3365" y="9132"/>
                    <a:pt x="3271" y="9265"/>
                    <a:pt x="3176" y="9378"/>
                  </a:cubicBezTo>
                  <a:cubicBezTo>
                    <a:pt x="3044" y="9567"/>
                    <a:pt x="2912" y="9756"/>
                    <a:pt x="2779" y="9945"/>
                  </a:cubicBezTo>
                  <a:cubicBezTo>
                    <a:pt x="2553" y="10247"/>
                    <a:pt x="2345" y="10569"/>
                    <a:pt x="2137" y="10890"/>
                  </a:cubicBezTo>
                  <a:lnTo>
                    <a:pt x="2099" y="10947"/>
                  </a:lnTo>
                  <a:cubicBezTo>
                    <a:pt x="2099" y="10947"/>
                    <a:pt x="2099" y="10966"/>
                    <a:pt x="2080" y="10966"/>
                  </a:cubicBezTo>
                  <a:lnTo>
                    <a:pt x="2042" y="11060"/>
                  </a:lnTo>
                  <a:lnTo>
                    <a:pt x="2061" y="11060"/>
                  </a:lnTo>
                  <a:cubicBezTo>
                    <a:pt x="2118" y="11098"/>
                    <a:pt x="2175" y="11136"/>
                    <a:pt x="2231" y="11155"/>
                  </a:cubicBezTo>
                  <a:lnTo>
                    <a:pt x="2326" y="11004"/>
                  </a:lnTo>
                  <a:cubicBezTo>
                    <a:pt x="2401" y="10985"/>
                    <a:pt x="2496" y="10947"/>
                    <a:pt x="2590" y="10928"/>
                  </a:cubicBezTo>
                  <a:cubicBezTo>
                    <a:pt x="2984" y="10832"/>
                    <a:pt x="3389" y="10784"/>
                    <a:pt x="3796" y="10784"/>
                  </a:cubicBezTo>
                  <a:cubicBezTo>
                    <a:pt x="4113" y="10784"/>
                    <a:pt x="4431" y="10813"/>
                    <a:pt x="4745" y="10871"/>
                  </a:cubicBezTo>
                  <a:cubicBezTo>
                    <a:pt x="5369" y="11004"/>
                    <a:pt x="5993" y="11193"/>
                    <a:pt x="6579" y="11438"/>
                  </a:cubicBezTo>
                  <a:cubicBezTo>
                    <a:pt x="7259" y="11722"/>
                    <a:pt x="7826" y="12213"/>
                    <a:pt x="8185" y="12837"/>
                  </a:cubicBezTo>
                  <a:cubicBezTo>
                    <a:pt x="8525" y="13480"/>
                    <a:pt x="8771" y="14179"/>
                    <a:pt x="8904" y="14897"/>
                  </a:cubicBezTo>
                  <a:cubicBezTo>
                    <a:pt x="8904" y="14916"/>
                    <a:pt x="8904" y="14935"/>
                    <a:pt x="8922" y="14935"/>
                  </a:cubicBezTo>
                  <a:cubicBezTo>
                    <a:pt x="8937" y="14978"/>
                    <a:pt x="8972" y="14999"/>
                    <a:pt x="9013" y="14999"/>
                  </a:cubicBezTo>
                  <a:cubicBezTo>
                    <a:pt x="9026" y="14999"/>
                    <a:pt x="9041" y="14996"/>
                    <a:pt x="9055" y="14992"/>
                  </a:cubicBezTo>
                  <a:lnTo>
                    <a:pt x="9055" y="15011"/>
                  </a:lnTo>
                  <a:cubicBezTo>
                    <a:pt x="9055" y="15038"/>
                    <a:pt x="9075" y="15056"/>
                    <a:pt x="9093" y="15056"/>
                  </a:cubicBezTo>
                  <a:cubicBezTo>
                    <a:pt x="9100" y="15056"/>
                    <a:pt x="9106" y="15053"/>
                    <a:pt x="9111" y="15048"/>
                  </a:cubicBezTo>
                  <a:lnTo>
                    <a:pt x="9149" y="15048"/>
                  </a:lnTo>
                  <a:cubicBezTo>
                    <a:pt x="10321" y="14406"/>
                    <a:pt x="11625" y="14066"/>
                    <a:pt x="12967" y="14066"/>
                  </a:cubicBezTo>
                  <a:lnTo>
                    <a:pt x="13364" y="14066"/>
                  </a:lnTo>
                  <a:cubicBezTo>
                    <a:pt x="13629" y="14084"/>
                    <a:pt x="13893" y="14103"/>
                    <a:pt x="14139" y="14141"/>
                  </a:cubicBezTo>
                  <a:cubicBezTo>
                    <a:pt x="14555" y="14217"/>
                    <a:pt x="14952" y="14311"/>
                    <a:pt x="15330" y="14444"/>
                  </a:cubicBezTo>
                  <a:cubicBezTo>
                    <a:pt x="15859" y="14614"/>
                    <a:pt x="16370" y="14878"/>
                    <a:pt x="16823" y="15200"/>
                  </a:cubicBezTo>
                  <a:cubicBezTo>
                    <a:pt x="17050" y="15351"/>
                    <a:pt x="17258" y="15540"/>
                    <a:pt x="17447" y="15748"/>
                  </a:cubicBezTo>
                  <a:cubicBezTo>
                    <a:pt x="17636" y="15956"/>
                    <a:pt x="17787" y="16201"/>
                    <a:pt x="17919" y="16447"/>
                  </a:cubicBezTo>
                  <a:cubicBezTo>
                    <a:pt x="17957" y="16561"/>
                    <a:pt x="18014" y="16693"/>
                    <a:pt x="18071" y="16806"/>
                  </a:cubicBezTo>
                  <a:lnTo>
                    <a:pt x="18108" y="16920"/>
                  </a:lnTo>
                  <a:cubicBezTo>
                    <a:pt x="18127" y="16995"/>
                    <a:pt x="18165" y="17071"/>
                    <a:pt x="18184" y="17165"/>
                  </a:cubicBezTo>
                  <a:cubicBezTo>
                    <a:pt x="18222" y="17241"/>
                    <a:pt x="18222" y="17260"/>
                    <a:pt x="18241" y="17317"/>
                  </a:cubicBezTo>
                  <a:cubicBezTo>
                    <a:pt x="18260" y="17354"/>
                    <a:pt x="18279" y="17449"/>
                    <a:pt x="18297" y="17524"/>
                  </a:cubicBezTo>
                  <a:cubicBezTo>
                    <a:pt x="18316" y="17600"/>
                    <a:pt x="18335" y="17638"/>
                    <a:pt x="18354" y="17695"/>
                  </a:cubicBezTo>
                  <a:cubicBezTo>
                    <a:pt x="18354" y="17751"/>
                    <a:pt x="18373" y="17827"/>
                    <a:pt x="18392" y="17903"/>
                  </a:cubicBezTo>
                  <a:cubicBezTo>
                    <a:pt x="18411" y="17959"/>
                    <a:pt x="18430" y="18016"/>
                    <a:pt x="18430" y="18073"/>
                  </a:cubicBezTo>
                  <a:cubicBezTo>
                    <a:pt x="18449" y="18129"/>
                    <a:pt x="18468" y="18205"/>
                    <a:pt x="18486" y="18281"/>
                  </a:cubicBezTo>
                  <a:cubicBezTo>
                    <a:pt x="18486" y="18337"/>
                    <a:pt x="18505" y="18413"/>
                    <a:pt x="18524" y="18470"/>
                  </a:cubicBezTo>
                  <a:cubicBezTo>
                    <a:pt x="18524" y="18526"/>
                    <a:pt x="18543" y="18602"/>
                    <a:pt x="18562" y="18659"/>
                  </a:cubicBezTo>
                  <a:cubicBezTo>
                    <a:pt x="18562" y="18715"/>
                    <a:pt x="18581" y="18810"/>
                    <a:pt x="18600" y="18885"/>
                  </a:cubicBezTo>
                  <a:lnTo>
                    <a:pt x="18619" y="19037"/>
                  </a:lnTo>
                  <a:lnTo>
                    <a:pt x="18675" y="19377"/>
                  </a:lnTo>
                  <a:lnTo>
                    <a:pt x="18694" y="19452"/>
                  </a:lnTo>
                  <a:cubicBezTo>
                    <a:pt x="17220" y="21815"/>
                    <a:pt x="15765" y="24197"/>
                    <a:pt x="14328" y="26597"/>
                  </a:cubicBezTo>
                  <a:cubicBezTo>
                    <a:pt x="13629" y="27788"/>
                    <a:pt x="12929" y="28979"/>
                    <a:pt x="12230" y="30169"/>
                  </a:cubicBezTo>
                  <a:cubicBezTo>
                    <a:pt x="11833" y="30850"/>
                    <a:pt x="11380" y="31549"/>
                    <a:pt x="10983" y="32267"/>
                  </a:cubicBezTo>
                  <a:cubicBezTo>
                    <a:pt x="10869" y="32456"/>
                    <a:pt x="10775" y="32646"/>
                    <a:pt x="10680" y="32853"/>
                  </a:cubicBezTo>
                  <a:cubicBezTo>
                    <a:pt x="10605" y="32967"/>
                    <a:pt x="10548" y="33099"/>
                    <a:pt x="10491" y="33231"/>
                  </a:cubicBezTo>
                  <a:cubicBezTo>
                    <a:pt x="10435" y="33326"/>
                    <a:pt x="10378" y="33420"/>
                    <a:pt x="10340" y="33515"/>
                  </a:cubicBezTo>
                  <a:cubicBezTo>
                    <a:pt x="10302" y="33609"/>
                    <a:pt x="10283" y="33704"/>
                    <a:pt x="10264" y="33798"/>
                  </a:cubicBezTo>
                  <a:cubicBezTo>
                    <a:pt x="10264" y="33798"/>
                    <a:pt x="10264" y="33817"/>
                    <a:pt x="10264" y="33817"/>
                  </a:cubicBezTo>
                  <a:cubicBezTo>
                    <a:pt x="10208" y="33798"/>
                    <a:pt x="10170" y="33798"/>
                    <a:pt x="10113" y="33780"/>
                  </a:cubicBezTo>
                  <a:lnTo>
                    <a:pt x="9981" y="33761"/>
                  </a:lnTo>
                  <a:cubicBezTo>
                    <a:pt x="9900" y="33747"/>
                    <a:pt x="9821" y="33740"/>
                    <a:pt x="9742" y="33740"/>
                  </a:cubicBezTo>
                  <a:cubicBezTo>
                    <a:pt x="9396" y="33740"/>
                    <a:pt x="9071" y="33873"/>
                    <a:pt x="8809" y="34120"/>
                  </a:cubicBezTo>
                  <a:cubicBezTo>
                    <a:pt x="8355" y="34536"/>
                    <a:pt x="8374" y="35273"/>
                    <a:pt x="8885" y="35670"/>
                  </a:cubicBezTo>
                  <a:cubicBezTo>
                    <a:pt x="8633" y="35586"/>
                    <a:pt x="8363" y="35524"/>
                    <a:pt x="8109" y="35524"/>
                  </a:cubicBezTo>
                  <a:cubicBezTo>
                    <a:pt x="7731" y="35524"/>
                    <a:pt x="7387" y="35660"/>
                    <a:pt x="7183" y="36067"/>
                  </a:cubicBezTo>
                  <a:cubicBezTo>
                    <a:pt x="7013" y="36407"/>
                    <a:pt x="6994" y="36804"/>
                    <a:pt x="7146" y="37163"/>
                  </a:cubicBezTo>
                  <a:cubicBezTo>
                    <a:pt x="7136" y="37153"/>
                    <a:pt x="7127" y="37149"/>
                    <a:pt x="7120" y="37149"/>
                  </a:cubicBezTo>
                  <a:cubicBezTo>
                    <a:pt x="7113" y="37149"/>
                    <a:pt x="7108" y="37153"/>
                    <a:pt x="7108" y="37163"/>
                  </a:cubicBezTo>
                  <a:cubicBezTo>
                    <a:pt x="6635" y="37163"/>
                    <a:pt x="6220" y="37503"/>
                    <a:pt x="6163" y="37976"/>
                  </a:cubicBezTo>
                  <a:cubicBezTo>
                    <a:pt x="6125" y="38146"/>
                    <a:pt x="6125" y="38335"/>
                    <a:pt x="6163" y="38524"/>
                  </a:cubicBezTo>
                  <a:cubicBezTo>
                    <a:pt x="6163" y="38524"/>
                    <a:pt x="6163" y="38543"/>
                    <a:pt x="6163" y="38543"/>
                  </a:cubicBezTo>
                  <a:cubicBezTo>
                    <a:pt x="6182" y="38599"/>
                    <a:pt x="6201" y="38656"/>
                    <a:pt x="6238" y="38694"/>
                  </a:cubicBezTo>
                  <a:lnTo>
                    <a:pt x="6257" y="38732"/>
                  </a:lnTo>
                  <a:cubicBezTo>
                    <a:pt x="6276" y="38788"/>
                    <a:pt x="6295" y="38826"/>
                    <a:pt x="6333" y="38883"/>
                  </a:cubicBezTo>
                  <a:cubicBezTo>
                    <a:pt x="6371" y="38940"/>
                    <a:pt x="6409" y="38977"/>
                    <a:pt x="6446" y="39034"/>
                  </a:cubicBezTo>
                  <a:lnTo>
                    <a:pt x="6465" y="39053"/>
                  </a:lnTo>
                  <a:cubicBezTo>
                    <a:pt x="6503" y="39091"/>
                    <a:pt x="6541" y="39148"/>
                    <a:pt x="6598" y="39185"/>
                  </a:cubicBezTo>
                  <a:cubicBezTo>
                    <a:pt x="6654" y="39223"/>
                    <a:pt x="6692" y="39261"/>
                    <a:pt x="6730" y="39299"/>
                  </a:cubicBezTo>
                  <a:lnTo>
                    <a:pt x="6749" y="39318"/>
                  </a:lnTo>
                  <a:cubicBezTo>
                    <a:pt x="6805" y="39337"/>
                    <a:pt x="6843" y="39374"/>
                    <a:pt x="6900" y="39412"/>
                  </a:cubicBezTo>
                  <a:lnTo>
                    <a:pt x="6938" y="39431"/>
                  </a:lnTo>
                  <a:cubicBezTo>
                    <a:pt x="6976" y="39469"/>
                    <a:pt x="7032" y="39488"/>
                    <a:pt x="7089" y="39507"/>
                  </a:cubicBezTo>
                  <a:cubicBezTo>
                    <a:pt x="7183" y="39563"/>
                    <a:pt x="7297" y="39601"/>
                    <a:pt x="7391" y="39658"/>
                  </a:cubicBezTo>
                  <a:cubicBezTo>
                    <a:pt x="7486" y="39677"/>
                    <a:pt x="7562" y="39715"/>
                    <a:pt x="7656" y="39733"/>
                  </a:cubicBezTo>
                  <a:lnTo>
                    <a:pt x="7788" y="39771"/>
                  </a:lnTo>
                  <a:cubicBezTo>
                    <a:pt x="7769" y="39771"/>
                    <a:pt x="7769" y="39790"/>
                    <a:pt x="7751" y="39790"/>
                  </a:cubicBezTo>
                  <a:lnTo>
                    <a:pt x="7732" y="39809"/>
                  </a:lnTo>
                  <a:cubicBezTo>
                    <a:pt x="7637" y="39998"/>
                    <a:pt x="7524" y="40168"/>
                    <a:pt x="7391" y="40338"/>
                  </a:cubicBezTo>
                  <a:cubicBezTo>
                    <a:pt x="7146" y="40660"/>
                    <a:pt x="6843" y="40981"/>
                    <a:pt x="6522" y="41227"/>
                  </a:cubicBezTo>
                  <a:cubicBezTo>
                    <a:pt x="6390" y="41321"/>
                    <a:pt x="6257" y="41416"/>
                    <a:pt x="6125" y="41491"/>
                  </a:cubicBezTo>
                  <a:cubicBezTo>
                    <a:pt x="5993" y="41567"/>
                    <a:pt x="5860" y="41643"/>
                    <a:pt x="5728" y="41699"/>
                  </a:cubicBezTo>
                  <a:cubicBezTo>
                    <a:pt x="5671" y="41718"/>
                    <a:pt x="5596" y="41737"/>
                    <a:pt x="5539" y="41756"/>
                  </a:cubicBezTo>
                  <a:cubicBezTo>
                    <a:pt x="5482" y="41775"/>
                    <a:pt x="5388" y="41794"/>
                    <a:pt x="5312" y="41813"/>
                  </a:cubicBezTo>
                  <a:cubicBezTo>
                    <a:pt x="5161" y="41850"/>
                    <a:pt x="5010" y="41869"/>
                    <a:pt x="4840" y="41869"/>
                  </a:cubicBezTo>
                  <a:cubicBezTo>
                    <a:pt x="4689" y="41869"/>
                    <a:pt x="4518" y="41850"/>
                    <a:pt x="4348" y="41813"/>
                  </a:cubicBezTo>
                  <a:cubicBezTo>
                    <a:pt x="4292" y="41794"/>
                    <a:pt x="4216" y="41775"/>
                    <a:pt x="4140" y="41756"/>
                  </a:cubicBezTo>
                  <a:lnTo>
                    <a:pt x="4065" y="41718"/>
                  </a:lnTo>
                  <a:cubicBezTo>
                    <a:pt x="3970" y="41680"/>
                    <a:pt x="3876" y="41643"/>
                    <a:pt x="3781" y="41605"/>
                  </a:cubicBezTo>
                  <a:lnTo>
                    <a:pt x="3762" y="41586"/>
                  </a:lnTo>
                  <a:cubicBezTo>
                    <a:pt x="3725" y="41567"/>
                    <a:pt x="3668" y="41529"/>
                    <a:pt x="3630" y="41510"/>
                  </a:cubicBezTo>
                  <a:cubicBezTo>
                    <a:pt x="3573" y="41472"/>
                    <a:pt x="3536" y="41435"/>
                    <a:pt x="3479" y="41397"/>
                  </a:cubicBezTo>
                  <a:cubicBezTo>
                    <a:pt x="3365" y="41321"/>
                    <a:pt x="3252" y="41227"/>
                    <a:pt x="3158" y="41113"/>
                  </a:cubicBezTo>
                  <a:cubicBezTo>
                    <a:pt x="3082" y="41038"/>
                    <a:pt x="3025" y="40962"/>
                    <a:pt x="2968" y="40886"/>
                  </a:cubicBezTo>
                  <a:cubicBezTo>
                    <a:pt x="2817" y="40622"/>
                    <a:pt x="2723" y="40319"/>
                    <a:pt x="2723" y="40017"/>
                  </a:cubicBezTo>
                  <a:cubicBezTo>
                    <a:pt x="2704" y="39809"/>
                    <a:pt x="2742" y="39582"/>
                    <a:pt x="2798" y="39374"/>
                  </a:cubicBezTo>
                  <a:cubicBezTo>
                    <a:pt x="2874" y="39034"/>
                    <a:pt x="3025" y="38713"/>
                    <a:pt x="3158" y="38391"/>
                  </a:cubicBezTo>
                  <a:cubicBezTo>
                    <a:pt x="3176" y="38335"/>
                    <a:pt x="3195" y="38259"/>
                    <a:pt x="3214" y="38202"/>
                  </a:cubicBezTo>
                  <a:cubicBezTo>
                    <a:pt x="3271" y="38051"/>
                    <a:pt x="3290" y="37919"/>
                    <a:pt x="3328" y="37787"/>
                  </a:cubicBezTo>
                  <a:cubicBezTo>
                    <a:pt x="3347" y="37654"/>
                    <a:pt x="3365" y="37541"/>
                    <a:pt x="3365" y="37409"/>
                  </a:cubicBezTo>
                  <a:cubicBezTo>
                    <a:pt x="3365" y="36842"/>
                    <a:pt x="3176" y="36218"/>
                    <a:pt x="2609" y="35991"/>
                  </a:cubicBezTo>
                  <a:cubicBezTo>
                    <a:pt x="2572" y="35972"/>
                    <a:pt x="2534" y="35953"/>
                    <a:pt x="2496" y="35953"/>
                  </a:cubicBezTo>
                  <a:lnTo>
                    <a:pt x="2458" y="35953"/>
                  </a:lnTo>
                  <a:lnTo>
                    <a:pt x="2364" y="35934"/>
                  </a:lnTo>
                  <a:cubicBezTo>
                    <a:pt x="2326" y="35925"/>
                    <a:pt x="2288" y="35920"/>
                    <a:pt x="2250" y="35920"/>
                  </a:cubicBezTo>
                  <a:cubicBezTo>
                    <a:pt x="2212" y="35920"/>
                    <a:pt x="2175" y="35925"/>
                    <a:pt x="2137" y="35934"/>
                  </a:cubicBezTo>
                  <a:cubicBezTo>
                    <a:pt x="1702" y="35991"/>
                    <a:pt x="1324" y="36237"/>
                    <a:pt x="1078" y="36615"/>
                  </a:cubicBezTo>
                  <a:cubicBezTo>
                    <a:pt x="1059" y="36615"/>
                    <a:pt x="1041" y="36615"/>
                    <a:pt x="1041" y="36634"/>
                  </a:cubicBezTo>
                  <a:cubicBezTo>
                    <a:pt x="1003" y="36709"/>
                    <a:pt x="965" y="36785"/>
                    <a:pt x="927" y="36860"/>
                  </a:cubicBezTo>
                  <a:cubicBezTo>
                    <a:pt x="833" y="37012"/>
                    <a:pt x="757" y="37163"/>
                    <a:pt x="700" y="37333"/>
                  </a:cubicBezTo>
                  <a:cubicBezTo>
                    <a:pt x="681" y="37333"/>
                    <a:pt x="700" y="37352"/>
                    <a:pt x="700" y="37352"/>
                  </a:cubicBezTo>
                  <a:cubicBezTo>
                    <a:pt x="190" y="38524"/>
                    <a:pt x="1" y="39866"/>
                    <a:pt x="436" y="41113"/>
                  </a:cubicBezTo>
                  <a:cubicBezTo>
                    <a:pt x="870" y="42455"/>
                    <a:pt x="2061" y="43419"/>
                    <a:pt x="3460" y="43570"/>
                  </a:cubicBezTo>
                  <a:cubicBezTo>
                    <a:pt x="3725" y="43608"/>
                    <a:pt x="3989" y="43627"/>
                    <a:pt x="4273" y="43646"/>
                  </a:cubicBezTo>
                  <a:lnTo>
                    <a:pt x="4764" y="43646"/>
                  </a:lnTo>
                  <a:cubicBezTo>
                    <a:pt x="5104" y="43627"/>
                    <a:pt x="5445" y="43589"/>
                    <a:pt x="5766" y="43533"/>
                  </a:cubicBezTo>
                  <a:lnTo>
                    <a:pt x="5804" y="43533"/>
                  </a:lnTo>
                  <a:cubicBezTo>
                    <a:pt x="5955" y="43514"/>
                    <a:pt x="6106" y="43476"/>
                    <a:pt x="6276" y="43438"/>
                  </a:cubicBezTo>
                  <a:lnTo>
                    <a:pt x="6314" y="43419"/>
                  </a:lnTo>
                  <a:cubicBezTo>
                    <a:pt x="6616" y="43344"/>
                    <a:pt x="6919" y="43230"/>
                    <a:pt x="7202" y="43117"/>
                  </a:cubicBezTo>
                  <a:lnTo>
                    <a:pt x="7278" y="43079"/>
                  </a:lnTo>
                  <a:cubicBezTo>
                    <a:pt x="7410" y="43022"/>
                    <a:pt x="7543" y="42966"/>
                    <a:pt x="7675" y="42890"/>
                  </a:cubicBezTo>
                  <a:lnTo>
                    <a:pt x="7751" y="42852"/>
                  </a:lnTo>
                  <a:cubicBezTo>
                    <a:pt x="7883" y="42777"/>
                    <a:pt x="8015" y="42701"/>
                    <a:pt x="8129" y="42606"/>
                  </a:cubicBezTo>
                  <a:cubicBezTo>
                    <a:pt x="8639" y="42266"/>
                    <a:pt x="9074" y="41832"/>
                    <a:pt x="9433" y="41321"/>
                  </a:cubicBezTo>
                  <a:lnTo>
                    <a:pt x="9433" y="41321"/>
                  </a:lnTo>
                  <a:cubicBezTo>
                    <a:pt x="9319" y="41945"/>
                    <a:pt x="9300" y="42569"/>
                    <a:pt x="9357" y="43174"/>
                  </a:cubicBezTo>
                  <a:cubicBezTo>
                    <a:pt x="9376" y="43381"/>
                    <a:pt x="9414" y="43589"/>
                    <a:pt x="9452" y="43797"/>
                  </a:cubicBezTo>
                  <a:cubicBezTo>
                    <a:pt x="9489" y="44005"/>
                    <a:pt x="9527" y="44194"/>
                    <a:pt x="9584" y="44402"/>
                  </a:cubicBezTo>
                  <a:cubicBezTo>
                    <a:pt x="9660" y="44705"/>
                    <a:pt x="9754" y="45007"/>
                    <a:pt x="9849" y="45290"/>
                  </a:cubicBezTo>
                  <a:cubicBezTo>
                    <a:pt x="10321" y="46651"/>
                    <a:pt x="11002" y="47956"/>
                    <a:pt x="11833" y="49146"/>
                  </a:cubicBezTo>
                  <a:cubicBezTo>
                    <a:pt x="12551" y="50167"/>
                    <a:pt x="13383" y="51112"/>
                    <a:pt x="14290" y="51982"/>
                  </a:cubicBezTo>
                  <a:cubicBezTo>
                    <a:pt x="14744" y="52416"/>
                    <a:pt x="15217" y="52813"/>
                    <a:pt x="15708" y="53191"/>
                  </a:cubicBezTo>
                  <a:cubicBezTo>
                    <a:pt x="16445" y="53758"/>
                    <a:pt x="17201" y="54269"/>
                    <a:pt x="18014" y="54722"/>
                  </a:cubicBezTo>
                  <a:cubicBezTo>
                    <a:pt x="20414" y="56121"/>
                    <a:pt x="23117" y="56915"/>
                    <a:pt x="25896" y="57066"/>
                  </a:cubicBezTo>
                  <a:lnTo>
                    <a:pt x="25763" y="57274"/>
                  </a:lnTo>
                  <a:lnTo>
                    <a:pt x="25763" y="57293"/>
                  </a:lnTo>
                  <a:cubicBezTo>
                    <a:pt x="24100" y="60033"/>
                    <a:pt x="23023" y="63095"/>
                    <a:pt x="22607" y="66290"/>
                  </a:cubicBezTo>
                  <a:cubicBezTo>
                    <a:pt x="22456" y="67329"/>
                    <a:pt x="22380" y="68388"/>
                    <a:pt x="22380" y="69465"/>
                  </a:cubicBezTo>
                  <a:lnTo>
                    <a:pt x="22380" y="69541"/>
                  </a:lnTo>
                  <a:lnTo>
                    <a:pt x="22380" y="69730"/>
                  </a:lnTo>
                  <a:lnTo>
                    <a:pt x="22380" y="70127"/>
                  </a:lnTo>
                  <a:lnTo>
                    <a:pt x="22380" y="70278"/>
                  </a:lnTo>
                  <a:cubicBezTo>
                    <a:pt x="22380" y="70410"/>
                    <a:pt x="22399" y="70524"/>
                    <a:pt x="22399" y="70656"/>
                  </a:cubicBezTo>
                  <a:cubicBezTo>
                    <a:pt x="22399" y="70713"/>
                    <a:pt x="22399" y="70769"/>
                    <a:pt x="22418" y="70826"/>
                  </a:cubicBezTo>
                  <a:cubicBezTo>
                    <a:pt x="22437" y="70977"/>
                    <a:pt x="22456" y="71129"/>
                    <a:pt x="22475" y="71280"/>
                  </a:cubicBezTo>
                  <a:cubicBezTo>
                    <a:pt x="22475" y="71318"/>
                    <a:pt x="22475" y="71355"/>
                    <a:pt x="22494" y="71374"/>
                  </a:cubicBezTo>
                  <a:cubicBezTo>
                    <a:pt x="22512" y="71507"/>
                    <a:pt x="22531" y="71639"/>
                    <a:pt x="22569" y="71771"/>
                  </a:cubicBezTo>
                  <a:cubicBezTo>
                    <a:pt x="22569" y="71809"/>
                    <a:pt x="22588" y="71847"/>
                    <a:pt x="22588" y="71903"/>
                  </a:cubicBezTo>
                  <a:cubicBezTo>
                    <a:pt x="22626" y="72055"/>
                    <a:pt x="22664" y="72187"/>
                    <a:pt x="22701" y="72338"/>
                  </a:cubicBezTo>
                  <a:cubicBezTo>
                    <a:pt x="22701" y="72376"/>
                    <a:pt x="22720" y="72414"/>
                    <a:pt x="22739" y="72452"/>
                  </a:cubicBezTo>
                  <a:cubicBezTo>
                    <a:pt x="22758" y="72584"/>
                    <a:pt x="22796" y="72697"/>
                    <a:pt x="22853" y="72830"/>
                  </a:cubicBezTo>
                  <a:cubicBezTo>
                    <a:pt x="22853" y="72867"/>
                    <a:pt x="22872" y="72886"/>
                    <a:pt x="22890" y="72924"/>
                  </a:cubicBezTo>
                  <a:cubicBezTo>
                    <a:pt x="22928" y="73075"/>
                    <a:pt x="23004" y="73208"/>
                    <a:pt x="23061" y="73359"/>
                  </a:cubicBezTo>
                  <a:cubicBezTo>
                    <a:pt x="23079" y="73378"/>
                    <a:pt x="23079" y="73416"/>
                    <a:pt x="23098" y="73453"/>
                  </a:cubicBezTo>
                  <a:cubicBezTo>
                    <a:pt x="23155" y="73586"/>
                    <a:pt x="23231" y="73699"/>
                    <a:pt x="23287" y="73831"/>
                  </a:cubicBezTo>
                  <a:lnTo>
                    <a:pt x="23325" y="73888"/>
                  </a:lnTo>
                  <a:cubicBezTo>
                    <a:pt x="23401" y="74020"/>
                    <a:pt x="23476" y="74153"/>
                    <a:pt x="23552" y="74285"/>
                  </a:cubicBezTo>
                  <a:lnTo>
                    <a:pt x="23628" y="74380"/>
                  </a:lnTo>
                  <a:cubicBezTo>
                    <a:pt x="23722" y="74512"/>
                    <a:pt x="23817" y="74644"/>
                    <a:pt x="23911" y="74758"/>
                  </a:cubicBezTo>
                  <a:cubicBezTo>
                    <a:pt x="23911" y="74776"/>
                    <a:pt x="23930" y="74776"/>
                    <a:pt x="23930" y="74795"/>
                  </a:cubicBezTo>
                  <a:cubicBezTo>
                    <a:pt x="24270" y="75173"/>
                    <a:pt x="24667" y="75533"/>
                    <a:pt x="25121" y="75816"/>
                  </a:cubicBezTo>
                  <a:lnTo>
                    <a:pt x="25234" y="75892"/>
                  </a:lnTo>
                  <a:lnTo>
                    <a:pt x="25329" y="75948"/>
                  </a:lnTo>
                  <a:cubicBezTo>
                    <a:pt x="25556" y="76081"/>
                    <a:pt x="25801" y="76213"/>
                    <a:pt x="26028" y="76326"/>
                  </a:cubicBezTo>
                  <a:lnTo>
                    <a:pt x="26028" y="76345"/>
                  </a:lnTo>
                  <a:cubicBezTo>
                    <a:pt x="26028" y="76402"/>
                    <a:pt x="26028" y="76478"/>
                    <a:pt x="26009" y="76534"/>
                  </a:cubicBezTo>
                  <a:cubicBezTo>
                    <a:pt x="26009" y="76667"/>
                    <a:pt x="26009" y="76818"/>
                    <a:pt x="25990" y="76969"/>
                  </a:cubicBezTo>
                  <a:cubicBezTo>
                    <a:pt x="25952" y="78859"/>
                    <a:pt x="26123" y="80768"/>
                    <a:pt x="26482" y="82639"/>
                  </a:cubicBezTo>
                  <a:cubicBezTo>
                    <a:pt x="26860" y="84586"/>
                    <a:pt x="27370" y="86590"/>
                    <a:pt x="28221" y="88385"/>
                  </a:cubicBezTo>
                  <a:cubicBezTo>
                    <a:pt x="28126" y="88423"/>
                    <a:pt x="28051" y="88461"/>
                    <a:pt x="27956" y="88518"/>
                  </a:cubicBezTo>
                  <a:cubicBezTo>
                    <a:pt x="27483" y="88877"/>
                    <a:pt x="27824" y="89652"/>
                    <a:pt x="27918" y="90124"/>
                  </a:cubicBezTo>
                  <a:cubicBezTo>
                    <a:pt x="28145" y="91258"/>
                    <a:pt x="28485" y="92355"/>
                    <a:pt x="28958" y="93413"/>
                  </a:cubicBezTo>
                  <a:cubicBezTo>
                    <a:pt x="28334" y="93413"/>
                    <a:pt x="27710" y="93564"/>
                    <a:pt x="27162" y="93848"/>
                  </a:cubicBezTo>
                  <a:cubicBezTo>
                    <a:pt x="26217" y="94320"/>
                    <a:pt x="25064" y="95265"/>
                    <a:pt x="25102" y="96400"/>
                  </a:cubicBezTo>
                  <a:cubicBezTo>
                    <a:pt x="24781" y="97004"/>
                    <a:pt x="24837" y="97760"/>
                    <a:pt x="25253" y="98309"/>
                  </a:cubicBezTo>
                  <a:cubicBezTo>
                    <a:pt x="25291" y="98346"/>
                    <a:pt x="25329" y="98384"/>
                    <a:pt x="25348" y="98422"/>
                  </a:cubicBezTo>
                  <a:lnTo>
                    <a:pt x="25385" y="98460"/>
                  </a:lnTo>
                  <a:cubicBezTo>
                    <a:pt x="25404" y="98479"/>
                    <a:pt x="25442" y="98516"/>
                    <a:pt x="25480" y="98554"/>
                  </a:cubicBezTo>
                  <a:cubicBezTo>
                    <a:pt x="25499" y="98573"/>
                    <a:pt x="25518" y="98592"/>
                    <a:pt x="25537" y="98611"/>
                  </a:cubicBezTo>
                  <a:lnTo>
                    <a:pt x="25593" y="98668"/>
                  </a:lnTo>
                  <a:cubicBezTo>
                    <a:pt x="25650" y="98705"/>
                    <a:pt x="25688" y="98743"/>
                    <a:pt x="25745" y="98781"/>
                  </a:cubicBezTo>
                  <a:cubicBezTo>
                    <a:pt x="26245" y="99115"/>
                    <a:pt x="26849" y="99301"/>
                    <a:pt x="27465" y="99301"/>
                  </a:cubicBezTo>
                  <a:cubicBezTo>
                    <a:pt x="27547" y="99301"/>
                    <a:pt x="27629" y="99298"/>
                    <a:pt x="27710" y="99291"/>
                  </a:cubicBezTo>
                  <a:lnTo>
                    <a:pt x="27937" y="99291"/>
                  </a:lnTo>
                  <a:cubicBezTo>
                    <a:pt x="28410" y="99235"/>
                    <a:pt x="28863" y="99159"/>
                    <a:pt x="29298" y="99027"/>
                  </a:cubicBezTo>
                  <a:cubicBezTo>
                    <a:pt x="29544" y="98970"/>
                    <a:pt x="30092" y="98800"/>
                    <a:pt x="30716" y="98554"/>
                  </a:cubicBezTo>
                  <a:cubicBezTo>
                    <a:pt x="32228" y="97987"/>
                    <a:pt x="34307" y="96985"/>
                    <a:pt x="34401" y="95927"/>
                  </a:cubicBezTo>
                  <a:cubicBezTo>
                    <a:pt x="34401" y="95606"/>
                    <a:pt x="34269" y="95303"/>
                    <a:pt x="34004" y="95095"/>
                  </a:cubicBezTo>
                  <a:cubicBezTo>
                    <a:pt x="33991" y="95082"/>
                    <a:pt x="33968" y="95069"/>
                    <a:pt x="33943" y="95069"/>
                  </a:cubicBezTo>
                  <a:cubicBezTo>
                    <a:pt x="33932" y="95069"/>
                    <a:pt x="33921" y="95071"/>
                    <a:pt x="33910" y="95076"/>
                  </a:cubicBezTo>
                  <a:cubicBezTo>
                    <a:pt x="33902" y="95076"/>
                    <a:pt x="33898" y="95076"/>
                    <a:pt x="33895" y="95078"/>
                  </a:cubicBezTo>
                  <a:lnTo>
                    <a:pt x="33895" y="95078"/>
                  </a:lnTo>
                  <a:cubicBezTo>
                    <a:pt x="33951" y="94839"/>
                    <a:pt x="34025" y="94616"/>
                    <a:pt x="34080" y="94358"/>
                  </a:cubicBezTo>
                  <a:cubicBezTo>
                    <a:pt x="34326" y="93375"/>
                    <a:pt x="34477" y="92374"/>
                    <a:pt x="34553" y="91372"/>
                  </a:cubicBezTo>
                  <a:cubicBezTo>
                    <a:pt x="34628" y="90616"/>
                    <a:pt x="34666" y="89860"/>
                    <a:pt x="34704" y="89104"/>
                  </a:cubicBezTo>
                  <a:cubicBezTo>
                    <a:pt x="34723" y="88537"/>
                    <a:pt x="34760" y="87951"/>
                    <a:pt x="34798" y="87384"/>
                  </a:cubicBezTo>
                  <a:cubicBezTo>
                    <a:pt x="34912" y="85682"/>
                    <a:pt x="35063" y="83981"/>
                    <a:pt x="35328" y="82261"/>
                  </a:cubicBezTo>
                  <a:cubicBezTo>
                    <a:pt x="35535" y="82318"/>
                    <a:pt x="35743" y="82356"/>
                    <a:pt x="35970" y="82394"/>
                  </a:cubicBezTo>
                  <a:cubicBezTo>
                    <a:pt x="36840" y="82545"/>
                    <a:pt x="37728" y="82620"/>
                    <a:pt x="38616" y="82639"/>
                  </a:cubicBezTo>
                  <a:lnTo>
                    <a:pt x="38635" y="82639"/>
                  </a:lnTo>
                  <a:cubicBezTo>
                    <a:pt x="39297" y="82639"/>
                    <a:pt x="39958" y="82583"/>
                    <a:pt x="40601" y="82507"/>
                  </a:cubicBezTo>
                  <a:cubicBezTo>
                    <a:pt x="40620" y="82791"/>
                    <a:pt x="40639" y="83093"/>
                    <a:pt x="40658" y="83395"/>
                  </a:cubicBezTo>
                  <a:cubicBezTo>
                    <a:pt x="40771" y="84737"/>
                    <a:pt x="40941" y="86098"/>
                    <a:pt x="41092" y="87440"/>
                  </a:cubicBezTo>
                  <a:cubicBezTo>
                    <a:pt x="41168" y="87988"/>
                    <a:pt x="41225" y="88537"/>
                    <a:pt x="41281" y="89085"/>
                  </a:cubicBezTo>
                  <a:cubicBezTo>
                    <a:pt x="41452" y="90729"/>
                    <a:pt x="41527" y="92355"/>
                    <a:pt x="41527" y="93980"/>
                  </a:cubicBezTo>
                  <a:lnTo>
                    <a:pt x="41527" y="95625"/>
                  </a:lnTo>
                  <a:lnTo>
                    <a:pt x="41508" y="95625"/>
                  </a:lnTo>
                  <a:cubicBezTo>
                    <a:pt x="41508" y="95606"/>
                    <a:pt x="41489" y="95587"/>
                    <a:pt x="41489" y="95568"/>
                  </a:cubicBezTo>
                  <a:cubicBezTo>
                    <a:pt x="41476" y="95554"/>
                    <a:pt x="41458" y="95548"/>
                    <a:pt x="41439" y="95548"/>
                  </a:cubicBezTo>
                  <a:cubicBezTo>
                    <a:pt x="41405" y="95548"/>
                    <a:pt x="41369" y="95569"/>
                    <a:pt x="41357" y="95606"/>
                  </a:cubicBezTo>
                  <a:cubicBezTo>
                    <a:pt x="41092" y="96305"/>
                    <a:pt x="41225" y="97099"/>
                    <a:pt x="41697" y="97685"/>
                  </a:cubicBezTo>
                  <a:cubicBezTo>
                    <a:pt x="42794" y="99065"/>
                    <a:pt x="45572" y="99480"/>
                    <a:pt x="47046" y="99480"/>
                  </a:cubicBezTo>
                  <a:cubicBezTo>
                    <a:pt x="48067" y="99480"/>
                    <a:pt x="49277" y="99291"/>
                    <a:pt x="49957" y="98460"/>
                  </a:cubicBezTo>
                  <a:cubicBezTo>
                    <a:pt x="50014" y="98384"/>
                    <a:pt x="50071" y="98309"/>
                    <a:pt x="50108" y="98233"/>
                  </a:cubicBezTo>
                  <a:cubicBezTo>
                    <a:pt x="50127" y="98214"/>
                    <a:pt x="50146" y="98214"/>
                    <a:pt x="50146" y="98195"/>
                  </a:cubicBezTo>
                  <a:cubicBezTo>
                    <a:pt x="50184" y="98120"/>
                    <a:pt x="50222" y="98044"/>
                    <a:pt x="50260" y="97968"/>
                  </a:cubicBezTo>
                  <a:cubicBezTo>
                    <a:pt x="50297" y="97893"/>
                    <a:pt x="50316" y="97798"/>
                    <a:pt x="50335" y="97723"/>
                  </a:cubicBezTo>
                  <a:lnTo>
                    <a:pt x="50354" y="97666"/>
                  </a:lnTo>
                  <a:cubicBezTo>
                    <a:pt x="50373" y="97590"/>
                    <a:pt x="50392" y="97515"/>
                    <a:pt x="50392" y="97439"/>
                  </a:cubicBezTo>
                  <a:cubicBezTo>
                    <a:pt x="50411" y="97363"/>
                    <a:pt x="50411" y="97269"/>
                    <a:pt x="50392" y="97193"/>
                  </a:cubicBezTo>
                  <a:cubicBezTo>
                    <a:pt x="50392" y="97174"/>
                    <a:pt x="50392" y="97156"/>
                    <a:pt x="50392" y="97156"/>
                  </a:cubicBezTo>
                  <a:cubicBezTo>
                    <a:pt x="50392" y="96985"/>
                    <a:pt x="50373" y="96815"/>
                    <a:pt x="50316" y="96664"/>
                  </a:cubicBezTo>
                  <a:cubicBezTo>
                    <a:pt x="50316" y="96645"/>
                    <a:pt x="50316" y="96626"/>
                    <a:pt x="50316" y="96607"/>
                  </a:cubicBezTo>
                  <a:cubicBezTo>
                    <a:pt x="50222" y="96286"/>
                    <a:pt x="50052" y="96003"/>
                    <a:pt x="49825" y="95757"/>
                  </a:cubicBezTo>
                  <a:cubicBezTo>
                    <a:pt x="49806" y="95738"/>
                    <a:pt x="49768" y="95719"/>
                    <a:pt x="49749" y="95719"/>
                  </a:cubicBezTo>
                  <a:cubicBezTo>
                    <a:pt x="49598" y="95265"/>
                    <a:pt x="49333" y="94869"/>
                    <a:pt x="48974" y="94547"/>
                  </a:cubicBezTo>
                  <a:cubicBezTo>
                    <a:pt x="48461" y="94104"/>
                    <a:pt x="47781" y="93844"/>
                    <a:pt x="47091" y="93844"/>
                  </a:cubicBezTo>
                  <a:cubicBezTo>
                    <a:pt x="47045" y="93844"/>
                    <a:pt x="46998" y="93845"/>
                    <a:pt x="46952" y="93848"/>
                  </a:cubicBezTo>
                  <a:cubicBezTo>
                    <a:pt x="47443" y="92657"/>
                    <a:pt x="47878" y="91447"/>
                    <a:pt x="48199" y="90200"/>
                  </a:cubicBezTo>
                  <a:cubicBezTo>
                    <a:pt x="48426" y="89312"/>
                    <a:pt x="48464" y="89141"/>
                    <a:pt x="47651" y="88707"/>
                  </a:cubicBezTo>
                  <a:cubicBezTo>
                    <a:pt x="47519" y="88631"/>
                    <a:pt x="47387" y="88555"/>
                    <a:pt x="47235" y="88499"/>
                  </a:cubicBezTo>
                  <a:cubicBezTo>
                    <a:pt x="47632" y="86571"/>
                    <a:pt x="48426" y="84794"/>
                    <a:pt x="48993" y="82923"/>
                  </a:cubicBezTo>
                  <a:cubicBezTo>
                    <a:pt x="49466" y="81392"/>
                    <a:pt x="49749" y="79804"/>
                    <a:pt x="49844" y="78216"/>
                  </a:cubicBezTo>
                  <a:cubicBezTo>
                    <a:pt x="49844" y="78027"/>
                    <a:pt x="49863" y="77838"/>
                    <a:pt x="49863" y="77649"/>
                  </a:cubicBezTo>
                  <a:lnTo>
                    <a:pt x="49863" y="77271"/>
                  </a:lnTo>
                  <a:lnTo>
                    <a:pt x="50033" y="77196"/>
                  </a:lnTo>
                  <a:cubicBezTo>
                    <a:pt x="50033" y="77177"/>
                    <a:pt x="50014" y="77158"/>
                    <a:pt x="50014" y="77158"/>
                  </a:cubicBezTo>
                  <a:cubicBezTo>
                    <a:pt x="50411" y="76988"/>
                    <a:pt x="50808" y="76761"/>
                    <a:pt x="51167" y="76515"/>
                  </a:cubicBezTo>
                  <a:cubicBezTo>
                    <a:pt x="51413" y="76345"/>
                    <a:pt x="51620" y="76156"/>
                    <a:pt x="51828" y="75948"/>
                  </a:cubicBezTo>
                  <a:cubicBezTo>
                    <a:pt x="51923" y="75835"/>
                    <a:pt x="52017" y="75722"/>
                    <a:pt x="52112" y="75608"/>
                  </a:cubicBezTo>
                  <a:cubicBezTo>
                    <a:pt x="52282" y="75344"/>
                    <a:pt x="52433" y="75079"/>
                    <a:pt x="52566" y="74795"/>
                  </a:cubicBezTo>
                  <a:cubicBezTo>
                    <a:pt x="52981" y="73680"/>
                    <a:pt x="53227" y="72527"/>
                    <a:pt x="53322" y="71355"/>
                  </a:cubicBezTo>
                  <a:cubicBezTo>
                    <a:pt x="53359" y="70750"/>
                    <a:pt x="53378" y="70146"/>
                    <a:pt x="53378" y="69560"/>
                  </a:cubicBezTo>
                  <a:cubicBezTo>
                    <a:pt x="53378" y="69257"/>
                    <a:pt x="53378" y="68974"/>
                    <a:pt x="53359" y="68671"/>
                  </a:cubicBezTo>
                  <a:cubicBezTo>
                    <a:pt x="53359" y="68388"/>
                    <a:pt x="53340" y="68104"/>
                    <a:pt x="53322" y="67821"/>
                  </a:cubicBezTo>
                  <a:lnTo>
                    <a:pt x="53322" y="67821"/>
                  </a:lnTo>
                  <a:cubicBezTo>
                    <a:pt x="54475" y="68067"/>
                    <a:pt x="55646" y="68199"/>
                    <a:pt x="56837" y="68199"/>
                  </a:cubicBezTo>
                  <a:lnTo>
                    <a:pt x="57329" y="68199"/>
                  </a:lnTo>
                  <a:cubicBezTo>
                    <a:pt x="57934" y="68199"/>
                    <a:pt x="58557" y="68104"/>
                    <a:pt x="59124" y="67915"/>
                  </a:cubicBezTo>
                  <a:cubicBezTo>
                    <a:pt x="59880" y="67688"/>
                    <a:pt x="60485" y="67121"/>
                    <a:pt x="60769" y="66403"/>
                  </a:cubicBezTo>
                  <a:cubicBezTo>
                    <a:pt x="60807" y="66290"/>
                    <a:pt x="60844" y="66195"/>
                    <a:pt x="60882" y="66082"/>
                  </a:cubicBezTo>
                  <a:lnTo>
                    <a:pt x="60920" y="66082"/>
                  </a:lnTo>
                  <a:lnTo>
                    <a:pt x="61071" y="66101"/>
                  </a:lnTo>
                  <a:cubicBezTo>
                    <a:pt x="61884" y="66233"/>
                    <a:pt x="62697" y="66309"/>
                    <a:pt x="63528" y="66384"/>
                  </a:cubicBezTo>
                  <a:cubicBezTo>
                    <a:pt x="64473" y="66479"/>
                    <a:pt x="65456" y="66649"/>
                    <a:pt x="66401" y="66649"/>
                  </a:cubicBezTo>
                  <a:cubicBezTo>
                    <a:pt x="67592" y="66630"/>
                    <a:pt x="68462" y="65950"/>
                    <a:pt x="68991" y="64948"/>
                  </a:cubicBezTo>
                  <a:cubicBezTo>
                    <a:pt x="68991" y="64759"/>
                    <a:pt x="69029" y="64570"/>
                    <a:pt x="69104" y="64400"/>
                  </a:cubicBezTo>
                  <a:cubicBezTo>
                    <a:pt x="69785" y="64986"/>
                    <a:pt x="70541" y="65477"/>
                    <a:pt x="71372" y="65836"/>
                  </a:cubicBezTo>
                  <a:cubicBezTo>
                    <a:pt x="71783" y="66022"/>
                    <a:pt x="72269" y="66235"/>
                    <a:pt x="72744" y="66235"/>
                  </a:cubicBezTo>
                  <a:cubicBezTo>
                    <a:pt x="72946" y="66235"/>
                    <a:pt x="73146" y="66197"/>
                    <a:pt x="73338" y="66101"/>
                  </a:cubicBezTo>
                  <a:cubicBezTo>
                    <a:pt x="74453" y="65515"/>
                    <a:pt x="74094" y="63927"/>
                    <a:pt x="72903" y="63757"/>
                  </a:cubicBezTo>
                  <a:lnTo>
                    <a:pt x="72903" y="63719"/>
                  </a:lnTo>
                  <a:cubicBezTo>
                    <a:pt x="73028" y="63738"/>
                    <a:pt x="73154" y="63748"/>
                    <a:pt x="73280" y="63748"/>
                  </a:cubicBezTo>
                  <a:cubicBezTo>
                    <a:pt x="73650" y="63748"/>
                    <a:pt x="74020" y="63666"/>
                    <a:pt x="74359" y="63511"/>
                  </a:cubicBezTo>
                  <a:cubicBezTo>
                    <a:pt x="74718" y="63360"/>
                    <a:pt x="75228" y="63077"/>
                    <a:pt x="75266" y="62642"/>
                  </a:cubicBezTo>
                  <a:cubicBezTo>
                    <a:pt x="75354" y="61864"/>
                    <a:pt x="74202" y="61599"/>
                    <a:pt x="73496" y="61599"/>
                  </a:cubicBezTo>
                  <a:cubicBezTo>
                    <a:pt x="73447" y="61599"/>
                    <a:pt x="73401" y="61600"/>
                    <a:pt x="73357" y="61602"/>
                  </a:cubicBezTo>
                  <a:cubicBezTo>
                    <a:pt x="74151" y="61375"/>
                    <a:pt x="75323" y="60544"/>
                    <a:pt x="74567" y="59637"/>
                  </a:cubicBezTo>
                  <a:cubicBezTo>
                    <a:pt x="74294" y="59316"/>
                    <a:pt x="73845" y="59254"/>
                    <a:pt x="73426" y="59254"/>
                  </a:cubicBezTo>
                  <a:cubicBezTo>
                    <a:pt x="73352" y="59254"/>
                    <a:pt x="73278" y="59256"/>
                    <a:pt x="73206" y="59259"/>
                  </a:cubicBezTo>
                  <a:cubicBezTo>
                    <a:pt x="72355" y="59259"/>
                    <a:pt x="71524" y="59391"/>
                    <a:pt x="70692" y="59618"/>
                  </a:cubicBezTo>
                  <a:cubicBezTo>
                    <a:pt x="71202" y="59259"/>
                    <a:pt x="72998" y="58011"/>
                    <a:pt x="71920" y="57425"/>
                  </a:cubicBezTo>
                  <a:cubicBezTo>
                    <a:pt x="71794" y="57354"/>
                    <a:pt x="71656" y="57325"/>
                    <a:pt x="71512" y="57325"/>
                  </a:cubicBezTo>
                  <a:cubicBezTo>
                    <a:pt x="71119" y="57325"/>
                    <a:pt x="70689" y="57542"/>
                    <a:pt x="70371" y="57709"/>
                  </a:cubicBezTo>
                  <a:cubicBezTo>
                    <a:pt x="69841" y="57973"/>
                    <a:pt x="69369" y="58370"/>
                    <a:pt x="69010" y="58862"/>
                  </a:cubicBezTo>
                  <a:lnTo>
                    <a:pt x="68991" y="58824"/>
                  </a:lnTo>
                  <a:lnTo>
                    <a:pt x="68915" y="58748"/>
                  </a:lnTo>
                  <a:lnTo>
                    <a:pt x="68896" y="58710"/>
                  </a:lnTo>
                  <a:lnTo>
                    <a:pt x="68877" y="58691"/>
                  </a:lnTo>
                  <a:cubicBezTo>
                    <a:pt x="68840" y="58654"/>
                    <a:pt x="68821" y="58635"/>
                    <a:pt x="68802" y="58597"/>
                  </a:cubicBezTo>
                  <a:cubicBezTo>
                    <a:pt x="68405" y="58162"/>
                    <a:pt x="67876" y="57879"/>
                    <a:pt x="67309" y="57803"/>
                  </a:cubicBezTo>
                  <a:cubicBezTo>
                    <a:pt x="67327" y="57728"/>
                    <a:pt x="67271" y="57652"/>
                    <a:pt x="67195" y="57633"/>
                  </a:cubicBezTo>
                  <a:cubicBezTo>
                    <a:pt x="65898" y="57728"/>
                    <a:pt x="64623" y="57816"/>
                    <a:pt x="63342" y="57816"/>
                  </a:cubicBezTo>
                  <a:cubicBezTo>
                    <a:pt x="62589" y="57816"/>
                    <a:pt x="61834" y="57786"/>
                    <a:pt x="61071" y="57709"/>
                  </a:cubicBezTo>
                  <a:cubicBezTo>
                    <a:pt x="58916" y="57501"/>
                    <a:pt x="56875" y="56971"/>
                    <a:pt x="54796" y="56442"/>
                  </a:cubicBezTo>
                  <a:cubicBezTo>
                    <a:pt x="54789" y="56439"/>
                    <a:pt x="54782" y="56437"/>
                    <a:pt x="54776" y="56437"/>
                  </a:cubicBezTo>
                  <a:cubicBezTo>
                    <a:pt x="54752" y="56437"/>
                    <a:pt x="54743" y="56465"/>
                    <a:pt x="54758" y="56480"/>
                  </a:cubicBezTo>
                  <a:lnTo>
                    <a:pt x="54739" y="56499"/>
                  </a:lnTo>
                  <a:cubicBezTo>
                    <a:pt x="54475" y="56178"/>
                    <a:pt x="54115" y="55932"/>
                    <a:pt x="53926" y="55535"/>
                  </a:cubicBezTo>
                  <a:cubicBezTo>
                    <a:pt x="53908" y="55478"/>
                    <a:pt x="53889" y="55422"/>
                    <a:pt x="53870" y="55365"/>
                  </a:cubicBezTo>
                  <a:cubicBezTo>
                    <a:pt x="53700" y="54703"/>
                    <a:pt x="53624" y="54155"/>
                    <a:pt x="53000" y="53758"/>
                  </a:cubicBezTo>
                  <a:cubicBezTo>
                    <a:pt x="52731" y="53588"/>
                    <a:pt x="52430" y="53503"/>
                    <a:pt x="52120" y="53503"/>
                  </a:cubicBezTo>
                  <a:cubicBezTo>
                    <a:pt x="52017" y="53503"/>
                    <a:pt x="51913" y="53513"/>
                    <a:pt x="51809" y="53531"/>
                  </a:cubicBezTo>
                  <a:lnTo>
                    <a:pt x="51904" y="53418"/>
                  </a:lnTo>
                  <a:lnTo>
                    <a:pt x="51564" y="53494"/>
                  </a:lnTo>
                  <a:lnTo>
                    <a:pt x="51753" y="53342"/>
                  </a:lnTo>
                  <a:lnTo>
                    <a:pt x="51753" y="53342"/>
                  </a:lnTo>
                  <a:lnTo>
                    <a:pt x="51639" y="53361"/>
                  </a:lnTo>
                  <a:cubicBezTo>
                    <a:pt x="52055" y="52908"/>
                    <a:pt x="52433" y="52435"/>
                    <a:pt x="52773" y="51944"/>
                  </a:cubicBezTo>
                  <a:cubicBezTo>
                    <a:pt x="53057" y="51528"/>
                    <a:pt x="53303" y="51093"/>
                    <a:pt x="53548" y="50658"/>
                  </a:cubicBezTo>
                  <a:cubicBezTo>
                    <a:pt x="53662" y="50432"/>
                    <a:pt x="53775" y="50224"/>
                    <a:pt x="53870" y="49997"/>
                  </a:cubicBezTo>
                  <a:cubicBezTo>
                    <a:pt x="54002" y="49713"/>
                    <a:pt x="54115" y="49449"/>
                    <a:pt x="54229" y="49184"/>
                  </a:cubicBezTo>
                  <a:cubicBezTo>
                    <a:pt x="54361" y="48825"/>
                    <a:pt x="54493" y="48485"/>
                    <a:pt x="54607" y="48126"/>
                  </a:cubicBezTo>
                  <a:cubicBezTo>
                    <a:pt x="54682" y="47899"/>
                    <a:pt x="54739" y="47634"/>
                    <a:pt x="54815" y="47389"/>
                  </a:cubicBezTo>
                  <a:cubicBezTo>
                    <a:pt x="55174" y="46028"/>
                    <a:pt x="55344" y="44648"/>
                    <a:pt x="55363" y="43249"/>
                  </a:cubicBezTo>
                  <a:cubicBezTo>
                    <a:pt x="55363" y="42002"/>
                    <a:pt x="55250" y="40754"/>
                    <a:pt x="54985" y="39544"/>
                  </a:cubicBezTo>
                  <a:lnTo>
                    <a:pt x="54985" y="39431"/>
                  </a:lnTo>
                  <a:cubicBezTo>
                    <a:pt x="55268" y="39431"/>
                    <a:pt x="55571" y="39412"/>
                    <a:pt x="55873" y="39374"/>
                  </a:cubicBezTo>
                  <a:cubicBezTo>
                    <a:pt x="57159" y="39148"/>
                    <a:pt x="58293" y="38373"/>
                    <a:pt x="58954" y="37239"/>
                  </a:cubicBezTo>
                  <a:cubicBezTo>
                    <a:pt x="58992" y="37144"/>
                    <a:pt x="59049" y="37068"/>
                    <a:pt x="59086" y="36993"/>
                  </a:cubicBezTo>
                  <a:cubicBezTo>
                    <a:pt x="59181" y="36823"/>
                    <a:pt x="59257" y="36671"/>
                    <a:pt x="59313" y="36501"/>
                  </a:cubicBezTo>
                  <a:cubicBezTo>
                    <a:pt x="59597" y="35783"/>
                    <a:pt x="59691" y="35027"/>
                    <a:pt x="59597" y="34290"/>
                  </a:cubicBezTo>
                  <a:cubicBezTo>
                    <a:pt x="59540" y="33893"/>
                    <a:pt x="59446" y="33515"/>
                    <a:pt x="59294" y="33156"/>
                  </a:cubicBezTo>
                  <a:cubicBezTo>
                    <a:pt x="59257" y="33061"/>
                    <a:pt x="59219" y="32986"/>
                    <a:pt x="59162" y="32891"/>
                  </a:cubicBezTo>
                  <a:lnTo>
                    <a:pt x="59124" y="32797"/>
                  </a:lnTo>
                  <a:cubicBezTo>
                    <a:pt x="59086" y="32740"/>
                    <a:pt x="59049" y="32683"/>
                    <a:pt x="59011" y="32627"/>
                  </a:cubicBezTo>
                  <a:lnTo>
                    <a:pt x="58954" y="32532"/>
                  </a:lnTo>
                  <a:cubicBezTo>
                    <a:pt x="58916" y="32475"/>
                    <a:pt x="58879" y="32419"/>
                    <a:pt x="58841" y="32362"/>
                  </a:cubicBezTo>
                  <a:lnTo>
                    <a:pt x="58784" y="32267"/>
                  </a:lnTo>
                  <a:cubicBezTo>
                    <a:pt x="58727" y="32192"/>
                    <a:pt x="58671" y="32116"/>
                    <a:pt x="58614" y="32041"/>
                  </a:cubicBezTo>
                  <a:lnTo>
                    <a:pt x="58538" y="31965"/>
                  </a:lnTo>
                  <a:lnTo>
                    <a:pt x="58406" y="31814"/>
                  </a:lnTo>
                  <a:lnTo>
                    <a:pt x="58312" y="31700"/>
                  </a:lnTo>
                  <a:lnTo>
                    <a:pt x="58198" y="31606"/>
                  </a:lnTo>
                  <a:lnTo>
                    <a:pt x="58085" y="31493"/>
                  </a:lnTo>
                  <a:lnTo>
                    <a:pt x="57990" y="31398"/>
                  </a:lnTo>
                  <a:cubicBezTo>
                    <a:pt x="57820" y="31266"/>
                    <a:pt x="57650" y="31133"/>
                    <a:pt x="57480" y="31001"/>
                  </a:cubicBezTo>
                  <a:lnTo>
                    <a:pt x="57423" y="30963"/>
                  </a:lnTo>
                  <a:lnTo>
                    <a:pt x="57234" y="30850"/>
                  </a:lnTo>
                  <a:lnTo>
                    <a:pt x="57177" y="30831"/>
                  </a:lnTo>
                  <a:cubicBezTo>
                    <a:pt x="56554" y="30453"/>
                    <a:pt x="55873" y="30188"/>
                    <a:pt x="55174" y="30056"/>
                  </a:cubicBezTo>
                  <a:cubicBezTo>
                    <a:pt x="54920" y="30005"/>
                    <a:pt x="54673" y="29981"/>
                    <a:pt x="54430" y="29981"/>
                  </a:cubicBezTo>
                  <a:cubicBezTo>
                    <a:pt x="52976" y="29981"/>
                    <a:pt x="51723" y="30844"/>
                    <a:pt x="50638" y="31833"/>
                  </a:cubicBezTo>
                  <a:cubicBezTo>
                    <a:pt x="49938" y="31209"/>
                    <a:pt x="49144" y="30699"/>
                    <a:pt x="48313" y="30264"/>
                  </a:cubicBezTo>
                  <a:lnTo>
                    <a:pt x="48294" y="30264"/>
                  </a:lnTo>
                  <a:cubicBezTo>
                    <a:pt x="48124" y="30188"/>
                    <a:pt x="47954" y="30113"/>
                    <a:pt x="47783" y="30037"/>
                  </a:cubicBezTo>
                  <a:cubicBezTo>
                    <a:pt x="47727" y="29867"/>
                    <a:pt x="47613" y="29716"/>
                    <a:pt x="47481" y="29602"/>
                  </a:cubicBezTo>
                  <a:cubicBezTo>
                    <a:pt x="47443" y="29546"/>
                    <a:pt x="47387" y="29508"/>
                    <a:pt x="47349" y="29470"/>
                  </a:cubicBezTo>
                  <a:cubicBezTo>
                    <a:pt x="47122" y="29300"/>
                    <a:pt x="46857" y="29187"/>
                    <a:pt x="46593" y="29130"/>
                  </a:cubicBezTo>
                  <a:cubicBezTo>
                    <a:pt x="46380" y="29089"/>
                    <a:pt x="46168" y="29069"/>
                    <a:pt x="45955" y="29069"/>
                  </a:cubicBezTo>
                  <a:cubicBezTo>
                    <a:pt x="45676" y="29069"/>
                    <a:pt x="45397" y="29103"/>
                    <a:pt x="45118" y="29168"/>
                  </a:cubicBezTo>
                  <a:cubicBezTo>
                    <a:pt x="44835" y="29205"/>
                    <a:pt x="44570" y="29300"/>
                    <a:pt x="44306" y="29394"/>
                  </a:cubicBezTo>
                  <a:lnTo>
                    <a:pt x="44117" y="29470"/>
                  </a:lnTo>
                  <a:cubicBezTo>
                    <a:pt x="44173" y="29413"/>
                    <a:pt x="44230" y="29338"/>
                    <a:pt x="44287" y="29262"/>
                  </a:cubicBezTo>
                  <a:cubicBezTo>
                    <a:pt x="44400" y="29111"/>
                    <a:pt x="44495" y="28922"/>
                    <a:pt x="44532" y="28752"/>
                  </a:cubicBezTo>
                  <a:cubicBezTo>
                    <a:pt x="44570" y="28620"/>
                    <a:pt x="44608" y="28468"/>
                    <a:pt x="44608" y="28336"/>
                  </a:cubicBezTo>
                  <a:lnTo>
                    <a:pt x="44608" y="28317"/>
                  </a:lnTo>
                  <a:cubicBezTo>
                    <a:pt x="44570" y="27315"/>
                    <a:pt x="43909" y="26446"/>
                    <a:pt x="42945" y="26181"/>
                  </a:cubicBezTo>
                  <a:cubicBezTo>
                    <a:pt x="42700" y="26116"/>
                    <a:pt x="42458" y="26086"/>
                    <a:pt x="42222" y="26086"/>
                  </a:cubicBezTo>
                  <a:cubicBezTo>
                    <a:pt x="40471" y="26086"/>
                    <a:pt x="39007" y="27758"/>
                    <a:pt x="38541" y="29357"/>
                  </a:cubicBezTo>
                  <a:lnTo>
                    <a:pt x="38333" y="29394"/>
                  </a:lnTo>
                  <a:cubicBezTo>
                    <a:pt x="38125" y="29432"/>
                    <a:pt x="37936" y="29489"/>
                    <a:pt x="37728" y="29527"/>
                  </a:cubicBezTo>
                  <a:cubicBezTo>
                    <a:pt x="36821" y="29754"/>
                    <a:pt x="35951" y="30094"/>
                    <a:pt x="35139" y="30529"/>
                  </a:cubicBezTo>
                  <a:cubicBezTo>
                    <a:pt x="35082" y="30453"/>
                    <a:pt x="35044" y="30377"/>
                    <a:pt x="34987" y="30321"/>
                  </a:cubicBezTo>
                  <a:cubicBezTo>
                    <a:pt x="34950" y="30245"/>
                    <a:pt x="34912" y="30188"/>
                    <a:pt x="34855" y="30132"/>
                  </a:cubicBezTo>
                  <a:cubicBezTo>
                    <a:pt x="34855" y="30113"/>
                    <a:pt x="34836" y="30113"/>
                    <a:pt x="34836" y="30094"/>
                  </a:cubicBezTo>
                  <a:cubicBezTo>
                    <a:pt x="34779" y="30037"/>
                    <a:pt x="34742" y="29980"/>
                    <a:pt x="34704" y="29943"/>
                  </a:cubicBezTo>
                  <a:lnTo>
                    <a:pt x="34666" y="29886"/>
                  </a:lnTo>
                  <a:cubicBezTo>
                    <a:pt x="34609" y="29829"/>
                    <a:pt x="34571" y="29791"/>
                    <a:pt x="34534" y="29754"/>
                  </a:cubicBezTo>
                  <a:lnTo>
                    <a:pt x="34477" y="29697"/>
                  </a:lnTo>
                  <a:cubicBezTo>
                    <a:pt x="34439" y="29659"/>
                    <a:pt x="34382" y="29602"/>
                    <a:pt x="34345" y="29565"/>
                  </a:cubicBezTo>
                  <a:lnTo>
                    <a:pt x="34288" y="29527"/>
                  </a:lnTo>
                  <a:cubicBezTo>
                    <a:pt x="34250" y="29489"/>
                    <a:pt x="34193" y="29451"/>
                    <a:pt x="34137" y="29413"/>
                  </a:cubicBezTo>
                  <a:lnTo>
                    <a:pt x="34099" y="29376"/>
                  </a:lnTo>
                  <a:lnTo>
                    <a:pt x="33948" y="29262"/>
                  </a:lnTo>
                  <a:lnTo>
                    <a:pt x="33910" y="29224"/>
                  </a:lnTo>
                  <a:cubicBezTo>
                    <a:pt x="33853" y="29187"/>
                    <a:pt x="33797" y="29149"/>
                    <a:pt x="33740" y="29130"/>
                  </a:cubicBezTo>
                  <a:lnTo>
                    <a:pt x="33721" y="29130"/>
                  </a:lnTo>
                  <a:cubicBezTo>
                    <a:pt x="33456" y="28960"/>
                    <a:pt x="33173" y="28846"/>
                    <a:pt x="32889" y="28752"/>
                  </a:cubicBezTo>
                  <a:lnTo>
                    <a:pt x="32870" y="28752"/>
                  </a:lnTo>
                  <a:lnTo>
                    <a:pt x="32681" y="28695"/>
                  </a:lnTo>
                  <a:lnTo>
                    <a:pt x="32625" y="28695"/>
                  </a:lnTo>
                  <a:lnTo>
                    <a:pt x="32455" y="28657"/>
                  </a:lnTo>
                  <a:lnTo>
                    <a:pt x="32398" y="28638"/>
                  </a:lnTo>
                  <a:lnTo>
                    <a:pt x="32209" y="28601"/>
                  </a:lnTo>
                  <a:lnTo>
                    <a:pt x="32152" y="28601"/>
                  </a:lnTo>
                  <a:lnTo>
                    <a:pt x="31982" y="28582"/>
                  </a:lnTo>
                  <a:lnTo>
                    <a:pt x="31434" y="28582"/>
                  </a:lnTo>
                  <a:cubicBezTo>
                    <a:pt x="31056" y="28582"/>
                    <a:pt x="30678" y="28638"/>
                    <a:pt x="30300" y="28733"/>
                  </a:cubicBezTo>
                  <a:lnTo>
                    <a:pt x="30262" y="28733"/>
                  </a:lnTo>
                  <a:lnTo>
                    <a:pt x="30073" y="28771"/>
                  </a:lnTo>
                  <a:lnTo>
                    <a:pt x="30016" y="28790"/>
                  </a:lnTo>
                  <a:lnTo>
                    <a:pt x="29827" y="28846"/>
                  </a:lnTo>
                  <a:lnTo>
                    <a:pt x="29771" y="28865"/>
                  </a:lnTo>
                  <a:cubicBezTo>
                    <a:pt x="29714" y="28884"/>
                    <a:pt x="29657" y="28903"/>
                    <a:pt x="29600" y="28922"/>
                  </a:cubicBezTo>
                  <a:lnTo>
                    <a:pt x="29544" y="28941"/>
                  </a:lnTo>
                  <a:lnTo>
                    <a:pt x="29355" y="29016"/>
                  </a:lnTo>
                  <a:lnTo>
                    <a:pt x="29298" y="29035"/>
                  </a:lnTo>
                  <a:lnTo>
                    <a:pt x="29109" y="29130"/>
                  </a:lnTo>
                  <a:lnTo>
                    <a:pt x="29090" y="29130"/>
                  </a:lnTo>
                  <a:cubicBezTo>
                    <a:pt x="28542" y="29394"/>
                    <a:pt x="28032" y="29735"/>
                    <a:pt x="27578" y="30132"/>
                  </a:cubicBezTo>
                  <a:cubicBezTo>
                    <a:pt x="26444" y="31152"/>
                    <a:pt x="25990" y="32589"/>
                    <a:pt x="26538" y="34044"/>
                  </a:cubicBezTo>
                  <a:cubicBezTo>
                    <a:pt x="26784" y="34668"/>
                    <a:pt x="27181" y="35254"/>
                    <a:pt x="27710" y="35689"/>
                  </a:cubicBezTo>
                  <a:cubicBezTo>
                    <a:pt x="28126" y="36067"/>
                    <a:pt x="28769" y="36596"/>
                    <a:pt x="29355" y="36596"/>
                  </a:cubicBezTo>
                  <a:cubicBezTo>
                    <a:pt x="27767" y="39847"/>
                    <a:pt x="27408" y="43684"/>
                    <a:pt x="28202" y="47237"/>
                  </a:cubicBezTo>
                  <a:cubicBezTo>
                    <a:pt x="28353" y="47823"/>
                    <a:pt x="28542" y="48371"/>
                    <a:pt x="28788" y="48920"/>
                  </a:cubicBezTo>
                  <a:lnTo>
                    <a:pt x="28750" y="48920"/>
                  </a:lnTo>
                  <a:cubicBezTo>
                    <a:pt x="28769" y="48957"/>
                    <a:pt x="28788" y="48995"/>
                    <a:pt x="28825" y="49052"/>
                  </a:cubicBezTo>
                  <a:lnTo>
                    <a:pt x="28825" y="49033"/>
                  </a:lnTo>
                  <a:cubicBezTo>
                    <a:pt x="28825" y="49052"/>
                    <a:pt x="28844" y="49071"/>
                    <a:pt x="28863" y="49109"/>
                  </a:cubicBezTo>
                  <a:cubicBezTo>
                    <a:pt x="28788" y="49146"/>
                    <a:pt x="28712" y="49184"/>
                    <a:pt x="28618" y="49222"/>
                  </a:cubicBezTo>
                  <a:cubicBezTo>
                    <a:pt x="28599" y="49241"/>
                    <a:pt x="28561" y="49260"/>
                    <a:pt x="28542" y="49279"/>
                  </a:cubicBezTo>
                  <a:cubicBezTo>
                    <a:pt x="28485" y="49316"/>
                    <a:pt x="28447" y="49335"/>
                    <a:pt x="28391" y="49373"/>
                  </a:cubicBezTo>
                  <a:cubicBezTo>
                    <a:pt x="28372" y="49392"/>
                    <a:pt x="28334" y="49411"/>
                    <a:pt x="28315" y="49449"/>
                  </a:cubicBezTo>
                  <a:cubicBezTo>
                    <a:pt x="28258" y="49487"/>
                    <a:pt x="28202" y="49524"/>
                    <a:pt x="28145" y="49581"/>
                  </a:cubicBezTo>
                  <a:lnTo>
                    <a:pt x="28107" y="49619"/>
                  </a:lnTo>
                  <a:cubicBezTo>
                    <a:pt x="27748" y="49959"/>
                    <a:pt x="27465" y="50394"/>
                    <a:pt x="27313" y="50885"/>
                  </a:cubicBezTo>
                  <a:cubicBezTo>
                    <a:pt x="27124" y="50810"/>
                    <a:pt x="26935" y="50734"/>
                    <a:pt x="26746" y="50658"/>
                  </a:cubicBezTo>
                  <a:lnTo>
                    <a:pt x="26595" y="50602"/>
                  </a:lnTo>
                  <a:cubicBezTo>
                    <a:pt x="25045" y="49959"/>
                    <a:pt x="23647" y="49033"/>
                    <a:pt x="22494" y="47823"/>
                  </a:cubicBezTo>
                  <a:cubicBezTo>
                    <a:pt x="21038" y="46311"/>
                    <a:pt x="20150" y="44440"/>
                    <a:pt x="19432" y="42455"/>
                  </a:cubicBezTo>
                  <a:cubicBezTo>
                    <a:pt x="18611" y="40190"/>
                    <a:pt x="17588" y="36728"/>
                    <a:pt x="15092" y="36728"/>
                  </a:cubicBezTo>
                  <a:cubicBezTo>
                    <a:pt x="14943" y="36728"/>
                    <a:pt x="14790" y="36741"/>
                    <a:pt x="14631" y="36766"/>
                  </a:cubicBezTo>
                  <a:lnTo>
                    <a:pt x="14631" y="36709"/>
                  </a:lnTo>
                  <a:cubicBezTo>
                    <a:pt x="14631" y="36577"/>
                    <a:pt x="14593" y="36426"/>
                    <a:pt x="14574" y="36293"/>
                  </a:cubicBezTo>
                  <a:cubicBezTo>
                    <a:pt x="14555" y="36218"/>
                    <a:pt x="14536" y="36142"/>
                    <a:pt x="14517" y="36086"/>
                  </a:cubicBezTo>
                  <a:cubicBezTo>
                    <a:pt x="14517" y="36067"/>
                    <a:pt x="14498" y="36048"/>
                    <a:pt x="14498" y="36029"/>
                  </a:cubicBezTo>
                  <a:cubicBezTo>
                    <a:pt x="14479" y="35953"/>
                    <a:pt x="14460" y="35897"/>
                    <a:pt x="14442" y="35821"/>
                  </a:cubicBezTo>
                  <a:lnTo>
                    <a:pt x="14442" y="35802"/>
                  </a:lnTo>
                  <a:cubicBezTo>
                    <a:pt x="14404" y="35726"/>
                    <a:pt x="14385" y="35651"/>
                    <a:pt x="14347" y="35575"/>
                  </a:cubicBezTo>
                  <a:cubicBezTo>
                    <a:pt x="14347" y="35575"/>
                    <a:pt x="14347" y="35556"/>
                    <a:pt x="14347" y="35556"/>
                  </a:cubicBezTo>
                  <a:cubicBezTo>
                    <a:pt x="14309" y="35481"/>
                    <a:pt x="14290" y="35424"/>
                    <a:pt x="14253" y="35348"/>
                  </a:cubicBezTo>
                  <a:cubicBezTo>
                    <a:pt x="14253" y="35348"/>
                    <a:pt x="14253" y="35329"/>
                    <a:pt x="14253" y="35329"/>
                  </a:cubicBezTo>
                  <a:cubicBezTo>
                    <a:pt x="14177" y="35178"/>
                    <a:pt x="14082" y="35046"/>
                    <a:pt x="13988" y="34914"/>
                  </a:cubicBezTo>
                  <a:cubicBezTo>
                    <a:pt x="13875" y="34781"/>
                    <a:pt x="13761" y="34649"/>
                    <a:pt x="13648" y="34555"/>
                  </a:cubicBezTo>
                  <a:cubicBezTo>
                    <a:pt x="13421" y="34347"/>
                    <a:pt x="13175" y="34214"/>
                    <a:pt x="12892" y="34120"/>
                  </a:cubicBezTo>
                  <a:cubicBezTo>
                    <a:pt x="12665" y="34044"/>
                    <a:pt x="12400" y="34006"/>
                    <a:pt x="12155" y="34006"/>
                  </a:cubicBezTo>
                  <a:cubicBezTo>
                    <a:pt x="12230" y="33855"/>
                    <a:pt x="12306" y="33704"/>
                    <a:pt x="12381" y="33553"/>
                  </a:cubicBezTo>
                  <a:cubicBezTo>
                    <a:pt x="14442" y="29546"/>
                    <a:pt x="17126" y="25898"/>
                    <a:pt x="19488" y="22061"/>
                  </a:cubicBezTo>
                  <a:lnTo>
                    <a:pt x="19564" y="21947"/>
                  </a:lnTo>
                  <a:cubicBezTo>
                    <a:pt x="19715" y="21702"/>
                    <a:pt x="19866" y="21475"/>
                    <a:pt x="19999" y="21210"/>
                  </a:cubicBezTo>
                  <a:lnTo>
                    <a:pt x="20131" y="21002"/>
                  </a:lnTo>
                  <a:cubicBezTo>
                    <a:pt x="20263" y="20776"/>
                    <a:pt x="20396" y="20530"/>
                    <a:pt x="20528" y="20303"/>
                  </a:cubicBezTo>
                  <a:lnTo>
                    <a:pt x="20660" y="20057"/>
                  </a:lnTo>
                  <a:cubicBezTo>
                    <a:pt x="20849" y="19755"/>
                    <a:pt x="21019" y="19434"/>
                    <a:pt x="21189" y="19112"/>
                  </a:cubicBezTo>
                  <a:cubicBezTo>
                    <a:pt x="21189" y="19112"/>
                    <a:pt x="21189" y="19093"/>
                    <a:pt x="21189" y="19074"/>
                  </a:cubicBezTo>
                  <a:cubicBezTo>
                    <a:pt x="21416" y="18999"/>
                    <a:pt x="21681" y="18942"/>
                    <a:pt x="21945" y="18885"/>
                  </a:cubicBezTo>
                  <a:cubicBezTo>
                    <a:pt x="22411" y="18789"/>
                    <a:pt x="22880" y="18734"/>
                    <a:pt x="23341" y="18734"/>
                  </a:cubicBezTo>
                  <a:cubicBezTo>
                    <a:pt x="23965" y="18734"/>
                    <a:pt x="24574" y="18835"/>
                    <a:pt x="25140" y="19074"/>
                  </a:cubicBezTo>
                  <a:cubicBezTo>
                    <a:pt x="25631" y="19282"/>
                    <a:pt x="26085" y="19566"/>
                    <a:pt x="26463" y="19944"/>
                  </a:cubicBezTo>
                  <a:cubicBezTo>
                    <a:pt x="26860" y="20322"/>
                    <a:pt x="27200" y="20757"/>
                    <a:pt x="27465" y="21229"/>
                  </a:cubicBezTo>
                  <a:cubicBezTo>
                    <a:pt x="28013" y="22174"/>
                    <a:pt x="28391" y="23195"/>
                    <a:pt x="28580" y="24253"/>
                  </a:cubicBezTo>
                  <a:lnTo>
                    <a:pt x="28561" y="24310"/>
                  </a:lnTo>
                  <a:cubicBezTo>
                    <a:pt x="28542" y="24329"/>
                    <a:pt x="28542" y="24348"/>
                    <a:pt x="28542" y="24367"/>
                  </a:cubicBezTo>
                  <a:cubicBezTo>
                    <a:pt x="28542" y="24386"/>
                    <a:pt x="28504" y="24405"/>
                    <a:pt x="28504" y="24423"/>
                  </a:cubicBezTo>
                  <a:lnTo>
                    <a:pt x="28636" y="24518"/>
                  </a:lnTo>
                  <a:lnTo>
                    <a:pt x="28788" y="24594"/>
                  </a:lnTo>
                  <a:lnTo>
                    <a:pt x="28807" y="24537"/>
                  </a:lnTo>
                  <a:lnTo>
                    <a:pt x="28825" y="24499"/>
                  </a:lnTo>
                  <a:cubicBezTo>
                    <a:pt x="28846" y="24501"/>
                    <a:pt x="28866" y="24501"/>
                    <a:pt x="28887" y="24501"/>
                  </a:cubicBezTo>
                  <a:cubicBezTo>
                    <a:pt x="29347" y="24501"/>
                    <a:pt x="29881" y="24115"/>
                    <a:pt x="30243" y="23970"/>
                  </a:cubicBezTo>
                  <a:cubicBezTo>
                    <a:pt x="31103" y="23611"/>
                    <a:pt x="32007" y="23329"/>
                    <a:pt x="32929" y="23329"/>
                  </a:cubicBezTo>
                  <a:cubicBezTo>
                    <a:pt x="33223" y="23329"/>
                    <a:pt x="33519" y="23358"/>
                    <a:pt x="33815" y="23422"/>
                  </a:cubicBezTo>
                  <a:cubicBezTo>
                    <a:pt x="35025" y="23667"/>
                    <a:pt x="35743" y="24480"/>
                    <a:pt x="36216" y="25520"/>
                  </a:cubicBezTo>
                  <a:lnTo>
                    <a:pt x="36310" y="25747"/>
                  </a:lnTo>
                  <a:cubicBezTo>
                    <a:pt x="36329" y="25803"/>
                    <a:pt x="36348" y="25860"/>
                    <a:pt x="36367" y="25917"/>
                  </a:cubicBezTo>
                  <a:cubicBezTo>
                    <a:pt x="36462" y="26143"/>
                    <a:pt x="36537" y="26370"/>
                    <a:pt x="36594" y="26616"/>
                  </a:cubicBezTo>
                  <a:cubicBezTo>
                    <a:pt x="36594" y="26654"/>
                    <a:pt x="36613" y="26692"/>
                    <a:pt x="36632" y="26729"/>
                  </a:cubicBezTo>
                  <a:cubicBezTo>
                    <a:pt x="36707" y="26994"/>
                    <a:pt x="36764" y="27278"/>
                    <a:pt x="36802" y="27561"/>
                  </a:cubicBezTo>
                  <a:cubicBezTo>
                    <a:pt x="36840" y="27712"/>
                    <a:pt x="36859" y="27845"/>
                    <a:pt x="36877" y="27996"/>
                  </a:cubicBezTo>
                  <a:cubicBezTo>
                    <a:pt x="36915" y="28355"/>
                    <a:pt x="36972" y="28714"/>
                    <a:pt x="36991" y="29054"/>
                  </a:cubicBezTo>
                  <a:lnTo>
                    <a:pt x="36934" y="29187"/>
                  </a:lnTo>
                  <a:lnTo>
                    <a:pt x="36877" y="29338"/>
                  </a:lnTo>
                  <a:lnTo>
                    <a:pt x="36934" y="29357"/>
                  </a:lnTo>
                  <a:lnTo>
                    <a:pt x="37123" y="29451"/>
                  </a:lnTo>
                  <a:lnTo>
                    <a:pt x="37199" y="29281"/>
                  </a:lnTo>
                  <a:lnTo>
                    <a:pt x="37218" y="29281"/>
                  </a:lnTo>
                  <a:cubicBezTo>
                    <a:pt x="37237" y="29262"/>
                    <a:pt x="37237" y="29262"/>
                    <a:pt x="37255" y="29243"/>
                  </a:cubicBezTo>
                  <a:lnTo>
                    <a:pt x="37255" y="29205"/>
                  </a:lnTo>
                  <a:cubicBezTo>
                    <a:pt x="37255" y="29205"/>
                    <a:pt x="37255" y="29187"/>
                    <a:pt x="37255" y="29187"/>
                  </a:cubicBezTo>
                  <a:lnTo>
                    <a:pt x="37255" y="29111"/>
                  </a:lnTo>
                  <a:cubicBezTo>
                    <a:pt x="37558" y="28412"/>
                    <a:pt x="37841" y="27712"/>
                    <a:pt x="38087" y="26975"/>
                  </a:cubicBezTo>
                  <a:cubicBezTo>
                    <a:pt x="38352" y="26257"/>
                    <a:pt x="38579" y="25539"/>
                    <a:pt x="38768" y="24801"/>
                  </a:cubicBezTo>
                  <a:cubicBezTo>
                    <a:pt x="39448" y="22382"/>
                    <a:pt x="39750" y="19887"/>
                    <a:pt x="39675" y="17373"/>
                  </a:cubicBezTo>
                  <a:cubicBezTo>
                    <a:pt x="39675" y="17071"/>
                    <a:pt x="39656" y="16768"/>
                    <a:pt x="39637" y="16466"/>
                  </a:cubicBezTo>
                  <a:cubicBezTo>
                    <a:pt x="39486" y="14387"/>
                    <a:pt x="38994" y="12346"/>
                    <a:pt x="38201" y="10418"/>
                  </a:cubicBezTo>
                  <a:cubicBezTo>
                    <a:pt x="38106" y="10210"/>
                    <a:pt x="38012" y="10002"/>
                    <a:pt x="37917" y="9794"/>
                  </a:cubicBezTo>
                  <a:cubicBezTo>
                    <a:pt x="37747" y="9454"/>
                    <a:pt x="37577" y="9095"/>
                    <a:pt x="37388" y="8754"/>
                  </a:cubicBezTo>
                  <a:cubicBezTo>
                    <a:pt x="36896" y="7847"/>
                    <a:pt x="36310" y="6978"/>
                    <a:pt x="35649" y="6165"/>
                  </a:cubicBezTo>
                  <a:cubicBezTo>
                    <a:pt x="34080" y="4218"/>
                    <a:pt x="32077" y="2687"/>
                    <a:pt x="29808" y="1666"/>
                  </a:cubicBezTo>
                  <a:cubicBezTo>
                    <a:pt x="29808" y="1629"/>
                    <a:pt x="29808" y="1591"/>
                    <a:pt x="29789" y="1553"/>
                  </a:cubicBezTo>
                  <a:cubicBezTo>
                    <a:pt x="29762" y="1525"/>
                    <a:pt x="29724" y="1508"/>
                    <a:pt x="29691" y="1508"/>
                  </a:cubicBezTo>
                  <a:cubicBezTo>
                    <a:pt x="29679" y="1508"/>
                    <a:pt x="29667" y="1510"/>
                    <a:pt x="29657" y="1515"/>
                  </a:cubicBezTo>
                  <a:lnTo>
                    <a:pt x="29544" y="1534"/>
                  </a:lnTo>
                  <a:cubicBezTo>
                    <a:pt x="27146" y="488"/>
                    <a:pt x="24516" y="1"/>
                    <a:pt x="21855" y="1"/>
                  </a:cubicBezTo>
                  <a:close/>
                </a:path>
              </a:pathLst>
            </a:custGeom>
            <a:solidFill>
              <a:schemeClr val="accent5"/>
            </a:solidFill>
            <a:ln cap="flat" cmpd="sng" w="76200">
              <a:solidFill>
                <a:schemeClr val="accent5"/>
              </a:solidFill>
              <a:prstDash val="solid"/>
              <a:round/>
              <a:headEnd len="sm" w="sm" type="none"/>
              <a:tailEnd len="sm" w="sm" type="none"/>
            </a:ln>
            <a:effectLst>
              <a:outerShdw blurRad="18573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 name="Google Shape;1140;p31"/>
            <p:cNvGrpSpPr/>
            <p:nvPr/>
          </p:nvGrpSpPr>
          <p:grpSpPr>
            <a:xfrm flipH="1">
              <a:off x="5695008" y="-285750"/>
              <a:ext cx="4204697" cy="5551673"/>
              <a:chOff x="1527177" y="-338325"/>
              <a:chExt cx="4204697" cy="5551673"/>
            </a:xfrm>
          </p:grpSpPr>
          <p:sp>
            <p:nvSpPr>
              <p:cNvPr id="1141" name="Google Shape;1141;p31"/>
              <p:cNvSpPr/>
              <p:nvPr/>
            </p:nvSpPr>
            <p:spPr>
              <a:xfrm>
                <a:off x="3140429" y="-227480"/>
                <a:ext cx="593720" cy="1479418"/>
              </a:xfrm>
              <a:custGeom>
                <a:rect b="b" l="l" r="r" t="t"/>
                <a:pathLst>
                  <a:path extrusionOk="0" h="26520" w="10643">
                    <a:moveTo>
                      <a:pt x="946" y="1"/>
                    </a:moveTo>
                    <a:lnTo>
                      <a:pt x="946" y="1"/>
                    </a:lnTo>
                    <a:cubicBezTo>
                      <a:pt x="2136" y="1815"/>
                      <a:pt x="2515" y="4235"/>
                      <a:pt x="2779" y="6333"/>
                    </a:cubicBezTo>
                    <a:cubicBezTo>
                      <a:pt x="3478" y="11814"/>
                      <a:pt x="2496" y="17371"/>
                      <a:pt x="1" y="22304"/>
                    </a:cubicBezTo>
                    <a:cubicBezTo>
                      <a:pt x="568" y="22210"/>
                      <a:pt x="1267" y="21699"/>
                      <a:pt x="1740" y="21529"/>
                    </a:cubicBezTo>
                    <a:cubicBezTo>
                      <a:pt x="2307" y="21302"/>
                      <a:pt x="2874" y="21151"/>
                      <a:pt x="3478" y="21076"/>
                    </a:cubicBezTo>
                    <a:cubicBezTo>
                      <a:pt x="3649" y="21056"/>
                      <a:pt x="3821" y="21046"/>
                      <a:pt x="3993" y="21046"/>
                    </a:cubicBezTo>
                    <a:cubicBezTo>
                      <a:pt x="4637" y="21046"/>
                      <a:pt x="5282" y="21185"/>
                      <a:pt x="5879" y="21454"/>
                    </a:cubicBezTo>
                    <a:cubicBezTo>
                      <a:pt x="7542" y="22304"/>
                      <a:pt x="8185" y="24667"/>
                      <a:pt x="8317" y="26519"/>
                    </a:cubicBezTo>
                    <a:cubicBezTo>
                      <a:pt x="9773" y="23136"/>
                      <a:pt x="10642" y="19488"/>
                      <a:pt x="10529" y="15783"/>
                    </a:cubicBezTo>
                    <a:cubicBezTo>
                      <a:pt x="10415" y="11171"/>
                      <a:pt x="8733" y="6503"/>
                      <a:pt x="5463" y="3195"/>
                    </a:cubicBezTo>
                    <a:cubicBezTo>
                      <a:pt x="4159" y="1872"/>
                      <a:pt x="2628" y="794"/>
                      <a:pt x="9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1"/>
              <p:cNvSpPr/>
              <p:nvPr/>
            </p:nvSpPr>
            <p:spPr>
              <a:xfrm>
                <a:off x="1527177" y="-338325"/>
                <a:ext cx="2288133" cy="2433286"/>
              </a:xfrm>
              <a:custGeom>
                <a:rect b="b" l="l" r="r" t="t"/>
                <a:pathLst>
                  <a:path extrusionOk="0" h="43619" w="41017">
                    <a:moveTo>
                      <a:pt x="21952" y="275"/>
                    </a:moveTo>
                    <a:cubicBezTo>
                      <a:pt x="24393" y="275"/>
                      <a:pt x="26821" y="748"/>
                      <a:pt x="29090" y="1666"/>
                    </a:cubicBezTo>
                    <a:cubicBezTo>
                      <a:pt x="21359" y="3481"/>
                      <a:pt x="14101" y="8282"/>
                      <a:pt x="9224" y="14576"/>
                    </a:cubicBezTo>
                    <a:lnTo>
                      <a:pt x="9432" y="14708"/>
                    </a:lnTo>
                    <a:cubicBezTo>
                      <a:pt x="11587" y="12005"/>
                      <a:pt x="14120" y="9605"/>
                      <a:pt x="16936" y="7582"/>
                    </a:cubicBezTo>
                    <a:cubicBezTo>
                      <a:pt x="20735" y="4880"/>
                      <a:pt x="24950" y="3046"/>
                      <a:pt x="29430" y="1855"/>
                    </a:cubicBezTo>
                    <a:cubicBezTo>
                      <a:pt x="29430" y="1855"/>
                      <a:pt x="29430" y="1874"/>
                      <a:pt x="29449" y="1893"/>
                    </a:cubicBezTo>
                    <a:cubicBezTo>
                      <a:pt x="25990" y="7809"/>
                      <a:pt x="22418" y="13669"/>
                      <a:pt x="19015" y="19623"/>
                    </a:cubicBezTo>
                    <a:cubicBezTo>
                      <a:pt x="18845" y="18451"/>
                      <a:pt x="18637" y="17146"/>
                      <a:pt x="18051" y="16107"/>
                    </a:cubicBezTo>
                    <a:cubicBezTo>
                      <a:pt x="17541" y="15200"/>
                      <a:pt x="16634" y="14670"/>
                      <a:pt x="15689" y="14311"/>
                    </a:cubicBezTo>
                    <a:cubicBezTo>
                      <a:pt x="14831" y="13986"/>
                      <a:pt x="13930" y="13824"/>
                      <a:pt x="13032" y="13824"/>
                    </a:cubicBezTo>
                    <a:cubicBezTo>
                      <a:pt x="11792" y="13824"/>
                      <a:pt x="10558" y="14132"/>
                      <a:pt x="9451" y="14746"/>
                    </a:cubicBezTo>
                    <a:cubicBezTo>
                      <a:pt x="9357" y="14784"/>
                      <a:pt x="9281" y="14841"/>
                      <a:pt x="9206" y="14878"/>
                    </a:cubicBezTo>
                    <a:lnTo>
                      <a:pt x="9206" y="14859"/>
                    </a:lnTo>
                    <a:cubicBezTo>
                      <a:pt x="8865" y="13347"/>
                      <a:pt x="8412" y="11986"/>
                      <a:pt x="6919" y="11306"/>
                    </a:cubicBezTo>
                    <a:cubicBezTo>
                      <a:pt x="6004" y="10888"/>
                      <a:pt x="4917" y="10560"/>
                      <a:pt x="3865" y="10560"/>
                    </a:cubicBezTo>
                    <a:cubicBezTo>
                      <a:pt x="3395" y="10560"/>
                      <a:pt x="2933" y="10625"/>
                      <a:pt x="2496" y="10777"/>
                    </a:cubicBezTo>
                    <a:cubicBezTo>
                      <a:pt x="6711" y="4596"/>
                      <a:pt x="13591" y="476"/>
                      <a:pt x="21284" y="287"/>
                    </a:cubicBezTo>
                    <a:cubicBezTo>
                      <a:pt x="21506" y="279"/>
                      <a:pt x="21729" y="275"/>
                      <a:pt x="21952" y="275"/>
                    </a:cubicBezTo>
                    <a:close/>
                    <a:moveTo>
                      <a:pt x="29600" y="2139"/>
                    </a:moveTo>
                    <a:cubicBezTo>
                      <a:pt x="30753" y="3934"/>
                      <a:pt x="31150" y="6297"/>
                      <a:pt x="31415" y="8376"/>
                    </a:cubicBezTo>
                    <a:lnTo>
                      <a:pt x="31434" y="8376"/>
                    </a:lnTo>
                    <a:cubicBezTo>
                      <a:pt x="32095" y="13688"/>
                      <a:pt x="31188" y="19074"/>
                      <a:pt x="28768" y="23856"/>
                    </a:cubicBezTo>
                    <a:cubicBezTo>
                      <a:pt x="28334" y="21928"/>
                      <a:pt x="27275" y="19793"/>
                      <a:pt x="25442" y="18904"/>
                    </a:cubicBezTo>
                    <a:cubicBezTo>
                      <a:pt x="24803" y="18598"/>
                      <a:pt x="24083" y="18466"/>
                      <a:pt x="23342" y="18466"/>
                    </a:cubicBezTo>
                    <a:cubicBezTo>
                      <a:pt x="21976" y="18466"/>
                      <a:pt x="20539" y="18916"/>
                      <a:pt x="19412" y="19566"/>
                    </a:cubicBezTo>
                    <a:cubicBezTo>
                      <a:pt x="22890" y="13801"/>
                      <a:pt x="26198" y="7942"/>
                      <a:pt x="29600" y="2139"/>
                    </a:cubicBezTo>
                    <a:close/>
                    <a:moveTo>
                      <a:pt x="29865" y="1988"/>
                    </a:moveTo>
                    <a:lnTo>
                      <a:pt x="29865" y="1988"/>
                    </a:lnTo>
                    <a:cubicBezTo>
                      <a:pt x="31547" y="2781"/>
                      <a:pt x="33078" y="3859"/>
                      <a:pt x="34382" y="5182"/>
                    </a:cubicBezTo>
                    <a:cubicBezTo>
                      <a:pt x="37652" y="8490"/>
                      <a:pt x="39334" y="13158"/>
                      <a:pt x="39448" y="17789"/>
                    </a:cubicBezTo>
                    <a:cubicBezTo>
                      <a:pt x="39561" y="21475"/>
                      <a:pt x="38692" y="25123"/>
                      <a:pt x="37236" y="28506"/>
                    </a:cubicBezTo>
                    <a:cubicBezTo>
                      <a:pt x="37104" y="26654"/>
                      <a:pt x="36461" y="24291"/>
                      <a:pt x="34798" y="23441"/>
                    </a:cubicBezTo>
                    <a:cubicBezTo>
                      <a:pt x="34201" y="23172"/>
                      <a:pt x="33556" y="23033"/>
                      <a:pt x="32912" y="23033"/>
                    </a:cubicBezTo>
                    <a:cubicBezTo>
                      <a:pt x="32740" y="23033"/>
                      <a:pt x="32568" y="23043"/>
                      <a:pt x="32397" y="23063"/>
                    </a:cubicBezTo>
                    <a:cubicBezTo>
                      <a:pt x="31793" y="23138"/>
                      <a:pt x="31226" y="23289"/>
                      <a:pt x="30659" y="23516"/>
                    </a:cubicBezTo>
                    <a:cubicBezTo>
                      <a:pt x="30205" y="23686"/>
                      <a:pt x="29487" y="24197"/>
                      <a:pt x="28920" y="24291"/>
                    </a:cubicBezTo>
                    <a:cubicBezTo>
                      <a:pt x="31415" y="19358"/>
                      <a:pt x="32397" y="13801"/>
                      <a:pt x="31698" y="8301"/>
                    </a:cubicBezTo>
                    <a:cubicBezTo>
                      <a:pt x="31434" y="6222"/>
                      <a:pt x="31037" y="3802"/>
                      <a:pt x="29865" y="1988"/>
                    </a:cubicBezTo>
                    <a:close/>
                    <a:moveTo>
                      <a:pt x="20868" y="19169"/>
                    </a:moveTo>
                    <a:lnTo>
                      <a:pt x="20868" y="19169"/>
                    </a:lnTo>
                    <a:cubicBezTo>
                      <a:pt x="18108" y="24234"/>
                      <a:pt x="14252" y="28695"/>
                      <a:pt x="11965" y="34006"/>
                    </a:cubicBezTo>
                    <a:cubicBezTo>
                      <a:pt x="11644" y="34025"/>
                      <a:pt x="11341" y="34101"/>
                      <a:pt x="11039" y="34233"/>
                    </a:cubicBezTo>
                    <a:cubicBezTo>
                      <a:pt x="11039" y="34214"/>
                      <a:pt x="11039" y="34195"/>
                      <a:pt x="11020" y="34195"/>
                    </a:cubicBezTo>
                    <a:cubicBezTo>
                      <a:pt x="10831" y="34044"/>
                      <a:pt x="10623" y="33950"/>
                      <a:pt x="10396" y="33874"/>
                    </a:cubicBezTo>
                    <a:cubicBezTo>
                      <a:pt x="10415" y="33780"/>
                      <a:pt x="10453" y="33685"/>
                      <a:pt x="10491" y="33609"/>
                    </a:cubicBezTo>
                    <a:cubicBezTo>
                      <a:pt x="11304" y="32589"/>
                      <a:pt x="11890" y="31285"/>
                      <a:pt x="12551" y="30151"/>
                    </a:cubicBezTo>
                    <a:cubicBezTo>
                      <a:pt x="13250" y="28960"/>
                      <a:pt x="13950" y="27788"/>
                      <a:pt x="14668" y="26597"/>
                    </a:cubicBezTo>
                    <a:cubicBezTo>
                      <a:pt x="16010" y="24329"/>
                      <a:pt x="17390" y="22080"/>
                      <a:pt x="18789" y="19849"/>
                    </a:cubicBezTo>
                    <a:lnTo>
                      <a:pt x="18807" y="19963"/>
                    </a:lnTo>
                    <a:cubicBezTo>
                      <a:pt x="18829" y="20027"/>
                      <a:pt x="18887" y="20061"/>
                      <a:pt x="18943" y="20061"/>
                    </a:cubicBezTo>
                    <a:cubicBezTo>
                      <a:pt x="18986" y="20061"/>
                      <a:pt x="19029" y="20041"/>
                      <a:pt x="19053" y="20001"/>
                    </a:cubicBezTo>
                    <a:cubicBezTo>
                      <a:pt x="19620" y="19660"/>
                      <a:pt x="20225" y="19396"/>
                      <a:pt x="20868" y="19169"/>
                    </a:cubicBezTo>
                    <a:close/>
                    <a:moveTo>
                      <a:pt x="9831" y="33966"/>
                    </a:moveTo>
                    <a:cubicBezTo>
                      <a:pt x="9971" y="33966"/>
                      <a:pt x="10111" y="33986"/>
                      <a:pt x="10245" y="34025"/>
                    </a:cubicBezTo>
                    <a:cubicBezTo>
                      <a:pt x="10264" y="34044"/>
                      <a:pt x="10283" y="34044"/>
                      <a:pt x="10302" y="34044"/>
                    </a:cubicBezTo>
                    <a:cubicBezTo>
                      <a:pt x="10510" y="34101"/>
                      <a:pt x="10699" y="34195"/>
                      <a:pt x="10888" y="34290"/>
                    </a:cubicBezTo>
                    <a:cubicBezTo>
                      <a:pt x="10661" y="34403"/>
                      <a:pt x="10453" y="34517"/>
                      <a:pt x="10245" y="34668"/>
                    </a:cubicBezTo>
                    <a:cubicBezTo>
                      <a:pt x="9810" y="35027"/>
                      <a:pt x="9432" y="35424"/>
                      <a:pt x="9092" y="35859"/>
                    </a:cubicBezTo>
                    <a:cubicBezTo>
                      <a:pt x="8752" y="36331"/>
                      <a:pt x="8506" y="36823"/>
                      <a:pt x="8525" y="37276"/>
                    </a:cubicBezTo>
                    <a:cubicBezTo>
                      <a:pt x="8554" y="37858"/>
                      <a:pt x="9064" y="38149"/>
                      <a:pt x="9582" y="38149"/>
                    </a:cubicBezTo>
                    <a:cubicBezTo>
                      <a:pt x="9737" y="38149"/>
                      <a:pt x="9893" y="38123"/>
                      <a:pt x="10037" y="38070"/>
                    </a:cubicBezTo>
                    <a:cubicBezTo>
                      <a:pt x="10340" y="37938"/>
                      <a:pt x="10623" y="37749"/>
                      <a:pt x="10850" y="37522"/>
                    </a:cubicBezTo>
                    <a:lnTo>
                      <a:pt x="10850" y="37522"/>
                    </a:lnTo>
                    <a:cubicBezTo>
                      <a:pt x="11104" y="38241"/>
                      <a:pt x="10443" y="38487"/>
                      <a:pt x="9831" y="38487"/>
                    </a:cubicBezTo>
                    <a:cubicBezTo>
                      <a:pt x="9623" y="38487"/>
                      <a:pt x="9421" y="38458"/>
                      <a:pt x="9262" y="38410"/>
                    </a:cubicBezTo>
                    <a:cubicBezTo>
                      <a:pt x="8809" y="38316"/>
                      <a:pt x="8374" y="38127"/>
                      <a:pt x="7996" y="37862"/>
                    </a:cubicBezTo>
                    <a:cubicBezTo>
                      <a:pt x="7523" y="37541"/>
                      <a:pt x="7183" y="37068"/>
                      <a:pt x="7297" y="36482"/>
                    </a:cubicBezTo>
                    <a:cubicBezTo>
                      <a:pt x="7393" y="35926"/>
                      <a:pt x="7800" y="35756"/>
                      <a:pt x="8249" y="35756"/>
                    </a:cubicBezTo>
                    <a:cubicBezTo>
                      <a:pt x="8501" y="35756"/>
                      <a:pt x="8767" y="35810"/>
                      <a:pt x="8998" y="35878"/>
                    </a:cubicBezTo>
                    <a:cubicBezTo>
                      <a:pt x="9009" y="35883"/>
                      <a:pt x="9018" y="35885"/>
                      <a:pt x="9026" y="35885"/>
                    </a:cubicBezTo>
                    <a:cubicBezTo>
                      <a:pt x="9047" y="35885"/>
                      <a:pt x="9060" y="35872"/>
                      <a:pt x="9073" y="35859"/>
                    </a:cubicBezTo>
                    <a:cubicBezTo>
                      <a:pt x="9111" y="35840"/>
                      <a:pt x="9111" y="35783"/>
                      <a:pt x="9073" y="35764"/>
                    </a:cubicBezTo>
                    <a:cubicBezTo>
                      <a:pt x="9168" y="35745"/>
                      <a:pt x="9206" y="35613"/>
                      <a:pt x="9111" y="35556"/>
                    </a:cubicBezTo>
                    <a:cubicBezTo>
                      <a:pt x="8450" y="35197"/>
                      <a:pt x="8695" y="34366"/>
                      <a:pt x="9262" y="34082"/>
                    </a:cubicBezTo>
                    <a:cubicBezTo>
                      <a:pt x="9439" y="34005"/>
                      <a:pt x="9634" y="33966"/>
                      <a:pt x="9831" y="33966"/>
                    </a:cubicBezTo>
                    <a:close/>
                    <a:moveTo>
                      <a:pt x="7164" y="37239"/>
                    </a:moveTo>
                    <a:cubicBezTo>
                      <a:pt x="7278" y="37465"/>
                      <a:pt x="7410" y="37673"/>
                      <a:pt x="7599" y="37843"/>
                    </a:cubicBezTo>
                    <a:cubicBezTo>
                      <a:pt x="8134" y="38325"/>
                      <a:pt x="9089" y="38755"/>
                      <a:pt x="9861" y="38755"/>
                    </a:cubicBezTo>
                    <a:cubicBezTo>
                      <a:pt x="9908" y="38755"/>
                      <a:pt x="9954" y="38754"/>
                      <a:pt x="9999" y="38751"/>
                    </a:cubicBezTo>
                    <a:cubicBezTo>
                      <a:pt x="9999" y="38770"/>
                      <a:pt x="9999" y="38770"/>
                      <a:pt x="9999" y="38788"/>
                    </a:cubicBezTo>
                    <a:cubicBezTo>
                      <a:pt x="9920" y="39507"/>
                      <a:pt x="9399" y="39723"/>
                      <a:pt x="8824" y="39723"/>
                    </a:cubicBezTo>
                    <a:cubicBezTo>
                      <a:pt x="8446" y="39723"/>
                      <a:pt x="8046" y="39630"/>
                      <a:pt x="7731" y="39526"/>
                    </a:cubicBezTo>
                    <a:cubicBezTo>
                      <a:pt x="7353" y="39431"/>
                      <a:pt x="7013" y="39242"/>
                      <a:pt x="6730" y="38996"/>
                    </a:cubicBezTo>
                    <a:cubicBezTo>
                      <a:pt x="6200" y="38448"/>
                      <a:pt x="6219" y="37446"/>
                      <a:pt x="7108" y="37314"/>
                    </a:cubicBezTo>
                    <a:cubicBezTo>
                      <a:pt x="7145" y="37295"/>
                      <a:pt x="7164" y="37276"/>
                      <a:pt x="7164" y="37239"/>
                    </a:cubicBezTo>
                    <a:close/>
                    <a:moveTo>
                      <a:pt x="12216" y="34273"/>
                    </a:moveTo>
                    <a:cubicBezTo>
                      <a:pt x="12876" y="34273"/>
                      <a:pt x="13503" y="34583"/>
                      <a:pt x="13950" y="35367"/>
                    </a:cubicBezTo>
                    <a:cubicBezTo>
                      <a:pt x="14895" y="36974"/>
                      <a:pt x="14063" y="38618"/>
                      <a:pt x="12759" y="39733"/>
                    </a:cubicBezTo>
                    <a:cubicBezTo>
                      <a:pt x="11946" y="40433"/>
                      <a:pt x="10907" y="40830"/>
                      <a:pt x="9810" y="40830"/>
                    </a:cubicBezTo>
                    <a:cubicBezTo>
                      <a:pt x="10264" y="40093"/>
                      <a:pt x="10623" y="39337"/>
                      <a:pt x="10907" y="38543"/>
                    </a:cubicBezTo>
                    <a:cubicBezTo>
                      <a:pt x="10926" y="38486"/>
                      <a:pt x="10907" y="38429"/>
                      <a:pt x="10850" y="38391"/>
                    </a:cubicBezTo>
                    <a:cubicBezTo>
                      <a:pt x="11096" y="38146"/>
                      <a:pt x="11190" y="37787"/>
                      <a:pt x="11058" y="37446"/>
                    </a:cubicBezTo>
                    <a:cubicBezTo>
                      <a:pt x="11039" y="37409"/>
                      <a:pt x="11020" y="37390"/>
                      <a:pt x="10963" y="37371"/>
                    </a:cubicBezTo>
                    <a:cubicBezTo>
                      <a:pt x="11436" y="36823"/>
                      <a:pt x="11795" y="36199"/>
                      <a:pt x="12060" y="35537"/>
                    </a:cubicBezTo>
                    <a:cubicBezTo>
                      <a:pt x="12085" y="35487"/>
                      <a:pt x="12034" y="35445"/>
                      <a:pt x="11987" y="35445"/>
                    </a:cubicBezTo>
                    <a:cubicBezTo>
                      <a:pt x="11963" y="35445"/>
                      <a:pt x="11940" y="35456"/>
                      <a:pt x="11927" y="35481"/>
                    </a:cubicBezTo>
                    <a:cubicBezTo>
                      <a:pt x="11606" y="36180"/>
                      <a:pt x="11152" y="36823"/>
                      <a:pt x="10604" y="37371"/>
                    </a:cubicBezTo>
                    <a:cubicBezTo>
                      <a:pt x="10365" y="37573"/>
                      <a:pt x="9893" y="37901"/>
                      <a:pt x="9572" y="37901"/>
                    </a:cubicBezTo>
                    <a:cubicBezTo>
                      <a:pt x="9563" y="37901"/>
                      <a:pt x="9554" y="37901"/>
                      <a:pt x="9546" y="37900"/>
                    </a:cubicBezTo>
                    <a:cubicBezTo>
                      <a:pt x="9073" y="37881"/>
                      <a:pt x="8714" y="37446"/>
                      <a:pt x="8828" y="36974"/>
                    </a:cubicBezTo>
                    <a:cubicBezTo>
                      <a:pt x="8865" y="36634"/>
                      <a:pt x="9224" y="36199"/>
                      <a:pt x="9413" y="35934"/>
                    </a:cubicBezTo>
                    <a:cubicBezTo>
                      <a:pt x="10050" y="35044"/>
                      <a:pt x="11175" y="34273"/>
                      <a:pt x="12216" y="34273"/>
                    </a:cubicBezTo>
                    <a:close/>
                    <a:moveTo>
                      <a:pt x="2233" y="36106"/>
                    </a:moveTo>
                    <a:cubicBezTo>
                      <a:pt x="2872" y="36106"/>
                      <a:pt x="3138" y="36747"/>
                      <a:pt x="3138" y="37352"/>
                    </a:cubicBezTo>
                    <a:cubicBezTo>
                      <a:pt x="3119" y="37957"/>
                      <a:pt x="2817" y="38486"/>
                      <a:pt x="2628" y="39053"/>
                    </a:cubicBezTo>
                    <a:cubicBezTo>
                      <a:pt x="2344" y="39941"/>
                      <a:pt x="2439" y="40811"/>
                      <a:pt x="3157" y="41472"/>
                    </a:cubicBezTo>
                    <a:cubicBezTo>
                      <a:pt x="3679" y="41953"/>
                      <a:pt x="4257" y="42156"/>
                      <a:pt x="4832" y="42156"/>
                    </a:cubicBezTo>
                    <a:cubicBezTo>
                      <a:pt x="6113" y="42156"/>
                      <a:pt x="7383" y="41153"/>
                      <a:pt x="7996" y="39979"/>
                    </a:cubicBezTo>
                    <a:cubicBezTo>
                      <a:pt x="8015" y="39923"/>
                      <a:pt x="8015" y="39866"/>
                      <a:pt x="7996" y="39828"/>
                    </a:cubicBezTo>
                    <a:lnTo>
                      <a:pt x="7996" y="39828"/>
                    </a:lnTo>
                    <a:cubicBezTo>
                      <a:pt x="8272" y="39890"/>
                      <a:pt x="8566" y="39930"/>
                      <a:pt x="8848" y="39930"/>
                    </a:cubicBezTo>
                    <a:cubicBezTo>
                      <a:pt x="9587" y="39930"/>
                      <a:pt x="10235" y="39656"/>
                      <a:pt x="10207" y="38807"/>
                    </a:cubicBezTo>
                    <a:cubicBezTo>
                      <a:pt x="10188" y="38770"/>
                      <a:pt x="10188" y="38751"/>
                      <a:pt x="10170" y="38751"/>
                    </a:cubicBezTo>
                    <a:cubicBezTo>
                      <a:pt x="10321" y="38713"/>
                      <a:pt x="10472" y="38675"/>
                      <a:pt x="10604" y="38599"/>
                    </a:cubicBezTo>
                    <a:lnTo>
                      <a:pt x="10604" y="38599"/>
                    </a:lnTo>
                    <a:cubicBezTo>
                      <a:pt x="10302" y="39355"/>
                      <a:pt x="9943" y="40093"/>
                      <a:pt x="9508" y="40792"/>
                    </a:cubicBezTo>
                    <a:lnTo>
                      <a:pt x="9413" y="40792"/>
                    </a:lnTo>
                    <a:cubicBezTo>
                      <a:pt x="9432" y="40811"/>
                      <a:pt x="9451" y="40830"/>
                      <a:pt x="9470" y="40868"/>
                    </a:cubicBezTo>
                    <a:cubicBezTo>
                      <a:pt x="9206" y="41246"/>
                      <a:pt x="8922" y="41586"/>
                      <a:pt x="8601" y="41907"/>
                    </a:cubicBezTo>
                    <a:cubicBezTo>
                      <a:pt x="7483" y="42954"/>
                      <a:pt x="5999" y="43368"/>
                      <a:pt x="4477" y="43368"/>
                    </a:cubicBezTo>
                    <a:cubicBezTo>
                      <a:pt x="4377" y="43368"/>
                      <a:pt x="4278" y="43366"/>
                      <a:pt x="4178" y="43363"/>
                    </a:cubicBezTo>
                    <a:cubicBezTo>
                      <a:pt x="2571" y="43287"/>
                      <a:pt x="1267" y="42606"/>
                      <a:pt x="700" y="41019"/>
                    </a:cubicBezTo>
                    <a:cubicBezTo>
                      <a:pt x="209" y="39582"/>
                      <a:pt x="587" y="38108"/>
                      <a:pt x="1097" y="36728"/>
                    </a:cubicBezTo>
                    <a:cubicBezTo>
                      <a:pt x="1248" y="36520"/>
                      <a:pt x="1437" y="36350"/>
                      <a:pt x="1683" y="36237"/>
                    </a:cubicBezTo>
                    <a:cubicBezTo>
                      <a:pt x="1891" y="36146"/>
                      <a:pt x="2074" y="36106"/>
                      <a:pt x="2233" y="36106"/>
                    </a:cubicBezTo>
                    <a:close/>
                    <a:moveTo>
                      <a:pt x="21873" y="1"/>
                    </a:moveTo>
                    <a:cubicBezTo>
                      <a:pt x="17318" y="1"/>
                      <a:pt x="12668" y="1429"/>
                      <a:pt x="8922" y="3934"/>
                    </a:cubicBezTo>
                    <a:cubicBezTo>
                      <a:pt x="6200" y="5768"/>
                      <a:pt x="3875" y="8149"/>
                      <a:pt x="2118" y="10928"/>
                    </a:cubicBezTo>
                    <a:cubicBezTo>
                      <a:pt x="2099" y="10928"/>
                      <a:pt x="2099" y="10947"/>
                      <a:pt x="2099" y="10966"/>
                    </a:cubicBezTo>
                    <a:lnTo>
                      <a:pt x="2042" y="11041"/>
                    </a:lnTo>
                    <a:cubicBezTo>
                      <a:pt x="2099" y="11079"/>
                      <a:pt x="2174" y="11117"/>
                      <a:pt x="2231" y="11155"/>
                    </a:cubicBezTo>
                    <a:lnTo>
                      <a:pt x="2344" y="11004"/>
                    </a:lnTo>
                    <a:cubicBezTo>
                      <a:pt x="2803" y="10851"/>
                      <a:pt x="3271" y="10785"/>
                      <a:pt x="3740" y="10785"/>
                    </a:cubicBezTo>
                    <a:cubicBezTo>
                      <a:pt x="4722" y="10785"/>
                      <a:pt x="5708" y="11073"/>
                      <a:pt x="6616" y="11457"/>
                    </a:cubicBezTo>
                    <a:cubicBezTo>
                      <a:pt x="8128" y="12081"/>
                      <a:pt x="8601" y="13385"/>
                      <a:pt x="8941" y="14897"/>
                    </a:cubicBezTo>
                    <a:cubicBezTo>
                      <a:pt x="8941" y="14946"/>
                      <a:pt x="8998" y="14995"/>
                      <a:pt x="9050" y="14995"/>
                    </a:cubicBezTo>
                    <a:cubicBezTo>
                      <a:pt x="9058" y="14995"/>
                      <a:pt x="9066" y="14994"/>
                      <a:pt x="9073" y="14992"/>
                    </a:cubicBezTo>
                    <a:cubicBezTo>
                      <a:pt x="9087" y="15033"/>
                      <a:pt x="9120" y="15064"/>
                      <a:pt x="9152" y="15064"/>
                    </a:cubicBezTo>
                    <a:cubicBezTo>
                      <a:pt x="9164" y="15064"/>
                      <a:pt x="9176" y="15059"/>
                      <a:pt x="9187" y="15048"/>
                    </a:cubicBezTo>
                    <a:cubicBezTo>
                      <a:pt x="10345" y="14393"/>
                      <a:pt x="11648" y="14057"/>
                      <a:pt x="12957" y="14057"/>
                    </a:cubicBezTo>
                    <a:cubicBezTo>
                      <a:pt x="13763" y="14057"/>
                      <a:pt x="14571" y="14184"/>
                      <a:pt x="15349" y="14444"/>
                    </a:cubicBezTo>
                    <a:cubicBezTo>
                      <a:pt x="16407" y="14803"/>
                      <a:pt x="17409" y="15389"/>
                      <a:pt x="17919" y="16428"/>
                    </a:cubicBezTo>
                    <a:cubicBezTo>
                      <a:pt x="18354" y="17354"/>
                      <a:pt x="18524" y="18413"/>
                      <a:pt x="18694" y="19434"/>
                    </a:cubicBezTo>
                    <a:cubicBezTo>
                      <a:pt x="17220" y="21796"/>
                      <a:pt x="15764" y="24178"/>
                      <a:pt x="14328" y="26578"/>
                    </a:cubicBezTo>
                    <a:cubicBezTo>
                      <a:pt x="13628" y="27769"/>
                      <a:pt x="12929" y="28960"/>
                      <a:pt x="12249" y="30151"/>
                    </a:cubicBezTo>
                    <a:cubicBezTo>
                      <a:pt x="11663" y="31133"/>
                      <a:pt x="10945" y="32154"/>
                      <a:pt x="10491" y="33213"/>
                    </a:cubicBezTo>
                    <a:cubicBezTo>
                      <a:pt x="10377" y="33402"/>
                      <a:pt x="10283" y="33591"/>
                      <a:pt x="10245" y="33798"/>
                    </a:cubicBezTo>
                    <a:cubicBezTo>
                      <a:pt x="10089" y="33746"/>
                      <a:pt x="9929" y="33721"/>
                      <a:pt x="9771" y="33721"/>
                    </a:cubicBezTo>
                    <a:cubicBezTo>
                      <a:pt x="9413" y="33721"/>
                      <a:pt x="9065" y="33852"/>
                      <a:pt x="8790" y="34101"/>
                    </a:cubicBezTo>
                    <a:cubicBezTo>
                      <a:pt x="8336" y="34536"/>
                      <a:pt x="8355" y="35254"/>
                      <a:pt x="8846" y="35651"/>
                    </a:cubicBezTo>
                    <a:cubicBezTo>
                      <a:pt x="8608" y="35569"/>
                      <a:pt x="8348" y="35510"/>
                      <a:pt x="8100" y="35510"/>
                    </a:cubicBezTo>
                    <a:cubicBezTo>
                      <a:pt x="7721" y="35510"/>
                      <a:pt x="7370" y="35647"/>
                      <a:pt x="7164" y="36048"/>
                    </a:cubicBezTo>
                    <a:cubicBezTo>
                      <a:pt x="6975" y="36388"/>
                      <a:pt x="6975" y="36785"/>
                      <a:pt x="7108" y="37144"/>
                    </a:cubicBezTo>
                    <a:lnTo>
                      <a:pt x="7089" y="37144"/>
                    </a:lnTo>
                    <a:cubicBezTo>
                      <a:pt x="6597" y="37144"/>
                      <a:pt x="6200" y="37484"/>
                      <a:pt x="6144" y="37957"/>
                    </a:cubicBezTo>
                    <a:cubicBezTo>
                      <a:pt x="6011" y="38656"/>
                      <a:pt x="6541" y="39223"/>
                      <a:pt x="7108" y="39526"/>
                    </a:cubicBezTo>
                    <a:cubicBezTo>
                      <a:pt x="7334" y="39639"/>
                      <a:pt x="7561" y="39715"/>
                      <a:pt x="7807" y="39790"/>
                    </a:cubicBezTo>
                    <a:cubicBezTo>
                      <a:pt x="7788" y="39790"/>
                      <a:pt x="7769" y="39809"/>
                      <a:pt x="7769" y="39828"/>
                    </a:cubicBezTo>
                    <a:cubicBezTo>
                      <a:pt x="7160" y="40877"/>
                      <a:pt x="6072" y="41883"/>
                      <a:pt x="4873" y="41883"/>
                    </a:cubicBezTo>
                    <a:cubicBezTo>
                      <a:pt x="4473" y="41883"/>
                      <a:pt x="4060" y="41770"/>
                      <a:pt x="3649" y="41510"/>
                    </a:cubicBezTo>
                    <a:cubicBezTo>
                      <a:pt x="2893" y="41075"/>
                      <a:pt x="2533" y="40187"/>
                      <a:pt x="2798" y="39337"/>
                    </a:cubicBezTo>
                    <a:cubicBezTo>
                      <a:pt x="2949" y="38807"/>
                      <a:pt x="3233" y="38316"/>
                      <a:pt x="3327" y="37749"/>
                    </a:cubicBezTo>
                    <a:cubicBezTo>
                      <a:pt x="3441" y="37106"/>
                      <a:pt x="3308" y="36237"/>
                      <a:pt x="2609" y="35972"/>
                    </a:cubicBezTo>
                    <a:cubicBezTo>
                      <a:pt x="2463" y="35912"/>
                      <a:pt x="2323" y="35885"/>
                      <a:pt x="2189" y="35885"/>
                    </a:cubicBezTo>
                    <a:cubicBezTo>
                      <a:pt x="1735" y="35885"/>
                      <a:pt x="1356" y="36197"/>
                      <a:pt x="1078" y="36577"/>
                    </a:cubicBezTo>
                    <a:cubicBezTo>
                      <a:pt x="1059" y="36577"/>
                      <a:pt x="1040" y="36577"/>
                      <a:pt x="1021" y="36596"/>
                    </a:cubicBezTo>
                    <a:cubicBezTo>
                      <a:pt x="984" y="36671"/>
                      <a:pt x="946" y="36747"/>
                      <a:pt x="927" y="36804"/>
                    </a:cubicBezTo>
                    <a:cubicBezTo>
                      <a:pt x="832" y="36974"/>
                      <a:pt x="757" y="37125"/>
                      <a:pt x="681" y="37276"/>
                    </a:cubicBezTo>
                    <a:cubicBezTo>
                      <a:pt x="681" y="37295"/>
                      <a:pt x="681" y="37314"/>
                      <a:pt x="700" y="37314"/>
                    </a:cubicBezTo>
                    <a:cubicBezTo>
                      <a:pt x="209" y="38524"/>
                      <a:pt x="1" y="39847"/>
                      <a:pt x="454" y="41113"/>
                    </a:cubicBezTo>
                    <a:cubicBezTo>
                      <a:pt x="908" y="42455"/>
                      <a:pt x="2099" y="43400"/>
                      <a:pt x="3497" y="43552"/>
                    </a:cubicBezTo>
                    <a:cubicBezTo>
                      <a:pt x="3834" y="43596"/>
                      <a:pt x="4178" y="43618"/>
                      <a:pt x="4524" y="43618"/>
                    </a:cubicBezTo>
                    <a:cubicBezTo>
                      <a:pt x="5811" y="43618"/>
                      <a:pt x="7123" y="43303"/>
                      <a:pt x="8166" y="42588"/>
                    </a:cubicBezTo>
                    <a:cubicBezTo>
                      <a:pt x="8752" y="42172"/>
                      <a:pt x="9262" y="41661"/>
                      <a:pt x="9659" y="41057"/>
                    </a:cubicBezTo>
                    <a:cubicBezTo>
                      <a:pt x="9746" y="41062"/>
                      <a:pt x="9833" y="41065"/>
                      <a:pt x="9919" y="41065"/>
                    </a:cubicBezTo>
                    <a:cubicBezTo>
                      <a:pt x="11305" y="41065"/>
                      <a:pt x="12667" y="40363"/>
                      <a:pt x="13610" y="39242"/>
                    </a:cubicBezTo>
                    <a:cubicBezTo>
                      <a:pt x="14309" y="38410"/>
                      <a:pt x="14857" y="37390"/>
                      <a:pt x="14592" y="36275"/>
                    </a:cubicBezTo>
                    <a:cubicBezTo>
                      <a:pt x="14385" y="35348"/>
                      <a:pt x="13836" y="34403"/>
                      <a:pt x="12891" y="34101"/>
                    </a:cubicBezTo>
                    <a:cubicBezTo>
                      <a:pt x="12646" y="34025"/>
                      <a:pt x="12381" y="33988"/>
                      <a:pt x="12135" y="33988"/>
                    </a:cubicBezTo>
                    <a:cubicBezTo>
                      <a:pt x="14725" y="28752"/>
                      <a:pt x="18429" y="24216"/>
                      <a:pt x="21170" y="19093"/>
                    </a:cubicBezTo>
                    <a:cubicBezTo>
                      <a:pt x="21170" y="19093"/>
                      <a:pt x="21189" y="19074"/>
                      <a:pt x="21189" y="19055"/>
                    </a:cubicBezTo>
                    <a:cubicBezTo>
                      <a:pt x="21883" y="18854"/>
                      <a:pt x="22615" y="18728"/>
                      <a:pt x="23330" y="18728"/>
                    </a:cubicBezTo>
                    <a:cubicBezTo>
                      <a:pt x="23958" y="18728"/>
                      <a:pt x="24574" y="18826"/>
                      <a:pt x="25139" y="19055"/>
                    </a:cubicBezTo>
                    <a:cubicBezTo>
                      <a:pt x="27124" y="19887"/>
                      <a:pt x="28201" y="22269"/>
                      <a:pt x="28579" y="24253"/>
                    </a:cubicBezTo>
                    <a:lnTo>
                      <a:pt x="28561" y="24310"/>
                    </a:lnTo>
                    <a:cubicBezTo>
                      <a:pt x="28542" y="24329"/>
                      <a:pt x="28523" y="24348"/>
                      <a:pt x="28523" y="24367"/>
                    </a:cubicBezTo>
                    <a:lnTo>
                      <a:pt x="28504" y="24423"/>
                    </a:lnTo>
                    <a:lnTo>
                      <a:pt x="28787" y="24594"/>
                    </a:lnTo>
                    <a:lnTo>
                      <a:pt x="28825" y="24499"/>
                    </a:lnTo>
                    <a:cubicBezTo>
                      <a:pt x="28846" y="24501"/>
                      <a:pt x="28866" y="24501"/>
                      <a:pt x="28887" y="24501"/>
                    </a:cubicBezTo>
                    <a:cubicBezTo>
                      <a:pt x="29345" y="24501"/>
                      <a:pt x="29863" y="24115"/>
                      <a:pt x="30243" y="23970"/>
                    </a:cubicBezTo>
                    <a:cubicBezTo>
                      <a:pt x="31103" y="23611"/>
                      <a:pt x="32007" y="23329"/>
                      <a:pt x="32921" y="23329"/>
                    </a:cubicBezTo>
                    <a:cubicBezTo>
                      <a:pt x="33212" y="23329"/>
                      <a:pt x="33504" y="23358"/>
                      <a:pt x="33796" y="23422"/>
                    </a:cubicBezTo>
                    <a:cubicBezTo>
                      <a:pt x="36291" y="23932"/>
                      <a:pt x="36783" y="26900"/>
                      <a:pt x="36991" y="29054"/>
                    </a:cubicBezTo>
                    <a:cubicBezTo>
                      <a:pt x="36934" y="29149"/>
                      <a:pt x="36896" y="29243"/>
                      <a:pt x="36858" y="29338"/>
                    </a:cubicBezTo>
                    <a:lnTo>
                      <a:pt x="36915" y="29357"/>
                    </a:lnTo>
                    <a:lnTo>
                      <a:pt x="37104" y="29451"/>
                    </a:lnTo>
                    <a:lnTo>
                      <a:pt x="37180" y="29300"/>
                    </a:lnTo>
                    <a:cubicBezTo>
                      <a:pt x="37217" y="29281"/>
                      <a:pt x="37255" y="29224"/>
                      <a:pt x="37255" y="29187"/>
                    </a:cubicBezTo>
                    <a:lnTo>
                      <a:pt x="37255" y="29111"/>
                    </a:lnTo>
                    <a:cubicBezTo>
                      <a:pt x="40525" y="21702"/>
                      <a:pt x="41016" y="12818"/>
                      <a:pt x="35667" y="6184"/>
                    </a:cubicBezTo>
                    <a:cubicBezTo>
                      <a:pt x="34099" y="4237"/>
                      <a:pt x="32095" y="2687"/>
                      <a:pt x="29827" y="1666"/>
                    </a:cubicBezTo>
                    <a:cubicBezTo>
                      <a:pt x="29844" y="1582"/>
                      <a:pt x="29785" y="1512"/>
                      <a:pt x="29705" y="1512"/>
                    </a:cubicBezTo>
                    <a:cubicBezTo>
                      <a:pt x="29695" y="1512"/>
                      <a:pt x="29686" y="1513"/>
                      <a:pt x="29676" y="1515"/>
                    </a:cubicBezTo>
                    <a:lnTo>
                      <a:pt x="29562" y="1534"/>
                    </a:lnTo>
                    <a:cubicBezTo>
                      <a:pt x="27164" y="488"/>
                      <a:pt x="24535" y="1"/>
                      <a:pt x="218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1"/>
              <p:cNvSpPr/>
              <p:nvPr/>
            </p:nvSpPr>
            <p:spPr>
              <a:xfrm>
                <a:off x="2610079" y="-219057"/>
                <a:ext cx="708581" cy="1212654"/>
              </a:xfrm>
              <a:custGeom>
                <a:rect b="b" l="l" r="r" t="t"/>
                <a:pathLst>
                  <a:path extrusionOk="0" h="21738" w="12702">
                    <a:moveTo>
                      <a:pt x="10207" y="1"/>
                    </a:moveTo>
                    <a:cubicBezTo>
                      <a:pt x="6786" y="5804"/>
                      <a:pt x="3478" y="11663"/>
                      <a:pt x="0" y="17428"/>
                    </a:cubicBezTo>
                    <a:cubicBezTo>
                      <a:pt x="1121" y="16782"/>
                      <a:pt x="2540" y="16333"/>
                      <a:pt x="3899" y="16333"/>
                    </a:cubicBezTo>
                    <a:cubicBezTo>
                      <a:pt x="4648" y="16333"/>
                      <a:pt x="5378" y="16469"/>
                      <a:pt x="6030" y="16785"/>
                    </a:cubicBezTo>
                    <a:cubicBezTo>
                      <a:pt x="7863" y="17674"/>
                      <a:pt x="8922" y="19790"/>
                      <a:pt x="9356" y="21737"/>
                    </a:cubicBezTo>
                    <a:cubicBezTo>
                      <a:pt x="11776" y="16936"/>
                      <a:pt x="12702" y="11550"/>
                      <a:pt x="12022" y="6238"/>
                    </a:cubicBezTo>
                    <a:cubicBezTo>
                      <a:pt x="11757" y="4159"/>
                      <a:pt x="11360" y="1796"/>
                      <a:pt x="10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1"/>
              <p:cNvSpPr/>
              <p:nvPr/>
            </p:nvSpPr>
            <p:spPr>
              <a:xfrm>
                <a:off x="2054403" y="-234844"/>
                <a:ext cx="1115588" cy="991188"/>
              </a:xfrm>
              <a:custGeom>
                <a:rect b="b" l="l" r="r" t="t"/>
                <a:pathLst>
                  <a:path extrusionOk="0" h="17768" w="19998">
                    <a:moveTo>
                      <a:pt x="19979" y="0"/>
                    </a:moveTo>
                    <a:cubicBezTo>
                      <a:pt x="15499" y="1191"/>
                      <a:pt x="11284" y="3025"/>
                      <a:pt x="7504" y="5727"/>
                    </a:cubicBezTo>
                    <a:cubicBezTo>
                      <a:pt x="4688" y="7750"/>
                      <a:pt x="2155" y="10150"/>
                      <a:pt x="0" y="12853"/>
                    </a:cubicBezTo>
                    <a:lnTo>
                      <a:pt x="0" y="12872"/>
                    </a:lnTo>
                    <a:cubicBezTo>
                      <a:pt x="1118" y="12258"/>
                      <a:pt x="2350" y="11950"/>
                      <a:pt x="3587" y="11950"/>
                    </a:cubicBezTo>
                    <a:cubicBezTo>
                      <a:pt x="4482" y="11950"/>
                      <a:pt x="5380" y="12112"/>
                      <a:pt x="6238" y="12437"/>
                    </a:cubicBezTo>
                    <a:cubicBezTo>
                      <a:pt x="7183" y="12796"/>
                      <a:pt x="8090" y="13326"/>
                      <a:pt x="8600" y="14233"/>
                    </a:cubicBezTo>
                    <a:cubicBezTo>
                      <a:pt x="9186" y="15273"/>
                      <a:pt x="9394" y="16577"/>
                      <a:pt x="9564" y="17768"/>
                    </a:cubicBezTo>
                    <a:cubicBezTo>
                      <a:pt x="12967" y="11814"/>
                      <a:pt x="16539" y="5954"/>
                      <a:pt x="19998" y="38"/>
                    </a:cubicBezTo>
                    <a:cubicBezTo>
                      <a:pt x="19979" y="19"/>
                      <a:pt x="19979" y="0"/>
                      <a:pt x="199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1"/>
              <p:cNvSpPr/>
              <p:nvPr/>
            </p:nvSpPr>
            <p:spPr>
              <a:xfrm>
                <a:off x="1666361" y="-323040"/>
                <a:ext cx="1483602" cy="814740"/>
              </a:xfrm>
              <a:custGeom>
                <a:rect b="b" l="l" r="r" t="t"/>
                <a:pathLst>
                  <a:path extrusionOk="0" h="14605" w="26595">
                    <a:moveTo>
                      <a:pt x="19457" y="1"/>
                    </a:moveTo>
                    <a:cubicBezTo>
                      <a:pt x="19234" y="1"/>
                      <a:pt x="19011" y="5"/>
                      <a:pt x="18789" y="13"/>
                    </a:cubicBezTo>
                    <a:cubicBezTo>
                      <a:pt x="11096" y="202"/>
                      <a:pt x="4216" y="4322"/>
                      <a:pt x="1" y="10503"/>
                    </a:cubicBezTo>
                    <a:cubicBezTo>
                      <a:pt x="438" y="10351"/>
                      <a:pt x="900" y="10286"/>
                      <a:pt x="1370" y="10286"/>
                    </a:cubicBezTo>
                    <a:cubicBezTo>
                      <a:pt x="2422" y="10286"/>
                      <a:pt x="3509" y="10614"/>
                      <a:pt x="4424" y="11032"/>
                    </a:cubicBezTo>
                    <a:cubicBezTo>
                      <a:pt x="5917" y="11712"/>
                      <a:pt x="6370" y="13073"/>
                      <a:pt x="6711" y="14567"/>
                    </a:cubicBezTo>
                    <a:lnTo>
                      <a:pt x="6711" y="14604"/>
                    </a:lnTo>
                    <a:cubicBezTo>
                      <a:pt x="6786" y="14548"/>
                      <a:pt x="6862" y="14510"/>
                      <a:pt x="6937" y="14472"/>
                    </a:cubicBezTo>
                    <a:lnTo>
                      <a:pt x="6937" y="14453"/>
                    </a:lnTo>
                    <a:lnTo>
                      <a:pt x="6729" y="14321"/>
                    </a:lnTo>
                    <a:cubicBezTo>
                      <a:pt x="11606" y="8008"/>
                      <a:pt x="18864" y="3207"/>
                      <a:pt x="26595" y="1392"/>
                    </a:cubicBezTo>
                    <a:cubicBezTo>
                      <a:pt x="24326" y="474"/>
                      <a:pt x="21898" y="1"/>
                      <a:pt x="19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1"/>
              <p:cNvSpPr/>
              <p:nvPr/>
            </p:nvSpPr>
            <p:spPr>
              <a:xfrm>
                <a:off x="2106060" y="730963"/>
                <a:ext cx="585240" cy="839397"/>
              </a:xfrm>
              <a:custGeom>
                <a:rect b="b" l="l" r="r" t="t"/>
                <a:pathLst>
                  <a:path extrusionOk="0" h="15047" w="10491">
                    <a:moveTo>
                      <a:pt x="10491" y="1"/>
                    </a:moveTo>
                    <a:lnTo>
                      <a:pt x="10491" y="1"/>
                    </a:lnTo>
                    <a:cubicBezTo>
                      <a:pt x="9848" y="228"/>
                      <a:pt x="9243" y="492"/>
                      <a:pt x="8676" y="833"/>
                    </a:cubicBezTo>
                    <a:cubicBezTo>
                      <a:pt x="8651" y="883"/>
                      <a:pt x="8604" y="907"/>
                      <a:pt x="8557" y="907"/>
                    </a:cubicBezTo>
                    <a:cubicBezTo>
                      <a:pt x="8499" y="907"/>
                      <a:pt x="8441" y="869"/>
                      <a:pt x="8430" y="795"/>
                    </a:cubicBezTo>
                    <a:lnTo>
                      <a:pt x="8412" y="681"/>
                    </a:lnTo>
                    <a:cubicBezTo>
                      <a:pt x="7013" y="2912"/>
                      <a:pt x="5633" y="5161"/>
                      <a:pt x="4272" y="7429"/>
                    </a:cubicBezTo>
                    <a:cubicBezTo>
                      <a:pt x="3573" y="8620"/>
                      <a:pt x="2855" y="9792"/>
                      <a:pt x="2174" y="10983"/>
                    </a:cubicBezTo>
                    <a:cubicBezTo>
                      <a:pt x="1513" y="12117"/>
                      <a:pt x="927" y="13421"/>
                      <a:pt x="95" y="14441"/>
                    </a:cubicBezTo>
                    <a:cubicBezTo>
                      <a:pt x="57" y="14517"/>
                      <a:pt x="38" y="14612"/>
                      <a:pt x="0" y="14687"/>
                    </a:cubicBezTo>
                    <a:cubicBezTo>
                      <a:pt x="227" y="14782"/>
                      <a:pt x="435" y="14876"/>
                      <a:pt x="624" y="15009"/>
                    </a:cubicBezTo>
                    <a:cubicBezTo>
                      <a:pt x="643" y="15027"/>
                      <a:pt x="662" y="15046"/>
                      <a:pt x="662" y="15046"/>
                    </a:cubicBezTo>
                    <a:cubicBezTo>
                      <a:pt x="946" y="14933"/>
                      <a:pt x="1248" y="14857"/>
                      <a:pt x="1569" y="14838"/>
                    </a:cubicBezTo>
                    <a:cubicBezTo>
                      <a:pt x="3875" y="9527"/>
                      <a:pt x="7731" y="5066"/>
                      <a:pt x="104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1"/>
              <p:cNvSpPr/>
              <p:nvPr/>
            </p:nvSpPr>
            <p:spPr>
              <a:xfrm>
                <a:off x="2013289" y="1573318"/>
                <a:ext cx="343747" cy="365057"/>
              </a:xfrm>
              <a:custGeom>
                <a:rect b="b" l="l" r="r" t="t"/>
                <a:pathLst>
                  <a:path extrusionOk="0" h="6544" w="6162">
                    <a:moveTo>
                      <a:pt x="3511" y="1"/>
                    </a:moveTo>
                    <a:cubicBezTo>
                      <a:pt x="2467" y="1"/>
                      <a:pt x="1338" y="773"/>
                      <a:pt x="699" y="1666"/>
                    </a:cubicBezTo>
                    <a:cubicBezTo>
                      <a:pt x="510" y="1931"/>
                      <a:pt x="151" y="2366"/>
                      <a:pt x="114" y="2706"/>
                    </a:cubicBezTo>
                    <a:cubicBezTo>
                      <a:pt x="0" y="3160"/>
                      <a:pt x="359" y="3613"/>
                      <a:pt x="832" y="3613"/>
                    </a:cubicBezTo>
                    <a:cubicBezTo>
                      <a:pt x="848" y="3615"/>
                      <a:pt x="864" y="3616"/>
                      <a:pt x="881" y="3616"/>
                    </a:cubicBezTo>
                    <a:cubicBezTo>
                      <a:pt x="1201" y="3616"/>
                      <a:pt x="1657" y="3282"/>
                      <a:pt x="1890" y="3084"/>
                    </a:cubicBezTo>
                    <a:cubicBezTo>
                      <a:pt x="2438" y="2555"/>
                      <a:pt x="2892" y="1912"/>
                      <a:pt x="3213" y="1194"/>
                    </a:cubicBezTo>
                    <a:cubicBezTo>
                      <a:pt x="3224" y="1172"/>
                      <a:pt x="3244" y="1162"/>
                      <a:pt x="3264" y="1162"/>
                    </a:cubicBezTo>
                    <a:cubicBezTo>
                      <a:pt x="3314" y="1162"/>
                      <a:pt x="3372" y="1216"/>
                      <a:pt x="3346" y="1269"/>
                    </a:cubicBezTo>
                    <a:cubicBezTo>
                      <a:pt x="3081" y="1931"/>
                      <a:pt x="2722" y="2555"/>
                      <a:pt x="2249" y="3103"/>
                    </a:cubicBezTo>
                    <a:cubicBezTo>
                      <a:pt x="2306" y="3103"/>
                      <a:pt x="2325" y="3141"/>
                      <a:pt x="2344" y="3178"/>
                    </a:cubicBezTo>
                    <a:cubicBezTo>
                      <a:pt x="2476" y="3500"/>
                      <a:pt x="2382" y="3878"/>
                      <a:pt x="2136" y="4123"/>
                    </a:cubicBezTo>
                    <a:cubicBezTo>
                      <a:pt x="2193" y="4142"/>
                      <a:pt x="2212" y="4218"/>
                      <a:pt x="2193" y="4256"/>
                    </a:cubicBezTo>
                    <a:cubicBezTo>
                      <a:pt x="1909" y="5069"/>
                      <a:pt x="1550" y="5825"/>
                      <a:pt x="1096" y="6543"/>
                    </a:cubicBezTo>
                    <a:cubicBezTo>
                      <a:pt x="1121" y="6543"/>
                      <a:pt x="1146" y="6544"/>
                      <a:pt x="1171" y="6544"/>
                    </a:cubicBezTo>
                    <a:cubicBezTo>
                      <a:pt x="2240" y="6544"/>
                      <a:pt x="3251" y="6149"/>
                      <a:pt x="4045" y="5465"/>
                    </a:cubicBezTo>
                    <a:cubicBezTo>
                      <a:pt x="5349" y="4350"/>
                      <a:pt x="6162" y="2706"/>
                      <a:pt x="5236" y="1080"/>
                    </a:cubicBezTo>
                    <a:cubicBezTo>
                      <a:pt x="4791" y="307"/>
                      <a:pt x="4168" y="1"/>
                      <a:pt x="3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1"/>
              <p:cNvSpPr/>
              <p:nvPr/>
            </p:nvSpPr>
            <p:spPr>
              <a:xfrm>
                <a:off x="1999566" y="1556471"/>
                <a:ext cx="135000" cy="105601"/>
              </a:xfrm>
              <a:custGeom>
                <a:rect b="b" l="l" r="r" t="t"/>
                <a:pathLst>
                  <a:path extrusionOk="0" h="1893" w="2420">
                    <a:moveTo>
                      <a:pt x="1370" y="0"/>
                    </a:moveTo>
                    <a:cubicBezTo>
                      <a:pt x="1179" y="0"/>
                      <a:pt x="990" y="39"/>
                      <a:pt x="813" y="116"/>
                    </a:cubicBezTo>
                    <a:cubicBezTo>
                      <a:pt x="227" y="418"/>
                      <a:pt x="0" y="1231"/>
                      <a:pt x="643" y="1590"/>
                    </a:cubicBezTo>
                    <a:cubicBezTo>
                      <a:pt x="738" y="1647"/>
                      <a:pt x="719" y="1779"/>
                      <a:pt x="624" y="1798"/>
                    </a:cubicBezTo>
                    <a:cubicBezTo>
                      <a:pt x="643" y="1817"/>
                      <a:pt x="643" y="1855"/>
                      <a:pt x="624" y="1893"/>
                    </a:cubicBezTo>
                    <a:cubicBezTo>
                      <a:pt x="945" y="1458"/>
                      <a:pt x="1324" y="1061"/>
                      <a:pt x="1777" y="721"/>
                    </a:cubicBezTo>
                    <a:cubicBezTo>
                      <a:pt x="1966" y="551"/>
                      <a:pt x="2193" y="418"/>
                      <a:pt x="2420" y="324"/>
                    </a:cubicBezTo>
                    <a:cubicBezTo>
                      <a:pt x="2231" y="211"/>
                      <a:pt x="2042" y="135"/>
                      <a:pt x="1834" y="78"/>
                    </a:cubicBezTo>
                    <a:cubicBezTo>
                      <a:pt x="1815" y="78"/>
                      <a:pt x="1796" y="78"/>
                      <a:pt x="1777" y="59"/>
                    </a:cubicBezTo>
                    <a:cubicBezTo>
                      <a:pt x="1643" y="20"/>
                      <a:pt x="1506"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1"/>
              <p:cNvSpPr/>
              <p:nvPr/>
            </p:nvSpPr>
            <p:spPr>
              <a:xfrm>
                <a:off x="1926822" y="1655991"/>
                <a:ext cx="219123" cy="152237"/>
              </a:xfrm>
              <a:custGeom>
                <a:rect b="b" l="l" r="r" t="t"/>
                <a:pathLst>
                  <a:path extrusionOk="0" h="2729" w="3928">
                    <a:moveTo>
                      <a:pt x="1049" y="1"/>
                    </a:moveTo>
                    <a:cubicBezTo>
                      <a:pt x="604" y="1"/>
                      <a:pt x="209" y="166"/>
                      <a:pt x="114" y="714"/>
                    </a:cubicBezTo>
                    <a:cubicBezTo>
                      <a:pt x="0" y="1300"/>
                      <a:pt x="359" y="1791"/>
                      <a:pt x="813" y="2112"/>
                    </a:cubicBezTo>
                    <a:cubicBezTo>
                      <a:pt x="1210" y="2358"/>
                      <a:pt x="1626" y="2547"/>
                      <a:pt x="2079" y="2660"/>
                    </a:cubicBezTo>
                    <a:cubicBezTo>
                      <a:pt x="2239" y="2703"/>
                      <a:pt x="2439" y="2729"/>
                      <a:pt x="2643" y="2729"/>
                    </a:cubicBezTo>
                    <a:cubicBezTo>
                      <a:pt x="3262" y="2729"/>
                      <a:pt x="3927" y="2492"/>
                      <a:pt x="3686" y="1753"/>
                    </a:cubicBezTo>
                    <a:lnTo>
                      <a:pt x="3686" y="1753"/>
                    </a:lnTo>
                    <a:cubicBezTo>
                      <a:pt x="3440" y="1999"/>
                      <a:pt x="3157" y="2188"/>
                      <a:pt x="2835" y="2301"/>
                    </a:cubicBezTo>
                    <a:cubicBezTo>
                      <a:pt x="2688" y="2359"/>
                      <a:pt x="2529" y="2388"/>
                      <a:pt x="2372" y="2388"/>
                    </a:cubicBezTo>
                    <a:cubicBezTo>
                      <a:pt x="1863" y="2388"/>
                      <a:pt x="1371" y="2089"/>
                      <a:pt x="1342" y="1526"/>
                    </a:cubicBezTo>
                    <a:cubicBezTo>
                      <a:pt x="1304" y="1054"/>
                      <a:pt x="1550" y="562"/>
                      <a:pt x="1890" y="109"/>
                    </a:cubicBezTo>
                    <a:lnTo>
                      <a:pt x="1890" y="109"/>
                    </a:lnTo>
                    <a:cubicBezTo>
                      <a:pt x="1871" y="128"/>
                      <a:pt x="1853" y="128"/>
                      <a:pt x="1834" y="128"/>
                    </a:cubicBezTo>
                    <a:cubicBezTo>
                      <a:pt x="1589" y="58"/>
                      <a:pt x="1310" y="1"/>
                      <a:pt x="1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1"/>
              <p:cNvSpPr/>
              <p:nvPr/>
            </p:nvSpPr>
            <p:spPr>
              <a:xfrm>
                <a:off x="1537720" y="1676799"/>
                <a:ext cx="581057" cy="405222"/>
              </a:xfrm>
              <a:custGeom>
                <a:rect b="b" l="l" r="r" t="t"/>
                <a:pathLst>
                  <a:path extrusionOk="0" h="7264" w="10416">
                    <a:moveTo>
                      <a:pt x="2051" y="0"/>
                    </a:moveTo>
                    <a:cubicBezTo>
                      <a:pt x="1890" y="0"/>
                      <a:pt x="1705" y="41"/>
                      <a:pt x="1494" y="133"/>
                    </a:cubicBezTo>
                    <a:cubicBezTo>
                      <a:pt x="1248" y="246"/>
                      <a:pt x="1059" y="416"/>
                      <a:pt x="908" y="624"/>
                    </a:cubicBezTo>
                    <a:cubicBezTo>
                      <a:pt x="398" y="2004"/>
                      <a:pt x="1" y="3478"/>
                      <a:pt x="511" y="4915"/>
                    </a:cubicBezTo>
                    <a:cubicBezTo>
                      <a:pt x="1078" y="6502"/>
                      <a:pt x="2401" y="7183"/>
                      <a:pt x="3989" y="7258"/>
                    </a:cubicBezTo>
                    <a:cubicBezTo>
                      <a:pt x="4086" y="7262"/>
                      <a:pt x="4184" y="7264"/>
                      <a:pt x="4282" y="7264"/>
                    </a:cubicBezTo>
                    <a:cubicBezTo>
                      <a:pt x="5777" y="7264"/>
                      <a:pt x="7294" y="6850"/>
                      <a:pt x="8412" y="5803"/>
                    </a:cubicBezTo>
                    <a:cubicBezTo>
                      <a:pt x="8733" y="5482"/>
                      <a:pt x="9017" y="5141"/>
                      <a:pt x="9281" y="4763"/>
                    </a:cubicBezTo>
                    <a:cubicBezTo>
                      <a:pt x="9262" y="4726"/>
                      <a:pt x="9243" y="4707"/>
                      <a:pt x="9224" y="4688"/>
                    </a:cubicBezTo>
                    <a:lnTo>
                      <a:pt x="9319" y="4688"/>
                    </a:lnTo>
                    <a:cubicBezTo>
                      <a:pt x="9754" y="3989"/>
                      <a:pt x="10113" y="3251"/>
                      <a:pt x="10415" y="2476"/>
                    </a:cubicBezTo>
                    <a:lnTo>
                      <a:pt x="10415" y="2476"/>
                    </a:lnTo>
                    <a:cubicBezTo>
                      <a:pt x="10283" y="2552"/>
                      <a:pt x="10132" y="2609"/>
                      <a:pt x="9981" y="2628"/>
                    </a:cubicBezTo>
                    <a:cubicBezTo>
                      <a:pt x="9999" y="2647"/>
                      <a:pt x="9999" y="2665"/>
                      <a:pt x="9999" y="2703"/>
                    </a:cubicBezTo>
                    <a:cubicBezTo>
                      <a:pt x="10041" y="3552"/>
                      <a:pt x="9397" y="3826"/>
                      <a:pt x="8658" y="3826"/>
                    </a:cubicBezTo>
                    <a:cubicBezTo>
                      <a:pt x="8377" y="3826"/>
                      <a:pt x="8083" y="3786"/>
                      <a:pt x="7807" y="3724"/>
                    </a:cubicBezTo>
                    <a:lnTo>
                      <a:pt x="7807" y="3724"/>
                    </a:lnTo>
                    <a:cubicBezTo>
                      <a:pt x="7826" y="3762"/>
                      <a:pt x="7826" y="3818"/>
                      <a:pt x="7807" y="3856"/>
                    </a:cubicBezTo>
                    <a:cubicBezTo>
                      <a:pt x="7181" y="5044"/>
                      <a:pt x="5915" y="6051"/>
                      <a:pt x="4637" y="6051"/>
                    </a:cubicBezTo>
                    <a:cubicBezTo>
                      <a:pt x="4064" y="6051"/>
                      <a:pt x="3489" y="5848"/>
                      <a:pt x="2968" y="5368"/>
                    </a:cubicBezTo>
                    <a:cubicBezTo>
                      <a:pt x="2250" y="4707"/>
                      <a:pt x="2155" y="3837"/>
                      <a:pt x="2439" y="2949"/>
                    </a:cubicBezTo>
                    <a:cubicBezTo>
                      <a:pt x="2628" y="2382"/>
                      <a:pt x="2930" y="1853"/>
                      <a:pt x="2949" y="1248"/>
                    </a:cubicBezTo>
                    <a:cubicBezTo>
                      <a:pt x="2949" y="630"/>
                      <a:pt x="2685" y="0"/>
                      <a:pt x="20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1"/>
              <p:cNvSpPr/>
              <p:nvPr/>
            </p:nvSpPr>
            <p:spPr>
              <a:xfrm>
                <a:off x="1873045" y="1739000"/>
                <a:ext cx="211983" cy="137901"/>
              </a:xfrm>
              <a:custGeom>
                <a:rect b="b" l="l" r="r" t="t"/>
                <a:pathLst>
                  <a:path extrusionOk="0" h="2472" w="3800">
                    <a:moveTo>
                      <a:pt x="983" y="1"/>
                    </a:moveTo>
                    <a:cubicBezTo>
                      <a:pt x="964" y="38"/>
                      <a:pt x="945" y="57"/>
                      <a:pt x="926" y="57"/>
                    </a:cubicBezTo>
                    <a:cubicBezTo>
                      <a:pt x="19" y="190"/>
                      <a:pt x="0" y="1191"/>
                      <a:pt x="530" y="1739"/>
                    </a:cubicBezTo>
                    <a:cubicBezTo>
                      <a:pt x="813" y="2004"/>
                      <a:pt x="1153" y="2193"/>
                      <a:pt x="1531" y="2288"/>
                    </a:cubicBezTo>
                    <a:cubicBezTo>
                      <a:pt x="1850" y="2384"/>
                      <a:pt x="2251" y="2472"/>
                      <a:pt x="2627" y="2472"/>
                    </a:cubicBezTo>
                    <a:cubicBezTo>
                      <a:pt x="3209" y="2472"/>
                      <a:pt x="3731" y="2262"/>
                      <a:pt x="3799" y="1550"/>
                    </a:cubicBezTo>
                    <a:cubicBezTo>
                      <a:pt x="3799" y="1532"/>
                      <a:pt x="3799" y="1532"/>
                      <a:pt x="3799" y="1513"/>
                    </a:cubicBezTo>
                    <a:cubicBezTo>
                      <a:pt x="3754" y="1516"/>
                      <a:pt x="3708" y="1517"/>
                      <a:pt x="3661" y="1517"/>
                    </a:cubicBezTo>
                    <a:cubicBezTo>
                      <a:pt x="2889" y="1517"/>
                      <a:pt x="1935" y="1087"/>
                      <a:pt x="1418" y="605"/>
                    </a:cubicBezTo>
                    <a:cubicBezTo>
                      <a:pt x="1229" y="435"/>
                      <a:pt x="1078" y="227"/>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1"/>
              <p:cNvSpPr/>
              <p:nvPr/>
            </p:nvSpPr>
            <p:spPr>
              <a:xfrm>
                <a:off x="2083913" y="1531256"/>
                <a:ext cx="49593" cy="38045"/>
              </a:xfrm>
              <a:custGeom>
                <a:rect b="b" l="l" r="r" t="t"/>
                <a:pathLst>
                  <a:path extrusionOk="0" h="682" w="889">
                    <a:moveTo>
                      <a:pt x="379" y="1"/>
                    </a:moveTo>
                    <a:cubicBezTo>
                      <a:pt x="341" y="95"/>
                      <a:pt x="303" y="209"/>
                      <a:pt x="284" y="303"/>
                    </a:cubicBezTo>
                    <a:cubicBezTo>
                      <a:pt x="190" y="284"/>
                      <a:pt x="95" y="266"/>
                      <a:pt x="1" y="247"/>
                    </a:cubicBezTo>
                    <a:lnTo>
                      <a:pt x="1" y="247"/>
                    </a:lnTo>
                    <a:cubicBezTo>
                      <a:pt x="133" y="303"/>
                      <a:pt x="265" y="398"/>
                      <a:pt x="360" y="530"/>
                    </a:cubicBezTo>
                    <a:cubicBezTo>
                      <a:pt x="473" y="568"/>
                      <a:pt x="605" y="625"/>
                      <a:pt x="719" y="681"/>
                    </a:cubicBezTo>
                    <a:lnTo>
                      <a:pt x="889" y="587"/>
                    </a:lnTo>
                    <a:cubicBezTo>
                      <a:pt x="738" y="492"/>
                      <a:pt x="568" y="417"/>
                      <a:pt x="397" y="360"/>
                    </a:cubicBezTo>
                    <a:cubicBezTo>
                      <a:pt x="416" y="303"/>
                      <a:pt x="435" y="266"/>
                      <a:pt x="454" y="209"/>
                    </a:cubicBezTo>
                    <a:cubicBezTo>
                      <a:pt x="416" y="152"/>
                      <a:pt x="379" y="77"/>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1"/>
              <p:cNvSpPr/>
              <p:nvPr/>
            </p:nvSpPr>
            <p:spPr>
              <a:xfrm>
                <a:off x="1643154" y="1588213"/>
                <a:ext cx="713881" cy="509875"/>
              </a:xfrm>
              <a:custGeom>
                <a:rect b="b" l="l" r="r" t="t"/>
                <a:pathLst>
                  <a:path extrusionOk="0" h="9140" w="12797">
                    <a:moveTo>
                      <a:pt x="11531" y="1"/>
                    </a:moveTo>
                    <a:cubicBezTo>
                      <a:pt x="11417" y="1"/>
                      <a:pt x="11285" y="20"/>
                      <a:pt x="11153" y="38"/>
                    </a:cubicBezTo>
                    <a:cubicBezTo>
                      <a:pt x="11455" y="227"/>
                      <a:pt x="11701" y="511"/>
                      <a:pt x="11871" y="813"/>
                    </a:cubicBezTo>
                    <a:cubicBezTo>
                      <a:pt x="12797" y="2439"/>
                      <a:pt x="11984" y="4083"/>
                      <a:pt x="10680" y="5198"/>
                    </a:cubicBezTo>
                    <a:cubicBezTo>
                      <a:pt x="9867" y="5882"/>
                      <a:pt x="8856" y="6277"/>
                      <a:pt x="7805" y="6277"/>
                    </a:cubicBezTo>
                    <a:cubicBezTo>
                      <a:pt x="7781" y="6277"/>
                      <a:pt x="7756" y="6276"/>
                      <a:pt x="7731" y="6276"/>
                    </a:cubicBezTo>
                    <a:cubicBezTo>
                      <a:pt x="8166" y="5558"/>
                      <a:pt x="8525" y="4802"/>
                      <a:pt x="8809" y="3989"/>
                    </a:cubicBezTo>
                    <a:cubicBezTo>
                      <a:pt x="8828" y="3951"/>
                      <a:pt x="8809" y="3875"/>
                      <a:pt x="8771" y="3856"/>
                    </a:cubicBezTo>
                    <a:cubicBezTo>
                      <a:pt x="9017" y="3611"/>
                      <a:pt x="9092" y="3233"/>
                      <a:pt x="8979" y="2911"/>
                    </a:cubicBezTo>
                    <a:cubicBezTo>
                      <a:pt x="8960" y="2874"/>
                      <a:pt x="8922" y="2836"/>
                      <a:pt x="8884" y="2836"/>
                    </a:cubicBezTo>
                    <a:cubicBezTo>
                      <a:pt x="9338" y="2288"/>
                      <a:pt x="9716" y="1664"/>
                      <a:pt x="9981" y="1002"/>
                    </a:cubicBezTo>
                    <a:cubicBezTo>
                      <a:pt x="9993" y="952"/>
                      <a:pt x="9939" y="910"/>
                      <a:pt x="9890" y="910"/>
                    </a:cubicBezTo>
                    <a:cubicBezTo>
                      <a:pt x="9865" y="910"/>
                      <a:pt x="9842" y="921"/>
                      <a:pt x="9829" y="946"/>
                    </a:cubicBezTo>
                    <a:cubicBezTo>
                      <a:pt x="9527" y="1645"/>
                      <a:pt x="9073" y="2288"/>
                      <a:pt x="8506" y="2836"/>
                    </a:cubicBezTo>
                    <a:cubicBezTo>
                      <a:pt x="8286" y="3038"/>
                      <a:pt x="7796" y="3366"/>
                      <a:pt x="7492" y="3366"/>
                    </a:cubicBezTo>
                    <a:cubicBezTo>
                      <a:pt x="7483" y="3366"/>
                      <a:pt x="7475" y="3366"/>
                      <a:pt x="7467" y="3365"/>
                    </a:cubicBezTo>
                    <a:cubicBezTo>
                      <a:pt x="7202" y="3346"/>
                      <a:pt x="6975" y="3214"/>
                      <a:pt x="6843" y="3006"/>
                    </a:cubicBezTo>
                    <a:cubicBezTo>
                      <a:pt x="6786" y="2968"/>
                      <a:pt x="6749" y="2930"/>
                      <a:pt x="6711" y="2893"/>
                    </a:cubicBezTo>
                    <a:cubicBezTo>
                      <a:pt x="6673" y="2968"/>
                      <a:pt x="6635" y="3044"/>
                      <a:pt x="6578" y="3119"/>
                    </a:cubicBezTo>
                    <a:cubicBezTo>
                      <a:pt x="6578" y="3138"/>
                      <a:pt x="6560" y="3157"/>
                      <a:pt x="6560" y="3157"/>
                    </a:cubicBezTo>
                    <a:cubicBezTo>
                      <a:pt x="6746" y="3463"/>
                      <a:pt x="7109" y="3619"/>
                      <a:pt x="7480" y="3619"/>
                    </a:cubicBezTo>
                    <a:cubicBezTo>
                      <a:pt x="7636" y="3619"/>
                      <a:pt x="7794" y="3591"/>
                      <a:pt x="7939" y="3535"/>
                    </a:cubicBezTo>
                    <a:cubicBezTo>
                      <a:pt x="8242" y="3403"/>
                      <a:pt x="8525" y="3214"/>
                      <a:pt x="8752" y="2987"/>
                    </a:cubicBezTo>
                    <a:lnTo>
                      <a:pt x="8752" y="2987"/>
                    </a:lnTo>
                    <a:cubicBezTo>
                      <a:pt x="9010" y="3718"/>
                      <a:pt x="8322" y="3960"/>
                      <a:pt x="7703" y="3960"/>
                    </a:cubicBezTo>
                    <a:cubicBezTo>
                      <a:pt x="7506" y="3960"/>
                      <a:pt x="7315" y="3935"/>
                      <a:pt x="7164" y="3894"/>
                    </a:cubicBezTo>
                    <a:cubicBezTo>
                      <a:pt x="6749" y="3781"/>
                      <a:pt x="6371" y="3630"/>
                      <a:pt x="6011" y="3422"/>
                    </a:cubicBezTo>
                    <a:cubicBezTo>
                      <a:pt x="5993" y="3497"/>
                      <a:pt x="5974" y="3573"/>
                      <a:pt x="5917" y="3630"/>
                    </a:cubicBezTo>
                    <a:cubicBezTo>
                      <a:pt x="6522" y="4027"/>
                      <a:pt x="7202" y="4235"/>
                      <a:pt x="7920" y="4235"/>
                    </a:cubicBezTo>
                    <a:cubicBezTo>
                      <a:pt x="7902" y="4253"/>
                      <a:pt x="7902" y="4253"/>
                      <a:pt x="7920" y="4272"/>
                    </a:cubicBezTo>
                    <a:cubicBezTo>
                      <a:pt x="7840" y="4986"/>
                      <a:pt x="7311" y="5202"/>
                      <a:pt x="6730" y="5202"/>
                    </a:cubicBezTo>
                    <a:cubicBezTo>
                      <a:pt x="6357" y="5202"/>
                      <a:pt x="5963" y="5113"/>
                      <a:pt x="5652" y="5009"/>
                    </a:cubicBezTo>
                    <a:cubicBezTo>
                      <a:pt x="5274" y="4915"/>
                      <a:pt x="4934" y="4726"/>
                      <a:pt x="4651" y="4461"/>
                    </a:cubicBezTo>
                    <a:cubicBezTo>
                      <a:pt x="4499" y="4329"/>
                      <a:pt x="4405" y="4159"/>
                      <a:pt x="4348" y="3951"/>
                    </a:cubicBezTo>
                    <a:lnTo>
                      <a:pt x="4310" y="3951"/>
                    </a:lnTo>
                    <a:cubicBezTo>
                      <a:pt x="4216" y="3913"/>
                      <a:pt x="4140" y="3875"/>
                      <a:pt x="4065" y="3819"/>
                    </a:cubicBezTo>
                    <a:lnTo>
                      <a:pt x="4065" y="3819"/>
                    </a:lnTo>
                    <a:cubicBezTo>
                      <a:pt x="4159" y="4348"/>
                      <a:pt x="4594" y="4783"/>
                      <a:pt x="5047" y="5009"/>
                    </a:cubicBezTo>
                    <a:cubicBezTo>
                      <a:pt x="5274" y="5123"/>
                      <a:pt x="5501" y="5198"/>
                      <a:pt x="5747" y="5274"/>
                    </a:cubicBezTo>
                    <a:cubicBezTo>
                      <a:pt x="5728" y="5274"/>
                      <a:pt x="5709" y="5293"/>
                      <a:pt x="5709" y="5312"/>
                    </a:cubicBezTo>
                    <a:cubicBezTo>
                      <a:pt x="5100" y="6360"/>
                      <a:pt x="4012" y="7367"/>
                      <a:pt x="2813" y="7367"/>
                    </a:cubicBezTo>
                    <a:cubicBezTo>
                      <a:pt x="2413" y="7367"/>
                      <a:pt x="2000" y="7254"/>
                      <a:pt x="1589" y="6994"/>
                    </a:cubicBezTo>
                    <a:cubicBezTo>
                      <a:pt x="832" y="6559"/>
                      <a:pt x="473" y="5671"/>
                      <a:pt x="738" y="4820"/>
                    </a:cubicBezTo>
                    <a:cubicBezTo>
                      <a:pt x="889" y="4291"/>
                      <a:pt x="1173" y="3800"/>
                      <a:pt x="1267" y="3233"/>
                    </a:cubicBezTo>
                    <a:cubicBezTo>
                      <a:pt x="1381" y="2590"/>
                      <a:pt x="1248" y="1721"/>
                      <a:pt x="549" y="1456"/>
                    </a:cubicBezTo>
                    <a:cubicBezTo>
                      <a:pt x="398" y="1380"/>
                      <a:pt x="247" y="1362"/>
                      <a:pt x="76" y="1362"/>
                    </a:cubicBezTo>
                    <a:lnTo>
                      <a:pt x="1" y="1607"/>
                    </a:lnTo>
                    <a:cubicBezTo>
                      <a:pt x="57" y="1599"/>
                      <a:pt x="111" y="1595"/>
                      <a:pt x="162" y="1595"/>
                    </a:cubicBezTo>
                    <a:cubicBezTo>
                      <a:pt x="803" y="1595"/>
                      <a:pt x="1077" y="2223"/>
                      <a:pt x="1059" y="2836"/>
                    </a:cubicBezTo>
                    <a:cubicBezTo>
                      <a:pt x="1059" y="3441"/>
                      <a:pt x="757" y="3970"/>
                      <a:pt x="568" y="4537"/>
                    </a:cubicBezTo>
                    <a:cubicBezTo>
                      <a:pt x="265" y="5425"/>
                      <a:pt x="360" y="6295"/>
                      <a:pt x="1078" y="6956"/>
                    </a:cubicBezTo>
                    <a:cubicBezTo>
                      <a:pt x="1599" y="7436"/>
                      <a:pt x="2176" y="7639"/>
                      <a:pt x="2752" y="7639"/>
                    </a:cubicBezTo>
                    <a:cubicBezTo>
                      <a:pt x="4035" y="7639"/>
                      <a:pt x="5309" y="6632"/>
                      <a:pt x="5936" y="5444"/>
                    </a:cubicBezTo>
                    <a:cubicBezTo>
                      <a:pt x="5955" y="5406"/>
                      <a:pt x="5955" y="5350"/>
                      <a:pt x="5936" y="5312"/>
                    </a:cubicBezTo>
                    <a:lnTo>
                      <a:pt x="5936" y="5312"/>
                    </a:lnTo>
                    <a:cubicBezTo>
                      <a:pt x="6207" y="5374"/>
                      <a:pt x="6497" y="5414"/>
                      <a:pt x="6776" y="5414"/>
                    </a:cubicBezTo>
                    <a:cubicBezTo>
                      <a:pt x="7508" y="5414"/>
                      <a:pt x="8156" y="5140"/>
                      <a:pt x="8128" y="4291"/>
                    </a:cubicBezTo>
                    <a:cubicBezTo>
                      <a:pt x="8128" y="4253"/>
                      <a:pt x="8128" y="4235"/>
                      <a:pt x="8109" y="4216"/>
                    </a:cubicBezTo>
                    <a:cubicBezTo>
                      <a:pt x="8261" y="4197"/>
                      <a:pt x="8412" y="4159"/>
                      <a:pt x="8544" y="4083"/>
                    </a:cubicBezTo>
                    <a:lnTo>
                      <a:pt x="8544" y="4083"/>
                    </a:lnTo>
                    <a:cubicBezTo>
                      <a:pt x="8242" y="4839"/>
                      <a:pt x="7883" y="5577"/>
                      <a:pt x="7448" y="6276"/>
                    </a:cubicBezTo>
                    <a:lnTo>
                      <a:pt x="7353" y="6276"/>
                    </a:lnTo>
                    <a:cubicBezTo>
                      <a:pt x="7372" y="6314"/>
                      <a:pt x="7391" y="6333"/>
                      <a:pt x="7410" y="6351"/>
                    </a:cubicBezTo>
                    <a:cubicBezTo>
                      <a:pt x="7145" y="6729"/>
                      <a:pt x="6862" y="7089"/>
                      <a:pt x="6541" y="7391"/>
                    </a:cubicBezTo>
                    <a:cubicBezTo>
                      <a:pt x="5440" y="8422"/>
                      <a:pt x="3952" y="8855"/>
                      <a:pt x="2479" y="8855"/>
                    </a:cubicBezTo>
                    <a:cubicBezTo>
                      <a:pt x="2358" y="8855"/>
                      <a:pt x="2238" y="8852"/>
                      <a:pt x="2118" y="8846"/>
                    </a:cubicBezTo>
                    <a:cubicBezTo>
                      <a:pt x="1910" y="8846"/>
                      <a:pt x="1702" y="8828"/>
                      <a:pt x="1494" y="8790"/>
                    </a:cubicBezTo>
                    <a:lnTo>
                      <a:pt x="1494" y="8790"/>
                    </a:lnTo>
                    <a:cubicBezTo>
                      <a:pt x="1721" y="8922"/>
                      <a:pt x="1985" y="9035"/>
                      <a:pt x="2231" y="9130"/>
                    </a:cubicBezTo>
                    <a:cubicBezTo>
                      <a:pt x="2350" y="9137"/>
                      <a:pt x="2469" y="9140"/>
                      <a:pt x="2587" y="9140"/>
                    </a:cubicBezTo>
                    <a:cubicBezTo>
                      <a:pt x="3828" y="9140"/>
                      <a:pt x="5054" y="8780"/>
                      <a:pt x="6106" y="8090"/>
                    </a:cubicBezTo>
                    <a:cubicBezTo>
                      <a:pt x="6692" y="7693"/>
                      <a:pt x="7183" y="7164"/>
                      <a:pt x="7580" y="6578"/>
                    </a:cubicBezTo>
                    <a:cubicBezTo>
                      <a:pt x="7668" y="6584"/>
                      <a:pt x="7756" y="6587"/>
                      <a:pt x="7843" y="6587"/>
                    </a:cubicBezTo>
                    <a:cubicBezTo>
                      <a:pt x="9245" y="6587"/>
                      <a:pt x="10607" y="5883"/>
                      <a:pt x="11549" y="4745"/>
                    </a:cubicBezTo>
                    <a:cubicBezTo>
                      <a:pt x="12249" y="3913"/>
                      <a:pt x="12778" y="2911"/>
                      <a:pt x="12532" y="1796"/>
                    </a:cubicBezTo>
                    <a:cubicBezTo>
                      <a:pt x="12400" y="1097"/>
                      <a:pt x="12041" y="473"/>
                      <a:pt x="115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1"/>
              <p:cNvSpPr/>
              <p:nvPr/>
            </p:nvSpPr>
            <p:spPr>
              <a:xfrm>
                <a:off x="1642094" y="-253978"/>
                <a:ext cx="2173216" cy="1789527"/>
              </a:xfrm>
              <a:custGeom>
                <a:rect b="b" l="l" r="r" t="t"/>
                <a:pathLst>
                  <a:path extrusionOk="0" h="32079" w="38957">
                    <a:moveTo>
                      <a:pt x="27645" y="0"/>
                    </a:moveTo>
                    <a:cubicBezTo>
                      <a:pt x="27635" y="0"/>
                      <a:pt x="27626" y="1"/>
                      <a:pt x="27616" y="3"/>
                    </a:cubicBezTo>
                    <a:lnTo>
                      <a:pt x="27502" y="22"/>
                    </a:lnTo>
                    <a:lnTo>
                      <a:pt x="27483" y="22"/>
                    </a:lnTo>
                    <a:cubicBezTo>
                      <a:pt x="27654" y="192"/>
                      <a:pt x="27691" y="457"/>
                      <a:pt x="27578" y="684"/>
                    </a:cubicBezTo>
                    <a:lnTo>
                      <a:pt x="27635" y="778"/>
                    </a:lnTo>
                    <a:cubicBezTo>
                      <a:pt x="27691" y="778"/>
                      <a:pt x="27748" y="778"/>
                      <a:pt x="27805" y="797"/>
                    </a:cubicBezTo>
                    <a:cubicBezTo>
                      <a:pt x="27843" y="759"/>
                      <a:pt x="27880" y="721"/>
                      <a:pt x="27937" y="702"/>
                    </a:cubicBezTo>
                    <a:cubicBezTo>
                      <a:pt x="27880" y="627"/>
                      <a:pt x="27843" y="551"/>
                      <a:pt x="27805" y="476"/>
                    </a:cubicBezTo>
                    <a:lnTo>
                      <a:pt x="27805" y="476"/>
                    </a:lnTo>
                    <a:lnTo>
                      <a:pt x="28107" y="627"/>
                    </a:lnTo>
                    <a:cubicBezTo>
                      <a:pt x="28126" y="624"/>
                      <a:pt x="28145" y="623"/>
                      <a:pt x="28165" y="623"/>
                    </a:cubicBezTo>
                    <a:cubicBezTo>
                      <a:pt x="28300" y="623"/>
                      <a:pt x="28440" y="681"/>
                      <a:pt x="28523" y="797"/>
                    </a:cubicBezTo>
                    <a:cubicBezTo>
                      <a:pt x="28542" y="816"/>
                      <a:pt x="28561" y="854"/>
                      <a:pt x="28580" y="873"/>
                    </a:cubicBezTo>
                    <a:cubicBezTo>
                      <a:pt x="29959" y="1610"/>
                      <a:pt x="31226" y="2555"/>
                      <a:pt x="32322" y="3670"/>
                    </a:cubicBezTo>
                    <a:cubicBezTo>
                      <a:pt x="35592" y="6978"/>
                      <a:pt x="37274" y="11646"/>
                      <a:pt x="37388" y="16277"/>
                    </a:cubicBezTo>
                    <a:cubicBezTo>
                      <a:pt x="37501" y="19982"/>
                      <a:pt x="36632" y="23611"/>
                      <a:pt x="35176" y="26994"/>
                    </a:cubicBezTo>
                    <a:cubicBezTo>
                      <a:pt x="35044" y="25142"/>
                      <a:pt x="34401" y="22779"/>
                      <a:pt x="32738" y="21947"/>
                    </a:cubicBezTo>
                    <a:cubicBezTo>
                      <a:pt x="32158" y="21672"/>
                      <a:pt x="31533" y="21530"/>
                      <a:pt x="30907" y="21530"/>
                    </a:cubicBezTo>
                    <a:cubicBezTo>
                      <a:pt x="30717" y="21530"/>
                      <a:pt x="30527" y="21543"/>
                      <a:pt x="30337" y="21569"/>
                    </a:cubicBezTo>
                    <a:cubicBezTo>
                      <a:pt x="29733" y="21645"/>
                      <a:pt x="29166" y="21796"/>
                      <a:pt x="28599" y="22004"/>
                    </a:cubicBezTo>
                    <a:cubicBezTo>
                      <a:pt x="28126" y="22193"/>
                      <a:pt x="27427" y="22685"/>
                      <a:pt x="26860" y="22779"/>
                    </a:cubicBezTo>
                    <a:cubicBezTo>
                      <a:pt x="29355" y="17846"/>
                      <a:pt x="30337" y="12289"/>
                      <a:pt x="29638" y="6808"/>
                    </a:cubicBezTo>
                    <a:cubicBezTo>
                      <a:pt x="29619" y="6562"/>
                      <a:pt x="29581" y="6297"/>
                      <a:pt x="29544" y="6033"/>
                    </a:cubicBezTo>
                    <a:cubicBezTo>
                      <a:pt x="29355" y="5220"/>
                      <a:pt x="29090" y="4426"/>
                      <a:pt x="28806" y="3651"/>
                    </a:cubicBezTo>
                    <a:lnTo>
                      <a:pt x="28806" y="3670"/>
                    </a:lnTo>
                    <a:cubicBezTo>
                      <a:pt x="29052" y="4728"/>
                      <a:pt x="29241" y="5787"/>
                      <a:pt x="29374" y="6864"/>
                    </a:cubicBezTo>
                    <a:cubicBezTo>
                      <a:pt x="30054" y="12176"/>
                      <a:pt x="29128" y="17562"/>
                      <a:pt x="26708" y="22363"/>
                    </a:cubicBezTo>
                    <a:cubicBezTo>
                      <a:pt x="26274" y="20416"/>
                      <a:pt x="25215" y="18300"/>
                      <a:pt x="23382" y="17411"/>
                    </a:cubicBezTo>
                    <a:cubicBezTo>
                      <a:pt x="22730" y="17095"/>
                      <a:pt x="22000" y="16959"/>
                      <a:pt x="21251" y="16959"/>
                    </a:cubicBezTo>
                    <a:cubicBezTo>
                      <a:pt x="19892" y="16959"/>
                      <a:pt x="18473" y="17408"/>
                      <a:pt x="17352" y="18054"/>
                    </a:cubicBezTo>
                    <a:cubicBezTo>
                      <a:pt x="18430" y="16258"/>
                      <a:pt x="19507" y="14463"/>
                      <a:pt x="20566" y="12648"/>
                    </a:cubicBezTo>
                    <a:cubicBezTo>
                      <a:pt x="21775" y="9775"/>
                      <a:pt x="23590" y="7242"/>
                      <a:pt x="25234" y="4596"/>
                    </a:cubicBezTo>
                    <a:cubicBezTo>
                      <a:pt x="25537" y="4086"/>
                      <a:pt x="25820" y="3594"/>
                      <a:pt x="26122" y="3084"/>
                    </a:cubicBezTo>
                    <a:cubicBezTo>
                      <a:pt x="26160" y="2952"/>
                      <a:pt x="26198" y="2838"/>
                      <a:pt x="26236" y="2706"/>
                    </a:cubicBezTo>
                    <a:cubicBezTo>
                      <a:pt x="26293" y="2536"/>
                      <a:pt x="26406" y="2404"/>
                      <a:pt x="26557" y="2328"/>
                    </a:cubicBezTo>
                    <a:lnTo>
                      <a:pt x="26841" y="1855"/>
                    </a:lnTo>
                    <a:cubicBezTo>
                      <a:pt x="26992" y="1553"/>
                      <a:pt x="27124" y="1269"/>
                      <a:pt x="27275" y="986"/>
                    </a:cubicBezTo>
                    <a:lnTo>
                      <a:pt x="27275" y="986"/>
                    </a:lnTo>
                    <a:cubicBezTo>
                      <a:pt x="27105" y="1118"/>
                      <a:pt x="26954" y="1251"/>
                      <a:pt x="26784" y="1402"/>
                    </a:cubicBezTo>
                    <a:cubicBezTo>
                      <a:pt x="23514" y="6959"/>
                      <a:pt x="20169" y="12478"/>
                      <a:pt x="16955" y="18092"/>
                    </a:cubicBezTo>
                    <a:cubicBezTo>
                      <a:pt x="16785" y="16901"/>
                      <a:pt x="16577" y="15616"/>
                      <a:pt x="15991" y="14576"/>
                    </a:cubicBezTo>
                    <a:cubicBezTo>
                      <a:pt x="15481" y="13669"/>
                      <a:pt x="14574" y="13139"/>
                      <a:pt x="13629" y="12761"/>
                    </a:cubicBezTo>
                    <a:cubicBezTo>
                      <a:pt x="12778" y="12446"/>
                      <a:pt x="11888" y="12289"/>
                      <a:pt x="11000" y="12289"/>
                    </a:cubicBezTo>
                    <a:cubicBezTo>
                      <a:pt x="9756" y="12289"/>
                      <a:pt x="8516" y="12598"/>
                      <a:pt x="7391" y="13215"/>
                    </a:cubicBezTo>
                    <a:cubicBezTo>
                      <a:pt x="7316" y="13253"/>
                      <a:pt x="7240" y="13291"/>
                      <a:pt x="7164" y="13347"/>
                    </a:cubicBezTo>
                    <a:lnTo>
                      <a:pt x="7164" y="13310"/>
                    </a:lnTo>
                    <a:cubicBezTo>
                      <a:pt x="6824" y="11816"/>
                      <a:pt x="6371" y="10456"/>
                      <a:pt x="4877" y="9775"/>
                    </a:cubicBezTo>
                    <a:cubicBezTo>
                      <a:pt x="3963" y="9357"/>
                      <a:pt x="2876" y="9029"/>
                      <a:pt x="1824" y="9029"/>
                    </a:cubicBezTo>
                    <a:cubicBezTo>
                      <a:pt x="1354" y="9029"/>
                      <a:pt x="892" y="9094"/>
                      <a:pt x="455" y="9246"/>
                    </a:cubicBezTo>
                    <a:cubicBezTo>
                      <a:pt x="889" y="8603"/>
                      <a:pt x="1343" y="7998"/>
                      <a:pt x="1834" y="7412"/>
                    </a:cubicBezTo>
                    <a:lnTo>
                      <a:pt x="1834" y="7412"/>
                    </a:lnTo>
                    <a:lnTo>
                      <a:pt x="1418" y="7488"/>
                    </a:lnTo>
                    <a:cubicBezTo>
                      <a:pt x="946" y="8093"/>
                      <a:pt x="492" y="8735"/>
                      <a:pt x="76" y="9397"/>
                    </a:cubicBezTo>
                    <a:cubicBezTo>
                      <a:pt x="58" y="9416"/>
                      <a:pt x="58" y="9416"/>
                      <a:pt x="58" y="9435"/>
                    </a:cubicBezTo>
                    <a:lnTo>
                      <a:pt x="1" y="9510"/>
                    </a:lnTo>
                    <a:lnTo>
                      <a:pt x="190" y="9624"/>
                    </a:lnTo>
                    <a:lnTo>
                      <a:pt x="284" y="9473"/>
                    </a:lnTo>
                    <a:cubicBezTo>
                      <a:pt x="743" y="9320"/>
                      <a:pt x="1211" y="9254"/>
                      <a:pt x="1680" y="9254"/>
                    </a:cubicBezTo>
                    <a:cubicBezTo>
                      <a:pt x="2662" y="9254"/>
                      <a:pt x="3648" y="9543"/>
                      <a:pt x="4556" y="9926"/>
                    </a:cubicBezTo>
                    <a:cubicBezTo>
                      <a:pt x="6087" y="10550"/>
                      <a:pt x="6541" y="11854"/>
                      <a:pt x="6881" y="13366"/>
                    </a:cubicBezTo>
                    <a:cubicBezTo>
                      <a:pt x="6897" y="13429"/>
                      <a:pt x="6938" y="13466"/>
                      <a:pt x="6995" y="13466"/>
                    </a:cubicBezTo>
                    <a:cubicBezTo>
                      <a:pt x="7007" y="13466"/>
                      <a:pt x="7019" y="13464"/>
                      <a:pt x="7032" y="13461"/>
                    </a:cubicBezTo>
                    <a:cubicBezTo>
                      <a:pt x="7032" y="13502"/>
                      <a:pt x="7062" y="13533"/>
                      <a:pt x="7092" y="13533"/>
                    </a:cubicBezTo>
                    <a:cubicBezTo>
                      <a:pt x="7104" y="13533"/>
                      <a:pt x="7116" y="13528"/>
                      <a:pt x="7127" y="13518"/>
                    </a:cubicBezTo>
                    <a:cubicBezTo>
                      <a:pt x="8295" y="12863"/>
                      <a:pt x="9600" y="12534"/>
                      <a:pt x="10908" y="12534"/>
                    </a:cubicBezTo>
                    <a:cubicBezTo>
                      <a:pt x="11717" y="12534"/>
                      <a:pt x="12528" y="12660"/>
                      <a:pt x="13307" y="12913"/>
                    </a:cubicBezTo>
                    <a:cubicBezTo>
                      <a:pt x="14366" y="13291"/>
                      <a:pt x="15368" y="13858"/>
                      <a:pt x="15878" y="14916"/>
                    </a:cubicBezTo>
                    <a:cubicBezTo>
                      <a:pt x="16294" y="15823"/>
                      <a:pt x="16483" y="16844"/>
                      <a:pt x="16653" y="17846"/>
                    </a:cubicBezTo>
                    <a:cubicBezTo>
                      <a:pt x="16880" y="17940"/>
                      <a:pt x="17050" y="18167"/>
                      <a:pt x="17069" y="18413"/>
                    </a:cubicBezTo>
                    <a:cubicBezTo>
                      <a:pt x="17636" y="18111"/>
                      <a:pt x="18203" y="17846"/>
                      <a:pt x="18808" y="17638"/>
                    </a:cubicBezTo>
                    <a:lnTo>
                      <a:pt x="18808" y="17638"/>
                    </a:lnTo>
                    <a:cubicBezTo>
                      <a:pt x="16124" y="22571"/>
                      <a:pt x="12400" y="26937"/>
                      <a:pt x="10056" y="32079"/>
                    </a:cubicBezTo>
                    <a:cubicBezTo>
                      <a:pt x="10132" y="32060"/>
                      <a:pt x="10226" y="32041"/>
                      <a:pt x="10302" y="32022"/>
                    </a:cubicBezTo>
                    <a:cubicBezTo>
                      <a:pt x="12873" y="26975"/>
                      <a:pt x="16426" y="22571"/>
                      <a:pt x="19110" y="17581"/>
                    </a:cubicBezTo>
                    <a:cubicBezTo>
                      <a:pt x="19110" y="17581"/>
                      <a:pt x="19110" y="17562"/>
                      <a:pt x="19110" y="17543"/>
                    </a:cubicBezTo>
                    <a:cubicBezTo>
                      <a:pt x="19813" y="17333"/>
                      <a:pt x="20547" y="17202"/>
                      <a:pt x="21262" y="17202"/>
                    </a:cubicBezTo>
                    <a:cubicBezTo>
                      <a:pt x="21895" y="17202"/>
                      <a:pt x="22512" y="17304"/>
                      <a:pt x="23079" y="17543"/>
                    </a:cubicBezTo>
                    <a:cubicBezTo>
                      <a:pt x="25064" y="18356"/>
                      <a:pt x="26141" y="20757"/>
                      <a:pt x="26519" y="22741"/>
                    </a:cubicBezTo>
                    <a:lnTo>
                      <a:pt x="26482" y="22798"/>
                    </a:lnTo>
                    <a:cubicBezTo>
                      <a:pt x="26463" y="22817"/>
                      <a:pt x="26463" y="22836"/>
                      <a:pt x="26463" y="22855"/>
                    </a:cubicBezTo>
                    <a:cubicBezTo>
                      <a:pt x="26444" y="22874"/>
                      <a:pt x="26444" y="22893"/>
                      <a:pt x="26425" y="22930"/>
                    </a:cubicBezTo>
                    <a:lnTo>
                      <a:pt x="26708" y="23082"/>
                    </a:lnTo>
                    <a:lnTo>
                      <a:pt x="26746" y="22987"/>
                    </a:lnTo>
                    <a:cubicBezTo>
                      <a:pt x="26775" y="22990"/>
                      <a:pt x="26804" y="22992"/>
                      <a:pt x="26833" y="22992"/>
                    </a:cubicBezTo>
                    <a:cubicBezTo>
                      <a:pt x="27287" y="22992"/>
                      <a:pt x="27809" y="22600"/>
                      <a:pt x="28164" y="22458"/>
                    </a:cubicBezTo>
                    <a:cubicBezTo>
                      <a:pt x="29024" y="22099"/>
                      <a:pt x="29928" y="21817"/>
                      <a:pt x="30850" y="21817"/>
                    </a:cubicBezTo>
                    <a:cubicBezTo>
                      <a:pt x="31144" y="21817"/>
                      <a:pt x="31439" y="21846"/>
                      <a:pt x="31736" y="21910"/>
                    </a:cubicBezTo>
                    <a:cubicBezTo>
                      <a:pt x="34231" y="22439"/>
                      <a:pt x="34704" y="25388"/>
                      <a:pt x="34912" y="27542"/>
                    </a:cubicBezTo>
                    <a:cubicBezTo>
                      <a:pt x="34874" y="27637"/>
                      <a:pt x="34836" y="27731"/>
                      <a:pt x="34798" y="27826"/>
                    </a:cubicBezTo>
                    <a:lnTo>
                      <a:pt x="34855" y="27845"/>
                    </a:lnTo>
                    <a:lnTo>
                      <a:pt x="35044" y="27939"/>
                    </a:lnTo>
                    <a:lnTo>
                      <a:pt x="35101" y="27788"/>
                    </a:lnTo>
                    <a:cubicBezTo>
                      <a:pt x="35157" y="27769"/>
                      <a:pt x="35195" y="27712"/>
                      <a:pt x="35195" y="27675"/>
                    </a:cubicBezTo>
                    <a:lnTo>
                      <a:pt x="35195" y="27599"/>
                    </a:lnTo>
                    <a:cubicBezTo>
                      <a:pt x="38465" y="20190"/>
                      <a:pt x="38956" y="11306"/>
                      <a:pt x="33607" y="4672"/>
                    </a:cubicBezTo>
                    <a:cubicBezTo>
                      <a:pt x="32039" y="2725"/>
                      <a:pt x="30035" y="1175"/>
                      <a:pt x="27767" y="154"/>
                    </a:cubicBezTo>
                    <a:cubicBezTo>
                      <a:pt x="27784" y="70"/>
                      <a:pt x="27725" y="0"/>
                      <a:pt x="27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1"/>
              <p:cNvSpPr/>
              <p:nvPr/>
            </p:nvSpPr>
            <p:spPr>
              <a:xfrm>
                <a:off x="2122907" y="1460632"/>
                <a:ext cx="22202" cy="33806"/>
              </a:xfrm>
              <a:custGeom>
                <a:rect b="b" l="l" r="r" t="t"/>
                <a:pathLst>
                  <a:path extrusionOk="0" h="606" w="398">
                    <a:moveTo>
                      <a:pt x="322" y="1"/>
                    </a:moveTo>
                    <a:cubicBezTo>
                      <a:pt x="209" y="208"/>
                      <a:pt x="95" y="398"/>
                      <a:pt x="1" y="605"/>
                    </a:cubicBezTo>
                    <a:cubicBezTo>
                      <a:pt x="133" y="435"/>
                      <a:pt x="266" y="265"/>
                      <a:pt x="398" y="95"/>
                    </a:cubicBezTo>
                    <a:cubicBezTo>
                      <a:pt x="379" y="57"/>
                      <a:pt x="341" y="38"/>
                      <a:pt x="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1"/>
              <p:cNvSpPr/>
              <p:nvPr/>
            </p:nvSpPr>
            <p:spPr>
              <a:xfrm>
                <a:off x="2041740" y="89881"/>
                <a:ext cx="395460" cy="392336"/>
              </a:xfrm>
              <a:custGeom>
                <a:rect b="b" l="l" r="r" t="t"/>
                <a:pathLst>
                  <a:path extrusionOk="0" h="7033" w="7089">
                    <a:moveTo>
                      <a:pt x="7088" y="1"/>
                    </a:moveTo>
                    <a:lnTo>
                      <a:pt x="7088" y="1"/>
                    </a:lnTo>
                    <a:cubicBezTo>
                      <a:pt x="4423" y="1967"/>
                      <a:pt x="2023" y="4292"/>
                      <a:pt x="0" y="6900"/>
                    </a:cubicBezTo>
                    <a:lnTo>
                      <a:pt x="208" y="7032"/>
                    </a:lnTo>
                    <a:cubicBezTo>
                      <a:pt x="1286" y="5690"/>
                      <a:pt x="2439" y="4443"/>
                      <a:pt x="3667" y="3252"/>
                    </a:cubicBezTo>
                    <a:cubicBezTo>
                      <a:pt x="4726" y="2080"/>
                      <a:pt x="5879" y="1003"/>
                      <a:pt x="7088" y="1"/>
                    </a:cubicBezTo>
                    <a:close/>
                  </a:path>
                </a:pathLst>
              </a:custGeom>
              <a:solidFill>
                <a:srgbClr val="4929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1"/>
              <p:cNvSpPr/>
              <p:nvPr/>
            </p:nvSpPr>
            <p:spPr>
              <a:xfrm>
                <a:off x="3049778" y="-81937"/>
                <a:ext cx="49593" cy="84403"/>
              </a:xfrm>
              <a:custGeom>
                <a:rect b="b" l="l" r="r" t="t"/>
                <a:pathLst>
                  <a:path extrusionOk="0" h="1513" w="889">
                    <a:moveTo>
                      <a:pt x="888" y="0"/>
                    </a:moveTo>
                    <a:lnTo>
                      <a:pt x="888" y="0"/>
                    </a:lnTo>
                    <a:cubicBezTo>
                      <a:pt x="586" y="510"/>
                      <a:pt x="303" y="1002"/>
                      <a:pt x="0" y="1512"/>
                    </a:cubicBezTo>
                    <a:cubicBezTo>
                      <a:pt x="284" y="1058"/>
                      <a:pt x="567" y="605"/>
                      <a:pt x="832" y="132"/>
                    </a:cubicBezTo>
                    <a:cubicBezTo>
                      <a:pt x="851" y="95"/>
                      <a:pt x="870" y="57"/>
                      <a:pt x="888" y="0"/>
                    </a:cubicBez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1"/>
              <p:cNvSpPr/>
              <p:nvPr/>
            </p:nvSpPr>
            <p:spPr>
              <a:xfrm>
                <a:off x="1588317" y="1676074"/>
                <a:ext cx="530460" cy="404888"/>
              </a:xfrm>
              <a:custGeom>
                <a:rect b="b" l="l" r="r" t="t"/>
                <a:pathLst>
                  <a:path extrusionOk="0" h="7258" w="9509">
                    <a:moveTo>
                      <a:pt x="1145" y="1"/>
                    </a:moveTo>
                    <a:cubicBezTo>
                      <a:pt x="1094" y="1"/>
                      <a:pt x="1040" y="5"/>
                      <a:pt x="984" y="13"/>
                    </a:cubicBezTo>
                    <a:cubicBezTo>
                      <a:pt x="473" y="1658"/>
                      <a:pt x="1" y="3491"/>
                      <a:pt x="625" y="5154"/>
                    </a:cubicBezTo>
                    <a:cubicBezTo>
                      <a:pt x="946" y="6043"/>
                      <a:pt x="1608" y="6761"/>
                      <a:pt x="2458" y="7196"/>
                    </a:cubicBezTo>
                    <a:cubicBezTo>
                      <a:pt x="2666" y="7215"/>
                      <a:pt x="2874" y="7234"/>
                      <a:pt x="3082" y="7253"/>
                    </a:cubicBezTo>
                    <a:cubicBezTo>
                      <a:pt x="3179" y="7256"/>
                      <a:pt x="3277" y="7258"/>
                      <a:pt x="3375" y="7258"/>
                    </a:cubicBezTo>
                    <a:cubicBezTo>
                      <a:pt x="4870" y="7258"/>
                      <a:pt x="6387" y="6844"/>
                      <a:pt x="7505" y="5797"/>
                    </a:cubicBezTo>
                    <a:cubicBezTo>
                      <a:pt x="7826" y="5476"/>
                      <a:pt x="8110" y="5136"/>
                      <a:pt x="8374" y="4758"/>
                    </a:cubicBezTo>
                    <a:cubicBezTo>
                      <a:pt x="8355" y="4720"/>
                      <a:pt x="8336" y="4701"/>
                      <a:pt x="8317" y="4682"/>
                    </a:cubicBezTo>
                    <a:lnTo>
                      <a:pt x="8412" y="4682"/>
                    </a:lnTo>
                    <a:cubicBezTo>
                      <a:pt x="8847" y="3983"/>
                      <a:pt x="9206" y="3245"/>
                      <a:pt x="9508" y="2489"/>
                    </a:cubicBezTo>
                    <a:lnTo>
                      <a:pt x="9508" y="2489"/>
                    </a:lnTo>
                    <a:cubicBezTo>
                      <a:pt x="9376" y="2565"/>
                      <a:pt x="9225" y="2603"/>
                      <a:pt x="9074" y="2641"/>
                    </a:cubicBezTo>
                    <a:cubicBezTo>
                      <a:pt x="9092" y="2641"/>
                      <a:pt x="9092" y="2660"/>
                      <a:pt x="9111" y="2697"/>
                    </a:cubicBezTo>
                    <a:cubicBezTo>
                      <a:pt x="9139" y="3546"/>
                      <a:pt x="8491" y="3820"/>
                      <a:pt x="7752" y="3820"/>
                    </a:cubicBezTo>
                    <a:cubicBezTo>
                      <a:pt x="7470" y="3820"/>
                      <a:pt x="7176" y="3780"/>
                      <a:pt x="6900" y="3718"/>
                    </a:cubicBezTo>
                    <a:lnTo>
                      <a:pt x="6900" y="3718"/>
                    </a:lnTo>
                    <a:cubicBezTo>
                      <a:pt x="6919" y="3756"/>
                      <a:pt x="6919" y="3813"/>
                      <a:pt x="6900" y="3869"/>
                    </a:cubicBezTo>
                    <a:cubicBezTo>
                      <a:pt x="6287" y="5043"/>
                      <a:pt x="5017" y="6046"/>
                      <a:pt x="3736" y="6046"/>
                    </a:cubicBezTo>
                    <a:cubicBezTo>
                      <a:pt x="3161" y="6046"/>
                      <a:pt x="2583" y="5843"/>
                      <a:pt x="2061" y="5362"/>
                    </a:cubicBezTo>
                    <a:cubicBezTo>
                      <a:pt x="1343" y="4701"/>
                      <a:pt x="1248" y="3831"/>
                      <a:pt x="1532" y="2943"/>
                    </a:cubicBezTo>
                    <a:cubicBezTo>
                      <a:pt x="1721" y="2376"/>
                      <a:pt x="2023" y="1847"/>
                      <a:pt x="2042" y="1242"/>
                    </a:cubicBezTo>
                    <a:cubicBezTo>
                      <a:pt x="2042" y="630"/>
                      <a:pt x="1783" y="1"/>
                      <a:pt x="11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1"/>
              <p:cNvSpPr/>
              <p:nvPr/>
            </p:nvSpPr>
            <p:spPr>
              <a:xfrm>
                <a:off x="1922917" y="-266530"/>
                <a:ext cx="877944" cy="316915"/>
              </a:xfrm>
              <a:custGeom>
                <a:rect b="b" l="l" r="r" t="t"/>
                <a:pathLst>
                  <a:path extrusionOk="0" h="5681" w="15738">
                    <a:moveTo>
                      <a:pt x="15304" y="1"/>
                    </a:moveTo>
                    <a:cubicBezTo>
                      <a:pt x="15298" y="1"/>
                      <a:pt x="15292" y="1"/>
                      <a:pt x="15286" y="1"/>
                    </a:cubicBezTo>
                    <a:cubicBezTo>
                      <a:pt x="9729" y="134"/>
                      <a:pt x="4361" y="2080"/>
                      <a:pt x="32" y="5577"/>
                    </a:cubicBezTo>
                    <a:cubicBezTo>
                      <a:pt x="1" y="5609"/>
                      <a:pt x="35" y="5680"/>
                      <a:pt x="81" y="5680"/>
                    </a:cubicBezTo>
                    <a:cubicBezTo>
                      <a:pt x="90" y="5680"/>
                      <a:pt x="99" y="5678"/>
                      <a:pt x="108" y="5672"/>
                    </a:cubicBezTo>
                    <a:cubicBezTo>
                      <a:pt x="4607" y="2666"/>
                      <a:pt x="9842" y="946"/>
                      <a:pt x="15248" y="701"/>
                    </a:cubicBezTo>
                    <a:cubicBezTo>
                      <a:pt x="15677" y="663"/>
                      <a:pt x="15738" y="1"/>
                      <a:pt x="153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1"/>
              <p:cNvSpPr/>
              <p:nvPr/>
            </p:nvSpPr>
            <p:spPr>
              <a:xfrm>
                <a:off x="1566171" y="1763155"/>
                <a:ext cx="34252" cy="93217"/>
              </a:xfrm>
              <a:custGeom>
                <a:rect b="b" l="l" r="r" t="t"/>
                <a:pathLst>
                  <a:path extrusionOk="0" h="1671" w="614">
                    <a:moveTo>
                      <a:pt x="492" y="1"/>
                    </a:moveTo>
                    <a:cubicBezTo>
                      <a:pt x="466" y="1"/>
                      <a:pt x="439" y="12"/>
                      <a:pt x="417" y="40"/>
                    </a:cubicBezTo>
                    <a:cubicBezTo>
                      <a:pt x="133" y="513"/>
                      <a:pt x="1" y="1061"/>
                      <a:pt x="39" y="1628"/>
                    </a:cubicBezTo>
                    <a:cubicBezTo>
                      <a:pt x="39" y="1656"/>
                      <a:pt x="62" y="1670"/>
                      <a:pt x="86" y="1670"/>
                    </a:cubicBezTo>
                    <a:cubicBezTo>
                      <a:pt x="110" y="1670"/>
                      <a:pt x="133" y="1656"/>
                      <a:pt x="133" y="1628"/>
                    </a:cubicBezTo>
                    <a:cubicBezTo>
                      <a:pt x="171" y="1099"/>
                      <a:pt x="322" y="588"/>
                      <a:pt x="587" y="135"/>
                    </a:cubicBezTo>
                    <a:cubicBezTo>
                      <a:pt x="614" y="68"/>
                      <a:pt x="555" y="1"/>
                      <a:pt x="4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1"/>
              <p:cNvSpPr/>
              <p:nvPr/>
            </p:nvSpPr>
            <p:spPr>
              <a:xfrm>
                <a:off x="5364195" y="2859554"/>
                <a:ext cx="367679" cy="496542"/>
              </a:xfrm>
              <a:custGeom>
                <a:rect b="b" l="l" r="r" t="t"/>
                <a:pathLst>
                  <a:path extrusionOk="0" h="8901" w="6591">
                    <a:moveTo>
                      <a:pt x="2749" y="0"/>
                    </a:moveTo>
                    <a:cubicBezTo>
                      <a:pt x="2356" y="0"/>
                      <a:pt x="1926" y="217"/>
                      <a:pt x="1607" y="384"/>
                    </a:cubicBezTo>
                    <a:cubicBezTo>
                      <a:pt x="1059" y="667"/>
                      <a:pt x="586" y="1064"/>
                      <a:pt x="208" y="1574"/>
                    </a:cubicBezTo>
                    <a:cubicBezTo>
                      <a:pt x="190" y="1537"/>
                      <a:pt x="152" y="1480"/>
                      <a:pt x="133" y="1442"/>
                    </a:cubicBezTo>
                    <a:lnTo>
                      <a:pt x="1" y="1726"/>
                    </a:lnTo>
                    <a:cubicBezTo>
                      <a:pt x="813" y="3086"/>
                      <a:pt x="643" y="5317"/>
                      <a:pt x="57" y="6829"/>
                    </a:cubicBezTo>
                    <a:lnTo>
                      <a:pt x="227" y="7037"/>
                    </a:lnTo>
                    <a:lnTo>
                      <a:pt x="227" y="6999"/>
                    </a:lnTo>
                    <a:cubicBezTo>
                      <a:pt x="927" y="7623"/>
                      <a:pt x="1721" y="8133"/>
                      <a:pt x="2571" y="8511"/>
                    </a:cubicBezTo>
                    <a:cubicBezTo>
                      <a:pt x="2993" y="8683"/>
                      <a:pt x="3480" y="8900"/>
                      <a:pt x="3954" y="8900"/>
                    </a:cubicBezTo>
                    <a:cubicBezTo>
                      <a:pt x="4159" y="8900"/>
                      <a:pt x="4362" y="8860"/>
                      <a:pt x="4556" y="8757"/>
                    </a:cubicBezTo>
                    <a:cubicBezTo>
                      <a:pt x="5671" y="8190"/>
                      <a:pt x="5312" y="6602"/>
                      <a:pt x="4102" y="6413"/>
                    </a:cubicBezTo>
                    <a:cubicBezTo>
                      <a:pt x="4045" y="6413"/>
                      <a:pt x="4008" y="6508"/>
                      <a:pt x="4083" y="6527"/>
                    </a:cubicBezTo>
                    <a:cubicBezTo>
                      <a:pt x="4990" y="6772"/>
                      <a:pt x="5387" y="7925"/>
                      <a:pt x="4499" y="8473"/>
                    </a:cubicBezTo>
                    <a:cubicBezTo>
                      <a:pt x="4312" y="8594"/>
                      <a:pt x="4107" y="8642"/>
                      <a:pt x="3896" y="8642"/>
                    </a:cubicBezTo>
                    <a:cubicBezTo>
                      <a:pt x="3447" y="8642"/>
                      <a:pt x="2970" y="8427"/>
                      <a:pt x="2571" y="8247"/>
                    </a:cubicBezTo>
                    <a:cubicBezTo>
                      <a:pt x="1777" y="7887"/>
                      <a:pt x="1059" y="7396"/>
                      <a:pt x="397" y="6829"/>
                    </a:cubicBezTo>
                    <a:cubicBezTo>
                      <a:pt x="379" y="6791"/>
                      <a:pt x="341" y="6791"/>
                      <a:pt x="303" y="6791"/>
                    </a:cubicBezTo>
                    <a:cubicBezTo>
                      <a:pt x="813" y="5317"/>
                      <a:pt x="1021" y="3086"/>
                      <a:pt x="246" y="1650"/>
                    </a:cubicBezTo>
                    <a:cubicBezTo>
                      <a:pt x="757" y="1064"/>
                      <a:pt x="1399" y="610"/>
                      <a:pt x="2117" y="346"/>
                    </a:cubicBezTo>
                    <a:cubicBezTo>
                      <a:pt x="2306" y="251"/>
                      <a:pt x="2514" y="195"/>
                      <a:pt x="2722" y="195"/>
                    </a:cubicBezTo>
                    <a:cubicBezTo>
                      <a:pt x="3686" y="440"/>
                      <a:pt x="3025" y="1045"/>
                      <a:pt x="2798" y="1253"/>
                    </a:cubicBezTo>
                    <a:cubicBezTo>
                      <a:pt x="2477" y="1555"/>
                      <a:pt x="2136" y="1839"/>
                      <a:pt x="1777" y="2085"/>
                    </a:cubicBezTo>
                    <a:cubicBezTo>
                      <a:pt x="1702" y="2141"/>
                      <a:pt x="1721" y="2255"/>
                      <a:pt x="1796" y="2293"/>
                    </a:cubicBezTo>
                    <a:cubicBezTo>
                      <a:pt x="1726" y="2328"/>
                      <a:pt x="1753" y="2427"/>
                      <a:pt x="1817" y="2427"/>
                    </a:cubicBezTo>
                    <a:cubicBezTo>
                      <a:pt x="1823" y="2427"/>
                      <a:pt x="1828" y="2426"/>
                      <a:pt x="1834" y="2425"/>
                    </a:cubicBezTo>
                    <a:cubicBezTo>
                      <a:pt x="2685" y="2236"/>
                      <a:pt x="3554" y="2141"/>
                      <a:pt x="4442" y="2123"/>
                    </a:cubicBezTo>
                    <a:cubicBezTo>
                      <a:pt x="5047" y="2123"/>
                      <a:pt x="5860" y="2406"/>
                      <a:pt x="5690" y="3143"/>
                    </a:cubicBezTo>
                    <a:cubicBezTo>
                      <a:pt x="5576" y="3729"/>
                      <a:pt x="4915" y="3956"/>
                      <a:pt x="4386" y="4088"/>
                    </a:cubicBezTo>
                    <a:cubicBezTo>
                      <a:pt x="4291" y="4107"/>
                      <a:pt x="4291" y="4258"/>
                      <a:pt x="4386" y="4296"/>
                    </a:cubicBezTo>
                    <a:cubicBezTo>
                      <a:pt x="4348" y="4315"/>
                      <a:pt x="4367" y="4391"/>
                      <a:pt x="4423" y="4391"/>
                    </a:cubicBezTo>
                    <a:cubicBezTo>
                      <a:pt x="4508" y="4381"/>
                      <a:pt x="4594" y="4377"/>
                      <a:pt x="4678" y="4377"/>
                    </a:cubicBezTo>
                    <a:cubicBezTo>
                      <a:pt x="4933" y="4377"/>
                      <a:pt x="5184" y="4419"/>
                      <a:pt x="5425" y="4504"/>
                    </a:cubicBezTo>
                    <a:cubicBezTo>
                      <a:pt x="5614" y="4561"/>
                      <a:pt x="5784" y="4655"/>
                      <a:pt x="5936" y="4750"/>
                    </a:cubicBezTo>
                    <a:cubicBezTo>
                      <a:pt x="6200" y="4939"/>
                      <a:pt x="6332" y="5374"/>
                      <a:pt x="6068" y="5619"/>
                    </a:cubicBezTo>
                    <a:cubicBezTo>
                      <a:pt x="5520" y="6111"/>
                      <a:pt x="4801" y="6167"/>
                      <a:pt x="4102" y="6167"/>
                    </a:cubicBezTo>
                    <a:cubicBezTo>
                      <a:pt x="3989" y="6167"/>
                      <a:pt x="3970" y="6338"/>
                      <a:pt x="4083" y="6375"/>
                    </a:cubicBezTo>
                    <a:lnTo>
                      <a:pt x="4121" y="6375"/>
                    </a:lnTo>
                    <a:cubicBezTo>
                      <a:pt x="4251" y="6395"/>
                      <a:pt x="4380" y="6404"/>
                      <a:pt x="4509" y="6404"/>
                    </a:cubicBezTo>
                    <a:cubicBezTo>
                      <a:pt x="4887" y="6404"/>
                      <a:pt x="5257" y="6322"/>
                      <a:pt x="5595" y="6167"/>
                    </a:cubicBezTo>
                    <a:cubicBezTo>
                      <a:pt x="5936" y="5997"/>
                      <a:pt x="6446" y="5714"/>
                      <a:pt x="6503" y="5298"/>
                    </a:cubicBezTo>
                    <a:cubicBezTo>
                      <a:pt x="6591" y="4538"/>
                      <a:pt x="5439" y="4274"/>
                      <a:pt x="4733" y="4274"/>
                    </a:cubicBezTo>
                    <a:cubicBezTo>
                      <a:pt x="4684" y="4274"/>
                      <a:pt x="4637" y="4275"/>
                      <a:pt x="4594" y="4277"/>
                    </a:cubicBezTo>
                    <a:cubicBezTo>
                      <a:pt x="5387" y="4050"/>
                      <a:pt x="6559" y="3219"/>
                      <a:pt x="5803" y="2312"/>
                    </a:cubicBezTo>
                    <a:cubicBezTo>
                      <a:pt x="5531" y="1991"/>
                      <a:pt x="5081" y="1929"/>
                      <a:pt x="4663" y="1929"/>
                    </a:cubicBezTo>
                    <a:cubicBezTo>
                      <a:pt x="4588" y="1929"/>
                      <a:pt x="4514" y="1931"/>
                      <a:pt x="4442" y="1934"/>
                    </a:cubicBezTo>
                    <a:cubicBezTo>
                      <a:pt x="3592" y="1934"/>
                      <a:pt x="2760" y="2066"/>
                      <a:pt x="1928" y="2293"/>
                    </a:cubicBezTo>
                    <a:cubicBezTo>
                      <a:pt x="2439" y="1934"/>
                      <a:pt x="4234" y="686"/>
                      <a:pt x="3157" y="100"/>
                    </a:cubicBezTo>
                    <a:cubicBezTo>
                      <a:pt x="3031" y="29"/>
                      <a:pt x="2892" y="0"/>
                      <a:pt x="27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1"/>
              <p:cNvSpPr/>
              <p:nvPr/>
            </p:nvSpPr>
            <p:spPr>
              <a:xfrm>
                <a:off x="5378978" y="2870377"/>
                <a:ext cx="338503" cy="471272"/>
              </a:xfrm>
              <a:custGeom>
                <a:rect b="b" l="l" r="r" t="t"/>
                <a:pathLst>
                  <a:path extrusionOk="0" h="8448" w="6068">
                    <a:moveTo>
                      <a:pt x="2476" y="1"/>
                    </a:moveTo>
                    <a:cubicBezTo>
                      <a:pt x="2268" y="1"/>
                      <a:pt x="2060" y="57"/>
                      <a:pt x="1871" y="152"/>
                    </a:cubicBezTo>
                    <a:cubicBezTo>
                      <a:pt x="1153" y="416"/>
                      <a:pt x="510" y="870"/>
                      <a:pt x="0" y="1456"/>
                    </a:cubicBezTo>
                    <a:cubicBezTo>
                      <a:pt x="775" y="2892"/>
                      <a:pt x="567" y="5142"/>
                      <a:pt x="57" y="6597"/>
                    </a:cubicBezTo>
                    <a:cubicBezTo>
                      <a:pt x="95" y="6597"/>
                      <a:pt x="132" y="6616"/>
                      <a:pt x="170" y="6635"/>
                    </a:cubicBezTo>
                    <a:cubicBezTo>
                      <a:pt x="813" y="7202"/>
                      <a:pt x="1550" y="7693"/>
                      <a:pt x="2344" y="8053"/>
                    </a:cubicBezTo>
                    <a:cubicBezTo>
                      <a:pt x="2730" y="8233"/>
                      <a:pt x="3212" y="8448"/>
                      <a:pt x="3665" y="8448"/>
                    </a:cubicBezTo>
                    <a:cubicBezTo>
                      <a:pt x="3878" y="8448"/>
                      <a:pt x="4085" y="8400"/>
                      <a:pt x="4272" y="8279"/>
                    </a:cubicBezTo>
                    <a:cubicBezTo>
                      <a:pt x="5141" y="7731"/>
                      <a:pt x="4744" y="6578"/>
                      <a:pt x="3837" y="6333"/>
                    </a:cubicBezTo>
                    <a:cubicBezTo>
                      <a:pt x="3761" y="6314"/>
                      <a:pt x="3799" y="6219"/>
                      <a:pt x="3875" y="6219"/>
                    </a:cubicBezTo>
                    <a:lnTo>
                      <a:pt x="3875" y="6200"/>
                    </a:lnTo>
                    <a:lnTo>
                      <a:pt x="3818" y="6200"/>
                    </a:lnTo>
                    <a:cubicBezTo>
                      <a:pt x="3705" y="6162"/>
                      <a:pt x="3724" y="5992"/>
                      <a:pt x="3856" y="5992"/>
                    </a:cubicBezTo>
                    <a:cubicBezTo>
                      <a:pt x="4555" y="5992"/>
                      <a:pt x="5274" y="5936"/>
                      <a:pt x="5822" y="5444"/>
                    </a:cubicBezTo>
                    <a:cubicBezTo>
                      <a:pt x="6067" y="5198"/>
                      <a:pt x="5954" y="4764"/>
                      <a:pt x="5689" y="4575"/>
                    </a:cubicBezTo>
                    <a:cubicBezTo>
                      <a:pt x="5538" y="4461"/>
                      <a:pt x="5368" y="4386"/>
                      <a:pt x="5198" y="4310"/>
                    </a:cubicBezTo>
                    <a:cubicBezTo>
                      <a:pt x="4946" y="4221"/>
                      <a:pt x="4682" y="4190"/>
                      <a:pt x="4416" y="4190"/>
                    </a:cubicBezTo>
                    <a:cubicBezTo>
                      <a:pt x="4343" y="4190"/>
                      <a:pt x="4269" y="4193"/>
                      <a:pt x="4196" y="4197"/>
                    </a:cubicBezTo>
                    <a:cubicBezTo>
                      <a:pt x="4190" y="4199"/>
                      <a:pt x="4184" y="4200"/>
                      <a:pt x="4179" y="4200"/>
                    </a:cubicBezTo>
                    <a:cubicBezTo>
                      <a:pt x="4136" y="4200"/>
                      <a:pt x="4123" y="4136"/>
                      <a:pt x="4140" y="4102"/>
                    </a:cubicBezTo>
                    <a:cubicBezTo>
                      <a:pt x="4045" y="4064"/>
                      <a:pt x="4045" y="3913"/>
                      <a:pt x="4140" y="3894"/>
                    </a:cubicBezTo>
                    <a:cubicBezTo>
                      <a:pt x="4669" y="3762"/>
                      <a:pt x="5330" y="3535"/>
                      <a:pt x="5444" y="2949"/>
                    </a:cubicBezTo>
                    <a:cubicBezTo>
                      <a:pt x="5614" y="2212"/>
                      <a:pt x="4801" y="1929"/>
                      <a:pt x="4196" y="1929"/>
                    </a:cubicBezTo>
                    <a:cubicBezTo>
                      <a:pt x="3327" y="1947"/>
                      <a:pt x="2457" y="2042"/>
                      <a:pt x="1588" y="2231"/>
                    </a:cubicBezTo>
                    <a:cubicBezTo>
                      <a:pt x="1582" y="2232"/>
                      <a:pt x="1577" y="2233"/>
                      <a:pt x="1571" y="2233"/>
                    </a:cubicBezTo>
                    <a:cubicBezTo>
                      <a:pt x="1507" y="2233"/>
                      <a:pt x="1482" y="2134"/>
                      <a:pt x="1569" y="2099"/>
                    </a:cubicBezTo>
                    <a:cubicBezTo>
                      <a:pt x="1474" y="2061"/>
                      <a:pt x="1456" y="1947"/>
                      <a:pt x="1531" y="1891"/>
                    </a:cubicBezTo>
                    <a:cubicBezTo>
                      <a:pt x="1890" y="1645"/>
                      <a:pt x="2249" y="1361"/>
                      <a:pt x="2571" y="1059"/>
                    </a:cubicBezTo>
                    <a:cubicBezTo>
                      <a:pt x="2779" y="851"/>
                      <a:pt x="3440" y="246"/>
                      <a:pt x="24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1"/>
              <p:cNvSpPr/>
              <p:nvPr/>
            </p:nvSpPr>
            <p:spPr>
              <a:xfrm>
                <a:off x="3057142" y="1703130"/>
                <a:ext cx="1595395" cy="1032246"/>
              </a:xfrm>
              <a:custGeom>
                <a:rect b="b" l="l" r="r" t="t"/>
                <a:pathLst>
                  <a:path extrusionOk="0" h="18504" w="28599">
                    <a:moveTo>
                      <a:pt x="1947" y="1"/>
                    </a:moveTo>
                    <a:cubicBezTo>
                      <a:pt x="360" y="3252"/>
                      <a:pt x="0" y="7089"/>
                      <a:pt x="794" y="10642"/>
                    </a:cubicBezTo>
                    <a:cubicBezTo>
                      <a:pt x="927" y="11209"/>
                      <a:pt x="1135" y="11776"/>
                      <a:pt x="1380" y="12325"/>
                    </a:cubicBezTo>
                    <a:lnTo>
                      <a:pt x="1342" y="12325"/>
                    </a:lnTo>
                    <a:cubicBezTo>
                      <a:pt x="1361" y="12362"/>
                      <a:pt x="1380" y="12400"/>
                      <a:pt x="1418" y="12457"/>
                    </a:cubicBezTo>
                    <a:lnTo>
                      <a:pt x="1418" y="12438"/>
                    </a:lnTo>
                    <a:cubicBezTo>
                      <a:pt x="1456" y="12514"/>
                      <a:pt x="1494" y="12589"/>
                      <a:pt x="1531" y="12665"/>
                    </a:cubicBezTo>
                    <a:cubicBezTo>
                      <a:pt x="1588" y="12797"/>
                      <a:pt x="1664" y="12910"/>
                      <a:pt x="1720" y="13043"/>
                    </a:cubicBezTo>
                    <a:cubicBezTo>
                      <a:pt x="1985" y="13477"/>
                      <a:pt x="2306" y="13893"/>
                      <a:pt x="2666" y="14271"/>
                    </a:cubicBezTo>
                    <a:cubicBezTo>
                      <a:pt x="3686" y="15292"/>
                      <a:pt x="4971" y="16048"/>
                      <a:pt x="6257" y="16691"/>
                    </a:cubicBezTo>
                    <a:cubicBezTo>
                      <a:pt x="8493" y="17793"/>
                      <a:pt x="10985" y="18503"/>
                      <a:pt x="13494" y="18503"/>
                    </a:cubicBezTo>
                    <a:cubicBezTo>
                      <a:pt x="13955" y="18503"/>
                      <a:pt x="14416" y="18479"/>
                      <a:pt x="14876" y="18430"/>
                    </a:cubicBezTo>
                    <a:lnTo>
                      <a:pt x="14895" y="18430"/>
                    </a:lnTo>
                    <a:cubicBezTo>
                      <a:pt x="15235" y="18335"/>
                      <a:pt x="15575" y="18241"/>
                      <a:pt x="15915" y="18165"/>
                    </a:cubicBezTo>
                    <a:cubicBezTo>
                      <a:pt x="17616" y="17560"/>
                      <a:pt x="19374" y="17201"/>
                      <a:pt x="21151" y="17069"/>
                    </a:cubicBezTo>
                    <a:cubicBezTo>
                      <a:pt x="21520" y="17040"/>
                      <a:pt x="21921" y="16998"/>
                      <a:pt x="22313" y="16998"/>
                    </a:cubicBezTo>
                    <a:cubicBezTo>
                      <a:pt x="22706" y="16998"/>
                      <a:pt x="23088" y="17040"/>
                      <a:pt x="23419" y="17182"/>
                    </a:cubicBezTo>
                    <a:lnTo>
                      <a:pt x="23476" y="17163"/>
                    </a:lnTo>
                    <a:lnTo>
                      <a:pt x="23892" y="17088"/>
                    </a:lnTo>
                    <a:lnTo>
                      <a:pt x="23948" y="17088"/>
                    </a:lnTo>
                    <a:cubicBezTo>
                      <a:pt x="23967" y="17069"/>
                      <a:pt x="23986" y="17050"/>
                      <a:pt x="24005" y="17031"/>
                    </a:cubicBezTo>
                    <a:lnTo>
                      <a:pt x="24326" y="16766"/>
                    </a:lnTo>
                    <a:lnTo>
                      <a:pt x="24326" y="16766"/>
                    </a:lnTo>
                    <a:lnTo>
                      <a:pt x="24213" y="16785"/>
                    </a:lnTo>
                    <a:cubicBezTo>
                      <a:pt x="27521" y="13232"/>
                      <a:pt x="28598" y="7807"/>
                      <a:pt x="27559" y="2968"/>
                    </a:cubicBezTo>
                    <a:lnTo>
                      <a:pt x="27559" y="2968"/>
                    </a:lnTo>
                    <a:cubicBezTo>
                      <a:pt x="27492" y="2982"/>
                      <a:pt x="27425" y="2995"/>
                      <a:pt x="27351" y="2995"/>
                    </a:cubicBezTo>
                    <a:cubicBezTo>
                      <a:pt x="27321" y="2995"/>
                      <a:pt x="27289" y="2993"/>
                      <a:pt x="27256" y="2987"/>
                    </a:cubicBezTo>
                    <a:lnTo>
                      <a:pt x="27256" y="2987"/>
                    </a:lnTo>
                    <a:cubicBezTo>
                      <a:pt x="28315" y="7826"/>
                      <a:pt x="27256" y="13364"/>
                      <a:pt x="23684" y="16918"/>
                    </a:cubicBezTo>
                    <a:cubicBezTo>
                      <a:pt x="23665" y="16936"/>
                      <a:pt x="23665" y="16955"/>
                      <a:pt x="23646" y="16993"/>
                    </a:cubicBezTo>
                    <a:cubicBezTo>
                      <a:pt x="23173" y="16747"/>
                      <a:pt x="22625" y="16747"/>
                      <a:pt x="22077" y="16747"/>
                    </a:cubicBezTo>
                    <a:cubicBezTo>
                      <a:pt x="19639" y="16804"/>
                      <a:pt x="17238" y="17296"/>
                      <a:pt x="14989" y="18222"/>
                    </a:cubicBezTo>
                    <a:cubicBezTo>
                      <a:pt x="14951" y="18222"/>
                      <a:pt x="14932" y="18241"/>
                      <a:pt x="14914" y="18260"/>
                    </a:cubicBezTo>
                    <a:cubicBezTo>
                      <a:pt x="14648" y="18272"/>
                      <a:pt x="14383" y="18278"/>
                      <a:pt x="14118" y="18278"/>
                    </a:cubicBezTo>
                    <a:cubicBezTo>
                      <a:pt x="11909" y="18278"/>
                      <a:pt x="9714" y="17856"/>
                      <a:pt x="7655" y="17012"/>
                    </a:cubicBezTo>
                    <a:cubicBezTo>
                      <a:pt x="5387" y="16105"/>
                      <a:pt x="2760" y="14706"/>
                      <a:pt x="1664" y="12381"/>
                    </a:cubicBezTo>
                    <a:cubicBezTo>
                      <a:pt x="586" y="10056"/>
                      <a:pt x="492" y="7013"/>
                      <a:pt x="851" y="4462"/>
                    </a:cubicBezTo>
                    <a:cubicBezTo>
                      <a:pt x="1078" y="2968"/>
                      <a:pt x="1531" y="1494"/>
                      <a:pt x="2174" y="133"/>
                    </a:cubicBezTo>
                    <a:cubicBezTo>
                      <a:pt x="2136" y="95"/>
                      <a:pt x="2098" y="39"/>
                      <a:pt x="20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1"/>
              <p:cNvSpPr/>
              <p:nvPr/>
            </p:nvSpPr>
            <p:spPr>
              <a:xfrm>
                <a:off x="2903175" y="3892080"/>
                <a:ext cx="1449908" cy="1321268"/>
              </a:xfrm>
              <a:custGeom>
                <a:rect b="b" l="l" r="r" t="t"/>
                <a:pathLst>
                  <a:path extrusionOk="0" h="23685" w="25991">
                    <a:moveTo>
                      <a:pt x="8327" y="12022"/>
                    </a:moveTo>
                    <a:cubicBezTo>
                      <a:pt x="8835" y="12022"/>
                      <a:pt x="9334" y="12072"/>
                      <a:pt x="9811" y="12192"/>
                    </a:cubicBezTo>
                    <a:lnTo>
                      <a:pt x="9848" y="12192"/>
                    </a:lnTo>
                    <a:cubicBezTo>
                      <a:pt x="9848" y="12362"/>
                      <a:pt x="9830" y="12514"/>
                      <a:pt x="9830" y="12684"/>
                    </a:cubicBezTo>
                    <a:cubicBezTo>
                      <a:pt x="9754" y="14971"/>
                      <a:pt x="9433" y="17239"/>
                      <a:pt x="8903" y="19469"/>
                    </a:cubicBezTo>
                    <a:cubicBezTo>
                      <a:pt x="8884" y="19526"/>
                      <a:pt x="8922" y="19602"/>
                      <a:pt x="8979" y="19620"/>
                    </a:cubicBezTo>
                    <a:cubicBezTo>
                      <a:pt x="8999" y="19631"/>
                      <a:pt x="9019" y="19635"/>
                      <a:pt x="9039" y="19635"/>
                    </a:cubicBezTo>
                    <a:cubicBezTo>
                      <a:pt x="9091" y="19635"/>
                      <a:pt x="9135" y="19600"/>
                      <a:pt x="9149" y="19545"/>
                    </a:cubicBezTo>
                    <a:cubicBezTo>
                      <a:pt x="9168" y="19488"/>
                      <a:pt x="9187" y="19431"/>
                      <a:pt x="9206" y="19375"/>
                    </a:cubicBezTo>
                    <a:lnTo>
                      <a:pt x="9244" y="19394"/>
                    </a:lnTo>
                    <a:lnTo>
                      <a:pt x="9376" y="20433"/>
                    </a:lnTo>
                    <a:lnTo>
                      <a:pt x="9130" y="20755"/>
                    </a:lnTo>
                    <a:cubicBezTo>
                      <a:pt x="9036" y="20849"/>
                      <a:pt x="8922" y="20962"/>
                      <a:pt x="8809" y="21038"/>
                    </a:cubicBezTo>
                    <a:cubicBezTo>
                      <a:pt x="8412" y="21378"/>
                      <a:pt x="7958" y="21662"/>
                      <a:pt x="7486" y="21889"/>
                    </a:cubicBezTo>
                    <a:cubicBezTo>
                      <a:pt x="6654" y="22323"/>
                      <a:pt x="5804" y="22664"/>
                      <a:pt x="4896" y="22928"/>
                    </a:cubicBezTo>
                    <a:cubicBezTo>
                      <a:pt x="4266" y="23116"/>
                      <a:pt x="3579" y="23294"/>
                      <a:pt x="2895" y="23294"/>
                    </a:cubicBezTo>
                    <a:cubicBezTo>
                      <a:pt x="2615" y="23294"/>
                      <a:pt x="2336" y="23264"/>
                      <a:pt x="2061" y="23193"/>
                    </a:cubicBezTo>
                    <a:cubicBezTo>
                      <a:pt x="965" y="22890"/>
                      <a:pt x="152" y="21870"/>
                      <a:pt x="492" y="20792"/>
                    </a:cubicBezTo>
                    <a:lnTo>
                      <a:pt x="492" y="20792"/>
                    </a:lnTo>
                    <a:cubicBezTo>
                      <a:pt x="511" y="20906"/>
                      <a:pt x="530" y="21019"/>
                      <a:pt x="587" y="21114"/>
                    </a:cubicBezTo>
                    <a:cubicBezTo>
                      <a:pt x="987" y="22182"/>
                      <a:pt x="2010" y="22542"/>
                      <a:pt x="3049" y="22542"/>
                    </a:cubicBezTo>
                    <a:cubicBezTo>
                      <a:pt x="3481" y="22542"/>
                      <a:pt x="3916" y="22480"/>
                      <a:pt x="4310" y="22380"/>
                    </a:cubicBezTo>
                    <a:cubicBezTo>
                      <a:pt x="6011" y="21964"/>
                      <a:pt x="7788" y="21076"/>
                      <a:pt x="8998" y="19772"/>
                    </a:cubicBezTo>
                    <a:cubicBezTo>
                      <a:pt x="9017" y="19734"/>
                      <a:pt x="9017" y="19658"/>
                      <a:pt x="8960" y="19639"/>
                    </a:cubicBezTo>
                    <a:cubicBezTo>
                      <a:pt x="8951" y="19630"/>
                      <a:pt x="8941" y="19625"/>
                      <a:pt x="8932" y="19625"/>
                    </a:cubicBezTo>
                    <a:cubicBezTo>
                      <a:pt x="8922" y="19625"/>
                      <a:pt x="8913" y="19630"/>
                      <a:pt x="8903" y="19639"/>
                    </a:cubicBezTo>
                    <a:cubicBezTo>
                      <a:pt x="7958" y="20339"/>
                      <a:pt x="7051" y="21019"/>
                      <a:pt x="5974" y="21492"/>
                    </a:cubicBezTo>
                    <a:cubicBezTo>
                      <a:pt x="5135" y="21878"/>
                      <a:pt x="4072" y="22292"/>
                      <a:pt x="3074" y="22292"/>
                    </a:cubicBezTo>
                    <a:cubicBezTo>
                      <a:pt x="2654" y="22292"/>
                      <a:pt x="2247" y="22219"/>
                      <a:pt x="1872" y="22040"/>
                    </a:cubicBezTo>
                    <a:cubicBezTo>
                      <a:pt x="1003" y="21643"/>
                      <a:pt x="454" y="20698"/>
                      <a:pt x="946" y="19772"/>
                    </a:cubicBezTo>
                    <a:cubicBezTo>
                      <a:pt x="1229" y="19205"/>
                      <a:pt x="1796" y="18770"/>
                      <a:pt x="2326" y="18449"/>
                    </a:cubicBezTo>
                    <a:cubicBezTo>
                      <a:pt x="2960" y="18049"/>
                      <a:pt x="3674" y="17810"/>
                      <a:pt x="4375" y="17810"/>
                    </a:cubicBezTo>
                    <a:cubicBezTo>
                      <a:pt x="5033" y="17810"/>
                      <a:pt x="5680" y="18020"/>
                      <a:pt x="6238" y="18505"/>
                    </a:cubicBezTo>
                    <a:cubicBezTo>
                      <a:pt x="6264" y="18526"/>
                      <a:pt x="6291" y="18535"/>
                      <a:pt x="6317" y="18535"/>
                    </a:cubicBezTo>
                    <a:cubicBezTo>
                      <a:pt x="6407" y="18535"/>
                      <a:pt x="6482" y="18428"/>
                      <a:pt x="6408" y="18354"/>
                    </a:cubicBezTo>
                    <a:cubicBezTo>
                      <a:pt x="5879" y="17882"/>
                      <a:pt x="5199" y="17598"/>
                      <a:pt x="4499" y="17579"/>
                    </a:cubicBezTo>
                    <a:cubicBezTo>
                      <a:pt x="4499" y="17579"/>
                      <a:pt x="4499" y="17560"/>
                      <a:pt x="4499" y="17560"/>
                    </a:cubicBezTo>
                    <a:cubicBezTo>
                      <a:pt x="4216" y="16747"/>
                      <a:pt x="3951" y="15935"/>
                      <a:pt x="3743" y="15103"/>
                    </a:cubicBezTo>
                    <a:cubicBezTo>
                      <a:pt x="3630" y="14725"/>
                      <a:pt x="3554" y="14328"/>
                      <a:pt x="3479" y="13931"/>
                    </a:cubicBezTo>
                    <a:cubicBezTo>
                      <a:pt x="3403" y="13685"/>
                      <a:pt x="3403" y="13421"/>
                      <a:pt x="3479" y="13175"/>
                    </a:cubicBezTo>
                    <a:cubicBezTo>
                      <a:pt x="3630" y="12778"/>
                      <a:pt x="3724" y="12835"/>
                      <a:pt x="4159" y="12721"/>
                    </a:cubicBezTo>
                    <a:cubicBezTo>
                      <a:pt x="5450" y="12402"/>
                      <a:pt x="6924" y="12022"/>
                      <a:pt x="8327" y="12022"/>
                    </a:cubicBezTo>
                    <a:close/>
                    <a:moveTo>
                      <a:pt x="1418" y="1"/>
                    </a:moveTo>
                    <a:cubicBezTo>
                      <a:pt x="1418" y="133"/>
                      <a:pt x="1400" y="284"/>
                      <a:pt x="1400" y="417"/>
                    </a:cubicBezTo>
                    <a:lnTo>
                      <a:pt x="1475" y="455"/>
                    </a:lnTo>
                    <a:cubicBezTo>
                      <a:pt x="1437" y="455"/>
                      <a:pt x="1418" y="473"/>
                      <a:pt x="1400" y="511"/>
                    </a:cubicBezTo>
                    <a:lnTo>
                      <a:pt x="1400" y="549"/>
                    </a:lnTo>
                    <a:cubicBezTo>
                      <a:pt x="1400" y="606"/>
                      <a:pt x="1381" y="662"/>
                      <a:pt x="1362" y="719"/>
                    </a:cubicBezTo>
                    <a:cubicBezTo>
                      <a:pt x="1286" y="2761"/>
                      <a:pt x="1456" y="4802"/>
                      <a:pt x="1853" y="6824"/>
                    </a:cubicBezTo>
                    <a:cubicBezTo>
                      <a:pt x="2231" y="8752"/>
                      <a:pt x="2723" y="10775"/>
                      <a:pt x="3592" y="12570"/>
                    </a:cubicBezTo>
                    <a:cubicBezTo>
                      <a:pt x="3498" y="12589"/>
                      <a:pt x="3422" y="12646"/>
                      <a:pt x="3327" y="12703"/>
                    </a:cubicBezTo>
                    <a:cubicBezTo>
                      <a:pt x="2855" y="13043"/>
                      <a:pt x="3195" y="13837"/>
                      <a:pt x="3290" y="14309"/>
                    </a:cubicBezTo>
                    <a:cubicBezTo>
                      <a:pt x="3516" y="15443"/>
                      <a:pt x="3857" y="16540"/>
                      <a:pt x="4329" y="17598"/>
                    </a:cubicBezTo>
                    <a:cubicBezTo>
                      <a:pt x="3706" y="17598"/>
                      <a:pt x="3082" y="17749"/>
                      <a:pt x="2534" y="18033"/>
                    </a:cubicBezTo>
                    <a:cubicBezTo>
                      <a:pt x="1589" y="18505"/>
                      <a:pt x="436" y="19450"/>
                      <a:pt x="473" y="20584"/>
                    </a:cubicBezTo>
                    <a:cubicBezTo>
                      <a:pt x="1" y="21397"/>
                      <a:pt x="341" y="22418"/>
                      <a:pt x="1116" y="22966"/>
                    </a:cubicBezTo>
                    <a:cubicBezTo>
                      <a:pt x="1655" y="23358"/>
                      <a:pt x="2280" y="23496"/>
                      <a:pt x="2917" y="23496"/>
                    </a:cubicBezTo>
                    <a:cubicBezTo>
                      <a:pt x="3510" y="23496"/>
                      <a:pt x="4114" y="23376"/>
                      <a:pt x="4669" y="23231"/>
                    </a:cubicBezTo>
                    <a:cubicBezTo>
                      <a:pt x="5671" y="22966"/>
                      <a:pt x="11266" y="21057"/>
                      <a:pt x="9376" y="19280"/>
                    </a:cubicBezTo>
                    <a:cubicBezTo>
                      <a:pt x="9357" y="19261"/>
                      <a:pt x="9333" y="19252"/>
                      <a:pt x="9312" y="19252"/>
                    </a:cubicBezTo>
                    <a:cubicBezTo>
                      <a:pt x="9291" y="19252"/>
                      <a:pt x="9272" y="19261"/>
                      <a:pt x="9262" y="19280"/>
                    </a:cubicBezTo>
                    <a:cubicBezTo>
                      <a:pt x="9867" y="17371"/>
                      <a:pt x="9962" y="15292"/>
                      <a:pt x="10056" y="13307"/>
                    </a:cubicBezTo>
                    <a:cubicBezTo>
                      <a:pt x="10151" y="11001"/>
                      <a:pt x="10359" y="8714"/>
                      <a:pt x="10680" y="6446"/>
                    </a:cubicBezTo>
                    <a:lnTo>
                      <a:pt x="10567" y="6427"/>
                    </a:lnTo>
                    <a:cubicBezTo>
                      <a:pt x="10037" y="8185"/>
                      <a:pt x="9962" y="10113"/>
                      <a:pt x="9867" y="11965"/>
                    </a:cubicBezTo>
                    <a:cubicBezTo>
                      <a:pt x="9431" y="11850"/>
                      <a:pt x="8995" y="11807"/>
                      <a:pt x="8559" y="11807"/>
                    </a:cubicBezTo>
                    <a:cubicBezTo>
                      <a:pt x="7994" y="11807"/>
                      <a:pt x="7428" y="11880"/>
                      <a:pt x="6862" y="11965"/>
                    </a:cubicBezTo>
                    <a:cubicBezTo>
                      <a:pt x="6238" y="12041"/>
                      <a:pt x="5633" y="12154"/>
                      <a:pt x="5010" y="12287"/>
                    </a:cubicBezTo>
                    <a:cubicBezTo>
                      <a:pt x="4707" y="12343"/>
                      <a:pt x="4178" y="12400"/>
                      <a:pt x="3762" y="12514"/>
                    </a:cubicBezTo>
                    <a:cubicBezTo>
                      <a:pt x="3157" y="10661"/>
                      <a:pt x="2515" y="8828"/>
                      <a:pt x="2137" y="6900"/>
                    </a:cubicBezTo>
                    <a:cubicBezTo>
                      <a:pt x="1778" y="4802"/>
                      <a:pt x="1607" y="2704"/>
                      <a:pt x="1626" y="587"/>
                    </a:cubicBezTo>
                    <a:cubicBezTo>
                      <a:pt x="1626" y="568"/>
                      <a:pt x="1626" y="549"/>
                      <a:pt x="1607" y="530"/>
                    </a:cubicBezTo>
                    <a:lnTo>
                      <a:pt x="1607" y="530"/>
                    </a:lnTo>
                    <a:cubicBezTo>
                      <a:pt x="2742" y="984"/>
                      <a:pt x="3895" y="1343"/>
                      <a:pt x="5085" y="1589"/>
                    </a:cubicBezTo>
                    <a:cubicBezTo>
                      <a:pt x="7127" y="2080"/>
                      <a:pt x="9187" y="2439"/>
                      <a:pt x="11266" y="2666"/>
                    </a:cubicBezTo>
                    <a:cubicBezTo>
                      <a:pt x="12633" y="2817"/>
                      <a:pt x="14013" y="2901"/>
                      <a:pt x="15392" y="2901"/>
                    </a:cubicBezTo>
                    <a:cubicBezTo>
                      <a:pt x="18150" y="2901"/>
                      <a:pt x="20906" y="2565"/>
                      <a:pt x="23552" y="1759"/>
                    </a:cubicBezTo>
                    <a:cubicBezTo>
                      <a:pt x="24024" y="1608"/>
                      <a:pt x="24497" y="1456"/>
                      <a:pt x="24969" y="1286"/>
                    </a:cubicBezTo>
                    <a:lnTo>
                      <a:pt x="24969" y="1286"/>
                    </a:lnTo>
                    <a:cubicBezTo>
                      <a:pt x="24969" y="3365"/>
                      <a:pt x="24648" y="5463"/>
                      <a:pt x="24006" y="7448"/>
                    </a:cubicBezTo>
                    <a:cubicBezTo>
                      <a:pt x="23457" y="9168"/>
                      <a:pt x="22739" y="10831"/>
                      <a:pt x="22493" y="12627"/>
                    </a:cubicBezTo>
                    <a:cubicBezTo>
                      <a:pt x="21454" y="12159"/>
                      <a:pt x="20291" y="11898"/>
                      <a:pt x="19141" y="11898"/>
                    </a:cubicBezTo>
                    <a:cubicBezTo>
                      <a:pt x="18387" y="11898"/>
                      <a:pt x="17640" y="12010"/>
                      <a:pt x="16936" y="12249"/>
                    </a:cubicBezTo>
                    <a:cubicBezTo>
                      <a:pt x="16880" y="12268"/>
                      <a:pt x="16842" y="12343"/>
                      <a:pt x="16842" y="12400"/>
                    </a:cubicBezTo>
                    <a:cubicBezTo>
                      <a:pt x="16858" y="12463"/>
                      <a:pt x="16912" y="12499"/>
                      <a:pt x="16973" y="12499"/>
                    </a:cubicBezTo>
                    <a:cubicBezTo>
                      <a:pt x="16986" y="12499"/>
                      <a:pt x="16999" y="12498"/>
                      <a:pt x="17012" y="12495"/>
                    </a:cubicBezTo>
                    <a:cubicBezTo>
                      <a:pt x="17775" y="12327"/>
                      <a:pt x="18539" y="12230"/>
                      <a:pt x="19294" y="12230"/>
                    </a:cubicBezTo>
                    <a:cubicBezTo>
                      <a:pt x="20410" y="12230"/>
                      <a:pt x="21510" y="12441"/>
                      <a:pt x="22569" y="12948"/>
                    </a:cubicBezTo>
                    <a:cubicBezTo>
                      <a:pt x="22928" y="13100"/>
                      <a:pt x="23476" y="13289"/>
                      <a:pt x="23514" y="13742"/>
                    </a:cubicBezTo>
                    <a:cubicBezTo>
                      <a:pt x="23533" y="14158"/>
                      <a:pt x="23212" y="14820"/>
                      <a:pt x="23098" y="15216"/>
                    </a:cubicBezTo>
                    <a:cubicBezTo>
                      <a:pt x="22815" y="16162"/>
                      <a:pt x="22475" y="17107"/>
                      <a:pt x="22153" y="18052"/>
                    </a:cubicBezTo>
                    <a:cubicBezTo>
                      <a:pt x="21454" y="18108"/>
                      <a:pt x="20773" y="18335"/>
                      <a:pt x="20169" y="18713"/>
                    </a:cubicBezTo>
                    <a:cubicBezTo>
                      <a:pt x="20038" y="18795"/>
                      <a:pt x="20118" y="18974"/>
                      <a:pt x="20240" y="18974"/>
                    </a:cubicBezTo>
                    <a:cubicBezTo>
                      <a:pt x="20259" y="18974"/>
                      <a:pt x="20280" y="18969"/>
                      <a:pt x="20301" y="18959"/>
                    </a:cubicBezTo>
                    <a:cubicBezTo>
                      <a:pt x="20950" y="18571"/>
                      <a:pt x="21698" y="18323"/>
                      <a:pt x="22426" y="18323"/>
                    </a:cubicBezTo>
                    <a:cubicBezTo>
                      <a:pt x="23119" y="18323"/>
                      <a:pt x="23793" y="18548"/>
                      <a:pt x="24346" y="19091"/>
                    </a:cubicBezTo>
                    <a:cubicBezTo>
                      <a:pt x="25499" y="20169"/>
                      <a:pt x="25007" y="22078"/>
                      <a:pt x="23476" y="22475"/>
                    </a:cubicBezTo>
                    <a:cubicBezTo>
                      <a:pt x="23112" y="22566"/>
                      <a:pt x="22743" y="22609"/>
                      <a:pt x="22374" y="22609"/>
                    </a:cubicBezTo>
                    <a:cubicBezTo>
                      <a:pt x="20385" y="22609"/>
                      <a:pt x="18391" y="21371"/>
                      <a:pt x="17163" y="19904"/>
                    </a:cubicBezTo>
                    <a:cubicBezTo>
                      <a:pt x="17428" y="17674"/>
                      <a:pt x="17144" y="15349"/>
                      <a:pt x="16899" y="13137"/>
                    </a:cubicBezTo>
                    <a:cubicBezTo>
                      <a:pt x="16861" y="12892"/>
                      <a:pt x="16842" y="12665"/>
                      <a:pt x="16823" y="12419"/>
                    </a:cubicBezTo>
                    <a:cubicBezTo>
                      <a:pt x="16615" y="10510"/>
                      <a:pt x="16426" y="8582"/>
                      <a:pt x="16105" y="6692"/>
                    </a:cubicBezTo>
                    <a:lnTo>
                      <a:pt x="15972" y="6711"/>
                    </a:lnTo>
                    <a:cubicBezTo>
                      <a:pt x="16086" y="8922"/>
                      <a:pt x="16426" y="11096"/>
                      <a:pt x="16653" y="13289"/>
                    </a:cubicBezTo>
                    <a:cubicBezTo>
                      <a:pt x="16861" y="15462"/>
                      <a:pt x="16936" y="17655"/>
                      <a:pt x="16918" y="19828"/>
                    </a:cubicBezTo>
                    <a:lnTo>
                      <a:pt x="16918" y="19980"/>
                    </a:lnTo>
                    <a:cubicBezTo>
                      <a:pt x="16918" y="20048"/>
                      <a:pt x="16977" y="20097"/>
                      <a:pt x="17039" y="20097"/>
                    </a:cubicBezTo>
                    <a:cubicBezTo>
                      <a:pt x="17062" y="20097"/>
                      <a:pt x="17086" y="20090"/>
                      <a:pt x="17107" y="20074"/>
                    </a:cubicBezTo>
                    <a:cubicBezTo>
                      <a:pt x="18014" y="21322"/>
                      <a:pt x="19337" y="22210"/>
                      <a:pt x="20830" y="22607"/>
                    </a:cubicBezTo>
                    <a:cubicBezTo>
                      <a:pt x="21350" y="22743"/>
                      <a:pt x="21977" y="22855"/>
                      <a:pt x="22596" y="22855"/>
                    </a:cubicBezTo>
                    <a:cubicBezTo>
                      <a:pt x="23440" y="22855"/>
                      <a:pt x="24268" y="22646"/>
                      <a:pt x="24780" y="22002"/>
                    </a:cubicBezTo>
                    <a:cubicBezTo>
                      <a:pt x="25159" y="21529"/>
                      <a:pt x="25329" y="20925"/>
                      <a:pt x="25234" y="20320"/>
                    </a:cubicBezTo>
                    <a:lnTo>
                      <a:pt x="25234" y="20320"/>
                    </a:lnTo>
                    <a:cubicBezTo>
                      <a:pt x="25858" y="21227"/>
                      <a:pt x="25555" y="22493"/>
                      <a:pt x="24573" y="23023"/>
                    </a:cubicBezTo>
                    <a:cubicBezTo>
                      <a:pt x="23966" y="23384"/>
                      <a:pt x="23238" y="23480"/>
                      <a:pt x="22532" y="23480"/>
                    </a:cubicBezTo>
                    <a:cubicBezTo>
                      <a:pt x="22314" y="23480"/>
                      <a:pt x="22098" y="23471"/>
                      <a:pt x="21889" y="23457"/>
                    </a:cubicBezTo>
                    <a:cubicBezTo>
                      <a:pt x="19866" y="23344"/>
                      <a:pt x="16332" y="22607"/>
                      <a:pt x="16880" y="19847"/>
                    </a:cubicBezTo>
                    <a:lnTo>
                      <a:pt x="16880" y="19828"/>
                    </a:lnTo>
                    <a:cubicBezTo>
                      <a:pt x="16880" y="19786"/>
                      <a:pt x="16844" y="19761"/>
                      <a:pt x="16809" y="19761"/>
                    </a:cubicBezTo>
                    <a:cubicBezTo>
                      <a:pt x="16782" y="19761"/>
                      <a:pt x="16756" y="19776"/>
                      <a:pt x="16747" y="19809"/>
                    </a:cubicBezTo>
                    <a:cubicBezTo>
                      <a:pt x="15821" y="22871"/>
                      <a:pt x="20376" y="23684"/>
                      <a:pt x="22437" y="23684"/>
                    </a:cubicBezTo>
                    <a:cubicBezTo>
                      <a:pt x="23457" y="23684"/>
                      <a:pt x="24667" y="23495"/>
                      <a:pt x="25348" y="22664"/>
                    </a:cubicBezTo>
                    <a:cubicBezTo>
                      <a:pt x="25990" y="21851"/>
                      <a:pt x="25933" y="20698"/>
                      <a:pt x="25215" y="19961"/>
                    </a:cubicBezTo>
                    <a:cubicBezTo>
                      <a:pt x="25215" y="19904"/>
                      <a:pt x="25177" y="19866"/>
                      <a:pt x="25121" y="19866"/>
                    </a:cubicBezTo>
                    <a:cubicBezTo>
                      <a:pt x="24988" y="19413"/>
                      <a:pt x="24724" y="19016"/>
                      <a:pt x="24365" y="18694"/>
                    </a:cubicBezTo>
                    <a:cubicBezTo>
                      <a:pt x="23833" y="18252"/>
                      <a:pt x="23169" y="17991"/>
                      <a:pt x="22466" y="17991"/>
                    </a:cubicBezTo>
                    <a:cubicBezTo>
                      <a:pt x="22419" y="17991"/>
                      <a:pt x="22371" y="17993"/>
                      <a:pt x="22323" y="17995"/>
                    </a:cubicBezTo>
                    <a:cubicBezTo>
                      <a:pt x="22834" y="16804"/>
                      <a:pt x="23249" y="15594"/>
                      <a:pt x="23571" y="14347"/>
                    </a:cubicBezTo>
                    <a:cubicBezTo>
                      <a:pt x="23817" y="13459"/>
                      <a:pt x="23835" y="13289"/>
                      <a:pt x="23042" y="12854"/>
                    </a:cubicBezTo>
                    <a:cubicBezTo>
                      <a:pt x="22909" y="12778"/>
                      <a:pt x="22758" y="12703"/>
                      <a:pt x="22626" y="12646"/>
                    </a:cubicBezTo>
                    <a:cubicBezTo>
                      <a:pt x="23004" y="10718"/>
                      <a:pt x="23817" y="8941"/>
                      <a:pt x="24384" y="7070"/>
                    </a:cubicBezTo>
                    <a:cubicBezTo>
                      <a:pt x="24951" y="5161"/>
                      <a:pt x="25253" y="3195"/>
                      <a:pt x="25215" y="1211"/>
                    </a:cubicBezTo>
                    <a:cubicBezTo>
                      <a:pt x="25215" y="1173"/>
                      <a:pt x="25215" y="1154"/>
                      <a:pt x="25196" y="1135"/>
                    </a:cubicBezTo>
                    <a:lnTo>
                      <a:pt x="25310" y="1078"/>
                    </a:lnTo>
                    <a:lnTo>
                      <a:pt x="25310" y="1041"/>
                    </a:lnTo>
                    <a:cubicBezTo>
                      <a:pt x="25291" y="984"/>
                      <a:pt x="25291" y="927"/>
                      <a:pt x="25272" y="870"/>
                    </a:cubicBezTo>
                    <a:cubicBezTo>
                      <a:pt x="25196" y="927"/>
                      <a:pt x="25121" y="965"/>
                      <a:pt x="25045" y="1003"/>
                    </a:cubicBezTo>
                    <a:cubicBezTo>
                      <a:pt x="23968" y="1494"/>
                      <a:pt x="22682" y="1589"/>
                      <a:pt x="21567" y="1967"/>
                    </a:cubicBezTo>
                    <a:cubicBezTo>
                      <a:pt x="21512" y="1989"/>
                      <a:pt x="21457" y="1998"/>
                      <a:pt x="21405" y="1998"/>
                    </a:cubicBezTo>
                    <a:cubicBezTo>
                      <a:pt x="21369" y="1998"/>
                      <a:pt x="21334" y="1993"/>
                      <a:pt x="21303" y="1986"/>
                    </a:cubicBezTo>
                    <a:cubicBezTo>
                      <a:pt x="20584" y="2137"/>
                      <a:pt x="19866" y="2250"/>
                      <a:pt x="19148" y="2345"/>
                    </a:cubicBezTo>
                    <a:cubicBezTo>
                      <a:pt x="19148" y="2326"/>
                      <a:pt x="19148" y="2326"/>
                      <a:pt x="19148" y="2307"/>
                    </a:cubicBezTo>
                    <a:cubicBezTo>
                      <a:pt x="19148" y="2307"/>
                      <a:pt x="19148" y="2307"/>
                      <a:pt x="19148" y="2288"/>
                    </a:cubicBezTo>
                    <a:lnTo>
                      <a:pt x="18997" y="2326"/>
                    </a:lnTo>
                    <a:cubicBezTo>
                      <a:pt x="18997" y="2345"/>
                      <a:pt x="19016" y="2345"/>
                      <a:pt x="19016" y="2364"/>
                    </a:cubicBezTo>
                    <a:lnTo>
                      <a:pt x="18600" y="2401"/>
                    </a:lnTo>
                    <a:cubicBezTo>
                      <a:pt x="17454" y="2602"/>
                      <a:pt x="16281" y="2683"/>
                      <a:pt x="15104" y="2683"/>
                    </a:cubicBezTo>
                    <a:cubicBezTo>
                      <a:pt x="13504" y="2683"/>
                      <a:pt x="11897" y="2533"/>
                      <a:pt x="10340" y="2326"/>
                    </a:cubicBezTo>
                    <a:cubicBezTo>
                      <a:pt x="9092" y="2175"/>
                      <a:pt x="7845" y="1967"/>
                      <a:pt x="6635" y="1664"/>
                    </a:cubicBezTo>
                    <a:cubicBezTo>
                      <a:pt x="6484" y="1645"/>
                      <a:pt x="6352" y="1626"/>
                      <a:pt x="6219" y="1608"/>
                    </a:cubicBezTo>
                    <a:cubicBezTo>
                      <a:pt x="6125" y="1589"/>
                      <a:pt x="6030" y="1551"/>
                      <a:pt x="5974" y="1494"/>
                    </a:cubicBezTo>
                    <a:cubicBezTo>
                      <a:pt x="5388" y="1362"/>
                      <a:pt x="4802" y="1230"/>
                      <a:pt x="4235" y="1078"/>
                    </a:cubicBezTo>
                    <a:cubicBezTo>
                      <a:pt x="4235" y="1059"/>
                      <a:pt x="4216" y="1022"/>
                      <a:pt x="4197" y="984"/>
                    </a:cubicBezTo>
                    <a:lnTo>
                      <a:pt x="4159" y="984"/>
                    </a:lnTo>
                    <a:lnTo>
                      <a:pt x="4008" y="927"/>
                    </a:lnTo>
                    <a:lnTo>
                      <a:pt x="4008" y="927"/>
                    </a:lnTo>
                    <a:cubicBezTo>
                      <a:pt x="4008" y="965"/>
                      <a:pt x="4008" y="1003"/>
                      <a:pt x="4027" y="1041"/>
                    </a:cubicBezTo>
                    <a:cubicBezTo>
                      <a:pt x="3290" y="833"/>
                      <a:pt x="2553" y="587"/>
                      <a:pt x="1853" y="303"/>
                    </a:cubicBezTo>
                    <a:lnTo>
                      <a:pt x="1626" y="190"/>
                    </a:lnTo>
                    <a:cubicBezTo>
                      <a:pt x="1626" y="152"/>
                      <a:pt x="1607" y="114"/>
                      <a:pt x="1607" y="58"/>
                    </a:cubicBezTo>
                    <a:lnTo>
                      <a:pt x="14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1"/>
              <p:cNvSpPr/>
              <p:nvPr/>
            </p:nvSpPr>
            <p:spPr>
              <a:xfrm>
                <a:off x="2979098" y="1117610"/>
                <a:ext cx="1922742" cy="743056"/>
              </a:xfrm>
              <a:custGeom>
                <a:rect b="b" l="l" r="r" t="t"/>
                <a:pathLst>
                  <a:path extrusionOk="0" h="13320" w="34467">
                    <a:moveTo>
                      <a:pt x="16218" y="0"/>
                    </a:moveTo>
                    <a:cubicBezTo>
                      <a:pt x="14473" y="0"/>
                      <a:pt x="13016" y="1680"/>
                      <a:pt x="12551" y="3258"/>
                    </a:cubicBezTo>
                    <a:cubicBezTo>
                      <a:pt x="12287" y="3314"/>
                      <a:pt x="12003" y="3371"/>
                      <a:pt x="11738" y="3447"/>
                    </a:cubicBezTo>
                    <a:cubicBezTo>
                      <a:pt x="10850" y="3674"/>
                      <a:pt x="9962" y="4014"/>
                      <a:pt x="9149" y="4430"/>
                    </a:cubicBezTo>
                    <a:cubicBezTo>
                      <a:pt x="8305" y="3044"/>
                      <a:pt x="6946" y="2450"/>
                      <a:pt x="5529" y="2450"/>
                    </a:cubicBezTo>
                    <a:cubicBezTo>
                      <a:pt x="4124" y="2450"/>
                      <a:pt x="2662" y="3035"/>
                      <a:pt x="1588" y="4014"/>
                    </a:cubicBezTo>
                    <a:cubicBezTo>
                      <a:pt x="454" y="5034"/>
                      <a:pt x="1" y="6452"/>
                      <a:pt x="549" y="7907"/>
                    </a:cubicBezTo>
                    <a:cubicBezTo>
                      <a:pt x="795" y="8550"/>
                      <a:pt x="1192" y="9117"/>
                      <a:pt x="1721" y="9571"/>
                    </a:cubicBezTo>
                    <a:cubicBezTo>
                      <a:pt x="2118" y="9930"/>
                      <a:pt x="2779" y="10459"/>
                      <a:pt x="3365" y="10459"/>
                    </a:cubicBezTo>
                    <a:lnTo>
                      <a:pt x="3497" y="10459"/>
                    </a:lnTo>
                    <a:cubicBezTo>
                      <a:pt x="3479" y="10402"/>
                      <a:pt x="3460" y="10346"/>
                      <a:pt x="3460" y="10270"/>
                    </a:cubicBezTo>
                    <a:cubicBezTo>
                      <a:pt x="3441" y="10308"/>
                      <a:pt x="3422" y="10327"/>
                      <a:pt x="3422" y="10346"/>
                    </a:cubicBezTo>
                    <a:cubicBezTo>
                      <a:pt x="3101" y="10043"/>
                      <a:pt x="2628" y="9892"/>
                      <a:pt x="2269" y="9627"/>
                    </a:cubicBezTo>
                    <a:cubicBezTo>
                      <a:pt x="1607" y="9174"/>
                      <a:pt x="1116" y="8550"/>
                      <a:pt x="814" y="7813"/>
                    </a:cubicBezTo>
                    <a:cubicBezTo>
                      <a:pt x="284" y="6414"/>
                      <a:pt x="776" y="5053"/>
                      <a:pt x="1872" y="4108"/>
                    </a:cubicBezTo>
                    <a:cubicBezTo>
                      <a:pt x="2882" y="3237"/>
                      <a:pt x="4224" y="2711"/>
                      <a:pt x="5512" y="2711"/>
                    </a:cubicBezTo>
                    <a:cubicBezTo>
                      <a:pt x="6851" y="2711"/>
                      <a:pt x="8132" y="3279"/>
                      <a:pt x="8922" y="4619"/>
                    </a:cubicBezTo>
                    <a:cubicBezTo>
                      <a:pt x="8936" y="4661"/>
                      <a:pt x="8972" y="4682"/>
                      <a:pt x="9013" y="4682"/>
                    </a:cubicBezTo>
                    <a:cubicBezTo>
                      <a:pt x="9026" y="4682"/>
                      <a:pt x="9040" y="4680"/>
                      <a:pt x="9054" y="4675"/>
                    </a:cubicBezTo>
                    <a:cubicBezTo>
                      <a:pt x="9054" y="4713"/>
                      <a:pt x="9054" y="4751"/>
                      <a:pt x="9054" y="4770"/>
                    </a:cubicBezTo>
                    <a:cubicBezTo>
                      <a:pt x="9395" y="4600"/>
                      <a:pt x="9754" y="4411"/>
                      <a:pt x="10113" y="4259"/>
                    </a:cubicBezTo>
                    <a:cubicBezTo>
                      <a:pt x="10964" y="3900"/>
                      <a:pt x="11852" y="3636"/>
                      <a:pt x="12759" y="3466"/>
                    </a:cubicBezTo>
                    <a:cubicBezTo>
                      <a:pt x="12740" y="3409"/>
                      <a:pt x="12702" y="3333"/>
                      <a:pt x="12684" y="3258"/>
                    </a:cubicBezTo>
                    <a:cubicBezTo>
                      <a:pt x="13251" y="1859"/>
                      <a:pt x="14366" y="385"/>
                      <a:pt x="15991" y="252"/>
                    </a:cubicBezTo>
                    <a:cubicBezTo>
                      <a:pt x="16072" y="244"/>
                      <a:pt x="16153" y="240"/>
                      <a:pt x="16233" y="240"/>
                    </a:cubicBezTo>
                    <a:cubicBezTo>
                      <a:pt x="16864" y="240"/>
                      <a:pt x="17464" y="501"/>
                      <a:pt x="17900" y="971"/>
                    </a:cubicBezTo>
                    <a:cubicBezTo>
                      <a:pt x="18581" y="1708"/>
                      <a:pt x="18411" y="2880"/>
                      <a:pt x="17560" y="3428"/>
                    </a:cubicBezTo>
                    <a:cubicBezTo>
                      <a:pt x="17434" y="3507"/>
                      <a:pt x="17505" y="3677"/>
                      <a:pt x="17631" y="3677"/>
                    </a:cubicBezTo>
                    <a:cubicBezTo>
                      <a:pt x="17656" y="3677"/>
                      <a:pt x="17683" y="3670"/>
                      <a:pt x="17711" y="3655"/>
                    </a:cubicBezTo>
                    <a:lnTo>
                      <a:pt x="17787" y="3598"/>
                    </a:lnTo>
                    <a:cubicBezTo>
                      <a:pt x="17801" y="3626"/>
                      <a:pt x="17825" y="3643"/>
                      <a:pt x="17851" y="3643"/>
                    </a:cubicBezTo>
                    <a:cubicBezTo>
                      <a:pt x="17861" y="3643"/>
                      <a:pt x="17871" y="3641"/>
                      <a:pt x="17881" y="3636"/>
                    </a:cubicBezTo>
                    <a:cubicBezTo>
                      <a:pt x="18478" y="3414"/>
                      <a:pt x="19166" y="3202"/>
                      <a:pt x="19833" y="3202"/>
                    </a:cubicBezTo>
                    <a:cubicBezTo>
                      <a:pt x="20075" y="3202"/>
                      <a:pt x="20315" y="3230"/>
                      <a:pt x="20546" y="3295"/>
                    </a:cubicBezTo>
                    <a:cubicBezTo>
                      <a:pt x="20981" y="3371"/>
                      <a:pt x="21359" y="3674"/>
                      <a:pt x="21510" y="4108"/>
                    </a:cubicBezTo>
                    <a:cubicBezTo>
                      <a:pt x="21492" y="4127"/>
                      <a:pt x="21473" y="4146"/>
                      <a:pt x="21435" y="4165"/>
                    </a:cubicBezTo>
                    <a:lnTo>
                      <a:pt x="21529" y="4203"/>
                    </a:lnTo>
                    <a:cubicBezTo>
                      <a:pt x="21699" y="4845"/>
                      <a:pt x="21378" y="5658"/>
                      <a:pt x="20830" y="6150"/>
                    </a:cubicBezTo>
                    <a:cubicBezTo>
                      <a:pt x="20262" y="6664"/>
                      <a:pt x="19621" y="6883"/>
                      <a:pt x="18980" y="6883"/>
                    </a:cubicBezTo>
                    <a:cubicBezTo>
                      <a:pt x="17808" y="6883"/>
                      <a:pt x="16637" y="6150"/>
                      <a:pt x="15916" y="5148"/>
                    </a:cubicBezTo>
                    <a:cubicBezTo>
                      <a:pt x="15883" y="5110"/>
                      <a:pt x="15841" y="5093"/>
                      <a:pt x="15800" y="5093"/>
                    </a:cubicBezTo>
                    <a:cubicBezTo>
                      <a:pt x="15698" y="5093"/>
                      <a:pt x="15603" y="5191"/>
                      <a:pt x="15670" y="5299"/>
                    </a:cubicBezTo>
                    <a:cubicBezTo>
                      <a:pt x="15746" y="5394"/>
                      <a:pt x="15840" y="5507"/>
                      <a:pt x="15916" y="5601"/>
                    </a:cubicBezTo>
                    <a:cubicBezTo>
                      <a:pt x="15992" y="6176"/>
                      <a:pt x="15241" y="6570"/>
                      <a:pt x="14586" y="6570"/>
                    </a:cubicBezTo>
                    <a:cubicBezTo>
                      <a:pt x="14100" y="6570"/>
                      <a:pt x="13666" y="6352"/>
                      <a:pt x="13666" y="5828"/>
                    </a:cubicBezTo>
                    <a:cubicBezTo>
                      <a:pt x="13647" y="5762"/>
                      <a:pt x="13596" y="5729"/>
                      <a:pt x="13544" y="5729"/>
                    </a:cubicBezTo>
                    <a:cubicBezTo>
                      <a:pt x="13492" y="5729"/>
                      <a:pt x="13440" y="5762"/>
                      <a:pt x="13421" y="5828"/>
                    </a:cubicBezTo>
                    <a:cubicBezTo>
                      <a:pt x="13403" y="6522"/>
                      <a:pt x="13951" y="6806"/>
                      <a:pt x="14558" y="6806"/>
                    </a:cubicBezTo>
                    <a:cubicBezTo>
                      <a:pt x="15274" y="6806"/>
                      <a:pt x="16072" y="6411"/>
                      <a:pt x="16124" y="5828"/>
                    </a:cubicBezTo>
                    <a:cubicBezTo>
                      <a:pt x="16907" y="6622"/>
                      <a:pt x="18004" y="7145"/>
                      <a:pt x="19061" y="7145"/>
                    </a:cubicBezTo>
                    <a:cubicBezTo>
                      <a:pt x="19943" y="7145"/>
                      <a:pt x="20797" y="6781"/>
                      <a:pt x="21416" y="5904"/>
                    </a:cubicBezTo>
                    <a:cubicBezTo>
                      <a:pt x="21756" y="5469"/>
                      <a:pt x="21907" y="4921"/>
                      <a:pt x="21888" y="4354"/>
                    </a:cubicBezTo>
                    <a:lnTo>
                      <a:pt x="21888" y="4354"/>
                    </a:lnTo>
                    <a:cubicBezTo>
                      <a:pt x="22815" y="4808"/>
                      <a:pt x="23703" y="5394"/>
                      <a:pt x="24478" y="6074"/>
                    </a:cubicBezTo>
                    <a:cubicBezTo>
                      <a:pt x="24497" y="6036"/>
                      <a:pt x="24535" y="6017"/>
                      <a:pt x="24554" y="5979"/>
                    </a:cubicBezTo>
                    <a:cubicBezTo>
                      <a:pt x="24560" y="5986"/>
                      <a:pt x="24568" y="5988"/>
                      <a:pt x="24577" y="5988"/>
                    </a:cubicBezTo>
                    <a:cubicBezTo>
                      <a:pt x="24593" y="5988"/>
                      <a:pt x="24610" y="5979"/>
                      <a:pt x="24610" y="5979"/>
                    </a:cubicBezTo>
                    <a:lnTo>
                      <a:pt x="24761" y="5866"/>
                    </a:lnTo>
                    <a:lnTo>
                      <a:pt x="24780" y="5866"/>
                    </a:lnTo>
                    <a:cubicBezTo>
                      <a:pt x="25891" y="5001"/>
                      <a:pt x="27001" y="4135"/>
                      <a:pt x="28404" y="4135"/>
                    </a:cubicBezTo>
                    <a:cubicBezTo>
                      <a:pt x="28625" y="4135"/>
                      <a:pt x="28853" y="4156"/>
                      <a:pt x="29090" y="4203"/>
                    </a:cubicBezTo>
                    <a:cubicBezTo>
                      <a:pt x="30602" y="4524"/>
                      <a:pt x="32171" y="5488"/>
                      <a:pt x="32870" y="6887"/>
                    </a:cubicBezTo>
                    <a:cubicBezTo>
                      <a:pt x="34397" y="9904"/>
                      <a:pt x="32015" y="13032"/>
                      <a:pt x="28853" y="13032"/>
                    </a:cubicBezTo>
                    <a:cubicBezTo>
                      <a:pt x="28806" y="13032"/>
                      <a:pt x="28759" y="13031"/>
                      <a:pt x="28712" y="13030"/>
                    </a:cubicBezTo>
                    <a:cubicBezTo>
                      <a:pt x="28705" y="13029"/>
                      <a:pt x="28699" y="13029"/>
                      <a:pt x="28693" y="13029"/>
                    </a:cubicBezTo>
                    <a:cubicBezTo>
                      <a:pt x="28524" y="13029"/>
                      <a:pt x="28548" y="13276"/>
                      <a:pt x="28712" y="13294"/>
                    </a:cubicBezTo>
                    <a:lnTo>
                      <a:pt x="28976" y="13313"/>
                    </a:lnTo>
                    <a:cubicBezTo>
                      <a:pt x="29053" y="13317"/>
                      <a:pt x="29130" y="13319"/>
                      <a:pt x="29205" y="13319"/>
                    </a:cubicBezTo>
                    <a:cubicBezTo>
                      <a:pt x="32315" y="13319"/>
                      <a:pt x="34467" y="9954"/>
                      <a:pt x="33286" y="7057"/>
                    </a:cubicBezTo>
                    <a:cubicBezTo>
                      <a:pt x="32606" y="5412"/>
                      <a:pt x="30867" y="4278"/>
                      <a:pt x="29184" y="3976"/>
                    </a:cubicBezTo>
                    <a:cubicBezTo>
                      <a:pt x="28938" y="3929"/>
                      <a:pt x="28697" y="3907"/>
                      <a:pt x="28462" y="3907"/>
                    </a:cubicBezTo>
                    <a:cubicBezTo>
                      <a:pt x="26998" y="3907"/>
                      <a:pt x="25741" y="4760"/>
                      <a:pt x="24667" y="5753"/>
                    </a:cubicBezTo>
                    <a:cubicBezTo>
                      <a:pt x="23798" y="5016"/>
                      <a:pt x="22834" y="4411"/>
                      <a:pt x="21794" y="3957"/>
                    </a:cubicBezTo>
                    <a:cubicBezTo>
                      <a:pt x="21718" y="3730"/>
                      <a:pt x="21548" y="3522"/>
                      <a:pt x="21359" y="3390"/>
                    </a:cubicBezTo>
                    <a:cubicBezTo>
                      <a:pt x="20964" y="3096"/>
                      <a:pt x="20475" y="2981"/>
                      <a:pt x="19967" y="2981"/>
                    </a:cubicBezTo>
                    <a:cubicBezTo>
                      <a:pt x="19334" y="2981"/>
                      <a:pt x="18673" y="3159"/>
                      <a:pt x="18127" y="3390"/>
                    </a:cubicBezTo>
                    <a:cubicBezTo>
                      <a:pt x="19186" y="2313"/>
                      <a:pt x="18392" y="498"/>
                      <a:pt x="16955" y="101"/>
                    </a:cubicBezTo>
                    <a:cubicBezTo>
                      <a:pt x="16705" y="32"/>
                      <a:pt x="16459" y="0"/>
                      <a:pt x="162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1"/>
              <p:cNvSpPr/>
              <p:nvPr/>
            </p:nvSpPr>
            <p:spPr>
              <a:xfrm>
                <a:off x="2994941" y="1130942"/>
                <a:ext cx="1902826" cy="1589705"/>
              </a:xfrm>
              <a:custGeom>
                <a:rect b="b" l="l" r="r" t="t"/>
                <a:pathLst>
                  <a:path extrusionOk="0" h="28497" w="34110">
                    <a:moveTo>
                      <a:pt x="4814" y="3778"/>
                    </a:moveTo>
                    <a:cubicBezTo>
                      <a:pt x="5799" y="3778"/>
                      <a:pt x="6809" y="4203"/>
                      <a:pt x="7504" y="4947"/>
                    </a:cubicBezTo>
                    <a:cubicBezTo>
                      <a:pt x="7504" y="4966"/>
                      <a:pt x="7504" y="4984"/>
                      <a:pt x="7523" y="4984"/>
                    </a:cubicBezTo>
                    <a:cubicBezTo>
                      <a:pt x="7636" y="5003"/>
                      <a:pt x="7693" y="5173"/>
                      <a:pt x="7580" y="5249"/>
                    </a:cubicBezTo>
                    <a:cubicBezTo>
                      <a:pt x="6086" y="6213"/>
                      <a:pt x="4801" y="7460"/>
                      <a:pt x="3799" y="8916"/>
                    </a:cubicBezTo>
                    <a:lnTo>
                      <a:pt x="3837" y="8954"/>
                    </a:lnTo>
                    <a:lnTo>
                      <a:pt x="3837" y="8973"/>
                    </a:lnTo>
                    <a:lnTo>
                      <a:pt x="3762" y="8973"/>
                    </a:lnTo>
                    <a:cubicBezTo>
                      <a:pt x="3743" y="8991"/>
                      <a:pt x="3719" y="9001"/>
                      <a:pt x="3695" y="9001"/>
                    </a:cubicBezTo>
                    <a:cubicBezTo>
                      <a:pt x="3672" y="9001"/>
                      <a:pt x="3648" y="8991"/>
                      <a:pt x="3629" y="8973"/>
                    </a:cubicBezTo>
                    <a:cubicBezTo>
                      <a:pt x="2892" y="8897"/>
                      <a:pt x="2268" y="8141"/>
                      <a:pt x="2023" y="7479"/>
                    </a:cubicBezTo>
                    <a:cubicBezTo>
                      <a:pt x="1701" y="6629"/>
                      <a:pt x="1853" y="5684"/>
                      <a:pt x="2401" y="4966"/>
                    </a:cubicBezTo>
                    <a:cubicBezTo>
                      <a:pt x="3002" y="4146"/>
                      <a:pt x="3898" y="3778"/>
                      <a:pt x="4814" y="3778"/>
                    </a:cubicBezTo>
                    <a:close/>
                    <a:moveTo>
                      <a:pt x="28588" y="4901"/>
                    </a:moveTo>
                    <a:cubicBezTo>
                      <a:pt x="29722" y="4901"/>
                      <a:pt x="30816" y="5401"/>
                      <a:pt x="31452" y="6534"/>
                    </a:cubicBezTo>
                    <a:cubicBezTo>
                      <a:pt x="32000" y="7536"/>
                      <a:pt x="31962" y="8746"/>
                      <a:pt x="31376" y="9710"/>
                    </a:cubicBezTo>
                    <a:cubicBezTo>
                      <a:pt x="30696" y="10844"/>
                      <a:pt x="29392" y="11316"/>
                      <a:pt x="28125" y="11486"/>
                    </a:cubicBezTo>
                    <a:cubicBezTo>
                      <a:pt x="28115" y="11490"/>
                      <a:pt x="28105" y="11491"/>
                      <a:pt x="28096" y="11491"/>
                    </a:cubicBezTo>
                    <a:cubicBezTo>
                      <a:pt x="28050" y="11491"/>
                      <a:pt x="28009" y="11458"/>
                      <a:pt x="27993" y="11411"/>
                    </a:cubicBezTo>
                    <a:cubicBezTo>
                      <a:pt x="27961" y="11443"/>
                      <a:pt x="27922" y="11458"/>
                      <a:pt x="27885" y="11458"/>
                    </a:cubicBezTo>
                    <a:cubicBezTo>
                      <a:pt x="27813" y="11458"/>
                      <a:pt x="27747" y="11403"/>
                      <a:pt x="27747" y="11316"/>
                    </a:cubicBezTo>
                    <a:cubicBezTo>
                      <a:pt x="27785" y="9388"/>
                      <a:pt x="26859" y="7725"/>
                      <a:pt x="25366" y="6553"/>
                    </a:cubicBezTo>
                    <a:cubicBezTo>
                      <a:pt x="25328" y="6534"/>
                      <a:pt x="25328" y="6497"/>
                      <a:pt x="25347" y="6478"/>
                    </a:cubicBezTo>
                    <a:cubicBezTo>
                      <a:pt x="25328" y="6440"/>
                      <a:pt x="25347" y="6421"/>
                      <a:pt x="25366" y="6402"/>
                    </a:cubicBezTo>
                    <a:cubicBezTo>
                      <a:pt x="26160" y="5453"/>
                      <a:pt x="27396" y="4901"/>
                      <a:pt x="28588" y="4901"/>
                    </a:cubicBezTo>
                    <a:close/>
                    <a:moveTo>
                      <a:pt x="6879" y="13171"/>
                    </a:moveTo>
                    <a:cubicBezTo>
                      <a:pt x="7011" y="13171"/>
                      <a:pt x="7144" y="13182"/>
                      <a:pt x="7277" y="13206"/>
                    </a:cubicBezTo>
                    <a:cubicBezTo>
                      <a:pt x="8430" y="13452"/>
                      <a:pt x="9149" y="14643"/>
                      <a:pt x="8978" y="15777"/>
                    </a:cubicBezTo>
                    <a:cubicBezTo>
                      <a:pt x="8970" y="15834"/>
                      <a:pt x="8924" y="15859"/>
                      <a:pt x="8875" y="15859"/>
                    </a:cubicBezTo>
                    <a:cubicBezTo>
                      <a:pt x="8810" y="15859"/>
                      <a:pt x="8741" y="15815"/>
                      <a:pt x="8752" y="15739"/>
                    </a:cubicBezTo>
                    <a:cubicBezTo>
                      <a:pt x="8846" y="14756"/>
                      <a:pt x="8317" y="13736"/>
                      <a:pt x="7315" y="13471"/>
                    </a:cubicBezTo>
                    <a:cubicBezTo>
                      <a:pt x="7154" y="13425"/>
                      <a:pt x="6994" y="13404"/>
                      <a:pt x="6837" y="13404"/>
                    </a:cubicBezTo>
                    <a:cubicBezTo>
                      <a:pt x="5962" y="13404"/>
                      <a:pt x="5181" y="14074"/>
                      <a:pt x="4877" y="14908"/>
                    </a:cubicBezTo>
                    <a:cubicBezTo>
                      <a:pt x="4862" y="14952"/>
                      <a:pt x="4829" y="14971"/>
                      <a:pt x="4798" y="14971"/>
                    </a:cubicBezTo>
                    <a:cubicBezTo>
                      <a:pt x="4749" y="14971"/>
                      <a:pt x="4703" y="14927"/>
                      <a:pt x="4726" y="14870"/>
                    </a:cubicBezTo>
                    <a:cubicBezTo>
                      <a:pt x="4976" y="13850"/>
                      <a:pt x="5877" y="13171"/>
                      <a:pt x="6879" y="13171"/>
                    </a:cubicBezTo>
                    <a:close/>
                    <a:moveTo>
                      <a:pt x="24928" y="16084"/>
                    </a:moveTo>
                    <a:cubicBezTo>
                      <a:pt x="25111" y="16084"/>
                      <a:pt x="25295" y="16107"/>
                      <a:pt x="25479" y="16155"/>
                    </a:cubicBezTo>
                    <a:cubicBezTo>
                      <a:pt x="26651" y="16476"/>
                      <a:pt x="27369" y="17667"/>
                      <a:pt x="27067" y="18858"/>
                    </a:cubicBezTo>
                    <a:cubicBezTo>
                      <a:pt x="27044" y="18920"/>
                      <a:pt x="26989" y="18947"/>
                      <a:pt x="26935" y="18947"/>
                    </a:cubicBezTo>
                    <a:cubicBezTo>
                      <a:pt x="26857" y="18947"/>
                      <a:pt x="26780" y="18891"/>
                      <a:pt x="26802" y="18801"/>
                    </a:cubicBezTo>
                    <a:cubicBezTo>
                      <a:pt x="27086" y="17705"/>
                      <a:pt x="26405" y="16609"/>
                      <a:pt x="25328" y="16363"/>
                    </a:cubicBezTo>
                    <a:cubicBezTo>
                      <a:pt x="25189" y="16333"/>
                      <a:pt x="25051" y="16319"/>
                      <a:pt x="24916" y="16319"/>
                    </a:cubicBezTo>
                    <a:cubicBezTo>
                      <a:pt x="23955" y="16319"/>
                      <a:pt x="23127" y="17042"/>
                      <a:pt x="22663" y="17837"/>
                    </a:cubicBezTo>
                    <a:cubicBezTo>
                      <a:pt x="22649" y="17865"/>
                      <a:pt x="22622" y="17878"/>
                      <a:pt x="22596" y="17878"/>
                    </a:cubicBezTo>
                    <a:cubicBezTo>
                      <a:pt x="22551" y="17878"/>
                      <a:pt x="22507" y="17840"/>
                      <a:pt x="22531" y="17781"/>
                    </a:cubicBezTo>
                    <a:cubicBezTo>
                      <a:pt x="22916" y="16816"/>
                      <a:pt x="23890" y="16084"/>
                      <a:pt x="24928" y="16084"/>
                    </a:cubicBezTo>
                    <a:close/>
                    <a:moveTo>
                      <a:pt x="15449" y="15063"/>
                    </a:moveTo>
                    <a:cubicBezTo>
                      <a:pt x="16735" y="15063"/>
                      <a:pt x="17958" y="15758"/>
                      <a:pt x="18750" y="17025"/>
                    </a:cubicBezTo>
                    <a:cubicBezTo>
                      <a:pt x="19431" y="18140"/>
                      <a:pt x="19658" y="19463"/>
                      <a:pt x="19733" y="20729"/>
                    </a:cubicBezTo>
                    <a:cubicBezTo>
                      <a:pt x="19790" y="21996"/>
                      <a:pt x="19922" y="23413"/>
                      <a:pt x="19563" y="24661"/>
                    </a:cubicBezTo>
                    <a:cubicBezTo>
                      <a:pt x="19043" y="26367"/>
                      <a:pt x="17611" y="26832"/>
                      <a:pt x="16096" y="26832"/>
                    </a:cubicBezTo>
                    <a:cubicBezTo>
                      <a:pt x="15463" y="26832"/>
                      <a:pt x="14816" y="26751"/>
                      <a:pt x="14214" y="26645"/>
                    </a:cubicBezTo>
                    <a:cubicBezTo>
                      <a:pt x="14157" y="26626"/>
                      <a:pt x="14101" y="26589"/>
                      <a:pt x="14120" y="26513"/>
                    </a:cubicBezTo>
                    <a:cubicBezTo>
                      <a:pt x="13004" y="26400"/>
                      <a:pt x="11889" y="26229"/>
                      <a:pt x="10982" y="25511"/>
                    </a:cubicBezTo>
                    <a:cubicBezTo>
                      <a:pt x="10018" y="24755"/>
                      <a:pt x="9583" y="23527"/>
                      <a:pt x="9621" y="22317"/>
                    </a:cubicBezTo>
                    <a:cubicBezTo>
                      <a:pt x="9640" y="21032"/>
                      <a:pt x="10188" y="19784"/>
                      <a:pt x="10812" y="18707"/>
                    </a:cubicBezTo>
                    <a:cubicBezTo>
                      <a:pt x="11417" y="17648"/>
                      <a:pt x="12135" y="16571"/>
                      <a:pt x="13156" y="15834"/>
                    </a:cubicBezTo>
                    <a:cubicBezTo>
                      <a:pt x="13891" y="15311"/>
                      <a:pt x="14681" y="15063"/>
                      <a:pt x="15449" y="15063"/>
                    </a:cubicBezTo>
                    <a:close/>
                    <a:moveTo>
                      <a:pt x="15950" y="1"/>
                    </a:moveTo>
                    <a:cubicBezTo>
                      <a:pt x="15869" y="1"/>
                      <a:pt x="15788" y="5"/>
                      <a:pt x="15707" y="13"/>
                    </a:cubicBezTo>
                    <a:cubicBezTo>
                      <a:pt x="14082" y="146"/>
                      <a:pt x="12967" y="1601"/>
                      <a:pt x="12400" y="3019"/>
                    </a:cubicBezTo>
                    <a:cubicBezTo>
                      <a:pt x="12418" y="3094"/>
                      <a:pt x="12456" y="3151"/>
                      <a:pt x="12494" y="3227"/>
                    </a:cubicBezTo>
                    <a:cubicBezTo>
                      <a:pt x="11568" y="3397"/>
                      <a:pt x="10680" y="3661"/>
                      <a:pt x="9829" y="4020"/>
                    </a:cubicBezTo>
                    <a:cubicBezTo>
                      <a:pt x="9470" y="4172"/>
                      <a:pt x="9111" y="4342"/>
                      <a:pt x="8770" y="4531"/>
                    </a:cubicBezTo>
                    <a:cubicBezTo>
                      <a:pt x="8770" y="4493"/>
                      <a:pt x="8770" y="4455"/>
                      <a:pt x="8770" y="4436"/>
                    </a:cubicBezTo>
                    <a:cubicBezTo>
                      <a:pt x="8714" y="4436"/>
                      <a:pt x="8657" y="4417"/>
                      <a:pt x="8619" y="4361"/>
                    </a:cubicBezTo>
                    <a:cubicBezTo>
                      <a:pt x="7841" y="3024"/>
                      <a:pt x="6568" y="2461"/>
                      <a:pt x="5234" y="2461"/>
                    </a:cubicBezTo>
                    <a:cubicBezTo>
                      <a:pt x="3946" y="2461"/>
                      <a:pt x="2600" y="2987"/>
                      <a:pt x="1588" y="3850"/>
                    </a:cubicBezTo>
                    <a:cubicBezTo>
                      <a:pt x="492" y="4814"/>
                      <a:pt x="0" y="6156"/>
                      <a:pt x="530" y="7574"/>
                    </a:cubicBezTo>
                    <a:cubicBezTo>
                      <a:pt x="813" y="8292"/>
                      <a:pt x="1323" y="8916"/>
                      <a:pt x="1966" y="9370"/>
                    </a:cubicBezTo>
                    <a:cubicBezTo>
                      <a:pt x="2325" y="9634"/>
                      <a:pt x="2817" y="9785"/>
                      <a:pt x="3119" y="10107"/>
                    </a:cubicBezTo>
                    <a:cubicBezTo>
                      <a:pt x="3138" y="10069"/>
                      <a:pt x="3157" y="10050"/>
                      <a:pt x="3157" y="10012"/>
                    </a:cubicBezTo>
                    <a:cubicBezTo>
                      <a:pt x="3176" y="10144"/>
                      <a:pt x="3213" y="10258"/>
                      <a:pt x="3308" y="10352"/>
                    </a:cubicBezTo>
                    <a:cubicBezTo>
                      <a:pt x="2665" y="11713"/>
                      <a:pt x="2212" y="13188"/>
                      <a:pt x="1985" y="14681"/>
                    </a:cubicBezTo>
                    <a:cubicBezTo>
                      <a:pt x="1626" y="17232"/>
                      <a:pt x="1720" y="20276"/>
                      <a:pt x="2798" y="22600"/>
                    </a:cubicBezTo>
                    <a:cubicBezTo>
                      <a:pt x="3894" y="24925"/>
                      <a:pt x="6521" y="26324"/>
                      <a:pt x="8789" y="27231"/>
                    </a:cubicBezTo>
                    <a:cubicBezTo>
                      <a:pt x="10848" y="28075"/>
                      <a:pt x="13043" y="28497"/>
                      <a:pt x="15252" y="28497"/>
                    </a:cubicBezTo>
                    <a:cubicBezTo>
                      <a:pt x="15517" y="28497"/>
                      <a:pt x="15782" y="28491"/>
                      <a:pt x="16047" y="28479"/>
                    </a:cubicBezTo>
                    <a:cubicBezTo>
                      <a:pt x="16066" y="28460"/>
                      <a:pt x="16085" y="28441"/>
                      <a:pt x="16123" y="28441"/>
                    </a:cubicBezTo>
                    <a:cubicBezTo>
                      <a:pt x="18372" y="27515"/>
                      <a:pt x="20773" y="27023"/>
                      <a:pt x="23211" y="26967"/>
                    </a:cubicBezTo>
                    <a:cubicBezTo>
                      <a:pt x="23759" y="26967"/>
                      <a:pt x="24307" y="26967"/>
                      <a:pt x="24780" y="27212"/>
                    </a:cubicBezTo>
                    <a:cubicBezTo>
                      <a:pt x="24799" y="27175"/>
                      <a:pt x="24799" y="27156"/>
                      <a:pt x="24818" y="27137"/>
                    </a:cubicBezTo>
                    <a:cubicBezTo>
                      <a:pt x="28390" y="23583"/>
                      <a:pt x="29449" y="18045"/>
                      <a:pt x="28390" y="13206"/>
                    </a:cubicBezTo>
                    <a:lnTo>
                      <a:pt x="28390" y="13206"/>
                    </a:lnTo>
                    <a:cubicBezTo>
                      <a:pt x="28423" y="13212"/>
                      <a:pt x="28455" y="13214"/>
                      <a:pt x="28485" y="13214"/>
                    </a:cubicBezTo>
                    <a:cubicBezTo>
                      <a:pt x="28559" y="13214"/>
                      <a:pt x="28626" y="13201"/>
                      <a:pt x="28692" y="13188"/>
                    </a:cubicBezTo>
                    <a:lnTo>
                      <a:pt x="28692" y="13074"/>
                    </a:lnTo>
                    <a:lnTo>
                      <a:pt x="28428" y="13055"/>
                    </a:lnTo>
                    <a:cubicBezTo>
                      <a:pt x="28258" y="13036"/>
                      <a:pt x="28239" y="12772"/>
                      <a:pt x="28428" y="12772"/>
                    </a:cubicBezTo>
                    <a:cubicBezTo>
                      <a:pt x="28484" y="12774"/>
                      <a:pt x="28540" y="12775"/>
                      <a:pt x="28596" y="12775"/>
                    </a:cubicBezTo>
                    <a:cubicBezTo>
                      <a:pt x="31745" y="12775"/>
                      <a:pt x="34109" y="9656"/>
                      <a:pt x="32605" y="6629"/>
                    </a:cubicBezTo>
                    <a:cubicBezTo>
                      <a:pt x="31906" y="5230"/>
                      <a:pt x="30318" y="4266"/>
                      <a:pt x="28825" y="3983"/>
                    </a:cubicBezTo>
                    <a:cubicBezTo>
                      <a:pt x="28588" y="3936"/>
                      <a:pt x="28360" y="3915"/>
                      <a:pt x="28139" y="3915"/>
                    </a:cubicBezTo>
                    <a:cubicBezTo>
                      <a:pt x="26736" y="3915"/>
                      <a:pt x="25626" y="4778"/>
                      <a:pt x="24515" y="5627"/>
                    </a:cubicBezTo>
                    <a:lnTo>
                      <a:pt x="24496" y="5627"/>
                    </a:lnTo>
                    <a:lnTo>
                      <a:pt x="24345" y="5740"/>
                    </a:lnTo>
                    <a:cubicBezTo>
                      <a:pt x="24326" y="5759"/>
                      <a:pt x="24307" y="5759"/>
                      <a:pt x="24288" y="5759"/>
                    </a:cubicBezTo>
                    <a:cubicBezTo>
                      <a:pt x="24251" y="5778"/>
                      <a:pt x="24232" y="5816"/>
                      <a:pt x="24213" y="5854"/>
                    </a:cubicBezTo>
                    <a:cubicBezTo>
                      <a:pt x="23419" y="5155"/>
                      <a:pt x="22550" y="4587"/>
                      <a:pt x="21604" y="4134"/>
                    </a:cubicBezTo>
                    <a:lnTo>
                      <a:pt x="21604" y="4134"/>
                    </a:lnTo>
                    <a:cubicBezTo>
                      <a:pt x="21642" y="4682"/>
                      <a:pt x="21472" y="5230"/>
                      <a:pt x="21151" y="5684"/>
                    </a:cubicBezTo>
                    <a:cubicBezTo>
                      <a:pt x="20525" y="6559"/>
                      <a:pt x="19669" y="6924"/>
                      <a:pt x="18787" y="6924"/>
                    </a:cubicBezTo>
                    <a:cubicBezTo>
                      <a:pt x="17725" y="6924"/>
                      <a:pt x="16624" y="6395"/>
                      <a:pt x="15840" y="5589"/>
                    </a:cubicBezTo>
                    <a:cubicBezTo>
                      <a:pt x="15789" y="6180"/>
                      <a:pt x="15002" y="6574"/>
                      <a:pt x="14293" y="6574"/>
                    </a:cubicBezTo>
                    <a:cubicBezTo>
                      <a:pt x="13687" y="6574"/>
                      <a:pt x="13138" y="6286"/>
                      <a:pt x="13156" y="5589"/>
                    </a:cubicBezTo>
                    <a:cubicBezTo>
                      <a:pt x="13174" y="5533"/>
                      <a:pt x="13226" y="5504"/>
                      <a:pt x="13276" y="5504"/>
                    </a:cubicBezTo>
                    <a:cubicBezTo>
                      <a:pt x="13326" y="5504"/>
                      <a:pt x="13373" y="5533"/>
                      <a:pt x="13382" y="5589"/>
                    </a:cubicBezTo>
                    <a:cubicBezTo>
                      <a:pt x="13382" y="6121"/>
                      <a:pt x="13816" y="6341"/>
                      <a:pt x="14304" y="6341"/>
                    </a:cubicBezTo>
                    <a:cubicBezTo>
                      <a:pt x="14960" y="6341"/>
                      <a:pt x="15716" y="5945"/>
                      <a:pt x="15651" y="5381"/>
                    </a:cubicBezTo>
                    <a:cubicBezTo>
                      <a:pt x="15556" y="5287"/>
                      <a:pt x="15480" y="5173"/>
                      <a:pt x="15405" y="5060"/>
                    </a:cubicBezTo>
                    <a:cubicBezTo>
                      <a:pt x="15325" y="4966"/>
                      <a:pt x="15424" y="4873"/>
                      <a:pt x="15523" y="4873"/>
                    </a:cubicBezTo>
                    <a:cubicBezTo>
                      <a:pt x="15563" y="4873"/>
                      <a:pt x="15604" y="4889"/>
                      <a:pt x="15632" y="4928"/>
                    </a:cubicBezTo>
                    <a:cubicBezTo>
                      <a:pt x="16365" y="5929"/>
                      <a:pt x="17540" y="6655"/>
                      <a:pt x="18708" y="6655"/>
                    </a:cubicBezTo>
                    <a:cubicBezTo>
                      <a:pt x="19347" y="6655"/>
                      <a:pt x="19984" y="6438"/>
                      <a:pt x="20546" y="5929"/>
                    </a:cubicBezTo>
                    <a:cubicBezTo>
                      <a:pt x="21113" y="5419"/>
                      <a:pt x="21434" y="4606"/>
                      <a:pt x="21264" y="3964"/>
                    </a:cubicBezTo>
                    <a:lnTo>
                      <a:pt x="21170" y="3926"/>
                    </a:lnTo>
                    <a:cubicBezTo>
                      <a:pt x="21189" y="3907"/>
                      <a:pt x="21208" y="3888"/>
                      <a:pt x="21226" y="3869"/>
                    </a:cubicBezTo>
                    <a:cubicBezTo>
                      <a:pt x="21075" y="3453"/>
                      <a:pt x="20716" y="3151"/>
                      <a:pt x="20281" y="3056"/>
                    </a:cubicBezTo>
                    <a:cubicBezTo>
                      <a:pt x="20053" y="3003"/>
                      <a:pt x="19820" y="2980"/>
                      <a:pt x="19586" y="2980"/>
                    </a:cubicBezTo>
                    <a:cubicBezTo>
                      <a:pt x="18908" y="2980"/>
                      <a:pt x="18220" y="3177"/>
                      <a:pt x="17616" y="3416"/>
                    </a:cubicBezTo>
                    <a:cubicBezTo>
                      <a:pt x="17606" y="3421"/>
                      <a:pt x="17596" y="3423"/>
                      <a:pt x="17586" y="3423"/>
                    </a:cubicBezTo>
                    <a:cubicBezTo>
                      <a:pt x="17560" y="3423"/>
                      <a:pt x="17536" y="3405"/>
                      <a:pt x="17522" y="3378"/>
                    </a:cubicBezTo>
                    <a:lnTo>
                      <a:pt x="17427" y="3435"/>
                    </a:lnTo>
                    <a:cubicBezTo>
                      <a:pt x="17403" y="3449"/>
                      <a:pt x="17380" y="3456"/>
                      <a:pt x="17358" y="3456"/>
                    </a:cubicBezTo>
                    <a:cubicBezTo>
                      <a:pt x="17241" y="3456"/>
                      <a:pt x="17168" y="3271"/>
                      <a:pt x="17295" y="3208"/>
                    </a:cubicBezTo>
                    <a:cubicBezTo>
                      <a:pt x="18146" y="2660"/>
                      <a:pt x="18316" y="1469"/>
                      <a:pt x="17635" y="713"/>
                    </a:cubicBezTo>
                    <a:cubicBezTo>
                      <a:pt x="17182" y="260"/>
                      <a:pt x="16581" y="1"/>
                      <a:pt x="159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1"/>
              <p:cNvSpPr/>
              <p:nvPr/>
            </p:nvSpPr>
            <p:spPr>
              <a:xfrm>
                <a:off x="4406809" y="1404289"/>
                <a:ext cx="373313" cy="367735"/>
              </a:xfrm>
              <a:custGeom>
                <a:rect b="b" l="l" r="r" t="t"/>
                <a:pathLst>
                  <a:path extrusionOk="0" h="6592" w="6692">
                    <a:moveTo>
                      <a:pt x="3318" y="266"/>
                    </a:moveTo>
                    <a:cubicBezTo>
                      <a:pt x="4344" y="266"/>
                      <a:pt x="5317" y="705"/>
                      <a:pt x="5916" y="1767"/>
                    </a:cubicBezTo>
                    <a:cubicBezTo>
                      <a:pt x="6408" y="2712"/>
                      <a:pt x="6351" y="3865"/>
                      <a:pt x="5765" y="4772"/>
                    </a:cubicBezTo>
                    <a:cubicBezTo>
                      <a:pt x="5066" y="5812"/>
                      <a:pt x="3875" y="6076"/>
                      <a:pt x="2741" y="6341"/>
                    </a:cubicBezTo>
                    <a:lnTo>
                      <a:pt x="2722" y="6341"/>
                    </a:lnTo>
                    <a:cubicBezTo>
                      <a:pt x="2722" y="4470"/>
                      <a:pt x="1852" y="2598"/>
                      <a:pt x="208" y="1578"/>
                    </a:cubicBezTo>
                    <a:cubicBezTo>
                      <a:pt x="1034" y="781"/>
                      <a:pt x="2207" y="266"/>
                      <a:pt x="3318" y="266"/>
                    </a:cubicBezTo>
                    <a:close/>
                    <a:moveTo>
                      <a:pt x="3276" y="1"/>
                    </a:moveTo>
                    <a:cubicBezTo>
                      <a:pt x="2082" y="1"/>
                      <a:pt x="842" y="553"/>
                      <a:pt x="38" y="1502"/>
                    </a:cubicBezTo>
                    <a:cubicBezTo>
                      <a:pt x="19" y="1521"/>
                      <a:pt x="19" y="1540"/>
                      <a:pt x="19" y="1578"/>
                    </a:cubicBezTo>
                    <a:cubicBezTo>
                      <a:pt x="0" y="1597"/>
                      <a:pt x="19" y="1634"/>
                      <a:pt x="38" y="1653"/>
                    </a:cubicBezTo>
                    <a:cubicBezTo>
                      <a:pt x="1531" y="2825"/>
                      <a:pt x="2476" y="4470"/>
                      <a:pt x="2438" y="6416"/>
                    </a:cubicBezTo>
                    <a:cubicBezTo>
                      <a:pt x="2426" y="6503"/>
                      <a:pt x="2487" y="6558"/>
                      <a:pt x="2558" y="6558"/>
                    </a:cubicBezTo>
                    <a:cubicBezTo>
                      <a:pt x="2594" y="6558"/>
                      <a:pt x="2633" y="6543"/>
                      <a:pt x="2665" y="6511"/>
                    </a:cubicBezTo>
                    <a:cubicBezTo>
                      <a:pt x="2696" y="6558"/>
                      <a:pt x="2740" y="6591"/>
                      <a:pt x="2786" y="6591"/>
                    </a:cubicBezTo>
                    <a:cubicBezTo>
                      <a:pt x="2796" y="6591"/>
                      <a:pt x="2806" y="6590"/>
                      <a:pt x="2816" y="6586"/>
                    </a:cubicBezTo>
                    <a:cubicBezTo>
                      <a:pt x="4064" y="6416"/>
                      <a:pt x="5387" y="5944"/>
                      <a:pt x="6067" y="4810"/>
                    </a:cubicBezTo>
                    <a:cubicBezTo>
                      <a:pt x="6653" y="3846"/>
                      <a:pt x="6691" y="2636"/>
                      <a:pt x="6143" y="1634"/>
                    </a:cubicBezTo>
                    <a:cubicBezTo>
                      <a:pt x="5507" y="501"/>
                      <a:pt x="4413" y="1"/>
                      <a:pt x="3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1"/>
              <p:cNvSpPr/>
              <p:nvPr/>
            </p:nvSpPr>
            <p:spPr>
              <a:xfrm>
                <a:off x="4418412" y="1419128"/>
                <a:ext cx="345867" cy="338894"/>
              </a:xfrm>
              <a:custGeom>
                <a:rect b="b" l="l" r="r" t="t"/>
                <a:pathLst>
                  <a:path extrusionOk="0" h="6075" w="6200">
                    <a:moveTo>
                      <a:pt x="3110" y="0"/>
                    </a:moveTo>
                    <a:cubicBezTo>
                      <a:pt x="1999" y="0"/>
                      <a:pt x="826" y="515"/>
                      <a:pt x="0" y="1312"/>
                    </a:cubicBezTo>
                    <a:cubicBezTo>
                      <a:pt x="1644" y="2313"/>
                      <a:pt x="2514" y="4185"/>
                      <a:pt x="2514" y="6075"/>
                    </a:cubicBezTo>
                    <a:lnTo>
                      <a:pt x="2533" y="6075"/>
                    </a:lnTo>
                    <a:cubicBezTo>
                      <a:pt x="3667" y="5810"/>
                      <a:pt x="4858" y="5546"/>
                      <a:pt x="5557" y="4506"/>
                    </a:cubicBezTo>
                    <a:cubicBezTo>
                      <a:pt x="6143" y="3599"/>
                      <a:pt x="6200" y="2446"/>
                      <a:pt x="5708" y="1501"/>
                    </a:cubicBezTo>
                    <a:cubicBezTo>
                      <a:pt x="5109" y="439"/>
                      <a:pt x="4136" y="0"/>
                      <a:pt x="31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1"/>
              <p:cNvSpPr/>
              <p:nvPr/>
            </p:nvSpPr>
            <p:spPr>
              <a:xfrm>
                <a:off x="4250443" y="2028190"/>
                <a:ext cx="271338" cy="157704"/>
              </a:xfrm>
              <a:custGeom>
                <a:rect b="b" l="l" r="r" t="t"/>
                <a:pathLst>
                  <a:path extrusionOk="0" h="2827" w="4864">
                    <a:moveTo>
                      <a:pt x="2422" y="0"/>
                    </a:moveTo>
                    <a:cubicBezTo>
                      <a:pt x="1384" y="0"/>
                      <a:pt x="410" y="732"/>
                      <a:pt x="25" y="1697"/>
                    </a:cubicBezTo>
                    <a:cubicBezTo>
                      <a:pt x="1" y="1756"/>
                      <a:pt x="45" y="1794"/>
                      <a:pt x="95" y="1794"/>
                    </a:cubicBezTo>
                    <a:cubicBezTo>
                      <a:pt x="124" y="1794"/>
                      <a:pt x="155" y="1781"/>
                      <a:pt x="176" y="1753"/>
                    </a:cubicBezTo>
                    <a:cubicBezTo>
                      <a:pt x="626" y="952"/>
                      <a:pt x="1460" y="240"/>
                      <a:pt x="2429" y="240"/>
                    </a:cubicBezTo>
                    <a:cubicBezTo>
                      <a:pt x="2558" y="240"/>
                      <a:pt x="2689" y="252"/>
                      <a:pt x="2822" y="279"/>
                    </a:cubicBezTo>
                    <a:cubicBezTo>
                      <a:pt x="3918" y="525"/>
                      <a:pt x="4580" y="1621"/>
                      <a:pt x="4315" y="2698"/>
                    </a:cubicBezTo>
                    <a:cubicBezTo>
                      <a:pt x="4315" y="2781"/>
                      <a:pt x="4381" y="2826"/>
                      <a:pt x="4449" y="2826"/>
                    </a:cubicBezTo>
                    <a:cubicBezTo>
                      <a:pt x="4490" y="2826"/>
                      <a:pt x="4532" y="2810"/>
                      <a:pt x="4561" y="2774"/>
                    </a:cubicBezTo>
                    <a:cubicBezTo>
                      <a:pt x="4863" y="1583"/>
                      <a:pt x="4145" y="392"/>
                      <a:pt x="2973" y="71"/>
                    </a:cubicBezTo>
                    <a:cubicBezTo>
                      <a:pt x="2789" y="23"/>
                      <a:pt x="2605" y="0"/>
                      <a:pt x="24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1"/>
              <p:cNvSpPr/>
              <p:nvPr/>
            </p:nvSpPr>
            <p:spPr>
              <a:xfrm>
                <a:off x="3813143" y="4995007"/>
                <a:ext cx="532524" cy="203783"/>
              </a:xfrm>
              <a:custGeom>
                <a:rect b="b" l="l" r="r" t="t"/>
                <a:pathLst>
                  <a:path extrusionOk="0" h="3653" w="9546">
                    <a:moveTo>
                      <a:pt x="568" y="1"/>
                    </a:moveTo>
                    <a:lnTo>
                      <a:pt x="568" y="20"/>
                    </a:lnTo>
                    <a:cubicBezTo>
                      <a:pt x="1" y="2798"/>
                      <a:pt x="3554" y="3516"/>
                      <a:pt x="5558" y="3630"/>
                    </a:cubicBezTo>
                    <a:cubicBezTo>
                      <a:pt x="5772" y="3643"/>
                      <a:pt x="5990" y="3652"/>
                      <a:pt x="6209" y="3652"/>
                    </a:cubicBezTo>
                    <a:cubicBezTo>
                      <a:pt x="6919" y="3652"/>
                      <a:pt x="7640" y="3556"/>
                      <a:pt x="8261" y="3195"/>
                    </a:cubicBezTo>
                    <a:cubicBezTo>
                      <a:pt x="9225" y="2666"/>
                      <a:pt x="9546" y="1418"/>
                      <a:pt x="8903" y="492"/>
                    </a:cubicBezTo>
                    <a:lnTo>
                      <a:pt x="8903" y="492"/>
                    </a:lnTo>
                    <a:cubicBezTo>
                      <a:pt x="8998" y="1097"/>
                      <a:pt x="8828" y="1702"/>
                      <a:pt x="8450" y="2174"/>
                    </a:cubicBezTo>
                    <a:cubicBezTo>
                      <a:pt x="7937" y="2818"/>
                      <a:pt x="7109" y="3027"/>
                      <a:pt x="6265" y="3027"/>
                    </a:cubicBezTo>
                    <a:cubicBezTo>
                      <a:pt x="5646" y="3027"/>
                      <a:pt x="5019" y="2915"/>
                      <a:pt x="4499" y="2779"/>
                    </a:cubicBezTo>
                    <a:cubicBezTo>
                      <a:pt x="3006" y="2382"/>
                      <a:pt x="1702" y="1494"/>
                      <a:pt x="776" y="246"/>
                    </a:cubicBezTo>
                    <a:cubicBezTo>
                      <a:pt x="754" y="268"/>
                      <a:pt x="729" y="277"/>
                      <a:pt x="705" y="277"/>
                    </a:cubicBezTo>
                    <a:cubicBezTo>
                      <a:pt x="644" y="277"/>
                      <a:pt x="587" y="219"/>
                      <a:pt x="587" y="152"/>
                    </a:cubicBezTo>
                    <a:lnTo>
                      <a:pt x="5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1"/>
              <p:cNvSpPr/>
              <p:nvPr/>
            </p:nvSpPr>
            <p:spPr>
              <a:xfrm>
                <a:off x="2993881" y="3920587"/>
                <a:ext cx="1301185" cy="673827"/>
              </a:xfrm>
              <a:custGeom>
                <a:rect b="b" l="l" r="r" t="t"/>
                <a:pathLst>
                  <a:path extrusionOk="0" h="12079" w="23325">
                    <a:moveTo>
                      <a:pt x="0" y="0"/>
                    </a:moveTo>
                    <a:cubicBezTo>
                      <a:pt x="0" y="19"/>
                      <a:pt x="19" y="38"/>
                      <a:pt x="19" y="57"/>
                    </a:cubicBezTo>
                    <a:cubicBezTo>
                      <a:pt x="0" y="2174"/>
                      <a:pt x="170" y="4291"/>
                      <a:pt x="530" y="6370"/>
                    </a:cubicBezTo>
                    <a:cubicBezTo>
                      <a:pt x="889" y="8317"/>
                      <a:pt x="1531" y="10131"/>
                      <a:pt x="2136" y="12003"/>
                    </a:cubicBezTo>
                    <a:cubicBezTo>
                      <a:pt x="2552" y="11870"/>
                      <a:pt x="3081" y="11832"/>
                      <a:pt x="3403" y="11757"/>
                    </a:cubicBezTo>
                    <a:cubicBezTo>
                      <a:pt x="4007" y="11625"/>
                      <a:pt x="4631" y="11530"/>
                      <a:pt x="5236" y="11436"/>
                    </a:cubicBezTo>
                    <a:cubicBezTo>
                      <a:pt x="5805" y="11351"/>
                      <a:pt x="6368" y="11285"/>
                      <a:pt x="6925" y="11285"/>
                    </a:cubicBezTo>
                    <a:cubicBezTo>
                      <a:pt x="7367" y="11285"/>
                      <a:pt x="7806" y="11327"/>
                      <a:pt x="8241" y="11436"/>
                    </a:cubicBezTo>
                    <a:cubicBezTo>
                      <a:pt x="8336" y="9583"/>
                      <a:pt x="8411" y="7674"/>
                      <a:pt x="8941" y="5897"/>
                    </a:cubicBezTo>
                    <a:cubicBezTo>
                      <a:pt x="7296" y="5538"/>
                      <a:pt x="5709" y="4877"/>
                      <a:pt x="4272" y="3988"/>
                    </a:cubicBezTo>
                    <a:cubicBezTo>
                      <a:pt x="4240" y="3972"/>
                      <a:pt x="4263" y="3928"/>
                      <a:pt x="4294" y="3928"/>
                    </a:cubicBezTo>
                    <a:cubicBezTo>
                      <a:pt x="4299" y="3928"/>
                      <a:pt x="4305" y="3929"/>
                      <a:pt x="4310" y="3932"/>
                    </a:cubicBezTo>
                    <a:cubicBezTo>
                      <a:pt x="6768" y="5279"/>
                      <a:pt x="9495" y="5961"/>
                      <a:pt x="12229" y="5961"/>
                    </a:cubicBezTo>
                    <a:cubicBezTo>
                      <a:pt x="14519" y="5961"/>
                      <a:pt x="16813" y="5483"/>
                      <a:pt x="18958" y="4518"/>
                    </a:cubicBezTo>
                    <a:cubicBezTo>
                      <a:pt x="18971" y="4514"/>
                      <a:pt x="18984" y="4512"/>
                      <a:pt x="18997" y="4512"/>
                    </a:cubicBezTo>
                    <a:cubicBezTo>
                      <a:pt x="19111" y="4512"/>
                      <a:pt x="19191" y="4656"/>
                      <a:pt x="19072" y="4707"/>
                    </a:cubicBezTo>
                    <a:cubicBezTo>
                      <a:pt x="17635" y="5425"/>
                      <a:pt x="16085" y="5916"/>
                      <a:pt x="14479" y="6124"/>
                    </a:cubicBezTo>
                    <a:cubicBezTo>
                      <a:pt x="14800" y="8014"/>
                      <a:pt x="14989" y="9942"/>
                      <a:pt x="15178" y="11851"/>
                    </a:cubicBezTo>
                    <a:lnTo>
                      <a:pt x="15216" y="11851"/>
                    </a:lnTo>
                    <a:cubicBezTo>
                      <a:pt x="15197" y="11795"/>
                      <a:pt x="15235" y="11719"/>
                      <a:pt x="15292" y="11700"/>
                    </a:cubicBezTo>
                    <a:cubicBezTo>
                      <a:pt x="15995" y="11461"/>
                      <a:pt x="16742" y="11349"/>
                      <a:pt x="17496" y="11349"/>
                    </a:cubicBezTo>
                    <a:cubicBezTo>
                      <a:pt x="18646" y="11349"/>
                      <a:pt x="19809" y="11610"/>
                      <a:pt x="20849" y="12078"/>
                    </a:cubicBezTo>
                    <a:cubicBezTo>
                      <a:pt x="21094" y="10283"/>
                      <a:pt x="21812" y="8619"/>
                      <a:pt x="22361" y="6899"/>
                    </a:cubicBezTo>
                    <a:cubicBezTo>
                      <a:pt x="23003" y="4915"/>
                      <a:pt x="23325" y="2835"/>
                      <a:pt x="23325" y="737"/>
                    </a:cubicBezTo>
                    <a:lnTo>
                      <a:pt x="23325" y="737"/>
                    </a:lnTo>
                    <a:cubicBezTo>
                      <a:pt x="22871" y="926"/>
                      <a:pt x="22398" y="1078"/>
                      <a:pt x="21945" y="1229"/>
                    </a:cubicBezTo>
                    <a:cubicBezTo>
                      <a:pt x="19263" y="2042"/>
                      <a:pt x="16488" y="2377"/>
                      <a:pt x="13711" y="2377"/>
                    </a:cubicBezTo>
                    <a:cubicBezTo>
                      <a:pt x="12357" y="2377"/>
                      <a:pt x="11003" y="2297"/>
                      <a:pt x="9659" y="2155"/>
                    </a:cubicBezTo>
                    <a:cubicBezTo>
                      <a:pt x="7580" y="1909"/>
                      <a:pt x="5520" y="1550"/>
                      <a:pt x="3478" y="1078"/>
                    </a:cubicBezTo>
                    <a:cubicBezTo>
                      <a:pt x="2287" y="832"/>
                      <a:pt x="1116" y="47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1"/>
              <p:cNvSpPr/>
              <p:nvPr/>
            </p:nvSpPr>
            <p:spPr>
              <a:xfrm>
                <a:off x="3840589" y="4572714"/>
                <a:ext cx="485051" cy="577486"/>
              </a:xfrm>
              <a:custGeom>
                <a:rect b="b" l="l" r="r" t="t"/>
                <a:pathLst>
                  <a:path extrusionOk="0" h="10352" w="8695">
                    <a:moveTo>
                      <a:pt x="2476" y="0"/>
                    </a:moveTo>
                    <a:cubicBezTo>
                      <a:pt x="1718" y="0"/>
                      <a:pt x="954" y="99"/>
                      <a:pt x="189" y="275"/>
                    </a:cubicBezTo>
                    <a:cubicBezTo>
                      <a:pt x="176" y="278"/>
                      <a:pt x="163" y="280"/>
                      <a:pt x="151" y="280"/>
                    </a:cubicBezTo>
                    <a:cubicBezTo>
                      <a:pt x="90" y="280"/>
                      <a:pt x="38" y="243"/>
                      <a:pt x="38" y="180"/>
                    </a:cubicBezTo>
                    <a:lnTo>
                      <a:pt x="0" y="180"/>
                    </a:lnTo>
                    <a:lnTo>
                      <a:pt x="95" y="880"/>
                    </a:lnTo>
                    <a:cubicBezTo>
                      <a:pt x="321" y="3091"/>
                      <a:pt x="624" y="5435"/>
                      <a:pt x="359" y="7646"/>
                    </a:cubicBezTo>
                    <a:cubicBezTo>
                      <a:pt x="1571" y="9113"/>
                      <a:pt x="3576" y="10351"/>
                      <a:pt x="5569" y="10351"/>
                    </a:cubicBezTo>
                    <a:cubicBezTo>
                      <a:pt x="5939" y="10351"/>
                      <a:pt x="6308" y="10309"/>
                      <a:pt x="6672" y="10217"/>
                    </a:cubicBezTo>
                    <a:cubicBezTo>
                      <a:pt x="8184" y="9839"/>
                      <a:pt x="8695" y="7911"/>
                      <a:pt x="7542" y="6834"/>
                    </a:cubicBezTo>
                    <a:cubicBezTo>
                      <a:pt x="6992" y="6293"/>
                      <a:pt x="6321" y="6067"/>
                      <a:pt x="5630" y="6067"/>
                    </a:cubicBezTo>
                    <a:cubicBezTo>
                      <a:pt x="4897" y="6067"/>
                      <a:pt x="4140" y="6321"/>
                      <a:pt x="3478" y="6720"/>
                    </a:cubicBezTo>
                    <a:cubicBezTo>
                      <a:pt x="3454" y="6735"/>
                      <a:pt x="3431" y="6741"/>
                      <a:pt x="3409" y="6741"/>
                    </a:cubicBezTo>
                    <a:cubicBezTo>
                      <a:pt x="3292" y="6741"/>
                      <a:pt x="3218" y="6557"/>
                      <a:pt x="3346" y="6493"/>
                    </a:cubicBezTo>
                    <a:cubicBezTo>
                      <a:pt x="3950" y="6115"/>
                      <a:pt x="4631" y="5888"/>
                      <a:pt x="5330" y="5832"/>
                    </a:cubicBezTo>
                    <a:cubicBezTo>
                      <a:pt x="5671" y="4887"/>
                      <a:pt x="5992" y="3942"/>
                      <a:pt x="6275" y="2997"/>
                    </a:cubicBezTo>
                    <a:cubicBezTo>
                      <a:pt x="6389" y="2600"/>
                      <a:pt x="6729" y="1919"/>
                      <a:pt x="6691" y="1503"/>
                    </a:cubicBezTo>
                    <a:cubicBezTo>
                      <a:pt x="6653" y="1050"/>
                      <a:pt x="6105" y="880"/>
                      <a:pt x="5765" y="710"/>
                    </a:cubicBezTo>
                    <a:cubicBezTo>
                      <a:pt x="4696" y="214"/>
                      <a:pt x="3593" y="0"/>
                      <a:pt x="24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1"/>
              <p:cNvSpPr/>
              <p:nvPr/>
            </p:nvSpPr>
            <p:spPr>
              <a:xfrm>
                <a:off x="3529531" y="1971456"/>
                <a:ext cx="577877" cy="656366"/>
              </a:xfrm>
              <a:custGeom>
                <a:rect b="b" l="l" r="r" t="t"/>
                <a:pathLst>
                  <a:path extrusionOk="0" h="11766" w="10359">
                    <a:moveTo>
                      <a:pt x="5913" y="254"/>
                    </a:moveTo>
                    <a:cubicBezTo>
                      <a:pt x="6040" y="254"/>
                      <a:pt x="6168" y="261"/>
                      <a:pt x="6294" y="275"/>
                    </a:cubicBezTo>
                    <a:cubicBezTo>
                      <a:pt x="7391" y="389"/>
                      <a:pt x="8374" y="1050"/>
                      <a:pt x="8884" y="2033"/>
                    </a:cubicBezTo>
                    <a:cubicBezTo>
                      <a:pt x="9734" y="3507"/>
                      <a:pt x="9886" y="5587"/>
                      <a:pt x="9905" y="7118"/>
                    </a:cubicBezTo>
                    <a:cubicBezTo>
                      <a:pt x="9942" y="8403"/>
                      <a:pt x="9942" y="9915"/>
                      <a:pt x="8884" y="10822"/>
                    </a:cubicBezTo>
                    <a:lnTo>
                      <a:pt x="8865" y="10822"/>
                    </a:lnTo>
                    <a:cubicBezTo>
                      <a:pt x="8244" y="11359"/>
                      <a:pt x="7435" y="11515"/>
                      <a:pt x="6612" y="11515"/>
                    </a:cubicBezTo>
                    <a:cubicBezTo>
                      <a:pt x="5957" y="11515"/>
                      <a:pt x="5293" y="11416"/>
                      <a:pt x="4707" y="11333"/>
                    </a:cubicBezTo>
                    <a:cubicBezTo>
                      <a:pt x="4697" y="11323"/>
                      <a:pt x="4688" y="11318"/>
                      <a:pt x="4676" y="11318"/>
                    </a:cubicBezTo>
                    <a:cubicBezTo>
                      <a:pt x="4664" y="11318"/>
                      <a:pt x="4650" y="11323"/>
                      <a:pt x="4631" y="11333"/>
                    </a:cubicBezTo>
                    <a:cubicBezTo>
                      <a:pt x="3497" y="11162"/>
                      <a:pt x="2268" y="10879"/>
                      <a:pt x="1418" y="10104"/>
                    </a:cubicBezTo>
                    <a:cubicBezTo>
                      <a:pt x="284" y="9083"/>
                      <a:pt x="133" y="7420"/>
                      <a:pt x="511" y="6002"/>
                    </a:cubicBezTo>
                    <a:cubicBezTo>
                      <a:pt x="964" y="4358"/>
                      <a:pt x="2136" y="2128"/>
                      <a:pt x="3762" y="994"/>
                    </a:cubicBezTo>
                    <a:lnTo>
                      <a:pt x="3762" y="994"/>
                    </a:lnTo>
                    <a:cubicBezTo>
                      <a:pt x="3459" y="1939"/>
                      <a:pt x="4574" y="2808"/>
                      <a:pt x="5387" y="3111"/>
                    </a:cubicBezTo>
                    <a:cubicBezTo>
                      <a:pt x="5519" y="3167"/>
                      <a:pt x="5671" y="3205"/>
                      <a:pt x="5822" y="3243"/>
                    </a:cubicBezTo>
                    <a:cubicBezTo>
                      <a:pt x="5803" y="3243"/>
                      <a:pt x="5803" y="3243"/>
                      <a:pt x="5803" y="3262"/>
                    </a:cubicBezTo>
                    <a:lnTo>
                      <a:pt x="5897" y="3262"/>
                    </a:lnTo>
                    <a:cubicBezTo>
                      <a:pt x="6078" y="3293"/>
                      <a:pt x="6259" y="3308"/>
                      <a:pt x="6439" y="3308"/>
                    </a:cubicBezTo>
                    <a:cubicBezTo>
                      <a:pt x="7356" y="3308"/>
                      <a:pt x="8249" y="2914"/>
                      <a:pt x="8865" y="2203"/>
                    </a:cubicBezTo>
                    <a:cubicBezTo>
                      <a:pt x="8903" y="2165"/>
                      <a:pt x="8903" y="2090"/>
                      <a:pt x="8865" y="2052"/>
                    </a:cubicBezTo>
                    <a:cubicBezTo>
                      <a:pt x="8845" y="2012"/>
                      <a:pt x="8808" y="1993"/>
                      <a:pt x="8770" y="1993"/>
                    </a:cubicBezTo>
                    <a:cubicBezTo>
                      <a:pt x="8737" y="1993"/>
                      <a:pt x="8702" y="2007"/>
                      <a:pt x="8676" y="2033"/>
                    </a:cubicBezTo>
                    <a:cubicBezTo>
                      <a:pt x="8079" y="2646"/>
                      <a:pt x="7344" y="3053"/>
                      <a:pt x="6483" y="3053"/>
                    </a:cubicBezTo>
                    <a:cubicBezTo>
                      <a:pt x="6336" y="3053"/>
                      <a:pt x="6185" y="3041"/>
                      <a:pt x="6030" y="3016"/>
                    </a:cubicBezTo>
                    <a:cubicBezTo>
                      <a:pt x="4971" y="2846"/>
                      <a:pt x="3818" y="2071"/>
                      <a:pt x="3875" y="899"/>
                    </a:cubicBezTo>
                    <a:cubicBezTo>
                      <a:pt x="4470" y="481"/>
                      <a:pt x="5188" y="254"/>
                      <a:pt x="5913" y="254"/>
                    </a:cubicBezTo>
                    <a:close/>
                    <a:moveTo>
                      <a:pt x="5879" y="0"/>
                    </a:moveTo>
                    <a:cubicBezTo>
                      <a:pt x="5107" y="0"/>
                      <a:pt x="4312" y="253"/>
                      <a:pt x="3573" y="786"/>
                    </a:cubicBezTo>
                    <a:cubicBezTo>
                      <a:pt x="2552" y="1504"/>
                      <a:pt x="1853" y="2562"/>
                      <a:pt x="1229" y="3659"/>
                    </a:cubicBezTo>
                    <a:cubicBezTo>
                      <a:pt x="605" y="4755"/>
                      <a:pt x="76" y="5965"/>
                      <a:pt x="38" y="7250"/>
                    </a:cubicBezTo>
                    <a:cubicBezTo>
                      <a:pt x="0" y="8460"/>
                      <a:pt x="435" y="9707"/>
                      <a:pt x="1399" y="10463"/>
                    </a:cubicBezTo>
                    <a:cubicBezTo>
                      <a:pt x="2306" y="11162"/>
                      <a:pt x="3421" y="11351"/>
                      <a:pt x="4537" y="11465"/>
                    </a:cubicBezTo>
                    <a:cubicBezTo>
                      <a:pt x="4537" y="11522"/>
                      <a:pt x="4574" y="11578"/>
                      <a:pt x="4631" y="11578"/>
                    </a:cubicBezTo>
                    <a:cubicBezTo>
                      <a:pt x="5233" y="11684"/>
                      <a:pt x="5882" y="11765"/>
                      <a:pt x="6517" y="11765"/>
                    </a:cubicBezTo>
                    <a:cubicBezTo>
                      <a:pt x="8036" y="11765"/>
                      <a:pt x="9474" y="11300"/>
                      <a:pt x="9980" y="9594"/>
                    </a:cubicBezTo>
                    <a:cubicBezTo>
                      <a:pt x="10358" y="8346"/>
                      <a:pt x="10226" y="6929"/>
                      <a:pt x="10150" y="5662"/>
                    </a:cubicBezTo>
                    <a:cubicBezTo>
                      <a:pt x="10056" y="4396"/>
                      <a:pt x="9848" y="3073"/>
                      <a:pt x="9167" y="1958"/>
                    </a:cubicBezTo>
                    <a:cubicBezTo>
                      <a:pt x="8377" y="696"/>
                      <a:pt x="7160" y="0"/>
                      <a:pt x="58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1"/>
              <p:cNvSpPr/>
              <p:nvPr/>
            </p:nvSpPr>
            <p:spPr>
              <a:xfrm>
                <a:off x="3537955" y="2024731"/>
                <a:ext cx="546247" cy="588755"/>
              </a:xfrm>
              <a:custGeom>
                <a:rect b="b" l="l" r="r" t="t"/>
                <a:pathLst>
                  <a:path extrusionOk="0" h="10554" w="9792">
                    <a:moveTo>
                      <a:pt x="5746" y="2307"/>
                    </a:moveTo>
                    <a:cubicBezTo>
                      <a:pt x="5752" y="2308"/>
                      <a:pt x="5758" y="2309"/>
                      <a:pt x="5763" y="2310"/>
                    </a:cubicBezTo>
                    <a:lnTo>
                      <a:pt x="5763" y="2310"/>
                    </a:lnTo>
                    <a:cubicBezTo>
                      <a:pt x="5761" y="2307"/>
                      <a:pt x="5757" y="2307"/>
                      <a:pt x="5746" y="2307"/>
                    </a:cubicBezTo>
                    <a:close/>
                    <a:moveTo>
                      <a:pt x="3611" y="1"/>
                    </a:moveTo>
                    <a:lnTo>
                      <a:pt x="3611" y="1"/>
                    </a:lnTo>
                    <a:cubicBezTo>
                      <a:pt x="1985" y="1135"/>
                      <a:pt x="813" y="3384"/>
                      <a:pt x="378" y="5029"/>
                    </a:cubicBezTo>
                    <a:cubicBezTo>
                      <a:pt x="0" y="6427"/>
                      <a:pt x="133" y="8091"/>
                      <a:pt x="1267" y="9130"/>
                    </a:cubicBezTo>
                    <a:cubicBezTo>
                      <a:pt x="2136" y="9905"/>
                      <a:pt x="3346" y="10170"/>
                      <a:pt x="4499" y="10340"/>
                    </a:cubicBezTo>
                    <a:lnTo>
                      <a:pt x="4556" y="10340"/>
                    </a:lnTo>
                    <a:cubicBezTo>
                      <a:pt x="5156" y="10443"/>
                      <a:pt x="5843" y="10554"/>
                      <a:pt x="6518" y="10554"/>
                    </a:cubicBezTo>
                    <a:cubicBezTo>
                      <a:pt x="7329" y="10554"/>
                      <a:pt x="8124" y="10393"/>
                      <a:pt x="8733" y="9867"/>
                    </a:cubicBezTo>
                    <a:cubicBezTo>
                      <a:pt x="9791" y="8960"/>
                      <a:pt x="9791" y="7448"/>
                      <a:pt x="9772" y="6163"/>
                    </a:cubicBezTo>
                    <a:cubicBezTo>
                      <a:pt x="9716" y="4632"/>
                      <a:pt x="9583" y="2552"/>
                      <a:pt x="8733" y="1097"/>
                    </a:cubicBezTo>
                    <a:lnTo>
                      <a:pt x="8714" y="1097"/>
                    </a:lnTo>
                    <a:cubicBezTo>
                      <a:pt x="8752" y="1135"/>
                      <a:pt x="8752" y="1210"/>
                      <a:pt x="8714" y="1248"/>
                    </a:cubicBezTo>
                    <a:cubicBezTo>
                      <a:pt x="8098" y="1959"/>
                      <a:pt x="7205" y="2353"/>
                      <a:pt x="6288" y="2353"/>
                    </a:cubicBezTo>
                    <a:cubicBezTo>
                      <a:pt x="6113" y="2353"/>
                      <a:pt x="5938" y="2339"/>
                      <a:pt x="5763" y="2310"/>
                    </a:cubicBezTo>
                    <a:lnTo>
                      <a:pt x="5763" y="2310"/>
                    </a:lnTo>
                    <a:cubicBezTo>
                      <a:pt x="5765" y="2312"/>
                      <a:pt x="5765" y="2317"/>
                      <a:pt x="5765" y="2326"/>
                    </a:cubicBezTo>
                    <a:cubicBezTo>
                      <a:pt x="5482" y="4159"/>
                      <a:pt x="5255" y="5974"/>
                      <a:pt x="5028" y="7807"/>
                    </a:cubicBezTo>
                    <a:cubicBezTo>
                      <a:pt x="5073" y="7808"/>
                      <a:pt x="5118" y="7809"/>
                      <a:pt x="5163" y="7809"/>
                    </a:cubicBezTo>
                    <a:cubicBezTo>
                      <a:pt x="6326" y="7809"/>
                      <a:pt x="7460" y="7339"/>
                      <a:pt x="8260" y="6484"/>
                    </a:cubicBezTo>
                    <a:cubicBezTo>
                      <a:pt x="8288" y="6452"/>
                      <a:pt x="8319" y="6439"/>
                      <a:pt x="8350" y="6439"/>
                    </a:cubicBezTo>
                    <a:cubicBezTo>
                      <a:pt x="8447" y="6439"/>
                      <a:pt x="8536" y="6572"/>
                      <a:pt x="8449" y="6673"/>
                    </a:cubicBezTo>
                    <a:cubicBezTo>
                      <a:pt x="7620" y="7587"/>
                      <a:pt x="6441" y="8092"/>
                      <a:pt x="5212" y="8092"/>
                    </a:cubicBezTo>
                    <a:cubicBezTo>
                      <a:pt x="5069" y="8092"/>
                      <a:pt x="4926" y="8085"/>
                      <a:pt x="4782" y="8072"/>
                    </a:cubicBezTo>
                    <a:cubicBezTo>
                      <a:pt x="3535" y="7920"/>
                      <a:pt x="2136" y="7127"/>
                      <a:pt x="1928" y="5785"/>
                    </a:cubicBezTo>
                    <a:cubicBezTo>
                      <a:pt x="1928" y="5772"/>
                      <a:pt x="1955" y="5749"/>
                      <a:pt x="1978" y="5749"/>
                    </a:cubicBezTo>
                    <a:cubicBezTo>
                      <a:pt x="1989" y="5749"/>
                      <a:pt x="1998" y="5754"/>
                      <a:pt x="2004" y="5766"/>
                    </a:cubicBezTo>
                    <a:cubicBezTo>
                      <a:pt x="2477" y="6900"/>
                      <a:pt x="3554" y="7675"/>
                      <a:pt x="4782" y="7788"/>
                    </a:cubicBezTo>
                    <a:cubicBezTo>
                      <a:pt x="4839" y="5917"/>
                      <a:pt x="5142" y="4083"/>
                      <a:pt x="5652" y="2307"/>
                    </a:cubicBezTo>
                    <a:cubicBezTo>
                      <a:pt x="5652" y="2288"/>
                      <a:pt x="5652" y="2288"/>
                      <a:pt x="5652" y="2269"/>
                    </a:cubicBezTo>
                    <a:lnTo>
                      <a:pt x="5671" y="2269"/>
                    </a:lnTo>
                    <a:cubicBezTo>
                      <a:pt x="5520" y="2231"/>
                      <a:pt x="5368" y="2193"/>
                      <a:pt x="5236" y="2137"/>
                    </a:cubicBezTo>
                    <a:cubicBezTo>
                      <a:pt x="4423" y="1834"/>
                      <a:pt x="3308" y="965"/>
                      <a:pt x="36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1"/>
              <p:cNvSpPr/>
              <p:nvPr/>
            </p:nvSpPr>
            <p:spPr>
              <a:xfrm>
                <a:off x="3230355" y="4138651"/>
                <a:ext cx="833818" cy="131429"/>
              </a:xfrm>
              <a:custGeom>
                <a:rect b="b" l="l" r="r" t="t"/>
                <a:pathLst>
                  <a:path extrusionOk="0" h="2356" w="14947">
                    <a:moveTo>
                      <a:pt x="50" y="0"/>
                    </a:moveTo>
                    <a:cubicBezTo>
                      <a:pt x="10" y="0"/>
                      <a:pt x="0" y="47"/>
                      <a:pt x="33" y="79"/>
                    </a:cubicBezTo>
                    <a:cubicBezTo>
                      <a:pt x="1470" y="968"/>
                      <a:pt x="3038" y="1610"/>
                      <a:pt x="4702" y="1970"/>
                    </a:cubicBezTo>
                    <a:lnTo>
                      <a:pt x="4815" y="1988"/>
                    </a:lnTo>
                    <a:cubicBezTo>
                      <a:pt x="5927" y="2230"/>
                      <a:pt x="7054" y="2356"/>
                      <a:pt x="8187" y="2356"/>
                    </a:cubicBezTo>
                    <a:cubicBezTo>
                      <a:pt x="8826" y="2356"/>
                      <a:pt x="9467" y="2316"/>
                      <a:pt x="10107" y="2234"/>
                    </a:cubicBezTo>
                    <a:lnTo>
                      <a:pt x="10240" y="2215"/>
                    </a:lnTo>
                    <a:cubicBezTo>
                      <a:pt x="11827" y="2007"/>
                      <a:pt x="13396" y="1516"/>
                      <a:pt x="14833" y="798"/>
                    </a:cubicBezTo>
                    <a:cubicBezTo>
                      <a:pt x="14947" y="733"/>
                      <a:pt x="14878" y="597"/>
                      <a:pt x="14773" y="597"/>
                    </a:cubicBezTo>
                    <a:cubicBezTo>
                      <a:pt x="14756" y="597"/>
                      <a:pt x="14738" y="601"/>
                      <a:pt x="14719" y="609"/>
                    </a:cubicBezTo>
                    <a:cubicBezTo>
                      <a:pt x="12578" y="1572"/>
                      <a:pt x="10288" y="2050"/>
                      <a:pt x="8003" y="2050"/>
                    </a:cubicBezTo>
                    <a:cubicBezTo>
                      <a:pt x="5265" y="2050"/>
                      <a:pt x="2533" y="1364"/>
                      <a:pt x="71" y="4"/>
                    </a:cubicBezTo>
                    <a:cubicBezTo>
                      <a:pt x="63" y="1"/>
                      <a:pt x="56" y="0"/>
                      <a:pt x="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1"/>
              <p:cNvSpPr/>
              <p:nvPr/>
            </p:nvSpPr>
            <p:spPr>
              <a:xfrm>
                <a:off x="3742519" y="1984566"/>
                <a:ext cx="282607" cy="155808"/>
              </a:xfrm>
              <a:custGeom>
                <a:rect b="b" l="l" r="r" t="t"/>
                <a:pathLst>
                  <a:path extrusionOk="0" h="2793" w="5066">
                    <a:moveTo>
                      <a:pt x="2095" y="0"/>
                    </a:moveTo>
                    <a:cubicBezTo>
                      <a:pt x="1370" y="0"/>
                      <a:pt x="652" y="227"/>
                      <a:pt x="57" y="645"/>
                    </a:cubicBezTo>
                    <a:cubicBezTo>
                      <a:pt x="0" y="1817"/>
                      <a:pt x="1191" y="2611"/>
                      <a:pt x="2212" y="2762"/>
                    </a:cubicBezTo>
                    <a:cubicBezTo>
                      <a:pt x="2355" y="2783"/>
                      <a:pt x="2496" y="2793"/>
                      <a:pt x="2634" y="2793"/>
                    </a:cubicBezTo>
                    <a:cubicBezTo>
                      <a:pt x="3497" y="2793"/>
                      <a:pt x="4255" y="2399"/>
                      <a:pt x="4858" y="1779"/>
                    </a:cubicBezTo>
                    <a:cubicBezTo>
                      <a:pt x="4884" y="1753"/>
                      <a:pt x="4919" y="1739"/>
                      <a:pt x="4952" y="1739"/>
                    </a:cubicBezTo>
                    <a:cubicBezTo>
                      <a:pt x="4990" y="1739"/>
                      <a:pt x="5027" y="1758"/>
                      <a:pt x="5047" y="1798"/>
                    </a:cubicBezTo>
                    <a:lnTo>
                      <a:pt x="5066" y="1798"/>
                    </a:lnTo>
                    <a:cubicBezTo>
                      <a:pt x="4556" y="815"/>
                      <a:pt x="3573" y="135"/>
                      <a:pt x="2476" y="21"/>
                    </a:cubicBezTo>
                    <a:cubicBezTo>
                      <a:pt x="2350" y="7"/>
                      <a:pt x="2222" y="0"/>
                      <a:pt x="20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1"/>
              <p:cNvSpPr/>
              <p:nvPr/>
            </p:nvSpPr>
            <p:spPr>
              <a:xfrm>
                <a:off x="3644448" y="2152311"/>
                <a:ext cx="367735" cy="324167"/>
              </a:xfrm>
              <a:custGeom>
                <a:rect b="b" l="l" r="r" t="t"/>
                <a:pathLst>
                  <a:path extrusionOk="0" h="5811" w="6592">
                    <a:moveTo>
                      <a:pt x="3724" y="1"/>
                    </a:moveTo>
                    <a:cubicBezTo>
                      <a:pt x="3724" y="1"/>
                      <a:pt x="3724" y="20"/>
                      <a:pt x="3724" y="20"/>
                    </a:cubicBezTo>
                    <a:cubicBezTo>
                      <a:pt x="3214" y="1815"/>
                      <a:pt x="2911" y="3649"/>
                      <a:pt x="2836" y="5501"/>
                    </a:cubicBezTo>
                    <a:cubicBezTo>
                      <a:pt x="1626" y="5407"/>
                      <a:pt x="549" y="4632"/>
                      <a:pt x="76" y="3498"/>
                    </a:cubicBezTo>
                    <a:cubicBezTo>
                      <a:pt x="69" y="3477"/>
                      <a:pt x="57" y="3469"/>
                      <a:pt x="45" y="3469"/>
                    </a:cubicBezTo>
                    <a:cubicBezTo>
                      <a:pt x="23" y="3469"/>
                      <a:pt x="0" y="3493"/>
                      <a:pt x="0" y="3516"/>
                    </a:cubicBezTo>
                    <a:cubicBezTo>
                      <a:pt x="208" y="4858"/>
                      <a:pt x="1607" y="5652"/>
                      <a:pt x="2855" y="5785"/>
                    </a:cubicBezTo>
                    <a:cubicBezTo>
                      <a:pt x="3014" y="5802"/>
                      <a:pt x="3173" y="5811"/>
                      <a:pt x="3332" y="5811"/>
                    </a:cubicBezTo>
                    <a:cubicBezTo>
                      <a:pt x="4543" y="5811"/>
                      <a:pt x="5700" y="5305"/>
                      <a:pt x="6503" y="4386"/>
                    </a:cubicBezTo>
                    <a:cubicBezTo>
                      <a:pt x="6591" y="4297"/>
                      <a:pt x="6506" y="4162"/>
                      <a:pt x="6411" y="4162"/>
                    </a:cubicBezTo>
                    <a:cubicBezTo>
                      <a:pt x="6384" y="4162"/>
                      <a:pt x="6357" y="4172"/>
                      <a:pt x="6332" y="4197"/>
                    </a:cubicBezTo>
                    <a:cubicBezTo>
                      <a:pt x="5528" y="5055"/>
                      <a:pt x="4418" y="5525"/>
                      <a:pt x="3277" y="5525"/>
                    </a:cubicBezTo>
                    <a:cubicBezTo>
                      <a:pt x="3212" y="5525"/>
                      <a:pt x="3147" y="5523"/>
                      <a:pt x="3081" y="5520"/>
                    </a:cubicBezTo>
                    <a:cubicBezTo>
                      <a:pt x="3308" y="3705"/>
                      <a:pt x="3535" y="1872"/>
                      <a:pt x="3819" y="58"/>
                    </a:cubicBezTo>
                    <a:cubicBezTo>
                      <a:pt x="3837" y="39"/>
                      <a:pt x="3819" y="20"/>
                      <a:pt x="3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1"/>
              <p:cNvSpPr/>
              <p:nvPr/>
            </p:nvSpPr>
            <p:spPr>
              <a:xfrm>
                <a:off x="3256853" y="1865632"/>
                <a:ext cx="248466" cy="150062"/>
              </a:xfrm>
              <a:custGeom>
                <a:rect b="b" l="l" r="r" t="t"/>
                <a:pathLst>
                  <a:path extrusionOk="0" h="2690" w="4454">
                    <a:moveTo>
                      <a:pt x="2184" y="1"/>
                    </a:moveTo>
                    <a:cubicBezTo>
                      <a:pt x="1182" y="1"/>
                      <a:pt x="279" y="678"/>
                      <a:pt x="12" y="1681"/>
                    </a:cubicBezTo>
                    <a:cubicBezTo>
                      <a:pt x="0" y="1750"/>
                      <a:pt x="52" y="1791"/>
                      <a:pt x="103" y="1791"/>
                    </a:cubicBezTo>
                    <a:cubicBezTo>
                      <a:pt x="135" y="1791"/>
                      <a:pt x="167" y="1774"/>
                      <a:pt x="182" y="1738"/>
                    </a:cubicBezTo>
                    <a:cubicBezTo>
                      <a:pt x="486" y="904"/>
                      <a:pt x="1253" y="234"/>
                      <a:pt x="2136" y="234"/>
                    </a:cubicBezTo>
                    <a:cubicBezTo>
                      <a:pt x="2294" y="234"/>
                      <a:pt x="2456" y="255"/>
                      <a:pt x="2620" y="301"/>
                    </a:cubicBezTo>
                    <a:cubicBezTo>
                      <a:pt x="3622" y="566"/>
                      <a:pt x="4151" y="1586"/>
                      <a:pt x="4038" y="2569"/>
                    </a:cubicBezTo>
                    <a:cubicBezTo>
                      <a:pt x="4038" y="2645"/>
                      <a:pt x="4111" y="2689"/>
                      <a:pt x="4178" y="2689"/>
                    </a:cubicBezTo>
                    <a:cubicBezTo>
                      <a:pt x="4229" y="2689"/>
                      <a:pt x="4275" y="2664"/>
                      <a:pt x="4283" y="2607"/>
                    </a:cubicBezTo>
                    <a:cubicBezTo>
                      <a:pt x="4454" y="1473"/>
                      <a:pt x="3735" y="282"/>
                      <a:pt x="2582" y="36"/>
                    </a:cubicBezTo>
                    <a:cubicBezTo>
                      <a:pt x="2449" y="12"/>
                      <a:pt x="2315" y="1"/>
                      <a:pt x="21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1"/>
              <p:cNvSpPr/>
              <p:nvPr/>
            </p:nvSpPr>
            <p:spPr>
              <a:xfrm>
                <a:off x="2929561" y="4562673"/>
                <a:ext cx="523040" cy="571908"/>
              </a:xfrm>
              <a:custGeom>
                <a:rect b="b" l="l" r="r" t="t"/>
                <a:pathLst>
                  <a:path extrusionOk="0" h="10252" w="9376">
                    <a:moveTo>
                      <a:pt x="8481" y="7587"/>
                    </a:moveTo>
                    <a:lnTo>
                      <a:pt x="8481" y="7587"/>
                    </a:lnTo>
                    <a:cubicBezTo>
                      <a:pt x="8489" y="7592"/>
                      <a:pt x="8497" y="7596"/>
                      <a:pt x="8506" y="7599"/>
                    </a:cubicBezTo>
                    <a:cubicBezTo>
                      <a:pt x="8499" y="7593"/>
                      <a:pt x="8490" y="7588"/>
                      <a:pt x="8481" y="7587"/>
                    </a:cubicBezTo>
                    <a:close/>
                    <a:moveTo>
                      <a:pt x="7849" y="1"/>
                    </a:moveTo>
                    <a:cubicBezTo>
                      <a:pt x="6449" y="1"/>
                      <a:pt x="4980" y="377"/>
                      <a:pt x="3705" y="682"/>
                    </a:cubicBezTo>
                    <a:cubicBezTo>
                      <a:pt x="3270" y="795"/>
                      <a:pt x="3157" y="719"/>
                      <a:pt x="3006" y="1135"/>
                    </a:cubicBezTo>
                    <a:cubicBezTo>
                      <a:pt x="2930" y="1381"/>
                      <a:pt x="2930" y="1646"/>
                      <a:pt x="3006" y="1891"/>
                    </a:cubicBezTo>
                    <a:cubicBezTo>
                      <a:pt x="3081" y="2288"/>
                      <a:pt x="3176" y="2685"/>
                      <a:pt x="3270" y="3063"/>
                    </a:cubicBezTo>
                    <a:cubicBezTo>
                      <a:pt x="3478" y="3895"/>
                      <a:pt x="3762" y="4708"/>
                      <a:pt x="4026" y="5520"/>
                    </a:cubicBezTo>
                    <a:cubicBezTo>
                      <a:pt x="4026" y="5520"/>
                      <a:pt x="4026" y="5539"/>
                      <a:pt x="4026" y="5539"/>
                    </a:cubicBezTo>
                    <a:cubicBezTo>
                      <a:pt x="4745" y="5558"/>
                      <a:pt x="5406" y="5842"/>
                      <a:pt x="5935" y="6314"/>
                    </a:cubicBezTo>
                    <a:cubicBezTo>
                      <a:pt x="6024" y="6388"/>
                      <a:pt x="5952" y="6495"/>
                      <a:pt x="5862" y="6495"/>
                    </a:cubicBezTo>
                    <a:cubicBezTo>
                      <a:pt x="5837" y="6495"/>
                      <a:pt x="5809" y="6486"/>
                      <a:pt x="5784" y="6465"/>
                    </a:cubicBezTo>
                    <a:cubicBezTo>
                      <a:pt x="5226" y="5980"/>
                      <a:pt x="4575" y="5770"/>
                      <a:pt x="3912" y="5770"/>
                    </a:cubicBezTo>
                    <a:cubicBezTo>
                      <a:pt x="3206" y="5770"/>
                      <a:pt x="2487" y="6009"/>
                      <a:pt x="1853" y="6409"/>
                    </a:cubicBezTo>
                    <a:cubicBezTo>
                      <a:pt x="1342" y="6730"/>
                      <a:pt x="756" y="7184"/>
                      <a:pt x="473" y="7732"/>
                    </a:cubicBezTo>
                    <a:cubicBezTo>
                      <a:pt x="0" y="8658"/>
                      <a:pt x="549" y="9603"/>
                      <a:pt x="1418" y="10000"/>
                    </a:cubicBezTo>
                    <a:cubicBezTo>
                      <a:pt x="1793" y="10179"/>
                      <a:pt x="2199" y="10252"/>
                      <a:pt x="2616" y="10252"/>
                    </a:cubicBezTo>
                    <a:cubicBezTo>
                      <a:pt x="3610" y="10252"/>
                      <a:pt x="4668" y="9838"/>
                      <a:pt x="5520" y="9452"/>
                    </a:cubicBezTo>
                    <a:cubicBezTo>
                      <a:pt x="6597" y="8979"/>
                      <a:pt x="7485" y="8299"/>
                      <a:pt x="8430" y="7599"/>
                    </a:cubicBezTo>
                    <a:cubicBezTo>
                      <a:pt x="8440" y="7590"/>
                      <a:pt x="8454" y="7585"/>
                      <a:pt x="8468" y="7585"/>
                    </a:cubicBezTo>
                    <a:cubicBezTo>
                      <a:pt x="8472" y="7585"/>
                      <a:pt x="8477" y="7586"/>
                      <a:pt x="8481" y="7587"/>
                    </a:cubicBezTo>
                    <a:lnTo>
                      <a:pt x="8481" y="7587"/>
                    </a:lnTo>
                    <a:cubicBezTo>
                      <a:pt x="8439" y="7557"/>
                      <a:pt x="8414" y="7496"/>
                      <a:pt x="8430" y="7448"/>
                    </a:cubicBezTo>
                    <a:cubicBezTo>
                      <a:pt x="8960" y="5218"/>
                      <a:pt x="9281" y="2950"/>
                      <a:pt x="9357" y="663"/>
                    </a:cubicBezTo>
                    <a:cubicBezTo>
                      <a:pt x="9357" y="493"/>
                      <a:pt x="9375" y="341"/>
                      <a:pt x="9375" y="171"/>
                    </a:cubicBezTo>
                    <a:lnTo>
                      <a:pt x="9338" y="171"/>
                    </a:lnTo>
                    <a:cubicBezTo>
                      <a:pt x="8859" y="50"/>
                      <a:pt x="8358" y="1"/>
                      <a:pt x="78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1"/>
              <p:cNvSpPr/>
              <p:nvPr/>
            </p:nvSpPr>
            <p:spPr>
              <a:xfrm>
                <a:off x="2911654" y="4973920"/>
                <a:ext cx="514561" cy="217673"/>
              </a:xfrm>
              <a:custGeom>
                <a:rect b="b" l="l" r="r" t="t"/>
                <a:pathLst>
                  <a:path extrusionOk="0" h="3902" w="9224">
                    <a:moveTo>
                      <a:pt x="8808" y="246"/>
                    </a:moveTo>
                    <a:lnTo>
                      <a:pt x="8808" y="246"/>
                    </a:lnTo>
                    <a:cubicBezTo>
                      <a:pt x="8812" y="248"/>
                      <a:pt x="8816" y="250"/>
                      <a:pt x="8821" y="252"/>
                    </a:cubicBezTo>
                    <a:lnTo>
                      <a:pt x="8821" y="252"/>
                    </a:lnTo>
                    <a:cubicBezTo>
                      <a:pt x="8817" y="250"/>
                      <a:pt x="8813" y="248"/>
                      <a:pt x="8808" y="246"/>
                    </a:cubicBezTo>
                    <a:close/>
                    <a:moveTo>
                      <a:pt x="9054" y="1"/>
                    </a:moveTo>
                    <a:cubicBezTo>
                      <a:pt x="9035" y="57"/>
                      <a:pt x="9016" y="114"/>
                      <a:pt x="8997" y="171"/>
                    </a:cubicBezTo>
                    <a:cubicBezTo>
                      <a:pt x="8969" y="226"/>
                      <a:pt x="8921" y="261"/>
                      <a:pt x="8868" y="261"/>
                    </a:cubicBezTo>
                    <a:cubicBezTo>
                      <a:pt x="8853" y="261"/>
                      <a:pt x="8837" y="258"/>
                      <a:pt x="8821" y="252"/>
                    </a:cubicBezTo>
                    <a:lnTo>
                      <a:pt x="8821" y="252"/>
                    </a:lnTo>
                    <a:cubicBezTo>
                      <a:pt x="8865" y="277"/>
                      <a:pt x="8863" y="344"/>
                      <a:pt x="8846" y="379"/>
                    </a:cubicBezTo>
                    <a:cubicBezTo>
                      <a:pt x="7636" y="1683"/>
                      <a:pt x="5859" y="2571"/>
                      <a:pt x="4158" y="2987"/>
                    </a:cubicBezTo>
                    <a:cubicBezTo>
                      <a:pt x="3764" y="3087"/>
                      <a:pt x="3329" y="3149"/>
                      <a:pt x="2897" y="3149"/>
                    </a:cubicBezTo>
                    <a:cubicBezTo>
                      <a:pt x="1858" y="3149"/>
                      <a:pt x="835" y="2789"/>
                      <a:pt x="435" y="1721"/>
                    </a:cubicBezTo>
                    <a:cubicBezTo>
                      <a:pt x="378" y="1626"/>
                      <a:pt x="359" y="1513"/>
                      <a:pt x="340" y="1399"/>
                    </a:cubicBezTo>
                    <a:lnTo>
                      <a:pt x="340" y="1399"/>
                    </a:lnTo>
                    <a:cubicBezTo>
                      <a:pt x="0" y="2477"/>
                      <a:pt x="813" y="3497"/>
                      <a:pt x="1909" y="3800"/>
                    </a:cubicBezTo>
                    <a:cubicBezTo>
                      <a:pt x="2184" y="3871"/>
                      <a:pt x="2463" y="3901"/>
                      <a:pt x="2743" y="3901"/>
                    </a:cubicBezTo>
                    <a:cubicBezTo>
                      <a:pt x="3427" y="3901"/>
                      <a:pt x="4114" y="3723"/>
                      <a:pt x="4744" y="3535"/>
                    </a:cubicBezTo>
                    <a:cubicBezTo>
                      <a:pt x="5652" y="3271"/>
                      <a:pt x="6502" y="2930"/>
                      <a:pt x="7334" y="2496"/>
                    </a:cubicBezTo>
                    <a:cubicBezTo>
                      <a:pt x="7806" y="2269"/>
                      <a:pt x="8260" y="1985"/>
                      <a:pt x="8657" y="1664"/>
                    </a:cubicBezTo>
                    <a:cubicBezTo>
                      <a:pt x="8770" y="1569"/>
                      <a:pt x="8884" y="1475"/>
                      <a:pt x="8978" y="1362"/>
                    </a:cubicBezTo>
                    <a:lnTo>
                      <a:pt x="9224" y="1040"/>
                    </a:lnTo>
                    <a:lnTo>
                      <a:pt x="9092" y="20"/>
                    </a:lnTo>
                    <a:lnTo>
                      <a:pt x="905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1"/>
              <p:cNvSpPr/>
              <p:nvPr/>
            </p:nvSpPr>
            <p:spPr>
              <a:xfrm>
                <a:off x="3089832" y="1342312"/>
                <a:ext cx="333260" cy="290751"/>
              </a:xfrm>
              <a:custGeom>
                <a:rect b="b" l="l" r="r" t="t"/>
                <a:pathLst>
                  <a:path extrusionOk="0" h="5212" w="5974">
                    <a:moveTo>
                      <a:pt x="3100" y="242"/>
                    </a:moveTo>
                    <a:cubicBezTo>
                      <a:pt x="4010" y="242"/>
                      <a:pt x="4937" y="647"/>
                      <a:pt x="5576" y="1328"/>
                    </a:cubicBezTo>
                    <a:cubicBezTo>
                      <a:pt x="4102" y="2254"/>
                      <a:pt x="2854" y="3539"/>
                      <a:pt x="1947" y="5032"/>
                    </a:cubicBezTo>
                    <a:cubicBezTo>
                      <a:pt x="1437" y="4673"/>
                      <a:pt x="927" y="4390"/>
                      <a:pt x="624" y="3766"/>
                    </a:cubicBezTo>
                    <a:cubicBezTo>
                      <a:pt x="246" y="2897"/>
                      <a:pt x="397" y="1876"/>
                      <a:pt x="1040" y="1158"/>
                    </a:cubicBezTo>
                    <a:cubicBezTo>
                      <a:pt x="1598" y="522"/>
                      <a:pt x="2343" y="242"/>
                      <a:pt x="3100" y="242"/>
                    </a:cubicBezTo>
                    <a:close/>
                    <a:moveTo>
                      <a:pt x="3094" y="0"/>
                    </a:moveTo>
                    <a:cubicBezTo>
                      <a:pt x="2182" y="0"/>
                      <a:pt x="1290" y="369"/>
                      <a:pt x="681" y="1195"/>
                    </a:cubicBezTo>
                    <a:cubicBezTo>
                      <a:pt x="152" y="1914"/>
                      <a:pt x="0" y="2859"/>
                      <a:pt x="303" y="3690"/>
                    </a:cubicBezTo>
                    <a:cubicBezTo>
                      <a:pt x="567" y="4352"/>
                      <a:pt x="1191" y="5108"/>
                      <a:pt x="1928" y="5184"/>
                    </a:cubicBezTo>
                    <a:cubicBezTo>
                      <a:pt x="1947" y="5202"/>
                      <a:pt x="1971" y="5212"/>
                      <a:pt x="1994" y="5212"/>
                    </a:cubicBezTo>
                    <a:cubicBezTo>
                      <a:pt x="2018" y="5212"/>
                      <a:pt x="2042" y="5202"/>
                      <a:pt x="2061" y="5184"/>
                    </a:cubicBezTo>
                    <a:lnTo>
                      <a:pt x="2136" y="5184"/>
                    </a:lnTo>
                    <a:lnTo>
                      <a:pt x="2136" y="5165"/>
                    </a:lnTo>
                    <a:lnTo>
                      <a:pt x="2098" y="5146"/>
                    </a:lnTo>
                    <a:cubicBezTo>
                      <a:pt x="3100" y="3671"/>
                      <a:pt x="4385" y="2424"/>
                      <a:pt x="5879" y="1460"/>
                    </a:cubicBezTo>
                    <a:cubicBezTo>
                      <a:pt x="5973" y="1384"/>
                      <a:pt x="5935" y="1214"/>
                      <a:pt x="5822" y="1195"/>
                    </a:cubicBezTo>
                    <a:cubicBezTo>
                      <a:pt x="5803" y="1195"/>
                      <a:pt x="5803" y="1177"/>
                      <a:pt x="5784" y="1177"/>
                    </a:cubicBezTo>
                    <a:cubicBezTo>
                      <a:pt x="5087" y="430"/>
                      <a:pt x="4079" y="0"/>
                      <a:pt x="30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1"/>
              <p:cNvSpPr/>
              <p:nvPr/>
            </p:nvSpPr>
            <p:spPr>
              <a:xfrm>
                <a:off x="3103555" y="1355756"/>
                <a:ext cx="297390" cy="267322"/>
              </a:xfrm>
              <a:custGeom>
                <a:rect b="b" l="l" r="r" t="t"/>
                <a:pathLst>
                  <a:path extrusionOk="0" h="4792" w="5331">
                    <a:moveTo>
                      <a:pt x="2854" y="1"/>
                    </a:moveTo>
                    <a:cubicBezTo>
                      <a:pt x="2097" y="1"/>
                      <a:pt x="1352" y="281"/>
                      <a:pt x="794" y="917"/>
                    </a:cubicBezTo>
                    <a:cubicBezTo>
                      <a:pt x="151" y="1635"/>
                      <a:pt x="0" y="2656"/>
                      <a:pt x="378" y="3525"/>
                    </a:cubicBezTo>
                    <a:cubicBezTo>
                      <a:pt x="681" y="4149"/>
                      <a:pt x="1191" y="4432"/>
                      <a:pt x="1701" y="4791"/>
                    </a:cubicBezTo>
                    <a:cubicBezTo>
                      <a:pt x="2608" y="3298"/>
                      <a:pt x="3856" y="2013"/>
                      <a:pt x="5330" y="1087"/>
                    </a:cubicBezTo>
                    <a:cubicBezTo>
                      <a:pt x="4691" y="406"/>
                      <a:pt x="3764" y="1"/>
                      <a:pt x="28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1"/>
              <p:cNvSpPr/>
              <p:nvPr/>
            </p:nvSpPr>
            <p:spPr>
              <a:xfrm>
                <a:off x="3195266" y="2461249"/>
                <a:ext cx="295270" cy="191956"/>
              </a:xfrm>
              <a:custGeom>
                <a:rect b="b" l="l" r="r" t="t"/>
                <a:pathLst>
                  <a:path extrusionOk="0" h="3441" w="5293">
                    <a:moveTo>
                      <a:pt x="1" y="1"/>
                    </a:moveTo>
                    <a:cubicBezTo>
                      <a:pt x="57" y="152"/>
                      <a:pt x="57" y="322"/>
                      <a:pt x="38" y="492"/>
                    </a:cubicBezTo>
                    <a:cubicBezTo>
                      <a:pt x="95" y="549"/>
                      <a:pt x="152" y="625"/>
                      <a:pt x="208" y="681"/>
                    </a:cubicBezTo>
                    <a:cubicBezTo>
                      <a:pt x="1078" y="1494"/>
                      <a:pt x="2042" y="2193"/>
                      <a:pt x="3100" y="2723"/>
                    </a:cubicBezTo>
                    <a:cubicBezTo>
                      <a:pt x="3705" y="2949"/>
                      <a:pt x="4310" y="3139"/>
                      <a:pt x="4990" y="3346"/>
                    </a:cubicBezTo>
                    <a:lnTo>
                      <a:pt x="5293" y="3441"/>
                    </a:lnTo>
                    <a:lnTo>
                      <a:pt x="5198" y="3403"/>
                    </a:lnTo>
                    <a:cubicBezTo>
                      <a:pt x="3365" y="2647"/>
                      <a:pt x="1305" y="1608"/>
                      <a:pt x="1" y="1"/>
                    </a:cubicBezTo>
                    <a:close/>
                  </a:path>
                </a:pathLst>
              </a:custGeom>
              <a:solidFill>
                <a:srgbClr val="4929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1"/>
              <p:cNvSpPr/>
              <p:nvPr/>
            </p:nvSpPr>
            <p:spPr>
              <a:xfrm>
                <a:off x="3758306" y="2699563"/>
                <a:ext cx="224646" cy="33806"/>
              </a:xfrm>
              <a:custGeom>
                <a:rect b="b" l="l" r="r" t="t"/>
                <a:pathLst>
                  <a:path extrusionOk="0" h="606" w="4027">
                    <a:moveTo>
                      <a:pt x="3649" y="1"/>
                    </a:moveTo>
                    <a:cubicBezTo>
                      <a:pt x="3479" y="19"/>
                      <a:pt x="3290" y="57"/>
                      <a:pt x="3120" y="76"/>
                    </a:cubicBezTo>
                    <a:cubicBezTo>
                      <a:pt x="2874" y="152"/>
                      <a:pt x="2666" y="246"/>
                      <a:pt x="2439" y="322"/>
                    </a:cubicBezTo>
                    <a:cubicBezTo>
                      <a:pt x="2401" y="341"/>
                      <a:pt x="2382" y="360"/>
                      <a:pt x="2363" y="379"/>
                    </a:cubicBezTo>
                    <a:cubicBezTo>
                      <a:pt x="2105" y="391"/>
                      <a:pt x="1845" y="398"/>
                      <a:pt x="1583" y="398"/>
                    </a:cubicBezTo>
                    <a:cubicBezTo>
                      <a:pt x="1059" y="398"/>
                      <a:pt x="530" y="372"/>
                      <a:pt x="1" y="322"/>
                    </a:cubicBezTo>
                    <a:lnTo>
                      <a:pt x="1" y="322"/>
                    </a:lnTo>
                    <a:lnTo>
                      <a:pt x="700" y="454"/>
                    </a:lnTo>
                    <a:lnTo>
                      <a:pt x="1192" y="530"/>
                    </a:lnTo>
                    <a:lnTo>
                      <a:pt x="1532" y="568"/>
                    </a:lnTo>
                    <a:lnTo>
                      <a:pt x="1834" y="605"/>
                    </a:lnTo>
                    <a:cubicBezTo>
                      <a:pt x="2004" y="605"/>
                      <a:pt x="2156" y="587"/>
                      <a:pt x="2326" y="568"/>
                    </a:cubicBezTo>
                    <a:lnTo>
                      <a:pt x="2363" y="568"/>
                    </a:lnTo>
                    <a:cubicBezTo>
                      <a:pt x="2704" y="473"/>
                      <a:pt x="3025" y="379"/>
                      <a:pt x="3365" y="303"/>
                    </a:cubicBezTo>
                    <a:cubicBezTo>
                      <a:pt x="3554" y="227"/>
                      <a:pt x="3762" y="171"/>
                      <a:pt x="3951" y="95"/>
                    </a:cubicBezTo>
                    <a:cubicBezTo>
                      <a:pt x="3970" y="76"/>
                      <a:pt x="3989" y="38"/>
                      <a:pt x="4027" y="1"/>
                    </a:cubicBezTo>
                    <a:lnTo>
                      <a:pt x="4027" y="1"/>
                    </a:lnTo>
                    <a:cubicBezTo>
                      <a:pt x="3961" y="10"/>
                      <a:pt x="3894" y="15"/>
                      <a:pt x="3831" y="15"/>
                    </a:cubicBezTo>
                    <a:cubicBezTo>
                      <a:pt x="3767" y="15"/>
                      <a:pt x="3705" y="10"/>
                      <a:pt x="36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1"/>
              <p:cNvSpPr/>
              <p:nvPr/>
            </p:nvSpPr>
            <p:spPr>
              <a:xfrm>
                <a:off x="3841649" y="4558489"/>
                <a:ext cx="66440" cy="28785"/>
              </a:xfrm>
              <a:custGeom>
                <a:rect b="b" l="l" r="r" t="t"/>
                <a:pathLst>
                  <a:path extrusionOk="0" h="516" w="1191">
                    <a:moveTo>
                      <a:pt x="1191" y="1"/>
                    </a:moveTo>
                    <a:cubicBezTo>
                      <a:pt x="813" y="57"/>
                      <a:pt x="454" y="152"/>
                      <a:pt x="95" y="265"/>
                    </a:cubicBezTo>
                    <a:cubicBezTo>
                      <a:pt x="38" y="284"/>
                      <a:pt x="0" y="360"/>
                      <a:pt x="19" y="416"/>
                    </a:cubicBezTo>
                    <a:cubicBezTo>
                      <a:pt x="19" y="479"/>
                      <a:pt x="71" y="516"/>
                      <a:pt x="132" y="516"/>
                    </a:cubicBezTo>
                    <a:cubicBezTo>
                      <a:pt x="144" y="516"/>
                      <a:pt x="157" y="514"/>
                      <a:pt x="170" y="511"/>
                    </a:cubicBezTo>
                    <a:cubicBezTo>
                      <a:pt x="510" y="435"/>
                      <a:pt x="851" y="379"/>
                      <a:pt x="1191" y="341"/>
                    </a:cubicBezTo>
                    <a:lnTo>
                      <a:pt x="119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1"/>
              <p:cNvSpPr/>
              <p:nvPr/>
            </p:nvSpPr>
            <p:spPr>
              <a:xfrm>
                <a:off x="3784692" y="4991270"/>
                <a:ext cx="564154" cy="219960"/>
              </a:xfrm>
              <a:custGeom>
                <a:rect b="b" l="l" r="r" t="t"/>
                <a:pathLst>
                  <a:path extrusionOk="0" h="3943" w="10113">
                    <a:moveTo>
                      <a:pt x="990" y="1"/>
                    </a:moveTo>
                    <a:cubicBezTo>
                      <a:pt x="961" y="1"/>
                      <a:pt x="935" y="16"/>
                      <a:pt x="927" y="49"/>
                    </a:cubicBezTo>
                    <a:cubicBezTo>
                      <a:pt x="0" y="3130"/>
                      <a:pt x="4556" y="3942"/>
                      <a:pt x="6616" y="3942"/>
                    </a:cubicBezTo>
                    <a:cubicBezTo>
                      <a:pt x="7636" y="3942"/>
                      <a:pt x="8846" y="3735"/>
                      <a:pt x="9527" y="2903"/>
                    </a:cubicBezTo>
                    <a:cubicBezTo>
                      <a:pt x="10018" y="2317"/>
                      <a:pt x="10113" y="1504"/>
                      <a:pt x="9810" y="824"/>
                    </a:cubicBezTo>
                    <a:lnTo>
                      <a:pt x="9810" y="824"/>
                    </a:lnTo>
                    <a:cubicBezTo>
                      <a:pt x="9753" y="899"/>
                      <a:pt x="9697" y="956"/>
                      <a:pt x="9640" y="1032"/>
                    </a:cubicBezTo>
                    <a:cubicBezTo>
                      <a:pt x="9942" y="1882"/>
                      <a:pt x="9564" y="2827"/>
                      <a:pt x="8771" y="3262"/>
                    </a:cubicBezTo>
                    <a:cubicBezTo>
                      <a:pt x="8150" y="3623"/>
                      <a:pt x="7429" y="3719"/>
                      <a:pt x="6719" y="3719"/>
                    </a:cubicBezTo>
                    <a:cubicBezTo>
                      <a:pt x="6500" y="3719"/>
                      <a:pt x="6282" y="3710"/>
                      <a:pt x="6068" y="3697"/>
                    </a:cubicBezTo>
                    <a:cubicBezTo>
                      <a:pt x="4064" y="3583"/>
                      <a:pt x="511" y="2865"/>
                      <a:pt x="1078" y="87"/>
                    </a:cubicBezTo>
                    <a:lnTo>
                      <a:pt x="1078" y="68"/>
                    </a:lnTo>
                    <a:cubicBezTo>
                      <a:pt x="1067" y="25"/>
                      <a:pt x="1027" y="1"/>
                      <a:pt x="9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1"/>
              <p:cNvSpPr/>
              <p:nvPr/>
            </p:nvSpPr>
            <p:spPr>
              <a:xfrm>
                <a:off x="3794176" y="4262214"/>
                <a:ext cx="514617" cy="901709"/>
              </a:xfrm>
              <a:custGeom>
                <a:rect b="b" l="l" r="r" t="t"/>
                <a:pathLst>
                  <a:path extrusionOk="0" h="16164" w="9225">
                    <a:moveTo>
                      <a:pt x="133" y="0"/>
                    </a:moveTo>
                    <a:lnTo>
                      <a:pt x="0" y="19"/>
                    </a:lnTo>
                    <a:cubicBezTo>
                      <a:pt x="114" y="2231"/>
                      <a:pt x="454" y="4423"/>
                      <a:pt x="681" y="6597"/>
                    </a:cubicBezTo>
                    <a:cubicBezTo>
                      <a:pt x="870" y="8770"/>
                      <a:pt x="964" y="10963"/>
                      <a:pt x="927" y="13137"/>
                    </a:cubicBezTo>
                    <a:lnTo>
                      <a:pt x="927" y="13288"/>
                    </a:lnTo>
                    <a:cubicBezTo>
                      <a:pt x="927" y="13356"/>
                      <a:pt x="986" y="13405"/>
                      <a:pt x="1048" y="13405"/>
                    </a:cubicBezTo>
                    <a:cubicBezTo>
                      <a:pt x="1071" y="13405"/>
                      <a:pt x="1095" y="13398"/>
                      <a:pt x="1116" y="13382"/>
                    </a:cubicBezTo>
                    <a:cubicBezTo>
                      <a:pt x="2042" y="14630"/>
                      <a:pt x="3346" y="15518"/>
                      <a:pt x="4839" y="15915"/>
                    </a:cubicBezTo>
                    <a:cubicBezTo>
                      <a:pt x="5359" y="16051"/>
                      <a:pt x="5986" y="16163"/>
                      <a:pt x="6605" y="16163"/>
                    </a:cubicBezTo>
                    <a:cubicBezTo>
                      <a:pt x="7449" y="16163"/>
                      <a:pt x="8277" y="15954"/>
                      <a:pt x="8790" y="15310"/>
                    </a:cubicBezTo>
                    <a:cubicBezTo>
                      <a:pt x="9016" y="15046"/>
                      <a:pt x="9168" y="14705"/>
                      <a:pt x="9224" y="14346"/>
                    </a:cubicBezTo>
                    <a:lnTo>
                      <a:pt x="9224" y="14346"/>
                    </a:lnTo>
                    <a:cubicBezTo>
                      <a:pt x="9130" y="14441"/>
                      <a:pt x="8997" y="14535"/>
                      <a:pt x="8884" y="14611"/>
                    </a:cubicBezTo>
                    <a:lnTo>
                      <a:pt x="8846" y="14630"/>
                    </a:lnTo>
                    <a:cubicBezTo>
                      <a:pt x="8619" y="15216"/>
                      <a:pt x="8109" y="15651"/>
                      <a:pt x="7504" y="15783"/>
                    </a:cubicBezTo>
                    <a:cubicBezTo>
                      <a:pt x="7140" y="15875"/>
                      <a:pt x="6771" y="15917"/>
                      <a:pt x="6401" y="15917"/>
                    </a:cubicBezTo>
                    <a:cubicBezTo>
                      <a:pt x="4408" y="15917"/>
                      <a:pt x="2403" y="14679"/>
                      <a:pt x="1191" y="13212"/>
                    </a:cubicBezTo>
                    <a:cubicBezTo>
                      <a:pt x="1456" y="11001"/>
                      <a:pt x="1153" y="8657"/>
                      <a:pt x="927" y="6446"/>
                    </a:cubicBezTo>
                    <a:cubicBezTo>
                      <a:pt x="889" y="6219"/>
                      <a:pt x="870" y="5973"/>
                      <a:pt x="832" y="5746"/>
                    </a:cubicBezTo>
                    <a:cubicBezTo>
                      <a:pt x="643" y="3818"/>
                      <a:pt x="454" y="1890"/>
                      <a:pt x="1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1"/>
              <p:cNvSpPr/>
              <p:nvPr/>
            </p:nvSpPr>
            <p:spPr>
              <a:xfrm>
                <a:off x="4067245" y="1868700"/>
                <a:ext cx="585296" cy="800347"/>
              </a:xfrm>
              <a:custGeom>
                <a:rect b="b" l="l" r="r" t="t"/>
                <a:pathLst>
                  <a:path extrusionOk="0" h="14347" w="10492">
                    <a:moveTo>
                      <a:pt x="9452" y="0"/>
                    </a:moveTo>
                    <a:cubicBezTo>
                      <a:pt x="9385" y="14"/>
                      <a:pt x="9318" y="27"/>
                      <a:pt x="9244" y="27"/>
                    </a:cubicBezTo>
                    <a:cubicBezTo>
                      <a:pt x="9214" y="27"/>
                      <a:pt x="9182" y="25"/>
                      <a:pt x="9149" y="19"/>
                    </a:cubicBezTo>
                    <a:lnTo>
                      <a:pt x="9149" y="19"/>
                    </a:lnTo>
                    <a:cubicBezTo>
                      <a:pt x="10208" y="4858"/>
                      <a:pt x="9149" y="10396"/>
                      <a:pt x="5577" y="13950"/>
                    </a:cubicBezTo>
                    <a:cubicBezTo>
                      <a:pt x="5558" y="13968"/>
                      <a:pt x="5558" y="13987"/>
                      <a:pt x="5539" y="14025"/>
                    </a:cubicBezTo>
                    <a:cubicBezTo>
                      <a:pt x="5066" y="13779"/>
                      <a:pt x="4518" y="13779"/>
                      <a:pt x="3970" y="13779"/>
                    </a:cubicBezTo>
                    <a:cubicBezTo>
                      <a:pt x="3498" y="13798"/>
                      <a:pt x="3044" y="13817"/>
                      <a:pt x="2571" y="13855"/>
                    </a:cubicBezTo>
                    <a:lnTo>
                      <a:pt x="2496" y="13912"/>
                    </a:lnTo>
                    <a:cubicBezTo>
                      <a:pt x="2302" y="14026"/>
                      <a:pt x="2081" y="14085"/>
                      <a:pt x="1858" y="14085"/>
                    </a:cubicBezTo>
                    <a:cubicBezTo>
                      <a:pt x="1710" y="14085"/>
                      <a:pt x="1561" y="14059"/>
                      <a:pt x="1419" y="14006"/>
                    </a:cubicBezTo>
                    <a:cubicBezTo>
                      <a:pt x="1040" y="14063"/>
                      <a:pt x="644" y="14139"/>
                      <a:pt x="266" y="14214"/>
                    </a:cubicBezTo>
                    <a:lnTo>
                      <a:pt x="1" y="14346"/>
                    </a:lnTo>
                    <a:cubicBezTo>
                      <a:pt x="612" y="14221"/>
                      <a:pt x="1235" y="14148"/>
                      <a:pt x="1861" y="14148"/>
                    </a:cubicBezTo>
                    <a:cubicBezTo>
                      <a:pt x="1991" y="14148"/>
                      <a:pt x="2120" y="14151"/>
                      <a:pt x="2250" y="14157"/>
                    </a:cubicBezTo>
                    <a:cubicBezTo>
                      <a:pt x="2534" y="14139"/>
                      <a:pt x="2798" y="14101"/>
                      <a:pt x="3082" y="14082"/>
                    </a:cubicBezTo>
                    <a:cubicBezTo>
                      <a:pt x="3421" y="14063"/>
                      <a:pt x="3800" y="14027"/>
                      <a:pt x="4176" y="14027"/>
                    </a:cubicBezTo>
                    <a:cubicBezTo>
                      <a:pt x="4576" y="14027"/>
                      <a:pt x="4971" y="14068"/>
                      <a:pt x="5312" y="14214"/>
                    </a:cubicBezTo>
                    <a:lnTo>
                      <a:pt x="5369" y="14195"/>
                    </a:lnTo>
                    <a:lnTo>
                      <a:pt x="5785" y="14120"/>
                    </a:lnTo>
                    <a:lnTo>
                      <a:pt x="5841" y="14120"/>
                    </a:lnTo>
                    <a:cubicBezTo>
                      <a:pt x="5860" y="14101"/>
                      <a:pt x="5879" y="14082"/>
                      <a:pt x="5898" y="14063"/>
                    </a:cubicBezTo>
                    <a:lnTo>
                      <a:pt x="6219" y="13798"/>
                    </a:lnTo>
                    <a:lnTo>
                      <a:pt x="6219" y="13798"/>
                    </a:lnTo>
                    <a:lnTo>
                      <a:pt x="6106" y="13817"/>
                    </a:lnTo>
                    <a:cubicBezTo>
                      <a:pt x="9414" y="10264"/>
                      <a:pt x="10491" y="4839"/>
                      <a:pt x="9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1"/>
              <p:cNvSpPr/>
              <p:nvPr/>
            </p:nvSpPr>
            <p:spPr>
              <a:xfrm>
                <a:off x="2978038" y="3892080"/>
                <a:ext cx="1337055" cy="161107"/>
              </a:xfrm>
              <a:custGeom>
                <a:rect b="b" l="l" r="r" t="t"/>
                <a:pathLst>
                  <a:path extrusionOk="0" h="2888" w="23968">
                    <a:moveTo>
                      <a:pt x="58" y="1"/>
                    </a:moveTo>
                    <a:cubicBezTo>
                      <a:pt x="58" y="133"/>
                      <a:pt x="58" y="284"/>
                      <a:pt x="39" y="417"/>
                    </a:cubicBezTo>
                    <a:lnTo>
                      <a:pt x="133" y="455"/>
                    </a:lnTo>
                    <a:cubicBezTo>
                      <a:pt x="95" y="455"/>
                      <a:pt x="58" y="473"/>
                      <a:pt x="39" y="511"/>
                    </a:cubicBezTo>
                    <a:lnTo>
                      <a:pt x="39" y="549"/>
                    </a:lnTo>
                    <a:cubicBezTo>
                      <a:pt x="39" y="606"/>
                      <a:pt x="39" y="662"/>
                      <a:pt x="20" y="719"/>
                    </a:cubicBezTo>
                    <a:cubicBezTo>
                      <a:pt x="20" y="870"/>
                      <a:pt x="1" y="1003"/>
                      <a:pt x="1" y="1154"/>
                    </a:cubicBezTo>
                    <a:lnTo>
                      <a:pt x="76" y="1192"/>
                    </a:lnTo>
                    <a:cubicBezTo>
                      <a:pt x="152" y="1248"/>
                      <a:pt x="209" y="1286"/>
                      <a:pt x="284" y="1324"/>
                    </a:cubicBezTo>
                    <a:lnTo>
                      <a:pt x="284" y="587"/>
                    </a:lnTo>
                    <a:cubicBezTo>
                      <a:pt x="284" y="549"/>
                      <a:pt x="284" y="530"/>
                      <a:pt x="265" y="511"/>
                    </a:cubicBezTo>
                    <a:lnTo>
                      <a:pt x="265" y="511"/>
                    </a:lnTo>
                    <a:cubicBezTo>
                      <a:pt x="1400" y="984"/>
                      <a:pt x="2553" y="1343"/>
                      <a:pt x="3743" y="1589"/>
                    </a:cubicBezTo>
                    <a:cubicBezTo>
                      <a:pt x="5785" y="2080"/>
                      <a:pt x="7845" y="2439"/>
                      <a:pt x="9924" y="2666"/>
                    </a:cubicBezTo>
                    <a:cubicBezTo>
                      <a:pt x="11268" y="2808"/>
                      <a:pt x="12624" y="2888"/>
                      <a:pt x="13980" y="2888"/>
                    </a:cubicBezTo>
                    <a:cubicBezTo>
                      <a:pt x="16762" y="2888"/>
                      <a:pt x="19541" y="2553"/>
                      <a:pt x="22210" y="1740"/>
                    </a:cubicBezTo>
                    <a:cubicBezTo>
                      <a:pt x="22682" y="1608"/>
                      <a:pt x="23155" y="1437"/>
                      <a:pt x="23627" y="1267"/>
                    </a:cubicBezTo>
                    <a:lnTo>
                      <a:pt x="23627" y="1267"/>
                    </a:lnTo>
                    <a:cubicBezTo>
                      <a:pt x="23627" y="1608"/>
                      <a:pt x="23627" y="1948"/>
                      <a:pt x="23609" y="2269"/>
                    </a:cubicBezTo>
                    <a:cubicBezTo>
                      <a:pt x="23703" y="2288"/>
                      <a:pt x="23798" y="2326"/>
                      <a:pt x="23873" y="2401"/>
                    </a:cubicBezTo>
                    <a:cubicBezTo>
                      <a:pt x="23892" y="2023"/>
                      <a:pt x="23892" y="1626"/>
                      <a:pt x="23892" y="1248"/>
                    </a:cubicBezTo>
                    <a:cubicBezTo>
                      <a:pt x="23892" y="1211"/>
                      <a:pt x="23892" y="1192"/>
                      <a:pt x="23873" y="1173"/>
                    </a:cubicBezTo>
                    <a:lnTo>
                      <a:pt x="23968" y="1097"/>
                    </a:lnTo>
                    <a:lnTo>
                      <a:pt x="23968" y="1059"/>
                    </a:lnTo>
                    <a:cubicBezTo>
                      <a:pt x="23949" y="1003"/>
                      <a:pt x="23949" y="946"/>
                      <a:pt x="23930" y="889"/>
                    </a:cubicBezTo>
                    <a:cubicBezTo>
                      <a:pt x="23854" y="927"/>
                      <a:pt x="23779" y="965"/>
                      <a:pt x="23703" y="1003"/>
                    </a:cubicBezTo>
                    <a:cubicBezTo>
                      <a:pt x="22626" y="1494"/>
                      <a:pt x="21340" y="1608"/>
                      <a:pt x="20225" y="1967"/>
                    </a:cubicBezTo>
                    <a:cubicBezTo>
                      <a:pt x="20170" y="1989"/>
                      <a:pt x="20115" y="1998"/>
                      <a:pt x="20063" y="1998"/>
                    </a:cubicBezTo>
                    <a:cubicBezTo>
                      <a:pt x="20027" y="1998"/>
                      <a:pt x="19992" y="1993"/>
                      <a:pt x="19961" y="1986"/>
                    </a:cubicBezTo>
                    <a:cubicBezTo>
                      <a:pt x="19242" y="2137"/>
                      <a:pt x="18524" y="2269"/>
                      <a:pt x="17806" y="2345"/>
                    </a:cubicBezTo>
                    <a:cubicBezTo>
                      <a:pt x="17806" y="2345"/>
                      <a:pt x="17806" y="2326"/>
                      <a:pt x="17806" y="2326"/>
                    </a:cubicBezTo>
                    <a:cubicBezTo>
                      <a:pt x="17806" y="2326"/>
                      <a:pt x="17806" y="2307"/>
                      <a:pt x="17806" y="2307"/>
                    </a:cubicBezTo>
                    <a:lnTo>
                      <a:pt x="17655" y="2345"/>
                    </a:lnTo>
                    <a:cubicBezTo>
                      <a:pt x="17655" y="2345"/>
                      <a:pt x="17674" y="2364"/>
                      <a:pt x="17674" y="2364"/>
                    </a:cubicBezTo>
                    <a:lnTo>
                      <a:pt x="17258" y="2401"/>
                    </a:lnTo>
                    <a:cubicBezTo>
                      <a:pt x="16112" y="2602"/>
                      <a:pt x="14939" y="2683"/>
                      <a:pt x="13762" y="2683"/>
                    </a:cubicBezTo>
                    <a:cubicBezTo>
                      <a:pt x="12162" y="2683"/>
                      <a:pt x="10555" y="2533"/>
                      <a:pt x="8998" y="2326"/>
                    </a:cubicBezTo>
                    <a:cubicBezTo>
                      <a:pt x="7750" y="2175"/>
                      <a:pt x="6503" y="1967"/>
                      <a:pt x="5293" y="1664"/>
                    </a:cubicBezTo>
                    <a:cubicBezTo>
                      <a:pt x="5142" y="1645"/>
                      <a:pt x="5010" y="1626"/>
                      <a:pt x="4877" y="1608"/>
                    </a:cubicBezTo>
                    <a:cubicBezTo>
                      <a:pt x="4783" y="1589"/>
                      <a:pt x="4688" y="1551"/>
                      <a:pt x="4632" y="1494"/>
                    </a:cubicBezTo>
                    <a:cubicBezTo>
                      <a:pt x="4046" y="1362"/>
                      <a:pt x="3460" y="1230"/>
                      <a:pt x="2893" y="1078"/>
                    </a:cubicBezTo>
                    <a:cubicBezTo>
                      <a:pt x="2893" y="1059"/>
                      <a:pt x="2874" y="1022"/>
                      <a:pt x="2855" y="984"/>
                    </a:cubicBezTo>
                    <a:lnTo>
                      <a:pt x="2817" y="984"/>
                    </a:lnTo>
                    <a:lnTo>
                      <a:pt x="2666" y="927"/>
                    </a:lnTo>
                    <a:lnTo>
                      <a:pt x="2666" y="927"/>
                    </a:lnTo>
                    <a:cubicBezTo>
                      <a:pt x="2666" y="965"/>
                      <a:pt x="2666" y="1003"/>
                      <a:pt x="2685" y="1041"/>
                    </a:cubicBezTo>
                    <a:cubicBezTo>
                      <a:pt x="1948" y="833"/>
                      <a:pt x="1211" y="587"/>
                      <a:pt x="511" y="303"/>
                    </a:cubicBezTo>
                    <a:lnTo>
                      <a:pt x="265" y="190"/>
                    </a:lnTo>
                    <a:cubicBezTo>
                      <a:pt x="265" y="152"/>
                      <a:pt x="265" y="114"/>
                      <a:pt x="247" y="58"/>
                    </a:cubicBezTo>
                    <a:lnTo>
                      <a:pt x="5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1"/>
              <p:cNvSpPr/>
              <p:nvPr/>
            </p:nvSpPr>
            <p:spPr>
              <a:xfrm>
                <a:off x="2959071" y="4986863"/>
                <a:ext cx="448177" cy="162334"/>
              </a:xfrm>
              <a:custGeom>
                <a:rect b="b" l="l" r="r" t="t"/>
                <a:pathLst>
                  <a:path extrusionOk="0" h="2910" w="8034">
                    <a:moveTo>
                      <a:pt x="7939" y="0"/>
                    </a:moveTo>
                    <a:cubicBezTo>
                      <a:pt x="7925" y="0"/>
                      <a:pt x="7911" y="5"/>
                      <a:pt x="7901" y="14"/>
                    </a:cubicBezTo>
                    <a:cubicBezTo>
                      <a:pt x="6956" y="695"/>
                      <a:pt x="6068" y="1375"/>
                      <a:pt x="4991" y="1867"/>
                    </a:cubicBezTo>
                    <a:cubicBezTo>
                      <a:pt x="4138" y="2253"/>
                      <a:pt x="3078" y="2658"/>
                      <a:pt x="2076" y="2658"/>
                    </a:cubicBezTo>
                    <a:cubicBezTo>
                      <a:pt x="1658" y="2658"/>
                      <a:pt x="1249" y="2588"/>
                      <a:pt x="870" y="2415"/>
                    </a:cubicBezTo>
                    <a:cubicBezTo>
                      <a:pt x="700" y="2320"/>
                      <a:pt x="530" y="2226"/>
                      <a:pt x="379" y="2094"/>
                    </a:cubicBezTo>
                    <a:cubicBezTo>
                      <a:pt x="246" y="2112"/>
                      <a:pt x="133" y="2131"/>
                      <a:pt x="1" y="2150"/>
                    </a:cubicBezTo>
                    <a:cubicBezTo>
                      <a:pt x="512" y="2711"/>
                      <a:pt x="1283" y="2910"/>
                      <a:pt x="2060" y="2910"/>
                    </a:cubicBezTo>
                    <a:cubicBezTo>
                      <a:pt x="2488" y="2910"/>
                      <a:pt x="2919" y="2849"/>
                      <a:pt x="3308" y="2755"/>
                    </a:cubicBezTo>
                    <a:cubicBezTo>
                      <a:pt x="5028" y="2320"/>
                      <a:pt x="6786" y="1432"/>
                      <a:pt x="7996" y="147"/>
                    </a:cubicBezTo>
                    <a:cubicBezTo>
                      <a:pt x="8034" y="90"/>
                      <a:pt x="8015" y="33"/>
                      <a:pt x="7977" y="14"/>
                    </a:cubicBezTo>
                    <a:cubicBezTo>
                      <a:pt x="7968" y="5"/>
                      <a:pt x="7953" y="0"/>
                      <a:pt x="79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1"/>
              <p:cNvSpPr/>
              <p:nvPr/>
            </p:nvSpPr>
            <p:spPr>
              <a:xfrm>
                <a:off x="2921138" y="4249551"/>
                <a:ext cx="610567" cy="952306"/>
              </a:xfrm>
              <a:custGeom>
                <a:rect b="b" l="l" r="r" t="t"/>
                <a:pathLst>
                  <a:path extrusionOk="0" h="17071" w="10945">
                    <a:moveTo>
                      <a:pt x="10245" y="0"/>
                    </a:moveTo>
                    <a:cubicBezTo>
                      <a:pt x="9697" y="1777"/>
                      <a:pt x="9621" y="3686"/>
                      <a:pt x="9545" y="5539"/>
                    </a:cubicBezTo>
                    <a:cubicBezTo>
                      <a:pt x="9109" y="5433"/>
                      <a:pt x="8673" y="5376"/>
                      <a:pt x="8227" y="5376"/>
                    </a:cubicBezTo>
                    <a:cubicBezTo>
                      <a:pt x="8113" y="5376"/>
                      <a:pt x="7998" y="5380"/>
                      <a:pt x="7882" y="5387"/>
                    </a:cubicBezTo>
                    <a:lnTo>
                      <a:pt x="7882" y="5614"/>
                    </a:lnTo>
                    <a:cubicBezTo>
                      <a:pt x="7948" y="5612"/>
                      <a:pt x="8014" y="5611"/>
                      <a:pt x="8080" y="5611"/>
                    </a:cubicBezTo>
                    <a:cubicBezTo>
                      <a:pt x="8544" y="5611"/>
                      <a:pt x="9007" y="5668"/>
                      <a:pt x="9470" y="5784"/>
                    </a:cubicBezTo>
                    <a:lnTo>
                      <a:pt x="9526" y="5784"/>
                    </a:lnTo>
                    <a:cubicBezTo>
                      <a:pt x="9526" y="5954"/>
                      <a:pt x="9508" y="6106"/>
                      <a:pt x="9489" y="6276"/>
                    </a:cubicBezTo>
                    <a:cubicBezTo>
                      <a:pt x="9413" y="8563"/>
                      <a:pt x="9092" y="10831"/>
                      <a:pt x="8562" y="13061"/>
                    </a:cubicBezTo>
                    <a:cubicBezTo>
                      <a:pt x="8544" y="13118"/>
                      <a:pt x="8581" y="13194"/>
                      <a:pt x="8638" y="13212"/>
                    </a:cubicBezTo>
                    <a:cubicBezTo>
                      <a:pt x="8658" y="13223"/>
                      <a:pt x="8679" y="13227"/>
                      <a:pt x="8698" y="13227"/>
                    </a:cubicBezTo>
                    <a:cubicBezTo>
                      <a:pt x="8750" y="13227"/>
                      <a:pt x="8794" y="13192"/>
                      <a:pt x="8808" y="13137"/>
                    </a:cubicBezTo>
                    <a:cubicBezTo>
                      <a:pt x="8846" y="13080"/>
                      <a:pt x="8865" y="13023"/>
                      <a:pt x="8865" y="12967"/>
                    </a:cubicBezTo>
                    <a:lnTo>
                      <a:pt x="8903" y="12986"/>
                    </a:lnTo>
                    <a:lnTo>
                      <a:pt x="9035" y="14025"/>
                    </a:lnTo>
                    <a:lnTo>
                      <a:pt x="8789" y="14347"/>
                    </a:lnTo>
                    <a:cubicBezTo>
                      <a:pt x="8695" y="14441"/>
                      <a:pt x="8581" y="14554"/>
                      <a:pt x="8487" y="14630"/>
                    </a:cubicBezTo>
                    <a:cubicBezTo>
                      <a:pt x="8071" y="14970"/>
                      <a:pt x="7617" y="15254"/>
                      <a:pt x="7164" y="15481"/>
                    </a:cubicBezTo>
                    <a:cubicBezTo>
                      <a:pt x="6332" y="15915"/>
                      <a:pt x="5463" y="16256"/>
                      <a:pt x="4574" y="16520"/>
                    </a:cubicBezTo>
                    <a:cubicBezTo>
                      <a:pt x="3944" y="16708"/>
                      <a:pt x="3257" y="16886"/>
                      <a:pt x="2573" y="16886"/>
                    </a:cubicBezTo>
                    <a:cubicBezTo>
                      <a:pt x="2293" y="16886"/>
                      <a:pt x="2014" y="16856"/>
                      <a:pt x="1739" y="16785"/>
                    </a:cubicBezTo>
                    <a:cubicBezTo>
                      <a:pt x="1040" y="16615"/>
                      <a:pt x="473" y="16123"/>
                      <a:pt x="189" y="15443"/>
                    </a:cubicBezTo>
                    <a:lnTo>
                      <a:pt x="0" y="15462"/>
                    </a:lnTo>
                    <a:cubicBezTo>
                      <a:pt x="132" y="15915"/>
                      <a:pt x="416" y="16293"/>
                      <a:pt x="775" y="16558"/>
                    </a:cubicBezTo>
                    <a:cubicBezTo>
                      <a:pt x="1319" y="16937"/>
                      <a:pt x="1938" y="17071"/>
                      <a:pt x="2570" y="17071"/>
                    </a:cubicBezTo>
                    <a:cubicBezTo>
                      <a:pt x="3168" y="17071"/>
                      <a:pt x="3778" y="16951"/>
                      <a:pt x="4347" y="16804"/>
                    </a:cubicBezTo>
                    <a:cubicBezTo>
                      <a:pt x="5330" y="16539"/>
                      <a:pt x="10944" y="14630"/>
                      <a:pt x="9054" y="12853"/>
                    </a:cubicBezTo>
                    <a:cubicBezTo>
                      <a:pt x="9035" y="12844"/>
                      <a:pt x="9011" y="12839"/>
                      <a:pt x="8988" y="12839"/>
                    </a:cubicBezTo>
                    <a:cubicBezTo>
                      <a:pt x="8964" y="12839"/>
                      <a:pt x="8940" y="12844"/>
                      <a:pt x="8922" y="12853"/>
                    </a:cubicBezTo>
                    <a:cubicBezTo>
                      <a:pt x="9526" y="10944"/>
                      <a:pt x="9621" y="8865"/>
                      <a:pt x="9734" y="6881"/>
                    </a:cubicBezTo>
                    <a:cubicBezTo>
                      <a:pt x="9829" y="4593"/>
                      <a:pt x="10037" y="2306"/>
                      <a:pt x="10358" y="19"/>
                    </a:cubicBezTo>
                    <a:lnTo>
                      <a:pt x="102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1"/>
              <p:cNvSpPr/>
              <p:nvPr/>
            </p:nvSpPr>
            <p:spPr>
              <a:xfrm>
                <a:off x="3115158" y="2344212"/>
                <a:ext cx="51713" cy="78099"/>
              </a:xfrm>
              <a:custGeom>
                <a:rect b="b" l="l" r="r" t="t"/>
                <a:pathLst>
                  <a:path extrusionOk="0" h="1400" w="927">
                    <a:moveTo>
                      <a:pt x="0" y="1"/>
                    </a:moveTo>
                    <a:cubicBezTo>
                      <a:pt x="95" y="284"/>
                      <a:pt x="208" y="549"/>
                      <a:pt x="340" y="833"/>
                    </a:cubicBezTo>
                    <a:lnTo>
                      <a:pt x="302" y="833"/>
                    </a:lnTo>
                    <a:cubicBezTo>
                      <a:pt x="321" y="870"/>
                      <a:pt x="359" y="908"/>
                      <a:pt x="378" y="965"/>
                    </a:cubicBezTo>
                    <a:lnTo>
                      <a:pt x="378" y="946"/>
                    </a:lnTo>
                    <a:cubicBezTo>
                      <a:pt x="416" y="1022"/>
                      <a:pt x="454" y="1097"/>
                      <a:pt x="491" y="1173"/>
                    </a:cubicBezTo>
                    <a:lnTo>
                      <a:pt x="491" y="1192"/>
                    </a:lnTo>
                    <a:cubicBezTo>
                      <a:pt x="643" y="1248"/>
                      <a:pt x="794" y="1305"/>
                      <a:pt x="926" y="1400"/>
                    </a:cubicBezTo>
                    <a:cubicBezTo>
                      <a:pt x="813" y="1229"/>
                      <a:pt x="718" y="1059"/>
                      <a:pt x="624" y="870"/>
                    </a:cubicBezTo>
                    <a:cubicBezTo>
                      <a:pt x="586" y="757"/>
                      <a:pt x="529" y="644"/>
                      <a:pt x="491" y="530"/>
                    </a:cubicBezTo>
                    <a:cubicBezTo>
                      <a:pt x="321" y="360"/>
                      <a:pt x="151" y="190"/>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1"/>
              <p:cNvSpPr/>
              <p:nvPr/>
            </p:nvSpPr>
            <p:spPr>
              <a:xfrm>
                <a:off x="3946023" y="2704862"/>
                <a:ext cx="32746" cy="10599"/>
              </a:xfrm>
              <a:custGeom>
                <a:rect b="b" l="l" r="r" t="t"/>
                <a:pathLst>
                  <a:path extrusionOk="0" h="190" w="587">
                    <a:moveTo>
                      <a:pt x="586" y="0"/>
                    </a:moveTo>
                    <a:lnTo>
                      <a:pt x="586" y="0"/>
                    </a:lnTo>
                    <a:cubicBezTo>
                      <a:pt x="397" y="57"/>
                      <a:pt x="208" y="132"/>
                      <a:pt x="0" y="189"/>
                    </a:cubicBezTo>
                    <a:cubicBezTo>
                      <a:pt x="189" y="151"/>
                      <a:pt x="359" y="114"/>
                      <a:pt x="529" y="95"/>
                    </a:cubicBezTo>
                    <a:lnTo>
                      <a:pt x="586" y="0"/>
                    </a:ln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1"/>
              <p:cNvSpPr/>
              <p:nvPr/>
            </p:nvSpPr>
            <p:spPr>
              <a:xfrm>
                <a:off x="3734095" y="1466936"/>
                <a:ext cx="123396" cy="30124"/>
              </a:xfrm>
              <a:custGeom>
                <a:rect b="b" l="l" r="r" t="t"/>
                <a:pathLst>
                  <a:path extrusionOk="0" h="540" w="2212">
                    <a:moveTo>
                      <a:pt x="265" y="1"/>
                    </a:moveTo>
                    <a:lnTo>
                      <a:pt x="0" y="58"/>
                    </a:lnTo>
                    <a:cubicBezTo>
                      <a:pt x="192" y="394"/>
                      <a:pt x="599" y="540"/>
                      <a:pt x="1035" y="540"/>
                    </a:cubicBezTo>
                    <a:cubicBezTo>
                      <a:pt x="1457" y="540"/>
                      <a:pt x="1905" y="403"/>
                      <a:pt x="2212" y="171"/>
                    </a:cubicBezTo>
                    <a:lnTo>
                      <a:pt x="1966" y="58"/>
                    </a:lnTo>
                    <a:cubicBezTo>
                      <a:pt x="1711" y="218"/>
                      <a:pt x="1370" y="313"/>
                      <a:pt x="1051" y="313"/>
                    </a:cubicBezTo>
                    <a:cubicBezTo>
                      <a:pt x="733" y="313"/>
                      <a:pt x="435" y="218"/>
                      <a:pt x="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1"/>
              <p:cNvSpPr/>
              <p:nvPr/>
            </p:nvSpPr>
            <p:spPr>
              <a:xfrm>
                <a:off x="3093012" y="1252833"/>
                <a:ext cx="388040" cy="114025"/>
              </a:xfrm>
              <a:custGeom>
                <a:rect b="b" l="l" r="r" t="t"/>
                <a:pathLst>
                  <a:path extrusionOk="0" h="2044" w="6956">
                    <a:moveTo>
                      <a:pt x="3476" y="1"/>
                    </a:moveTo>
                    <a:cubicBezTo>
                      <a:pt x="2266" y="1"/>
                      <a:pt x="1014" y="439"/>
                      <a:pt x="0" y="1193"/>
                    </a:cubicBezTo>
                    <a:lnTo>
                      <a:pt x="76" y="1193"/>
                    </a:lnTo>
                    <a:lnTo>
                      <a:pt x="435" y="1231"/>
                    </a:lnTo>
                    <a:cubicBezTo>
                      <a:pt x="1342" y="637"/>
                      <a:pt x="2425" y="291"/>
                      <a:pt x="3472" y="291"/>
                    </a:cubicBezTo>
                    <a:cubicBezTo>
                      <a:pt x="4759" y="291"/>
                      <a:pt x="5994" y="814"/>
                      <a:pt x="6786" y="2043"/>
                    </a:cubicBezTo>
                    <a:cubicBezTo>
                      <a:pt x="6823" y="1949"/>
                      <a:pt x="6899" y="1873"/>
                      <a:pt x="6956" y="1779"/>
                    </a:cubicBezTo>
                    <a:cubicBezTo>
                      <a:pt x="6102" y="538"/>
                      <a:pt x="4815" y="1"/>
                      <a:pt x="3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1"/>
              <p:cNvSpPr/>
              <p:nvPr/>
            </p:nvSpPr>
            <p:spPr>
              <a:xfrm>
                <a:off x="3666595" y="1115769"/>
                <a:ext cx="583121" cy="329131"/>
              </a:xfrm>
              <a:custGeom>
                <a:rect b="b" l="l" r="r" t="t"/>
                <a:pathLst>
                  <a:path extrusionOk="0" h="5900" w="10453">
                    <a:moveTo>
                      <a:pt x="3872" y="1"/>
                    </a:moveTo>
                    <a:cubicBezTo>
                      <a:pt x="2124" y="1"/>
                      <a:pt x="672" y="1673"/>
                      <a:pt x="189" y="3272"/>
                    </a:cubicBezTo>
                    <a:lnTo>
                      <a:pt x="0" y="3310"/>
                    </a:lnTo>
                    <a:cubicBezTo>
                      <a:pt x="38" y="3385"/>
                      <a:pt x="76" y="3480"/>
                      <a:pt x="114" y="3574"/>
                    </a:cubicBezTo>
                    <a:lnTo>
                      <a:pt x="454" y="3499"/>
                    </a:lnTo>
                    <a:cubicBezTo>
                      <a:pt x="416" y="3442"/>
                      <a:pt x="378" y="3366"/>
                      <a:pt x="378" y="3291"/>
                    </a:cubicBezTo>
                    <a:cubicBezTo>
                      <a:pt x="927" y="1892"/>
                      <a:pt x="2061" y="418"/>
                      <a:pt x="3686" y="285"/>
                    </a:cubicBezTo>
                    <a:cubicBezTo>
                      <a:pt x="3765" y="277"/>
                      <a:pt x="3844" y="273"/>
                      <a:pt x="3923" y="273"/>
                    </a:cubicBezTo>
                    <a:cubicBezTo>
                      <a:pt x="4545" y="273"/>
                      <a:pt x="5159" y="532"/>
                      <a:pt x="5595" y="985"/>
                    </a:cubicBezTo>
                    <a:cubicBezTo>
                      <a:pt x="6181" y="1665"/>
                      <a:pt x="6124" y="2705"/>
                      <a:pt x="5444" y="3310"/>
                    </a:cubicBezTo>
                    <a:cubicBezTo>
                      <a:pt x="5425" y="3442"/>
                      <a:pt x="5387" y="3574"/>
                      <a:pt x="5331" y="3707"/>
                    </a:cubicBezTo>
                    <a:cubicBezTo>
                      <a:pt x="5349" y="3707"/>
                      <a:pt x="5387" y="3707"/>
                      <a:pt x="5406" y="3688"/>
                    </a:cubicBezTo>
                    <a:lnTo>
                      <a:pt x="5482" y="3631"/>
                    </a:lnTo>
                    <a:cubicBezTo>
                      <a:pt x="5496" y="3659"/>
                      <a:pt x="5520" y="3676"/>
                      <a:pt x="5546" y="3676"/>
                    </a:cubicBezTo>
                    <a:cubicBezTo>
                      <a:pt x="5556" y="3676"/>
                      <a:pt x="5566" y="3674"/>
                      <a:pt x="5576" y="3669"/>
                    </a:cubicBezTo>
                    <a:cubicBezTo>
                      <a:pt x="6195" y="3430"/>
                      <a:pt x="6886" y="3233"/>
                      <a:pt x="7557" y="3233"/>
                    </a:cubicBezTo>
                    <a:cubicBezTo>
                      <a:pt x="7789" y="3233"/>
                      <a:pt x="8018" y="3256"/>
                      <a:pt x="8241" y="3310"/>
                    </a:cubicBezTo>
                    <a:cubicBezTo>
                      <a:pt x="8695" y="3404"/>
                      <a:pt x="9054" y="3707"/>
                      <a:pt x="9205" y="4122"/>
                    </a:cubicBezTo>
                    <a:cubicBezTo>
                      <a:pt x="9186" y="4141"/>
                      <a:pt x="9168" y="4160"/>
                      <a:pt x="9130" y="4179"/>
                    </a:cubicBezTo>
                    <a:lnTo>
                      <a:pt x="9224" y="4217"/>
                    </a:lnTo>
                    <a:cubicBezTo>
                      <a:pt x="9300" y="4519"/>
                      <a:pt x="9281" y="4841"/>
                      <a:pt x="9186" y="5143"/>
                    </a:cubicBezTo>
                    <a:cubicBezTo>
                      <a:pt x="9224" y="5389"/>
                      <a:pt x="9224" y="5653"/>
                      <a:pt x="9130" y="5899"/>
                    </a:cubicBezTo>
                    <a:cubicBezTo>
                      <a:pt x="9451" y="5464"/>
                      <a:pt x="9602" y="4916"/>
                      <a:pt x="9564" y="4387"/>
                    </a:cubicBezTo>
                    <a:lnTo>
                      <a:pt x="9564" y="4387"/>
                    </a:lnTo>
                    <a:cubicBezTo>
                      <a:pt x="9848" y="4519"/>
                      <a:pt x="10113" y="4652"/>
                      <a:pt x="10377" y="4803"/>
                    </a:cubicBezTo>
                    <a:cubicBezTo>
                      <a:pt x="10396" y="4689"/>
                      <a:pt x="10434" y="4576"/>
                      <a:pt x="10453" y="4463"/>
                    </a:cubicBezTo>
                    <a:cubicBezTo>
                      <a:pt x="10132" y="4274"/>
                      <a:pt x="9791" y="4103"/>
                      <a:pt x="9451" y="3952"/>
                    </a:cubicBezTo>
                    <a:cubicBezTo>
                      <a:pt x="9357" y="3725"/>
                      <a:pt x="9205" y="3536"/>
                      <a:pt x="8997" y="3385"/>
                    </a:cubicBezTo>
                    <a:cubicBezTo>
                      <a:pt x="8599" y="3097"/>
                      <a:pt x="8106" y="2984"/>
                      <a:pt x="7597" y="2984"/>
                    </a:cubicBezTo>
                    <a:cubicBezTo>
                      <a:pt x="6969" y="2984"/>
                      <a:pt x="6316" y="3156"/>
                      <a:pt x="5784" y="3385"/>
                    </a:cubicBezTo>
                    <a:cubicBezTo>
                      <a:pt x="6843" y="2327"/>
                      <a:pt x="6049" y="493"/>
                      <a:pt x="4593" y="96"/>
                    </a:cubicBezTo>
                    <a:cubicBezTo>
                      <a:pt x="4349" y="31"/>
                      <a:pt x="4107" y="1"/>
                      <a:pt x="38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1"/>
              <p:cNvSpPr/>
              <p:nvPr/>
            </p:nvSpPr>
            <p:spPr>
              <a:xfrm>
                <a:off x="3969230" y="1493322"/>
                <a:ext cx="157146" cy="23541"/>
              </a:xfrm>
              <a:custGeom>
                <a:rect b="b" l="l" r="r" t="t"/>
                <a:pathLst>
                  <a:path extrusionOk="0" h="422" w="2817">
                    <a:moveTo>
                      <a:pt x="2816" y="1"/>
                    </a:moveTo>
                    <a:lnTo>
                      <a:pt x="2816" y="1"/>
                    </a:lnTo>
                    <a:cubicBezTo>
                      <a:pt x="2401" y="152"/>
                      <a:pt x="1951" y="227"/>
                      <a:pt x="1502" y="227"/>
                    </a:cubicBezTo>
                    <a:cubicBezTo>
                      <a:pt x="1277" y="227"/>
                      <a:pt x="1052" y="208"/>
                      <a:pt x="832" y="171"/>
                    </a:cubicBezTo>
                    <a:cubicBezTo>
                      <a:pt x="699" y="180"/>
                      <a:pt x="562" y="185"/>
                      <a:pt x="423" y="185"/>
                    </a:cubicBezTo>
                    <a:cubicBezTo>
                      <a:pt x="284" y="185"/>
                      <a:pt x="142" y="180"/>
                      <a:pt x="0" y="171"/>
                    </a:cubicBezTo>
                    <a:lnTo>
                      <a:pt x="0" y="171"/>
                    </a:lnTo>
                    <a:cubicBezTo>
                      <a:pt x="427" y="333"/>
                      <a:pt x="869" y="422"/>
                      <a:pt x="1304" y="422"/>
                    </a:cubicBezTo>
                    <a:cubicBezTo>
                      <a:pt x="1832" y="422"/>
                      <a:pt x="2350" y="291"/>
                      <a:pt x="28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1"/>
              <p:cNvSpPr/>
              <p:nvPr/>
            </p:nvSpPr>
            <p:spPr>
              <a:xfrm>
                <a:off x="4570204" y="1355198"/>
                <a:ext cx="331642" cy="505468"/>
              </a:xfrm>
              <a:custGeom>
                <a:rect b="b" l="l" r="r" t="t"/>
                <a:pathLst>
                  <a:path extrusionOk="0" h="9061" w="5945">
                    <a:moveTo>
                      <a:pt x="1721" y="0"/>
                    </a:moveTo>
                    <a:lnTo>
                      <a:pt x="1721" y="0"/>
                    </a:lnTo>
                    <a:cubicBezTo>
                      <a:pt x="1740" y="114"/>
                      <a:pt x="1778" y="227"/>
                      <a:pt x="1796" y="341"/>
                    </a:cubicBezTo>
                    <a:cubicBezTo>
                      <a:pt x="2874" y="813"/>
                      <a:pt x="3857" y="1607"/>
                      <a:pt x="4367" y="2609"/>
                    </a:cubicBezTo>
                    <a:cubicBezTo>
                      <a:pt x="5871" y="5636"/>
                      <a:pt x="3507" y="8755"/>
                      <a:pt x="358" y="8755"/>
                    </a:cubicBezTo>
                    <a:cubicBezTo>
                      <a:pt x="302" y="8755"/>
                      <a:pt x="246" y="8754"/>
                      <a:pt x="190" y="8752"/>
                    </a:cubicBezTo>
                    <a:cubicBezTo>
                      <a:pt x="1" y="8752"/>
                      <a:pt x="20" y="9016"/>
                      <a:pt x="190" y="9035"/>
                    </a:cubicBezTo>
                    <a:lnTo>
                      <a:pt x="454" y="9054"/>
                    </a:lnTo>
                    <a:cubicBezTo>
                      <a:pt x="531" y="9058"/>
                      <a:pt x="608" y="9060"/>
                      <a:pt x="683" y="9060"/>
                    </a:cubicBezTo>
                    <a:cubicBezTo>
                      <a:pt x="3793" y="9060"/>
                      <a:pt x="5945" y="5695"/>
                      <a:pt x="4764" y="2798"/>
                    </a:cubicBezTo>
                    <a:cubicBezTo>
                      <a:pt x="4216" y="1494"/>
                      <a:pt x="3025" y="530"/>
                      <a:pt x="17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1"/>
              <p:cNvSpPr/>
              <p:nvPr/>
            </p:nvSpPr>
            <p:spPr>
              <a:xfrm>
                <a:off x="3658172" y="2000520"/>
                <a:ext cx="92826" cy="70680"/>
              </a:xfrm>
              <a:custGeom>
                <a:rect b="b" l="l" r="r" t="t"/>
                <a:pathLst>
                  <a:path extrusionOk="0" h="1267" w="1664">
                    <a:moveTo>
                      <a:pt x="1664" y="0"/>
                    </a:moveTo>
                    <a:lnTo>
                      <a:pt x="1664" y="0"/>
                    </a:lnTo>
                    <a:cubicBezTo>
                      <a:pt x="1285" y="151"/>
                      <a:pt x="926" y="340"/>
                      <a:pt x="605" y="567"/>
                    </a:cubicBezTo>
                    <a:lnTo>
                      <a:pt x="567" y="605"/>
                    </a:lnTo>
                    <a:cubicBezTo>
                      <a:pt x="359" y="813"/>
                      <a:pt x="170" y="1040"/>
                      <a:pt x="0" y="1266"/>
                    </a:cubicBezTo>
                    <a:cubicBezTo>
                      <a:pt x="265" y="983"/>
                      <a:pt x="567" y="756"/>
                      <a:pt x="889" y="548"/>
                    </a:cubicBezTo>
                    <a:cubicBezTo>
                      <a:pt x="1002" y="454"/>
                      <a:pt x="1115" y="359"/>
                      <a:pt x="1248" y="265"/>
                    </a:cubicBezTo>
                    <a:cubicBezTo>
                      <a:pt x="1380" y="170"/>
                      <a:pt x="1531" y="76"/>
                      <a:pt x="1664" y="0"/>
                    </a:cubicBezTo>
                    <a:close/>
                  </a:path>
                </a:pathLst>
              </a:custGeom>
              <a:solidFill>
                <a:srgbClr val="9252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1"/>
              <p:cNvSpPr/>
              <p:nvPr/>
            </p:nvSpPr>
            <p:spPr>
              <a:xfrm>
                <a:off x="4537514" y="1423758"/>
                <a:ext cx="243669" cy="347987"/>
              </a:xfrm>
              <a:custGeom>
                <a:rect b="b" l="l" r="r" t="t"/>
                <a:pathLst>
                  <a:path extrusionOk="0" h="6238" w="4368">
                    <a:moveTo>
                      <a:pt x="2477" y="0"/>
                    </a:moveTo>
                    <a:lnTo>
                      <a:pt x="2477" y="227"/>
                    </a:lnTo>
                    <a:lnTo>
                      <a:pt x="2477" y="302"/>
                    </a:lnTo>
                    <a:cubicBezTo>
                      <a:pt x="3932" y="1134"/>
                      <a:pt x="4367" y="3024"/>
                      <a:pt x="3422" y="4423"/>
                    </a:cubicBezTo>
                    <a:cubicBezTo>
                      <a:pt x="2742" y="5463"/>
                      <a:pt x="1532" y="5727"/>
                      <a:pt x="398" y="5992"/>
                    </a:cubicBezTo>
                    <a:lnTo>
                      <a:pt x="379" y="5992"/>
                    </a:lnTo>
                    <a:cubicBezTo>
                      <a:pt x="379" y="5538"/>
                      <a:pt x="341" y="5084"/>
                      <a:pt x="228" y="4650"/>
                    </a:cubicBezTo>
                    <a:cubicBezTo>
                      <a:pt x="152" y="4706"/>
                      <a:pt x="76" y="4782"/>
                      <a:pt x="1" y="4820"/>
                    </a:cubicBezTo>
                    <a:cubicBezTo>
                      <a:pt x="76" y="5236"/>
                      <a:pt x="114" y="5652"/>
                      <a:pt x="114" y="6048"/>
                    </a:cubicBezTo>
                    <a:cubicBezTo>
                      <a:pt x="114" y="6140"/>
                      <a:pt x="186" y="6204"/>
                      <a:pt x="256" y="6204"/>
                    </a:cubicBezTo>
                    <a:cubicBezTo>
                      <a:pt x="287" y="6204"/>
                      <a:pt x="318" y="6191"/>
                      <a:pt x="341" y="6162"/>
                    </a:cubicBezTo>
                    <a:cubicBezTo>
                      <a:pt x="379" y="6219"/>
                      <a:pt x="436" y="6237"/>
                      <a:pt x="492" y="6237"/>
                    </a:cubicBezTo>
                    <a:cubicBezTo>
                      <a:pt x="1759" y="6048"/>
                      <a:pt x="3063" y="5595"/>
                      <a:pt x="3762" y="4442"/>
                    </a:cubicBezTo>
                    <a:cubicBezTo>
                      <a:pt x="4329" y="3478"/>
                      <a:pt x="4348" y="2268"/>
                      <a:pt x="3800" y="1285"/>
                    </a:cubicBezTo>
                    <a:cubicBezTo>
                      <a:pt x="3498" y="737"/>
                      <a:pt x="3044" y="284"/>
                      <a:pt x="2477" y="0"/>
                    </a:cubicBezTo>
                    <a:close/>
                  </a:path>
                </a:pathLst>
              </a:custGeom>
              <a:solidFill>
                <a:srgbClr val="4929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1"/>
              <p:cNvSpPr/>
              <p:nvPr/>
            </p:nvSpPr>
            <p:spPr>
              <a:xfrm>
                <a:off x="3813143" y="4995007"/>
                <a:ext cx="526220" cy="203615"/>
              </a:xfrm>
              <a:custGeom>
                <a:rect b="b" l="l" r="r" t="t"/>
                <a:pathLst>
                  <a:path extrusionOk="0" h="3650" w="9433">
                    <a:moveTo>
                      <a:pt x="568" y="1"/>
                    </a:moveTo>
                    <a:lnTo>
                      <a:pt x="568" y="20"/>
                    </a:lnTo>
                    <a:cubicBezTo>
                      <a:pt x="1" y="2798"/>
                      <a:pt x="3554" y="3516"/>
                      <a:pt x="5558" y="3630"/>
                    </a:cubicBezTo>
                    <a:cubicBezTo>
                      <a:pt x="5756" y="3642"/>
                      <a:pt x="5958" y="3650"/>
                      <a:pt x="6161" y="3650"/>
                    </a:cubicBezTo>
                    <a:cubicBezTo>
                      <a:pt x="6887" y="3650"/>
                      <a:pt x="7626" y="3549"/>
                      <a:pt x="8261" y="3195"/>
                    </a:cubicBezTo>
                    <a:cubicBezTo>
                      <a:pt x="9054" y="2760"/>
                      <a:pt x="9432" y="1815"/>
                      <a:pt x="9130" y="965"/>
                    </a:cubicBezTo>
                    <a:lnTo>
                      <a:pt x="9130" y="965"/>
                    </a:lnTo>
                    <a:cubicBezTo>
                      <a:pt x="9054" y="1059"/>
                      <a:pt x="8979" y="1135"/>
                      <a:pt x="8884" y="1210"/>
                    </a:cubicBezTo>
                    <a:cubicBezTo>
                      <a:pt x="8828" y="1569"/>
                      <a:pt x="8676" y="1910"/>
                      <a:pt x="8450" y="2174"/>
                    </a:cubicBezTo>
                    <a:cubicBezTo>
                      <a:pt x="7937" y="2818"/>
                      <a:pt x="7109" y="3027"/>
                      <a:pt x="6265" y="3027"/>
                    </a:cubicBezTo>
                    <a:cubicBezTo>
                      <a:pt x="5646" y="3027"/>
                      <a:pt x="5019" y="2915"/>
                      <a:pt x="4499" y="2779"/>
                    </a:cubicBezTo>
                    <a:cubicBezTo>
                      <a:pt x="3006" y="2382"/>
                      <a:pt x="1702" y="1494"/>
                      <a:pt x="776" y="246"/>
                    </a:cubicBezTo>
                    <a:cubicBezTo>
                      <a:pt x="755" y="262"/>
                      <a:pt x="731" y="269"/>
                      <a:pt x="708" y="269"/>
                    </a:cubicBezTo>
                    <a:cubicBezTo>
                      <a:pt x="646" y="269"/>
                      <a:pt x="587" y="220"/>
                      <a:pt x="587" y="152"/>
                    </a:cubicBezTo>
                    <a:lnTo>
                      <a:pt x="5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1"/>
              <p:cNvSpPr/>
              <p:nvPr/>
            </p:nvSpPr>
            <p:spPr>
              <a:xfrm>
                <a:off x="3972354" y="2081966"/>
                <a:ext cx="52773" cy="48254"/>
              </a:xfrm>
              <a:custGeom>
                <a:rect b="b" l="l" r="r" t="t"/>
                <a:pathLst>
                  <a:path extrusionOk="0" h="865" w="946">
                    <a:moveTo>
                      <a:pt x="802" y="0"/>
                    </a:moveTo>
                    <a:cubicBezTo>
                      <a:pt x="777" y="0"/>
                      <a:pt x="753" y="11"/>
                      <a:pt x="738" y="33"/>
                    </a:cubicBezTo>
                    <a:cubicBezTo>
                      <a:pt x="511" y="260"/>
                      <a:pt x="265" y="468"/>
                      <a:pt x="1" y="619"/>
                    </a:cubicBezTo>
                    <a:cubicBezTo>
                      <a:pt x="39" y="714"/>
                      <a:pt x="76" y="789"/>
                      <a:pt x="114" y="865"/>
                    </a:cubicBezTo>
                    <a:cubicBezTo>
                      <a:pt x="417" y="695"/>
                      <a:pt x="681" y="468"/>
                      <a:pt x="908" y="222"/>
                    </a:cubicBezTo>
                    <a:cubicBezTo>
                      <a:pt x="946" y="166"/>
                      <a:pt x="946" y="109"/>
                      <a:pt x="908" y="71"/>
                    </a:cubicBezTo>
                    <a:cubicBezTo>
                      <a:pt x="885" y="25"/>
                      <a:pt x="841" y="0"/>
                      <a:pt x="8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1"/>
              <p:cNvSpPr/>
              <p:nvPr/>
            </p:nvSpPr>
            <p:spPr>
              <a:xfrm>
                <a:off x="2933745" y="4972861"/>
                <a:ext cx="493530" cy="217171"/>
              </a:xfrm>
              <a:custGeom>
                <a:rect b="b" l="l" r="r" t="t"/>
                <a:pathLst>
                  <a:path extrusionOk="0" h="3893" w="8847">
                    <a:moveTo>
                      <a:pt x="8658" y="1"/>
                    </a:moveTo>
                    <a:cubicBezTo>
                      <a:pt x="8639" y="57"/>
                      <a:pt x="8620" y="114"/>
                      <a:pt x="8601" y="171"/>
                    </a:cubicBezTo>
                    <a:cubicBezTo>
                      <a:pt x="8587" y="226"/>
                      <a:pt x="8543" y="261"/>
                      <a:pt x="8491" y="261"/>
                    </a:cubicBezTo>
                    <a:cubicBezTo>
                      <a:pt x="8471" y="261"/>
                      <a:pt x="8451" y="257"/>
                      <a:pt x="8431" y="246"/>
                    </a:cubicBezTo>
                    <a:lnTo>
                      <a:pt x="8431" y="246"/>
                    </a:lnTo>
                    <a:cubicBezTo>
                      <a:pt x="8469" y="284"/>
                      <a:pt x="8488" y="341"/>
                      <a:pt x="8450" y="379"/>
                    </a:cubicBezTo>
                    <a:cubicBezTo>
                      <a:pt x="7240" y="1683"/>
                      <a:pt x="5482" y="2571"/>
                      <a:pt x="3781" y="3006"/>
                    </a:cubicBezTo>
                    <a:cubicBezTo>
                      <a:pt x="3399" y="3098"/>
                      <a:pt x="2975" y="3156"/>
                      <a:pt x="2552" y="3156"/>
                    </a:cubicBezTo>
                    <a:cubicBezTo>
                      <a:pt x="1763" y="3156"/>
                      <a:pt x="978" y="2955"/>
                      <a:pt x="474" y="2401"/>
                    </a:cubicBezTo>
                    <a:cubicBezTo>
                      <a:pt x="303" y="2439"/>
                      <a:pt x="152" y="2458"/>
                      <a:pt x="1" y="2477"/>
                    </a:cubicBezTo>
                    <a:cubicBezTo>
                      <a:pt x="266" y="3138"/>
                      <a:pt x="852" y="3630"/>
                      <a:pt x="1551" y="3800"/>
                    </a:cubicBezTo>
                    <a:cubicBezTo>
                      <a:pt x="1818" y="3865"/>
                      <a:pt x="2091" y="3893"/>
                      <a:pt x="2366" y="3893"/>
                    </a:cubicBezTo>
                    <a:cubicBezTo>
                      <a:pt x="3046" y="3893"/>
                      <a:pt x="3740" y="3724"/>
                      <a:pt x="4386" y="3535"/>
                    </a:cubicBezTo>
                    <a:cubicBezTo>
                      <a:pt x="5274" y="3290"/>
                      <a:pt x="6144" y="2930"/>
                      <a:pt x="6957" y="2515"/>
                    </a:cubicBezTo>
                    <a:cubicBezTo>
                      <a:pt x="7429" y="2288"/>
                      <a:pt x="7883" y="2004"/>
                      <a:pt x="8280" y="1664"/>
                    </a:cubicBezTo>
                    <a:cubicBezTo>
                      <a:pt x="8393" y="1588"/>
                      <a:pt x="8507" y="1475"/>
                      <a:pt x="8601" y="1381"/>
                    </a:cubicBezTo>
                    <a:lnTo>
                      <a:pt x="8847" y="1059"/>
                    </a:lnTo>
                    <a:lnTo>
                      <a:pt x="8696" y="39"/>
                    </a:lnTo>
                    <a:lnTo>
                      <a:pt x="865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1"/>
              <p:cNvSpPr/>
              <p:nvPr/>
            </p:nvSpPr>
            <p:spPr>
              <a:xfrm>
                <a:off x="3240619" y="1342256"/>
                <a:ext cx="183533" cy="84682"/>
              </a:xfrm>
              <a:custGeom>
                <a:rect b="b" l="l" r="r" t="t"/>
                <a:pathLst>
                  <a:path extrusionOk="0" h="1518" w="3290">
                    <a:moveTo>
                      <a:pt x="422" y="0"/>
                    </a:moveTo>
                    <a:cubicBezTo>
                      <a:pt x="282" y="0"/>
                      <a:pt x="141" y="8"/>
                      <a:pt x="0" y="25"/>
                    </a:cubicBezTo>
                    <a:cubicBezTo>
                      <a:pt x="284" y="81"/>
                      <a:pt x="567" y="157"/>
                      <a:pt x="832" y="251"/>
                    </a:cubicBezTo>
                    <a:lnTo>
                      <a:pt x="926" y="289"/>
                    </a:lnTo>
                    <a:cubicBezTo>
                      <a:pt x="1664" y="421"/>
                      <a:pt x="2363" y="781"/>
                      <a:pt x="2873" y="1329"/>
                    </a:cubicBezTo>
                    <a:lnTo>
                      <a:pt x="2835" y="1348"/>
                    </a:lnTo>
                    <a:lnTo>
                      <a:pt x="3081" y="1518"/>
                    </a:lnTo>
                    <a:cubicBezTo>
                      <a:pt x="3119" y="1499"/>
                      <a:pt x="3138" y="1480"/>
                      <a:pt x="3176" y="1461"/>
                    </a:cubicBezTo>
                    <a:cubicBezTo>
                      <a:pt x="3289" y="1385"/>
                      <a:pt x="3251" y="1215"/>
                      <a:pt x="3119" y="1196"/>
                    </a:cubicBezTo>
                    <a:cubicBezTo>
                      <a:pt x="3119" y="1196"/>
                      <a:pt x="3100" y="1178"/>
                      <a:pt x="3100" y="1159"/>
                    </a:cubicBezTo>
                    <a:cubicBezTo>
                      <a:pt x="2403" y="412"/>
                      <a:pt x="1430" y="0"/>
                      <a:pt x="4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1"/>
              <p:cNvSpPr/>
              <p:nvPr/>
            </p:nvSpPr>
            <p:spPr>
              <a:xfrm>
                <a:off x="3292276" y="1358378"/>
                <a:ext cx="108669" cy="59076"/>
              </a:xfrm>
              <a:custGeom>
                <a:rect b="b" l="l" r="r" t="t"/>
                <a:pathLst>
                  <a:path extrusionOk="0" h="1059" w="1948">
                    <a:moveTo>
                      <a:pt x="0" y="0"/>
                    </a:moveTo>
                    <a:lnTo>
                      <a:pt x="0" y="0"/>
                    </a:lnTo>
                    <a:cubicBezTo>
                      <a:pt x="700" y="246"/>
                      <a:pt x="1342" y="605"/>
                      <a:pt x="1909" y="1059"/>
                    </a:cubicBezTo>
                    <a:lnTo>
                      <a:pt x="1947" y="1040"/>
                    </a:lnTo>
                    <a:cubicBezTo>
                      <a:pt x="1437" y="492"/>
                      <a:pt x="738" y="132"/>
                      <a:pt x="0" y="0"/>
                    </a:cubicBezTo>
                    <a:close/>
                  </a:path>
                </a:pathLst>
              </a:custGeom>
              <a:solidFill>
                <a:srgbClr val="FCEB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1"/>
              <p:cNvSpPr/>
              <p:nvPr/>
            </p:nvSpPr>
            <p:spPr>
              <a:xfrm>
                <a:off x="3016028" y="1407469"/>
                <a:ext cx="88363" cy="197869"/>
              </a:xfrm>
              <a:custGeom>
                <a:rect b="b" l="l" r="r" t="t"/>
                <a:pathLst>
                  <a:path extrusionOk="0" h="3547" w="1584">
                    <a:moveTo>
                      <a:pt x="868" y="1"/>
                    </a:moveTo>
                    <a:cubicBezTo>
                      <a:pt x="805" y="1"/>
                      <a:pt x="742" y="31"/>
                      <a:pt x="700" y="103"/>
                    </a:cubicBezTo>
                    <a:cubicBezTo>
                      <a:pt x="0" y="1275"/>
                      <a:pt x="341" y="2768"/>
                      <a:pt x="1475" y="3543"/>
                    </a:cubicBezTo>
                    <a:cubicBezTo>
                      <a:pt x="1481" y="3545"/>
                      <a:pt x="1487" y="3546"/>
                      <a:pt x="1493" y="3546"/>
                    </a:cubicBezTo>
                    <a:cubicBezTo>
                      <a:pt x="1542" y="3546"/>
                      <a:pt x="1584" y="3482"/>
                      <a:pt x="1550" y="3449"/>
                    </a:cubicBezTo>
                    <a:cubicBezTo>
                      <a:pt x="681" y="2636"/>
                      <a:pt x="454" y="1332"/>
                      <a:pt x="1040" y="292"/>
                    </a:cubicBezTo>
                    <a:cubicBezTo>
                      <a:pt x="1130" y="138"/>
                      <a:pt x="1001" y="1"/>
                      <a:pt x="8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1"/>
              <p:cNvSpPr/>
              <p:nvPr/>
            </p:nvSpPr>
            <p:spPr>
              <a:xfrm>
                <a:off x="2982055" y="4941175"/>
                <a:ext cx="168973" cy="84347"/>
              </a:xfrm>
              <a:custGeom>
                <a:rect b="b" l="l" r="r" t="t"/>
                <a:pathLst>
                  <a:path extrusionOk="0" h="1512" w="3029">
                    <a:moveTo>
                      <a:pt x="2496" y="1"/>
                    </a:moveTo>
                    <a:cubicBezTo>
                      <a:pt x="1491" y="1"/>
                      <a:pt x="569" y="516"/>
                      <a:pt x="42" y="1381"/>
                    </a:cubicBezTo>
                    <a:cubicBezTo>
                      <a:pt x="1" y="1437"/>
                      <a:pt x="60" y="1512"/>
                      <a:pt x="125" y="1512"/>
                    </a:cubicBezTo>
                    <a:cubicBezTo>
                      <a:pt x="148" y="1512"/>
                      <a:pt x="173" y="1502"/>
                      <a:pt x="193" y="1476"/>
                    </a:cubicBezTo>
                    <a:cubicBezTo>
                      <a:pt x="797" y="766"/>
                      <a:pt x="1668" y="356"/>
                      <a:pt x="2602" y="356"/>
                    </a:cubicBezTo>
                    <a:cubicBezTo>
                      <a:pt x="2662" y="356"/>
                      <a:pt x="2722" y="357"/>
                      <a:pt x="2783" y="361"/>
                    </a:cubicBezTo>
                    <a:cubicBezTo>
                      <a:pt x="2972" y="361"/>
                      <a:pt x="3029" y="40"/>
                      <a:pt x="2840" y="21"/>
                    </a:cubicBezTo>
                    <a:cubicBezTo>
                      <a:pt x="2724" y="7"/>
                      <a:pt x="2609" y="1"/>
                      <a:pt x="24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1"/>
              <p:cNvSpPr/>
              <p:nvPr/>
            </p:nvSpPr>
            <p:spPr>
              <a:xfrm>
                <a:off x="4107354" y="4696222"/>
                <a:ext cx="57124" cy="169140"/>
              </a:xfrm>
              <a:custGeom>
                <a:rect b="b" l="l" r="r" t="t"/>
                <a:pathLst>
                  <a:path extrusionOk="0" h="3032" w="1024">
                    <a:moveTo>
                      <a:pt x="790" y="1"/>
                    </a:moveTo>
                    <a:cubicBezTo>
                      <a:pt x="740" y="1"/>
                      <a:pt x="691" y="25"/>
                      <a:pt x="662" y="83"/>
                    </a:cubicBezTo>
                    <a:cubicBezTo>
                      <a:pt x="208" y="972"/>
                      <a:pt x="0" y="1936"/>
                      <a:pt x="19" y="2918"/>
                    </a:cubicBezTo>
                    <a:cubicBezTo>
                      <a:pt x="19" y="2994"/>
                      <a:pt x="71" y="3032"/>
                      <a:pt x="123" y="3032"/>
                    </a:cubicBezTo>
                    <a:cubicBezTo>
                      <a:pt x="175" y="3032"/>
                      <a:pt x="227" y="2994"/>
                      <a:pt x="227" y="2918"/>
                    </a:cubicBezTo>
                    <a:cubicBezTo>
                      <a:pt x="303" y="1992"/>
                      <a:pt x="529" y="1085"/>
                      <a:pt x="945" y="253"/>
                    </a:cubicBezTo>
                    <a:cubicBezTo>
                      <a:pt x="1024" y="123"/>
                      <a:pt x="903" y="1"/>
                      <a:pt x="7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1"/>
              <p:cNvSpPr/>
              <p:nvPr/>
            </p:nvSpPr>
            <p:spPr>
              <a:xfrm>
                <a:off x="4583090" y="2810017"/>
                <a:ext cx="845477" cy="567612"/>
              </a:xfrm>
              <a:custGeom>
                <a:rect b="b" l="l" r="r" t="t"/>
                <a:pathLst>
                  <a:path extrusionOk="0" h="10175" w="15156">
                    <a:moveTo>
                      <a:pt x="24" y="0"/>
                    </a:moveTo>
                    <a:cubicBezTo>
                      <a:pt x="10" y="0"/>
                      <a:pt x="0" y="28"/>
                      <a:pt x="16" y="43"/>
                    </a:cubicBezTo>
                    <a:cubicBezTo>
                      <a:pt x="1906" y="856"/>
                      <a:pt x="3966" y="1253"/>
                      <a:pt x="6007" y="1498"/>
                    </a:cubicBezTo>
                    <a:cubicBezTo>
                      <a:pt x="7011" y="1617"/>
                      <a:pt x="8021" y="1678"/>
                      <a:pt x="9032" y="1678"/>
                    </a:cubicBezTo>
                    <a:cubicBezTo>
                      <a:pt x="9963" y="1678"/>
                      <a:pt x="10896" y="1626"/>
                      <a:pt x="11829" y="1517"/>
                    </a:cubicBezTo>
                    <a:lnTo>
                      <a:pt x="12112" y="1480"/>
                    </a:lnTo>
                    <a:cubicBezTo>
                      <a:pt x="12131" y="1536"/>
                      <a:pt x="12169" y="1574"/>
                      <a:pt x="12226" y="1574"/>
                    </a:cubicBezTo>
                    <a:cubicBezTo>
                      <a:pt x="13039" y="1631"/>
                      <a:pt x="13757" y="2084"/>
                      <a:pt x="14173" y="2784"/>
                    </a:cubicBezTo>
                    <a:cubicBezTo>
                      <a:pt x="15155" y="4390"/>
                      <a:pt x="14721" y="7226"/>
                      <a:pt x="13851" y="8662"/>
                    </a:cubicBezTo>
                    <a:cubicBezTo>
                      <a:pt x="13719" y="8870"/>
                      <a:pt x="13568" y="9059"/>
                      <a:pt x="13398" y="9229"/>
                    </a:cubicBezTo>
                    <a:cubicBezTo>
                      <a:pt x="12826" y="9767"/>
                      <a:pt x="12106" y="9916"/>
                      <a:pt x="11329" y="9916"/>
                    </a:cubicBezTo>
                    <a:cubicBezTo>
                      <a:pt x="11232" y="9916"/>
                      <a:pt x="11134" y="9914"/>
                      <a:pt x="11035" y="9909"/>
                    </a:cubicBezTo>
                    <a:cubicBezTo>
                      <a:pt x="11167" y="9645"/>
                      <a:pt x="11281" y="9361"/>
                      <a:pt x="11394" y="9078"/>
                    </a:cubicBezTo>
                    <a:cubicBezTo>
                      <a:pt x="11394" y="9097"/>
                      <a:pt x="11413" y="9097"/>
                      <a:pt x="11432" y="9116"/>
                    </a:cubicBezTo>
                    <a:cubicBezTo>
                      <a:pt x="11706" y="9163"/>
                      <a:pt x="11985" y="9187"/>
                      <a:pt x="12264" y="9187"/>
                    </a:cubicBezTo>
                    <a:cubicBezTo>
                      <a:pt x="12542" y="9187"/>
                      <a:pt x="12821" y="9163"/>
                      <a:pt x="13095" y="9116"/>
                    </a:cubicBezTo>
                    <a:cubicBezTo>
                      <a:pt x="13152" y="9116"/>
                      <a:pt x="13152" y="9002"/>
                      <a:pt x="13095" y="9002"/>
                    </a:cubicBezTo>
                    <a:cubicBezTo>
                      <a:pt x="13001" y="9005"/>
                      <a:pt x="12908" y="9007"/>
                      <a:pt x="12815" y="9007"/>
                    </a:cubicBezTo>
                    <a:cubicBezTo>
                      <a:pt x="12366" y="9007"/>
                      <a:pt x="11927" y="8970"/>
                      <a:pt x="11489" y="8908"/>
                    </a:cubicBezTo>
                    <a:lnTo>
                      <a:pt x="11451" y="8908"/>
                    </a:lnTo>
                    <a:cubicBezTo>
                      <a:pt x="11621" y="8435"/>
                      <a:pt x="11753" y="7963"/>
                      <a:pt x="11867" y="7471"/>
                    </a:cubicBezTo>
                    <a:cubicBezTo>
                      <a:pt x="12049" y="7496"/>
                      <a:pt x="12234" y="7509"/>
                      <a:pt x="12420" y="7509"/>
                    </a:cubicBezTo>
                    <a:cubicBezTo>
                      <a:pt x="12791" y="7509"/>
                      <a:pt x="13165" y="7459"/>
                      <a:pt x="13530" y="7358"/>
                    </a:cubicBezTo>
                    <a:cubicBezTo>
                      <a:pt x="13600" y="7340"/>
                      <a:pt x="13573" y="7242"/>
                      <a:pt x="13509" y="7242"/>
                    </a:cubicBezTo>
                    <a:cubicBezTo>
                      <a:pt x="13504" y="7242"/>
                      <a:pt x="13498" y="7243"/>
                      <a:pt x="13492" y="7244"/>
                    </a:cubicBezTo>
                    <a:cubicBezTo>
                      <a:pt x="13201" y="7296"/>
                      <a:pt x="12911" y="7325"/>
                      <a:pt x="12620" y="7325"/>
                    </a:cubicBezTo>
                    <a:cubicBezTo>
                      <a:pt x="12381" y="7325"/>
                      <a:pt x="12143" y="7306"/>
                      <a:pt x="11904" y="7263"/>
                    </a:cubicBezTo>
                    <a:lnTo>
                      <a:pt x="11886" y="7263"/>
                    </a:lnTo>
                    <a:cubicBezTo>
                      <a:pt x="11980" y="6791"/>
                      <a:pt x="12056" y="6318"/>
                      <a:pt x="12093" y="5846"/>
                    </a:cubicBezTo>
                    <a:cubicBezTo>
                      <a:pt x="12557" y="6028"/>
                      <a:pt x="13052" y="6127"/>
                      <a:pt x="13548" y="6127"/>
                    </a:cubicBezTo>
                    <a:cubicBezTo>
                      <a:pt x="13718" y="6127"/>
                      <a:pt x="13889" y="6116"/>
                      <a:pt x="14059" y="6091"/>
                    </a:cubicBezTo>
                    <a:cubicBezTo>
                      <a:pt x="14149" y="6091"/>
                      <a:pt x="14153" y="5939"/>
                      <a:pt x="14073" y="5939"/>
                    </a:cubicBezTo>
                    <a:cubicBezTo>
                      <a:pt x="14069" y="5939"/>
                      <a:pt x="14064" y="5939"/>
                      <a:pt x="14059" y="5940"/>
                    </a:cubicBezTo>
                    <a:cubicBezTo>
                      <a:pt x="13935" y="5951"/>
                      <a:pt x="13810" y="5956"/>
                      <a:pt x="13686" y="5956"/>
                    </a:cubicBezTo>
                    <a:cubicBezTo>
                      <a:pt x="13145" y="5956"/>
                      <a:pt x="12604" y="5856"/>
                      <a:pt x="12112" y="5657"/>
                    </a:cubicBezTo>
                    <a:cubicBezTo>
                      <a:pt x="12169" y="5014"/>
                      <a:pt x="12188" y="4371"/>
                      <a:pt x="12169" y="3729"/>
                    </a:cubicBezTo>
                    <a:lnTo>
                      <a:pt x="12169" y="3729"/>
                    </a:lnTo>
                    <a:cubicBezTo>
                      <a:pt x="12717" y="3785"/>
                      <a:pt x="13284" y="3918"/>
                      <a:pt x="13795" y="4145"/>
                    </a:cubicBezTo>
                    <a:cubicBezTo>
                      <a:pt x="13807" y="4151"/>
                      <a:pt x="13819" y="4153"/>
                      <a:pt x="13829" y="4153"/>
                    </a:cubicBezTo>
                    <a:cubicBezTo>
                      <a:pt x="13885" y="4153"/>
                      <a:pt x="13915" y="4082"/>
                      <a:pt x="13851" y="4050"/>
                    </a:cubicBezTo>
                    <a:cubicBezTo>
                      <a:pt x="13341" y="3748"/>
                      <a:pt x="12755" y="3559"/>
                      <a:pt x="12150" y="3540"/>
                    </a:cubicBezTo>
                    <a:cubicBezTo>
                      <a:pt x="12131" y="3124"/>
                      <a:pt x="12093" y="2708"/>
                      <a:pt x="12056" y="2311"/>
                    </a:cubicBezTo>
                    <a:lnTo>
                      <a:pt x="12056" y="2311"/>
                    </a:lnTo>
                    <a:cubicBezTo>
                      <a:pt x="12075" y="2330"/>
                      <a:pt x="12093" y="2330"/>
                      <a:pt x="12112" y="2330"/>
                    </a:cubicBezTo>
                    <a:cubicBezTo>
                      <a:pt x="12138" y="2329"/>
                      <a:pt x="12165" y="2329"/>
                      <a:pt x="12191" y="2329"/>
                    </a:cubicBezTo>
                    <a:cubicBezTo>
                      <a:pt x="12787" y="2329"/>
                      <a:pt x="13362" y="2536"/>
                      <a:pt x="13832" y="2916"/>
                    </a:cubicBezTo>
                    <a:cubicBezTo>
                      <a:pt x="13842" y="2922"/>
                      <a:pt x="13851" y="2925"/>
                      <a:pt x="13859" y="2925"/>
                    </a:cubicBezTo>
                    <a:cubicBezTo>
                      <a:pt x="13904" y="2925"/>
                      <a:pt x="13937" y="2853"/>
                      <a:pt x="13889" y="2822"/>
                    </a:cubicBezTo>
                    <a:cubicBezTo>
                      <a:pt x="13448" y="2398"/>
                      <a:pt x="12860" y="2156"/>
                      <a:pt x="12246" y="2156"/>
                    </a:cubicBezTo>
                    <a:cubicBezTo>
                      <a:pt x="12201" y="2156"/>
                      <a:pt x="12157" y="2157"/>
                      <a:pt x="12112" y="2160"/>
                    </a:cubicBezTo>
                    <a:cubicBezTo>
                      <a:pt x="12075" y="2160"/>
                      <a:pt x="12056" y="2160"/>
                      <a:pt x="12037" y="2179"/>
                    </a:cubicBezTo>
                    <a:cubicBezTo>
                      <a:pt x="12018" y="2047"/>
                      <a:pt x="11999" y="1895"/>
                      <a:pt x="11980" y="1763"/>
                    </a:cubicBezTo>
                    <a:cubicBezTo>
                      <a:pt x="11964" y="1714"/>
                      <a:pt x="11919" y="1665"/>
                      <a:pt x="11870" y="1665"/>
                    </a:cubicBezTo>
                    <a:cubicBezTo>
                      <a:pt x="11863" y="1665"/>
                      <a:pt x="11855" y="1666"/>
                      <a:pt x="11848" y="1669"/>
                    </a:cubicBezTo>
                    <a:cubicBezTo>
                      <a:pt x="11772" y="1669"/>
                      <a:pt x="11734" y="1725"/>
                      <a:pt x="11734" y="1801"/>
                    </a:cubicBezTo>
                    <a:cubicBezTo>
                      <a:pt x="11886" y="3029"/>
                      <a:pt x="11904" y="4277"/>
                      <a:pt x="11810" y="5524"/>
                    </a:cubicBezTo>
                    <a:cubicBezTo>
                      <a:pt x="11800" y="5520"/>
                      <a:pt x="11789" y="5518"/>
                      <a:pt x="11779" y="5518"/>
                    </a:cubicBezTo>
                    <a:cubicBezTo>
                      <a:pt x="11697" y="5518"/>
                      <a:pt x="11633" y="5644"/>
                      <a:pt x="11734" y="5695"/>
                    </a:cubicBezTo>
                    <a:lnTo>
                      <a:pt x="11791" y="5713"/>
                    </a:lnTo>
                    <a:lnTo>
                      <a:pt x="11791" y="5751"/>
                    </a:lnTo>
                    <a:cubicBezTo>
                      <a:pt x="11640" y="7169"/>
                      <a:pt x="11224" y="8492"/>
                      <a:pt x="10846" y="9872"/>
                    </a:cubicBezTo>
                    <a:cubicBezTo>
                      <a:pt x="10619" y="9853"/>
                      <a:pt x="10392" y="9834"/>
                      <a:pt x="10166" y="9815"/>
                    </a:cubicBezTo>
                    <a:cubicBezTo>
                      <a:pt x="8824" y="9683"/>
                      <a:pt x="7482" y="9550"/>
                      <a:pt x="6140" y="9494"/>
                    </a:cubicBezTo>
                    <a:lnTo>
                      <a:pt x="6140" y="9607"/>
                    </a:lnTo>
                    <a:cubicBezTo>
                      <a:pt x="6990" y="9739"/>
                      <a:pt x="7878" y="9834"/>
                      <a:pt x="8729" y="9909"/>
                    </a:cubicBezTo>
                    <a:cubicBezTo>
                      <a:pt x="9674" y="10004"/>
                      <a:pt x="10657" y="10174"/>
                      <a:pt x="11621" y="10174"/>
                    </a:cubicBezTo>
                    <a:cubicBezTo>
                      <a:pt x="12793" y="10155"/>
                      <a:pt x="13681" y="9475"/>
                      <a:pt x="14192" y="8492"/>
                    </a:cubicBezTo>
                    <a:cubicBezTo>
                      <a:pt x="14210" y="8133"/>
                      <a:pt x="14437" y="7736"/>
                      <a:pt x="14664" y="7377"/>
                    </a:cubicBezTo>
                    <a:cubicBezTo>
                      <a:pt x="15042" y="5940"/>
                      <a:pt x="15137" y="4012"/>
                      <a:pt x="14456" y="2727"/>
                    </a:cubicBezTo>
                    <a:lnTo>
                      <a:pt x="14475" y="2708"/>
                    </a:lnTo>
                    <a:lnTo>
                      <a:pt x="14418" y="2614"/>
                    </a:lnTo>
                    <a:lnTo>
                      <a:pt x="14399" y="2632"/>
                    </a:lnTo>
                    <a:cubicBezTo>
                      <a:pt x="14324" y="2500"/>
                      <a:pt x="14229" y="2387"/>
                      <a:pt x="14135" y="2273"/>
                    </a:cubicBezTo>
                    <a:lnTo>
                      <a:pt x="14116" y="2254"/>
                    </a:lnTo>
                    <a:cubicBezTo>
                      <a:pt x="14097" y="2217"/>
                      <a:pt x="14078" y="2198"/>
                      <a:pt x="14059" y="2160"/>
                    </a:cubicBezTo>
                    <a:cubicBezTo>
                      <a:pt x="13662" y="1725"/>
                      <a:pt x="13133" y="1442"/>
                      <a:pt x="12547" y="1366"/>
                    </a:cubicBezTo>
                    <a:cubicBezTo>
                      <a:pt x="12585" y="1291"/>
                      <a:pt x="12528" y="1215"/>
                      <a:pt x="12434" y="1196"/>
                    </a:cubicBezTo>
                    <a:cubicBezTo>
                      <a:pt x="11136" y="1291"/>
                      <a:pt x="9862" y="1379"/>
                      <a:pt x="8581" y="1379"/>
                    </a:cubicBezTo>
                    <a:cubicBezTo>
                      <a:pt x="7828" y="1379"/>
                      <a:pt x="7073" y="1349"/>
                      <a:pt x="6310" y="1272"/>
                    </a:cubicBezTo>
                    <a:cubicBezTo>
                      <a:pt x="4155" y="1064"/>
                      <a:pt x="2114" y="534"/>
                      <a:pt x="34" y="5"/>
                    </a:cubicBezTo>
                    <a:cubicBezTo>
                      <a:pt x="31" y="2"/>
                      <a:pt x="27" y="0"/>
                      <a:pt x="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1"/>
              <p:cNvSpPr/>
              <p:nvPr/>
            </p:nvSpPr>
            <p:spPr>
              <a:xfrm>
                <a:off x="5221831" y="2939997"/>
                <a:ext cx="206739" cy="384916"/>
              </a:xfrm>
              <a:custGeom>
                <a:rect b="b" l="l" r="r" t="t"/>
                <a:pathLst>
                  <a:path extrusionOk="0" h="6900" w="3706">
                    <a:moveTo>
                      <a:pt x="606" y="0"/>
                    </a:moveTo>
                    <a:cubicBezTo>
                      <a:pt x="643" y="397"/>
                      <a:pt x="681" y="813"/>
                      <a:pt x="700" y="1229"/>
                    </a:cubicBezTo>
                    <a:cubicBezTo>
                      <a:pt x="1305" y="1248"/>
                      <a:pt x="1891" y="1437"/>
                      <a:pt x="2401" y="1739"/>
                    </a:cubicBezTo>
                    <a:cubicBezTo>
                      <a:pt x="2465" y="1771"/>
                      <a:pt x="2435" y="1842"/>
                      <a:pt x="2379" y="1842"/>
                    </a:cubicBezTo>
                    <a:cubicBezTo>
                      <a:pt x="2369" y="1842"/>
                      <a:pt x="2357" y="1840"/>
                      <a:pt x="2345" y="1834"/>
                    </a:cubicBezTo>
                    <a:cubicBezTo>
                      <a:pt x="1834" y="1607"/>
                      <a:pt x="1267" y="1474"/>
                      <a:pt x="719" y="1418"/>
                    </a:cubicBezTo>
                    <a:lnTo>
                      <a:pt x="719" y="1418"/>
                    </a:lnTo>
                    <a:cubicBezTo>
                      <a:pt x="738" y="2060"/>
                      <a:pt x="719" y="2703"/>
                      <a:pt x="662" y="3346"/>
                    </a:cubicBezTo>
                    <a:cubicBezTo>
                      <a:pt x="1154" y="3545"/>
                      <a:pt x="1695" y="3645"/>
                      <a:pt x="2236" y="3645"/>
                    </a:cubicBezTo>
                    <a:cubicBezTo>
                      <a:pt x="2360" y="3645"/>
                      <a:pt x="2485" y="3640"/>
                      <a:pt x="2609" y="3629"/>
                    </a:cubicBezTo>
                    <a:cubicBezTo>
                      <a:pt x="2614" y="3628"/>
                      <a:pt x="2619" y="3628"/>
                      <a:pt x="2623" y="3628"/>
                    </a:cubicBezTo>
                    <a:cubicBezTo>
                      <a:pt x="2703" y="3628"/>
                      <a:pt x="2699" y="3780"/>
                      <a:pt x="2609" y="3780"/>
                    </a:cubicBezTo>
                    <a:cubicBezTo>
                      <a:pt x="2439" y="3805"/>
                      <a:pt x="2268" y="3816"/>
                      <a:pt x="2098" y="3816"/>
                    </a:cubicBezTo>
                    <a:cubicBezTo>
                      <a:pt x="1602" y="3816"/>
                      <a:pt x="1107" y="3717"/>
                      <a:pt x="643" y="3535"/>
                    </a:cubicBezTo>
                    <a:cubicBezTo>
                      <a:pt x="606" y="4007"/>
                      <a:pt x="530" y="4480"/>
                      <a:pt x="436" y="4952"/>
                    </a:cubicBezTo>
                    <a:lnTo>
                      <a:pt x="454" y="4952"/>
                    </a:lnTo>
                    <a:cubicBezTo>
                      <a:pt x="693" y="4995"/>
                      <a:pt x="931" y="5014"/>
                      <a:pt x="1170" y="5014"/>
                    </a:cubicBezTo>
                    <a:cubicBezTo>
                      <a:pt x="1461" y="5014"/>
                      <a:pt x="1751" y="4985"/>
                      <a:pt x="2042" y="4933"/>
                    </a:cubicBezTo>
                    <a:cubicBezTo>
                      <a:pt x="2048" y="4932"/>
                      <a:pt x="2054" y="4931"/>
                      <a:pt x="2059" y="4931"/>
                    </a:cubicBezTo>
                    <a:cubicBezTo>
                      <a:pt x="2123" y="4931"/>
                      <a:pt x="2150" y="5029"/>
                      <a:pt x="2080" y="5047"/>
                    </a:cubicBezTo>
                    <a:cubicBezTo>
                      <a:pt x="1715" y="5148"/>
                      <a:pt x="1341" y="5198"/>
                      <a:pt x="970" y="5198"/>
                    </a:cubicBezTo>
                    <a:cubicBezTo>
                      <a:pt x="784" y="5198"/>
                      <a:pt x="599" y="5185"/>
                      <a:pt x="417" y="5160"/>
                    </a:cubicBezTo>
                    <a:cubicBezTo>
                      <a:pt x="303" y="5652"/>
                      <a:pt x="171" y="6124"/>
                      <a:pt x="1" y="6597"/>
                    </a:cubicBezTo>
                    <a:lnTo>
                      <a:pt x="39" y="6597"/>
                    </a:lnTo>
                    <a:cubicBezTo>
                      <a:pt x="568" y="6672"/>
                      <a:pt x="1097" y="6710"/>
                      <a:pt x="1645" y="6710"/>
                    </a:cubicBezTo>
                    <a:cubicBezTo>
                      <a:pt x="1702" y="6710"/>
                      <a:pt x="1702" y="6805"/>
                      <a:pt x="1645" y="6805"/>
                    </a:cubicBezTo>
                    <a:lnTo>
                      <a:pt x="1948" y="6899"/>
                    </a:lnTo>
                    <a:cubicBezTo>
                      <a:pt x="2118" y="6729"/>
                      <a:pt x="2269" y="6540"/>
                      <a:pt x="2401" y="6332"/>
                    </a:cubicBezTo>
                    <a:cubicBezTo>
                      <a:pt x="3271" y="4914"/>
                      <a:pt x="3705" y="2079"/>
                      <a:pt x="2723" y="454"/>
                    </a:cubicBezTo>
                    <a:lnTo>
                      <a:pt x="2723" y="454"/>
                    </a:lnTo>
                    <a:lnTo>
                      <a:pt x="2439" y="510"/>
                    </a:lnTo>
                    <a:cubicBezTo>
                      <a:pt x="2485" y="557"/>
                      <a:pt x="2456" y="615"/>
                      <a:pt x="2413" y="615"/>
                    </a:cubicBezTo>
                    <a:cubicBezTo>
                      <a:pt x="2404" y="615"/>
                      <a:pt x="2393" y="612"/>
                      <a:pt x="2382" y="605"/>
                    </a:cubicBezTo>
                    <a:cubicBezTo>
                      <a:pt x="1912" y="225"/>
                      <a:pt x="1337" y="18"/>
                      <a:pt x="741" y="18"/>
                    </a:cubicBezTo>
                    <a:cubicBezTo>
                      <a:pt x="715" y="18"/>
                      <a:pt x="688" y="18"/>
                      <a:pt x="662" y="19"/>
                    </a:cubicBezTo>
                    <a:cubicBezTo>
                      <a:pt x="643" y="19"/>
                      <a:pt x="625" y="19"/>
                      <a:pt x="6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1"/>
              <p:cNvSpPr/>
              <p:nvPr/>
            </p:nvSpPr>
            <p:spPr>
              <a:xfrm>
                <a:off x="5242918" y="2893583"/>
                <a:ext cx="130816" cy="75979"/>
              </a:xfrm>
              <a:custGeom>
                <a:rect b="b" l="l" r="r" t="t"/>
                <a:pathLst>
                  <a:path extrusionOk="0" h="1362" w="2345">
                    <a:moveTo>
                      <a:pt x="284" y="0"/>
                    </a:moveTo>
                    <a:lnTo>
                      <a:pt x="1" y="38"/>
                    </a:lnTo>
                    <a:lnTo>
                      <a:pt x="20" y="208"/>
                    </a:lnTo>
                    <a:cubicBezTo>
                      <a:pt x="33" y="205"/>
                      <a:pt x="45" y="204"/>
                      <a:pt x="57" y="204"/>
                    </a:cubicBezTo>
                    <a:cubicBezTo>
                      <a:pt x="114" y="204"/>
                      <a:pt x="155" y="240"/>
                      <a:pt x="171" y="303"/>
                    </a:cubicBezTo>
                    <a:cubicBezTo>
                      <a:pt x="190" y="435"/>
                      <a:pt x="209" y="567"/>
                      <a:pt x="228" y="719"/>
                    </a:cubicBezTo>
                    <a:cubicBezTo>
                      <a:pt x="247" y="700"/>
                      <a:pt x="265" y="681"/>
                      <a:pt x="284" y="681"/>
                    </a:cubicBezTo>
                    <a:cubicBezTo>
                      <a:pt x="308" y="680"/>
                      <a:pt x="332" y="680"/>
                      <a:pt x="356" y="680"/>
                    </a:cubicBezTo>
                    <a:cubicBezTo>
                      <a:pt x="993" y="680"/>
                      <a:pt x="1624" y="924"/>
                      <a:pt x="2080" y="1361"/>
                    </a:cubicBezTo>
                    <a:lnTo>
                      <a:pt x="2345" y="1286"/>
                    </a:lnTo>
                    <a:cubicBezTo>
                      <a:pt x="1929" y="586"/>
                      <a:pt x="1211" y="133"/>
                      <a:pt x="398" y="76"/>
                    </a:cubicBezTo>
                    <a:cubicBezTo>
                      <a:pt x="341" y="76"/>
                      <a:pt x="303" y="38"/>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1"/>
              <p:cNvSpPr/>
              <p:nvPr/>
            </p:nvSpPr>
            <p:spPr>
              <a:xfrm>
                <a:off x="5198680" y="3317438"/>
                <a:ext cx="131820" cy="46580"/>
              </a:xfrm>
              <a:custGeom>
                <a:rect b="b" l="l" r="r" t="t"/>
                <a:pathLst>
                  <a:path extrusionOk="0" h="835" w="2363">
                    <a:moveTo>
                      <a:pt x="359" y="1"/>
                    </a:moveTo>
                    <a:cubicBezTo>
                      <a:pt x="246" y="284"/>
                      <a:pt x="132" y="549"/>
                      <a:pt x="0" y="832"/>
                    </a:cubicBezTo>
                    <a:cubicBezTo>
                      <a:pt x="65" y="834"/>
                      <a:pt x="130" y="835"/>
                      <a:pt x="195" y="835"/>
                    </a:cubicBezTo>
                    <a:cubicBezTo>
                      <a:pt x="1010" y="835"/>
                      <a:pt x="1767" y="711"/>
                      <a:pt x="2363" y="133"/>
                    </a:cubicBezTo>
                    <a:lnTo>
                      <a:pt x="2060" y="39"/>
                    </a:lnTo>
                    <a:cubicBezTo>
                      <a:pt x="1813" y="81"/>
                      <a:pt x="1563" y="101"/>
                      <a:pt x="1311" y="101"/>
                    </a:cubicBezTo>
                    <a:cubicBezTo>
                      <a:pt x="1005" y="101"/>
                      <a:pt x="698" y="72"/>
                      <a:pt x="397" y="20"/>
                    </a:cubicBezTo>
                    <a:cubicBezTo>
                      <a:pt x="378" y="20"/>
                      <a:pt x="359" y="1"/>
                      <a:pt x="3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1"/>
              <p:cNvSpPr/>
              <p:nvPr/>
            </p:nvSpPr>
            <p:spPr>
              <a:xfrm>
                <a:off x="4537514" y="2812416"/>
                <a:ext cx="709697" cy="550431"/>
              </a:xfrm>
              <a:custGeom>
                <a:rect b="b" l="l" r="r" t="t"/>
                <a:pathLst>
                  <a:path extrusionOk="0" h="9867" w="12722">
                    <a:moveTo>
                      <a:pt x="795" y="0"/>
                    </a:moveTo>
                    <a:lnTo>
                      <a:pt x="776" y="19"/>
                    </a:lnTo>
                    <a:cubicBezTo>
                      <a:pt x="965" y="227"/>
                      <a:pt x="1059" y="473"/>
                      <a:pt x="1059" y="756"/>
                    </a:cubicBezTo>
                    <a:cubicBezTo>
                      <a:pt x="1040" y="1418"/>
                      <a:pt x="568" y="1890"/>
                      <a:pt x="1" y="2117"/>
                    </a:cubicBezTo>
                    <a:cubicBezTo>
                      <a:pt x="95" y="2211"/>
                      <a:pt x="190" y="2306"/>
                      <a:pt x="303" y="2382"/>
                    </a:cubicBezTo>
                    <a:cubicBezTo>
                      <a:pt x="1229" y="3157"/>
                      <a:pt x="2420" y="3232"/>
                      <a:pt x="3573" y="3364"/>
                    </a:cubicBezTo>
                    <a:cubicBezTo>
                      <a:pt x="4915" y="3497"/>
                      <a:pt x="6484" y="3837"/>
                      <a:pt x="7089" y="5198"/>
                    </a:cubicBezTo>
                    <a:cubicBezTo>
                      <a:pt x="7467" y="6030"/>
                      <a:pt x="7353" y="6975"/>
                      <a:pt x="7259" y="7844"/>
                    </a:cubicBezTo>
                    <a:cubicBezTo>
                      <a:pt x="7221" y="8411"/>
                      <a:pt x="7127" y="8959"/>
                      <a:pt x="6975" y="9488"/>
                    </a:cubicBezTo>
                    <a:cubicBezTo>
                      <a:pt x="8299" y="9545"/>
                      <a:pt x="9641" y="9677"/>
                      <a:pt x="10983" y="9810"/>
                    </a:cubicBezTo>
                    <a:cubicBezTo>
                      <a:pt x="11209" y="9829"/>
                      <a:pt x="11436" y="9848"/>
                      <a:pt x="11663" y="9866"/>
                    </a:cubicBezTo>
                    <a:cubicBezTo>
                      <a:pt x="12041" y="8487"/>
                      <a:pt x="12476" y="7164"/>
                      <a:pt x="12608" y="5746"/>
                    </a:cubicBezTo>
                    <a:lnTo>
                      <a:pt x="12608" y="5708"/>
                    </a:lnTo>
                    <a:lnTo>
                      <a:pt x="12551" y="5689"/>
                    </a:lnTo>
                    <a:cubicBezTo>
                      <a:pt x="12450" y="5639"/>
                      <a:pt x="12514" y="5513"/>
                      <a:pt x="12596" y="5513"/>
                    </a:cubicBezTo>
                    <a:cubicBezTo>
                      <a:pt x="12606" y="5513"/>
                      <a:pt x="12617" y="5515"/>
                      <a:pt x="12627" y="5519"/>
                    </a:cubicBezTo>
                    <a:cubicBezTo>
                      <a:pt x="12721" y="4272"/>
                      <a:pt x="12703" y="3024"/>
                      <a:pt x="12551" y="1796"/>
                    </a:cubicBezTo>
                    <a:cubicBezTo>
                      <a:pt x="12551" y="1720"/>
                      <a:pt x="12589" y="1663"/>
                      <a:pt x="12665" y="1663"/>
                    </a:cubicBezTo>
                    <a:lnTo>
                      <a:pt x="12646" y="1493"/>
                    </a:lnTo>
                    <a:cubicBezTo>
                      <a:pt x="11754" y="1589"/>
                      <a:pt x="10857" y="1636"/>
                      <a:pt x="9963" y="1636"/>
                    </a:cubicBezTo>
                    <a:cubicBezTo>
                      <a:pt x="8905" y="1636"/>
                      <a:pt x="7850" y="1570"/>
                      <a:pt x="6805" y="1437"/>
                    </a:cubicBezTo>
                    <a:cubicBezTo>
                      <a:pt x="4764" y="1210"/>
                      <a:pt x="2685" y="794"/>
                      <a:pt x="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1"/>
              <p:cNvSpPr/>
              <p:nvPr/>
            </p:nvSpPr>
            <p:spPr>
              <a:xfrm>
                <a:off x="2033316" y="1709936"/>
                <a:ext cx="2920735" cy="2351728"/>
              </a:xfrm>
              <a:custGeom>
                <a:rect b="b" l="l" r="r" t="t"/>
                <a:pathLst>
                  <a:path extrusionOk="0" h="42157" w="52357">
                    <a:moveTo>
                      <a:pt x="6120" y="256"/>
                    </a:moveTo>
                    <a:cubicBezTo>
                      <a:pt x="6537" y="256"/>
                      <a:pt x="6950" y="366"/>
                      <a:pt x="7353" y="635"/>
                    </a:cubicBezTo>
                    <a:cubicBezTo>
                      <a:pt x="7935" y="1048"/>
                      <a:pt x="8387" y="1592"/>
                      <a:pt x="8689" y="2248"/>
                    </a:cubicBezTo>
                    <a:lnTo>
                      <a:pt x="8689" y="2248"/>
                    </a:lnTo>
                    <a:cubicBezTo>
                      <a:pt x="8686" y="2250"/>
                      <a:pt x="8682" y="2254"/>
                      <a:pt x="8676" y="2260"/>
                    </a:cubicBezTo>
                    <a:cubicBezTo>
                      <a:pt x="8600" y="2279"/>
                      <a:pt x="8506" y="2317"/>
                      <a:pt x="8411" y="2355"/>
                    </a:cubicBezTo>
                    <a:cubicBezTo>
                      <a:pt x="8392" y="2336"/>
                      <a:pt x="8355" y="2336"/>
                      <a:pt x="8336" y="2336"/>
                    </a:cubicBezTo>
                    <a:cubicBezTo>
                      <a:pt x="8090" y="2374"/>
                      <a:pt x="7844" y="2431"/>
                      <a:pt x="7599" y="2487"/>
                    </a:cubicBezTo>
                    <a:cubicBezTo>
                      <a:pt x="7391" y="1807"/>
                      <a:pt x="6956" y="1221"/>
                      <a:pt x="6351" y="843"/>
                    </a:cubicBezTo>
                    <a:cubicBezTo>
                      <a:pt x="6340" y="832"/>
                      <a:pt x="6329" y="827"/>
                      <a:pt x="6319" y="827"/>
                    </a:cubicBezTo>
                    <a:cubicBezTo>
                      <a:pt x="6277" y="827"/>
                      <a:pt x="6249" y="907"/>
                      <a:pt x="6294" y="937"/>
                    </a:cubicBezTo>
                    <a:cubicBezTo>
                      <a:pt x="6843" y="1315"/>
                      <a:pt x="7239" y="1882"/>
                      <a:pt x="7410" y="2544"/>
                    </a:cubicBezTo>
                    <a:cubicBezTo>
                      <a:pt x="6843" y="2695"/>
                      <a:pt x="6294" y="2884"/>
                      <a:pt x="5784" y="3111"/>
                    </a:cubicBezTo>
                    <a:cubicBezTo>
                      <a:pt x="5387" y="2638"/>
                      <a:pt x="5179" y="2053"/>
                      <a:pt x="5179" y="1448"/>
                    </a:cubicBezTo>
                    <a:cubicBezTo>
                      <a:pt x="5170" y="1410"/>
                      <a:pt x="5141" y="1391"/>
                      <a:pt x="5115" y="1391"/>
                    </a:cubicBezTo>
                    <a:cubicBezTo>
                      <a:pt x="5089" y="1391"/>
                      <a:pt x="5066" y="1410"/>
                      <a:pt x="5066" y="1448"/>
                    </a:cubicBezTo>
                    <a:cubicBezTo>
                      <a:pt x="5028" y="2071"/>
                      <a:pt x="5217" y="2695"/>
                      <a:pt x="5595" y="3206"/>
                    </a:cubicBezTo>
                    <a:cubicBezTo>
                      <a:pt x="4952" y="3508"/>
                      <a:pt x="4329" y="3886"/>
                      <a:pt x="3743" y="4321"/>
                    </a:cubicBezTo>
                    <a:cubicBezTo>
                      <a:pt x="3289" y="3621"/>
                      <a:pt x="3081" y="2809"/>
                      <a:pt x="3119" y="1977"/>
                    </a:cubicBezTo>
                    <a:cubicBezTo>
                      <a:pt x="3119" y="1956"/>
                      <a:pt x="3091" y="1941"/>
                      <a:pt x="3065" y="1941"/>
                    </a:cubicBezTo>
                    <a:cubicBezTo>
                      <a:pt x="3044" y="1941"/>
                      <a:pt x="3024" y="1951"/>
                      <a:pt x="3024" y="1977"/>
                    </a:cubicBezTo>
                    <a:cubicBezTo>
                      <a:pt x="2911" y="2827"/>
                      <a:pt x="3100" y="3716"/>
                      <a:pt x="3592" y="4434"/>
                    </a:cubicBezTo>
                    <a:cubicBezTo>
                      <a:pt x="3100" y="4831"/>
                      <a:pt x="2665" y="5247"/>
                      <a:pt x="2268" y="5719"/>
                    </a:cubicBezTo>
                    <a:cubicBezTo>
                      <a:pt x="2098" y="5020"/>
                      <a:pt x="2023" y="4321"/>
                      <a:pt x="2042" y="3602"/>
                    </a:cubicBezTo>
                    <a:cubicBezTo>
                      <a:pt x="2042" y="3569"/>
                      <a:pt x="2010" y="3549"/>
                      <a:pt x="1979" y="3549"/>
                    </a:cubicBezTo>
                    <a:cubicBezTo>
                      <a:pt x="1957" y="3549"/>
                      <a:pt x="1936" y="3560"/>
                      <a:pt x="1928" y="3584"/>
                    </a:cubicBezTo>
                    <a:cubicBezTo>
                      <a:pt x="1834" y="4358"/>
                      <a:pt x="1890" y="5152"/>
                      <a:pt x="2098" y="5908"/>
                    </a:cubicBezTo>
                    <a:cubicBezTo>
                      <a:pt x="1607" y="6513"/>
                      <a:pt x="1191" y="7194"/>
                      <a:pt x="889" y="7931"/>
                    </a:cubicBezTo>
                    <a:cubicBezTo>
                      <a:pt x="548" y="6872"/>
                      <a:pt x="473" y="5738"/>
                      <a:pt x="662" y="4661"/>
                    </a:cubicBezTo>
                    <a:cubicBezTo>
                      <a:pt x="926" y="3451"/>
                      <a:pt x="1664" y="2563"/>
                      <a:pt x="2590" y="1864"/>
                    </a:cubicBezTo>
                    <a:cubicBezTo>
                      <a:pt x="3138" y="1429"/>
                      <a:pt x="3743" y="1070"/>
                      <a:pt x="4366" y="767"/>
                    </a:cubicBezTo>
                    <a:cubicBezTo>
                      <a:pt x="4950" y="470"/>
                      <a:pt x="5539" y="256"/>
                      <a:pt x="6120" y="256"/>
                    </a:cubicBezTo>
                    <a:close/>
                    <a:moveTo>
                      <a:pt x="8752" y="2336"/>
                    </a:moveTo>
                    <a:cubicBezTo>
                      <a:pt x="8808" y="2468"/>
                      <a:pt x="8884" y="2601"/>
                      <a:pt x="8941" y="2733"/>
                    </a:cubicBezTo>
                    <a:cubicBezTo>
                      <a:pt x="9697" y="4358"/>
                      <a:pt x="10112" y="6097"/>
                      <a:pt x="10831" y="7723"/>
                    </a:cubicBezTo>
                    <a:cubicBezTo>
                      <a:pt x="12248" y="10898"/>
                      <a:pt x="14932" y="13337"/>
                      <a:pt x="18221" y="14452"/>
                    </a:cubicBezTo>
                    <a:cubicBezTo>
                      <a:pt x="18127" y="14905"/>
                      <a:pt x="18221" y="15321"/>
                      <a:pt x="18221" y="15775"/>
                    </a:cubicBezTo>
                    <a:cubicBezTo>
                      <a:pt x="18183" y="16531"/>
                      <a:pt x="17578" y="16871"/>
                      <a:pt x="17465" y="17570"/>
                    </a:cubicBezTo>
                    <a:cubicBezTo>
                      <a:pt x="17389" y="18062"/>
                      <a:pt x="17522" y="18553"/>
                      <a:pt x="17805" y="18950"/>
                    </a:cubicBezTo>
                    <a:cubicBezTo>
                      <a:pt x="17786" y="18950"/>
                      <a:pt x="17768" y="18969"/>
                      <a:pt x="17749" y="18988"/>
                    </a:cubicBezTo>
                    <a:cubicBezTo>
                      <a:pt x="17465" y="19366"/>
                      <a:pt x="17200" y="19744"/>
                      <a:pt x="16955" y="20141"/>
                    </a:cubicBezTo>
                    <a:cubicBezTo>
                      <a:pt x="10585" y="19669"/>
                      <a:pt x="4612" y="15850"/>
                      <a:pt x="1739" y="10067"/>
                    </a:cubicBezTo>
                    <a:cubicBezTo>
                      <a:pt x="1418" y="9424"/>
                      <a:pt x="1134" y="8762"/>
                      <a:pt x="926" y="8082"/>
                    </a:cubicBezTo>
                    <a:cubicBezTo>
                      <a:pt x="964" y="8082"/>
                      <a:pt x="983" y="8063"/>
                      <a:pt x="1002" y="8044"/>
                    </a:cubicBezTo>
                    <a:cubicBezTo>
                      <a:pt x="2571" y="5171"/>
                      <a:pt x="5104" y="3092"/>
                      <a:pt x="8392" y="2582"/>
                    </a:cubicBezTo>
                    <a:cubicBezTo>
                      <a:pt x="8449" y="2582"/>
                      <a:pt x="8487" y="2506"/>
                      <a:pt x="8468" y="2449"/>
                    </a:cubicBezTo>
                    <a:cubicBezTo>
                      <a:pt x="8563" y="2431"/>
                      <a:pt x="8638" y="2412"/>
                      <a:pt x="8714" y="2374"/>
                    </a:cubicBezTo>
                    <a:cubicBezTo>
                      <a:pt x="8733" y="2374"/>
                      <a:pt x="8733" y="2355"/>
                      <a:pt x="8752" y="2336"/>
                    </a:cubicBezTo>
                    <a:close/>
                    <a:moveTo>
                      <a:pt x="42992" y="17031"/>
                    </a:moveTo>
                    <a:cubicBezTo>
                      <a:pt x="43402" y="17031"/>
                      <a:pt x="43804" y="17196"/>
                      <a:pt x="44116" y="17495"/>
                    </a:cubicBezTo>
                    <a:cubicBezTo>
                      <a:pt x="44532" y="17930"/>
                      <a:pt x="44456" y="18516"/>
                      <a:pt x="44664" y="19045"/>
                    </a:cubicBezTo>
                    <a:cubicBezTo>
                      <a:pt x="44759" y="19272"/>
                      <a:pt x="44910" y="19461"/>
                      <a:pt x="45118" y="19612"/>
                    </a:cubicBezTo>
                    <a:cubicBezTo>
                      <a:pt x="45987" y="20330"/>
                      <a:pt x="45798" y="21256"/>
                      <a:pt x="44815" y="21767"/>
                    </a:cubicBezTo>
                    <a:lnTo>
                      <a:pt x="44796" y="21785"/>
                    </a:lnTo>
                    <a:cubicBezTo>
                      <a:pt x="44267" y="21162"/>
                      <a:pt x="43851" y="20425"/>
                      <a:pt x="43606" y="19650"/>
                    </a:cubicBezTo>
                    <a:cubicBezTo>
                      <a:pt x="43341" y="18931"/>
                      <a:pt x="43209" y="18081"/>
                      <a:pt x="42736" y="17476"/>
                    </a:cubicBezTo>
                    <a:cubicBezTo>
                      <a:pt x="42642" y="17344"/>
                      <a:pt x="42528" y="17249"/>
                      <a:pt x="42415" y="17155"/>
                    </a:cubicBezTo>
                    <a:lnTo>
                      <a:pt x="42434" y="17136"/>
                    </a:lnTo>
                    <a:cubicBezTo>
                      <a:pt x="42617" y="17065"/>
                      <a:pt x="42805" y="17031"/>
                      <a:pt x="42992" y="17031"/>
                    </a:cubicBezTo>
                    <a:close/>
                    <a:moveTo>
                      <a:pt x="19960" y="12505"/>
                    </a:moveTo>
                    <a:cubicBezTo>
                      <a:pt x="20262" y="13185"/>
                      <a:pt x="20697" y="13790"/>
                      <a:pt x="21208" y="14319"/>
                    </a:cubicBezTo>
                    <a:cubicBezTo>
                      <a:pt x="22228" y="15340"/>
                      <a:pt x="23514" y="16096"/>
                      <a:pt x="24799" y="16739"/>
                    </a:cubicBezTo>
                    <a:cubicBezTo>
                      <a:pt x="27034" y="17848"/>
                      <a:pt x="29508" y="18559"/>
                      <a:pt x="32009" y="18559"/>
                    </a:cubicBezTo>
                    <a:cubicBezTo>
                      <a:pt x="32491" y="18559"/>
                      <a:pt x="32973" y="18533"/>
                      <a:pt x="33456" y="18478"/>
                    </a:cubicBezTo>
                    <a:cubicBezTo>
                      <a:pt x="33474" y="18516"/>
                      <a:pt x="33531" y="18534"/>
                      <a:pt x="33569" y="18534"/>
                    </a:cubicBezTo>
                    <a:cubicBezTo>
                      <a:pt x="33569" y="18548"/>
                      <a:pt x="33597" y="18561"/>
                      <a:pt x="33627" y="18561"/>
                    </a:cubicBezTo>
                    <a:cubicBezTo>
                      <a:pt x="33640" y="18561"/>
                      <a:pt x="33652" y="18559"/>
                      <a:pt x="33664" y="18553"/>
                    </a:cubicBezTo>
                    <a:cubicBezTo>
                      <a:pt x="33861" y="18419"/>
                      <a:pt x="34053" y="18361"/>
                      <a:pt x="34233" y="18361"/>
                    </a:cubicBezTo>
                    <a:cubicBezTo>
                      <a:pt x="34865" y="18361"/>
                      <a:pt x="35360" y="19070"/>
                      <a:pt x="35478" y="19687"/>
                    </a:cubicBezTo>
                    <a:cubicBezTo>
                      <a:pt x="35573" y="20254"/>
                      <a:pt x="35497" y="20803"/>
                      <a:pt x="35478" y="21370"/>
                    </a:cubicBezTo>
                    <a:cubicBezTo>
                      <a:pt x="35459" y="22201"/>
                      <a:pt x="35573" y="23033"/>
                      <a:pt x="35799" y="23827"/>
                    </a:cubicBezTo>
                    <a:cubicBezTo>
                      <a:pt x="35818" y="23921"/>
                      <a:pt x="35856" y="23997"/>
                      <a:pt x="35875" y="24091"/>
                    </a:cubicBezTo>
                    <a:cubicBezTo>
                      <a:pt x="35825" y="24092"/>
                      <a:pt x="35776" y="24092"/>
                      <a:pt x="35726" y="24092"/>
                    </a:cubicBezTo>
                    <a:cubicBezTo>
                      <a:pt x="31504" y="24092"/>
                      <a:pt x="27304" y="23298"/>
                      <a:pt x="23362" y="21767"/>
                    </a:cubicBezTo>
                    <a:cubicBezTo>
                      <a:pt x="22323" y="21351"/>
                      <a:pt x="21321" y="20897"/>
                      <a:pt x="20338" y="20387"/>
                    </a:cubicBezTo>
                    <a:cubicBezTo>
                      <a:pt x="19393" y="19914"/>
                      <a:pt x="18127" y="19366"/>
                      <a:pt x="17786" y="18270"/>
                    </a:cubicBezTo>
                    <a:cubicBezTo>
                      <a:pt x="17560" y="17533"/>
                      <a:pt x="17957" y="17192"/>
                      <a:pt x="18278" y="16607"/>
                    </a:cubicBezTo>
                    <a:cubicBezTo>
                      <a:pt x="18486" y="16210"/>
                      <a:pt x="18467" y="15907"/>
                      <a:pt x="18448" y="15472"/>
                    </a:cubicBezTo>
                    <a:cubicBezTo>
                      <a:pt x="18372" y="14225"/>
                      <a:pt x="18826" y="13204"/>
                      <a:pt x="19922" y="12543"/>
                    </a:cubicBezTo>
                    <a:cubicBezTo>
                      <a:pt x="19941" y="12524"/>
                      <a:pt x="19941" y="12524"/>
                      <a:pt x="19960" y="12505"/>
                    </a:cubicBezTo>
                    <a:close/>
                    <a:moveTo>
                      <a:pt x="40809" y="17040"/>
                    </a:moveTo>
                    <a:cubicBezTo>
                      <a:pt x="41527" y="17040"/>
                      <a:pt x="42228" y="17174"/>
                      <a:pt x="42623" y="17816"/>
                    </a:cubicBezTo>
                    <a:cubicBezTo>
                      <a:pt x="43076" y="18516"/>
                      <a:pt x="43190" y="19404"/>
                      <a:pt x="43492" y="20160"/>
                    </a:cubicBezTo>
                    <a:cubicBezTo>
                      <a:pt x="44021" y="21407"/>
                      <a:pt x="44834" y="22542"/>
                      <a:pt x="46138" y="23014"/>
                    </a:cubicBezTo>
                    <a:cubicBezTo>
                      <a:pt x="47745" y="23600"/>
                      <a:pt x="49824" y="23109"/>
                      <a:pt x="51185" y="24356"/>
                    </a:cubicBezTo>
                    <a:cubicBezTo>
                      <a:pt x="52017" y="25093"/>
                      <a:pt x="51998" y="26246"/>
                      <a:pt x="51922" y="27267"/>
                    </a:cubicBezTo>
                    <a:cubicBezTo>
                      <a:pt x="51828" y="28136"/>
                      <a:pt x="51752" y="29062"/>
                      <a:pt x="51317" y="29837"/>
                    </a:cubicBezTo>
                    <a:cubicBezTo>
                      <a:pt x="50700" y="30973"/>
                      <a:pt x="49399" y="31238"/>
                      <a:pt x="48096" y="31238"/>
                    </a:cubicBezTo>
                    <a:cubicBezTo>
                      <a:pt x="47403" y="31238"/>
                      <a:pt x="46710" y="31163"/>
                      <a:pt x="46119" y="31104"/>
                    </a:cubicBezTo>
                    <a:cubicBezTo>
                      <a:pt x="42453" y="30745"/>
                      <a:pt x="38842" y="29025"/>
                      <a:pt x="36933" y="25755"/>
                    </a:cubicBezTo>
                    <a:cubicBezTo>
                      <a:pt x="36423" y="24904"/>
                      <a:pt x="36083" y="23997"/>
                      <a:pt x="35875" y="23033"/>
                    </a:cubicBezTo>
                    <a:cubicBezTo>
                      <a:pt x="35667" y="21993"/>
                      <a:pt x="35837" y="20992"/>
                      <a:pt x="35724" y="19952"/>
                    </a:cubicBezTo>
                    <a:cubicBezTo>
                      <a:pt x="35648" y="19215"/>
                      <a:pt x="35119" y="18327"/>
                      <a:pt x="34401" y="18213"/>
                    </a:cubicBezTo>
                    <a:cubicBezTo>
                      <a:pt x="36102" y="17608"/>
                      <a:pt x="37897" y="17230"/>
                      <a:pt x="39693" y="17098"/>
                    </a:cubicBezTo>
                    <a:cubicBezTo>
                      <a:pt x="40041" y="17078"/>
                      <a:pt x="40427" y="17040"/>
                      <a:pt x="40809" y="17040"/>
                    </a:cubicBezTo>
                    <a:close/>
                    <a:moveTo>
                      <a:pt x="17919" y="19083"/>
                    </a:moveTo>
                    <a:cubicBezTo>
                      <a:pt x="18731" y="20122"/>
                      <a:pt x="20433" y="20746"/>
                      <a:pt x="21397" y="21200"/>
                    </a:cubicBezTo>
                    <a:cubicBezTo>
                      <a:pt x="25893" y="23281"/>
                      <a:pt x="30773" y="24357"/>
                      <a:pt x="35714" y="24357"/>
                    </a:cubicBezTo>
                    <a:cubicBezTo>
                      <a:pt x="35799" y="24357"/>
                      <a:pt x="35884" y="24357"/>
                      <a:pt x="35969" y="24356"/>
                    </a:cubicBezTo>
                    <a:cubicBezTo>
                      <a:pt x="36480" y="25717"/>
                      <a:pt x="37274" y="26964"/>
                      <a:pt x="38313" y="27985"/>
                    </a:cubicBezTo>
                    <a:cubicBezTo>
                      <a:pt x="39882" y="29497"/>
                      <a:pt x="41848" y="30556"/>
                      <a:pt x="43984" y="31047"/>
                    </a:cubicBezTo>
                    <a:cubicBezTo>
                      <a:pt x="44116" y="32975"/>
                      <a:pt x="43984" y="34922"/>
                      <a:pt x="43568" y="36831"/>
                    </a:cubicBezTo>
                    <a:lnTo>
                      <a:pt x="43530" y="36982"/>
                    </a:lnTo>
                    <a:cubicBezTo>
                      <a:pt x="43322" y="37889"/>
                      <a:pt x="42963" y="38778"/>
                      <a:pt x="42226" y="39401"/>
                    </a:cubicBezTo>
                    <a:cubicBezTo>
                      <a:pt x="41867" y="39685"/>
                      <a:pt x="41470" y="39912"/>
                      <a:pt x="41054" y="40101"/>
                    </a:cubicBezTo>
                    <a:cubicBezTo>
                      <a:pt x="41205" y="39364"/>
                      <a:pt x="41130" y="38589"/>
                      <a:pt x="40827" y="37889"/>
                    </a:cubicBezTo>
                    <a:cubicBezTo>
                      <a:pt x="40827" y="37870"/>
                      <a:pt x="40808" y="37870"/>
                      <a:pt x="40789" y="37870"/>
                    </a:cubicBezTo>
                    <a:cubicBezTo>
                      <a:pt x="40752" y="37889"/>
                      <a:pt x="40752" y="37908"/>
                      <a:pt x="40752" y="37927"/>
                    </a:cubicBezTo>
                    <a:cubicBezTo>
                      <a:pt x="40941" y="38664"/>
                      <a:pt x="40959" y="39458"/>
                      <a:pt x="40808" y="40195"/>
                    </a:cubicBezTo>
                    <a:cubicBezTo>
                      <a:pt x="40392" y="40365"/>
                      <a:pt x="39939" y="40517"/>
                      <a:pt x="39523" y="40649"/>
                    </a:cubicBezTo>
                    <a:cubicBezTo>
                      <a:pt x="38899" y="40857"/>
                      <a:pt x="38257" y="41027"/>
                      <a:pt x="37633" y="41159"/>
                    </a:cubicBezTo>
                    <a:cubicBezTo>
                      <a:pt x="37916" y="40479"/>
                      <a:pt x="37897" y="39723"/>
                      <a:pt x="37576" y="39061"/>
                    </a:cubicBezTo>
                    <a:cubicBezTo>
                      <a:pt x="37557" y="39042"/>
                      <a:pt x="37538" y="39023"/>
                      <a:pt x="37519" y="39023"/>
                    </a:cubicBezTo>
                    <a:cubicBezTo>
                      <a:pt x="37482" y="39023"/>
                      <a:pt x="37444" y="39061"/>
                      <a:pt x="37463" y="39099"/>
                    </a:cubicBezTo>
                    <a:cubicBezTo>
                      <a:pt x="37708" y="39761"/>
                      <a:pt x="37689" y="40479"/>
                      <a:pt x="37444" y="41140"/>
                    </a:cubicBezTo>
                    <a:cubicBezTo>
                      <a:pt x="37425" y="41159"/>
                      <a:pt x="37425" y="41178"/>
                      <a:pt x="37444" y="41216"/>
                    </a:cubicBezTo>
                    <a:cubicBezTo>
                      <a:pt x="36612" y="41386"/>
                      <a:pt x="35762" y="41537"/>
                      <a:pt x="34911" y="41651"/>
                    </a:cubicBezTo>
                    <a:cubicBezTo>
                      <a:pt x="34911" y="41632"/>
                      <a:pt x="34911" y="41613"/>
                      <a:pt x="34911" y="41613"/>
                    </a:cubicBezTo>
                    <a:cubicBezTo>
                      <a:pt x="35043" y="40857"/>
                      <a:pt x="34873" y="40101"/>
                      <a:pt x="34420" y="39477"/>
                    </a:cubicBezTo>
                    <a:cubicBezTo>
                      <a:pt x="34401" y="39458"/>
                      <a:pt x="34382" y="39458"/>
                      <a:pt x="34363" y="39458"/>
                    </a:cubicBezTo>
                    <a:cubicBezTo>
                      <a:pt x="34306" y="39458"/>
                      <a:pt x="34268" y="39515"/>
                      <a:pt x="34306" y="39553"/>
                    </a:cubicBezTo>
                    <a:cubicBezTo>
                      <a:pt x="34665" y="40176"/>
                      <a:pt x="34816" y="40876"/>
                      <a:pt x="34741" y="41594"/>
                    </a:cubicBezTo>
                    <a:cubicBezTo>
                      <a:pt x="34741" y="41632"/>
                      <a:pt x="34760" y="41651"/>
                      <a:pt x="34779" y="41670"/>
                    </a:cubicBezTo>
                    <a:cubicBezTo>
                      <a:pt x="33572" y="41806"/>
                      <a:pt x="32366" y="41880"/>
                      <a:pt x="31146" y="41880"/>
                    </a:cubicBezTo>
                    <a:cubicBezTo>
                      <a:pt x="31009" y="41880"/>
                      <a:pt x="30871" y="41879"/>
                      <a:pt x="30734" y="41878"/>
                    </a:cubicBezTo>
                    <a:cubicBezTo>
                      <a:pt x="30734" y="41878"/>
                      <a:pt x="30753" y="41859"/>
                      <a:pt x="30753" y="41859"/>
                    </a:cubicBezTo>
                    <a:cubicBezTo>
                      <a:pt x="31017" y="41254"/>
                      <a:pt x="30942" y="40536"/>
                      <a:pt x="30564" y="40006"/>
                    </a:cubicBezTo>
                    <a:cubicBezTo>
                      <a:pt x="30547" y="39984"/>
                      <a:pt x="30524" y="39974"/>
                      <a:pt x="30503" y="39974"/>
                    </a:cubicBezTo>
                    <a:cubicBezTo>
                      <a:pt x="30454" y="39974"/>
                      <a:pt x="30411" y="40023"/>
                      <a:pt x="30450" y="40063"/>
                    </a:cubicBezTo>
                    <a:cubicBezTo>
                      <a:pt x="30753" y="40573"/>
                      <a:pt x="30809" y="41216"/>
                      <a:pt x="30564" y="41783"/>
                    </a:cubicBezTo>
                    <a:cubicBezTo>
                      <a:pt x="30545" y="41821"/>
                      <a:pt x="30564" y="41859"/>
                      <a:pt x="30601" y="41878"/>
                    </a:cubicBezTo>
                    <a:cubicBezTo>
                      <a:pt x="29789" y="41859"/>
                      <a:pt x="28995" y="41821"/>
                      <a:pt x="28220" y="41764"/>
                    </a:cubicBezTo>
                    <a:lnTo>
                      <a:pt x="27918" y="41726"/>
                    </a:lnTo>
                    <a:cubicBezTo>
                      <a:pt x="27823" y="41065"/>
                      <a:pt x="27861" y="40403"/>
                      <a:pt x="28031" y="39761"/>
                    </a:cubicBezTo>
                    <a:cubicBezTo>
                      <a:pt x="28050" y="39723"/>
                      <a:pt x="28012" y="39666"/>
                      <a:pt x="27974" y="39666"/>
                    </a:cubicBezTo>
                    <a:cubicBezTo>
                      <a:pt x="27936" y="39666"/>
                      <a:pt x="27918" y="39685"/>
                      <a:pt x="27899" y="39723"/>
                    </a:cubicBezTo>
                    <a:cubicBezTo>
                      <a:pt x="27672" y="40365"/>
                      <a:pt x="27615" y="41046"/>
                      <a:pt x="27729" y="41707"/>
                    </a:cubicBezTo>
                    <a:cubicBezTo>
                      <a:pt x="26954" y="41632"/>
                      <a:pt x="26179" y="41556"/>
                      <a:pt x="25423" y="41443"/>
                    </a:cubicBezTo>
                    <a:cubicBezTo>
                      <a:pt x="25460" y="41405"/>
                      <a:pt x="25479" y="41367"/>
                      <a:pt x="25460" y="41329"/>
                    </a:cubicBezTo>
                    <a:cubicBezTo>
                      <a:pt x="25252" y="40649"/>
                      <a:pt x="25177" y="39931"/>
                      <a:pt x="25215" y="39212"/>
                    </a:cubicBezTo>
                    <a:cubicBezTo>
                      <a:pt x="25234" y="39175"/>
                      <a:pt x="25196" y="39137"/>
                      <a:pt x="25158" y="39137"/>
                    </a:cubicBezTo>
                    <a:cubicBezTo>
                      <a:pt x="25148" y="39132"/>
                      <a:pt x="25138" y="39129"/>
                      <a:pt x="25128" y="39129"/>
                    </a:cubicBezTo>
                    <a:cubicBezTo>
                      <a:pt x="25103" y="39129"/>
                      <a:pt x="25082" y="39147"/>
                      <a:pt x="25082" y="39175"/>
                    </a:cubicBezTo>
                    <a:cubicBezTo>
                      <a:pt x="24950" y="39912"/>
                      <a:pt x="25026" y="40668"/>
                      <a:pt x="25252" y="41386"/>
                    </a:cubicBezTo>
                    <a:cubicBezTo>
                      <a:pt x="25271" y="41386"/>
                      <a:pt x="25271" y="41405"/>
                      <a:pt x="25271" y="41405"/>
                    </a:cubicBezTo>
                    <a:cubicBezTo>
                      <a:pt x="24345" y="41273"/>
                      <a:pt x="23438" y="41121"/>
                      <a:pt x="22512" y="40932"/>
                    </a:cubicBezTo>
                    <a:lnTo>
                      <a:pt x="22493" y="40932"/>
                    </a:lnTo>
                    <a:cubicBezTo>
                      <a:pt x="21661" y="40762"/>
                      <a:pt x="20830" y="40573"/>
                      <a:pt x="19998" y="40365"/>
                    </a:cubicBezTo>
                    <a:cubicBezTo>
                      <a:pt x="19771" y="39647"/>
                      <a:pt x="19771" y="38853"/>
                      <a:pt x="20036" y="38135"/>
                    </a:cubicBezTo>
                    <a:cubicBezTo>
                      <a:pt x="20036" y="38108"/>
                      <a:pt x="19998" y="38082"/>
                      <a:pt x="19969" y="38082"/>
                    </a:cubicBezTo>
                    <a:cubicBezTo>
                      <a:pt x="19957" y="38082"/>
                      <a:pt x="19947" y="38086"/>
                      <a:pt x="19941" y="38097"/>
                    </a:cubicBezTo>
                    <a:cubicBezTo>
                      <a:pt x="19620" y="38797"/>
                      <a:pt x="19582" y="39572"/>
                      <a:pt x="19790" y="40309"/>
                    </a:cubicBezTo>
                    <a:cubicBezTo>
                      <a:pt x="19053" y="40120"/>
                      <a:pt x="18316" y="39874"/>
                      <a:pt x="17616" y="39572"/>
                    </a:cubicBezTo>
                    <a:lnTo>
                      <a:pt x="17389" y="39477"/>
                    </a:lnTo>
                    <a:cubicBezTo>
                      <a:pt x="17182" y="38532"/>
                      <a:pt x="17182" y="37568"/>
                      <a:pt x="17352" y="36642"/>
                    </a:cubicBezTo>
                    <a:cubicBezTo>
                      <a:pt x="17371" y="36604"/>
                      <a:pt x="17352" y="36566"/>
                      <a:pt x="17314" y="36547"/>
                    </a:cubicBezTo>
                    <a:cubicBezTo>
                      <a:pt x="17276" y="36547"/>
                      <a:pt x="17238" y="36566"/>
                      <a:pt x="17219" y="36604"/>
                    </a:cubicBezTo>
                    <a:cubicBezTo>
                      <a:pt x="16993" y="37511"/>
                      <a:pt x="16974" y="38456"/>
                      <a:pt x="17163" y="39364"/>
                    </a:cubicBezTo>
                    <a:cubicBezTo>
                      <a:pt x="16369" y="39005"/>
                      <a:pt x="15651" y="38475"/>
                      <a:pt x="15065" y="37814"/>
                    </a:cubicBezTo>
                    <a:cubicBezTo>
                      <a:pt x="15065" y="37190"/>
                      <a:pt x="15046" y="36585"/>
                      <a:pt x="15027" y="35961"/>
                    </a:cubicBezTo>
                    <a:cubicBezTo>
                      <a:pt x="15027" y="35924"/>
                      <a:pt x="15003" y="35905"/>
                      <a:pt x="14980" y="35905"/>
                    </a:cubicBezTo>
                    <a:cubicBezTo>
                      <a:pt x="14956" y="35905"/>
                      <a:pt x="14932" y="35924"/>
                      <a:pt x="14932" y="35961"/>
                    </a:cubicBezTo>
                    <a:cubicBezTo>
                      <a:pt x="14913" y="36510"/>
                      <a:pt x="14895" y="37058"/>
                      <a:pt x="14895" y="37606"/>
                    </a:cubicBezTo>
                    <a:cubicBezTo>
                      <a:pt x="14516" y="37133"/>
                      <a:pt x="14233" y="36604"/>
                      <a:pt x="14044" y="36037"/>
                    </a:cubicBezTo>
                    <a:cubicBezTo>
                      <a:pt x="13817" y="35300"/>
                      <a:pt x="13685" y="34544"/>
                      <a:pt x="13647" y="33769"/>
                    </a:cubicBezTo>
                    <a:lnTo>
                      <a:pt x="13723" y="33655"/>
                    </a:lnTo>
                    <a:lnTo>
                      <a:pt x="13647" y="33580"/>
                    </a:lnTo>
                    <a:cubicBezTo>
                      <a:pt x="13609" y="32559"/>
                      <a:pt x="13628" y="31557"/>
                      <a:pt x="13742" y="30537"/>
                    </a:cubicBezTo>
                    <a:cubicBezTo>
                      <a:pt x="14138" y="26416"/>
                      <a:pt x="15575" y="22485"/>
                      <a:pt x="17919" y="19083"/>
                    </a:cubicBezTo>
                    <a:close/>
                    <a:moveTo>
                      <a:pt x="6017" y="0"/>
                    </a:moveTo>
                    <a:cubicBezTo>
                      <a:pt x="5522" y="0"/>
                      <a:pt x="4969" y="137"/>
                      <a:pt x="4348" y="446"/>
                    </a:cubicBezTo>
                    <a:cubicBezTo>
                      <a:pt x="2892" y="1183"/>
                      <a:pt x="1323" y="2147"/>
                      <a:pt x="662" y="3716"/>
                    </a:cubicBezTo>
                    <a:cubicBezTo>
                      <a:pt x="0" y="5266"/>
                      <a:pt x="265" y="7024"/>
                      <a:pt x="794" y="8573"/>
                    </a:cubicBezTo>
                    <a:cubicBezTo>
                      <a:pt x="1853" y="11692"/>
                      <a:pt x="4045" y="14452"/>
                      <a:pt x="6635" y="16474"/>
                    </a:cubicBezTo>
                    <a:cubicBezTo>
                      <a:pt x="9545" y="18761"/>
                      <a:pt x="13099" y="20122"/>
                      <a:pt x="16822" y="20349"/>
                    </a:cubicBezTo>
                    <a:cubicBezTo>
                      <a:pt x="15084" y="23146"/>
                      <a:pt x="13968" y="26303"/>
                      <a:pt x="13553" y="29573"/>
                    </a:cubicBezTo>
                    <a:cubicBezTo>
                      <a:pt x="13174" y="32408"/>
                      <a:pt x="13004" y="35829"/>
                      <a:pt x="14895" y="38041"/>
                    </a:cubicBezTo>
                    <a:cubicBezTo>
                      <a:pt x="14895" y="38059"/>
                      <a:pt x="14895" y="38059"/>
                      <a:pt x="14913" y="38078"/>
                    </a:cubicBezTo>
                    <a:cubicBezTo>
                      <a:pt x="15273" y="38513"/>
                      <a:pt x="15707" y="38872"/>
                      <a:pt x="16199" y="39175"/>
                    </a:cubicBezTo>
                    <a:cubicBezTo>
                      <a:pt x="16482" y="39364"/>
                      <a:pt x="16785" y="39515"/>
                      <a:pt x="17087" y="39647"/>
                    </a:cubicBezTo>
                    <a:cubicBezTo>
                      <a:pt x="17276" y="39723"/>
                      <a:pt x="17465" y="39798"/>
                      <a:pt x="17654" y="39893"/>
                    </a:cubicBezTo>
                    <a:lnTo>
                      <a:pt x="17673" y="39893"/>
                    </a:lnTo>
                    <a:cubicBezTo>
                      <a:pt x="17824" y="39950"/>
                      <a:pt x="17975" y="40006"/>
                      <a:pt x="18108" y="40082"/>
                    </a:cubicBezTo>
                    <a:cubicBezTo>
                      <a:pt x="18996" y="40384"/>
                      <a:pt x="19922" y="40649"/>
                      <a:pt x="20848" y="40857"/>
                    </a:cubicBezTo>
                    <a:cubicBezTo>
                      <a:pt x="22871" y="41348"/>
                      <a:pt x="24931" y="41707"/>
                      <a:pt x="27029" y="41934"/>
                    </a:cubicBezTo>
                    <a:cubicBezTo>
                      <a:pt x="28367" y="42077"/>
                      <a:pt x="29719" y="42156"/>
                      <a:pt x="31072" y="42156"/>
                    </a:cubicBezTo>
                    <a:cubicBezTo>
                      <a:pt x="33850" y="42156"/>
                      <a:pt x="36634" y="41821"/>
                      <a:pt x="39315" y="41008"/>
                    </a:cubicBezTo>
                    <a:cubicBezTo>
                      <a:pt x="39788" y="40857"/>
                      <a:pt x="40260" y="40706"/>
                      <a:pt x="40733" y="40536"/>
                    </a:cubicBezTo>
                    <a:lnTo>
                      <a:pt x="40733" y="40592"/>
                    </a:lnTo>
                    <a:lnTo>
                      <a:pt x="40978" y="40479"/>
                    </a:lnTo>
                    <a:cubicBezTo>
                      <a:pt x="40978" y="40460"/>
                      <a:pt x="40978" y="40441"/>
                      <a:pt x="40959" y="40422"/>
                    </a:cubicBezTo>
                    <a:cubicBezTo>
                      <a:pt x="42056" y="39950"/>
                      <a:pt x="43020" y="39288"/>
                      <a:pt x="43511" y="38059"/>
                    </a:cubicBezTo>
                    <a:cubicBezTo>
                      <a:pt x="44362" y="35961"/>
                      <a:pt x="44418" y="33334"/>
                      <a:pt x="44286" y="31104"/>
                    </a:cubicBezTo>
                    <a:lnTo>
                      <a:pt x="44286" y="31104"/>
                    </a:lnTo>
                    <a:cubicBezTo>
                      <a:pt x="45445" y="31352"/>
                      <a:pt x="46619" y="31470"/>
                      <a:pt x="47794" y="31470"/>
                    </a:cubicBezTo>
                    <a:cubicBezTo>
                      <a:pt x="47960" y="31470"/>
                      <a:pt x="48127" y="31468"/>
                      <a:pt x="48293" y="31463"/>
                    </a:cubicBezTo>
                    <a:cubicBezTo>
                      <a:pt x="49749" y="31425"/>
                      <a:pt x="51091" y="31123"/>
                      <a:pt x="51714" y="29667"/>
                    </a:cubicBezTo>
                    <a:cubicBezTo>
                      <a:pt x="51771" y="29573"/>
                      <a:pt x="51809" y="29459"/>
                      <a:pt x="51847" y="29365"/>
                    </a:cubicBezTo>
                    <a:lnTo>
                      <a:pt x="51865" y="29365"/>
                    </a:lnTo>
                    <a:lnTo>
                      <a:pt x="51865" y="29251"/>
                    </a:lnTo>
                    <a:cubicBezTo>
                      <a:pt x="52036" y="28722"/>
                      <a:pt x="52130" y="28174"/>
                      <a:pt x="52168" y="27607"/>
                    </a:cubicBezTo>
                    <a:cubicBezTo>
                      <a:pt x="52262" y="26756"/>
                      <a:pt x="52357" y="25793"/>
                      <a:pt x="51998" y="24980"/>
                    </a:cubicBezTo>
                    <a:cubicBezTo>
                      <a:pt x="51393" y="23619"/>
                      <a:pt x="49824" y="23279"/>
                      <a:pt x="48482" y="23127"/>
                    </a:cubicBezTo>
                    <a:cubicBezTo>
                      <a:pt x="47329" y="23014"/>
                      <a:pt x="46138" y="22938"/>
                      <a:pt x="45193" y="22163"/>
                    </a:cubicBezTo>
                    <a:cubicBezTo>
                      <a:pt x="45099" y="22069"/>
                      <a:pt x="45004" y="21993"/>
                      <a:pt x="44910" y="21899"/>
                    </a:cubicBezTo>
                    <a:cubicBezTo>
                      <a:pt x="45477" y="21653"/>
                      <a:pt x="45949" y="21181"/>
                      <a:pt x="45949" y="20519"/>
                    </a:cubicBezTo>
                    <a:cubicBezTo>
                      <a:pt x="45949" y="20254"/>
                      <a:pt x="45855" y="19990"/>
                      <a:pt x="45685" y="19782"/>
                    </a:cubicBezTo>
                    <a:cubicBezTo>
                      <a:pt x="45382" y="19423"/>
                      <a:pt x="44948" y="19139"/>
                      <a:pt x="44815" y="18648"/>
                    </a:cubicBezTo>
                    <a:cubicBezTo>
                      <a:pt x="44645" y="17986"/>
                      <a:pt x="44570" y="17438"/>
                      <a:pt x="43946" y="17041"/>
                    </a:cubicBezTo>
                    <a:cubicBezTo>
                      <a:pt x="43676" y="16871"/>
                      <a:pt x="43375" y="16786"/>
                      <a:pt x="43066" y="16786"/>
                    </a:cubicBezTo>
                    <a:cubicBezTo>
                      <a:pt x="42963" y="16786"/>
                      <a:pt x="42859" y="16796"/>
                      <a:pt x="42755" y="16814"/>
                    </a:cubicBezTo>
                    <a:lnTo>
                      <a:pt x="42850" y="16701"/>
                    </a:lnTo>
                    <a:lnTo>
                      <a:pt x="42453" y="16796"/>
                    </a:lnTo>
                    <a:lnTo>
                      <a:pt x="42339" y="16833"/>
                    </a:lnTo>
                    <a:lnTo>
                      <a:pt x="42320" y="16833"/>
                    </a:lnTo>
                    <a:lnTo>
                      <a:pt x="42226" y="16928"/>
                    </a:lnTo>
                    <a:cubicBezTo>
                      <a:pt x="42207" y="16947"/>
                      <a:pt x="42188" y="16985"/>
                      <a:pt x="42188" y="17003"/>
                    </a:cubicBezTo>
                    <a:cubicBezTo>
                      <a:pt x="42112" y="16966"/>
                      <a:pt x="42018" y="16947"/>
                      <a:pt x="41942" y="16928"/>
                    </a:cubicBezTo>
                    <a:cubicBezTo>
                      <a:pt x="41916" y="16931"/>
                      <a:pt x="41890" y="16933"/>
                      <a:pt x="41865" y="16933"/>
                    </a:cubicBezTo>
                    <a:cubicBezTo>
                      <a:pt x="41740" y="16933"/>
                      <a:pt x="41620" y="16896"/>
                      <a:pt x="41526" y="16833"/>
                    </a:cubicBezTo>
                    <a:cubicBezTo>
                      <a:pt x="41305" y="16806"/>
                      <a:pt x="41074" y="16788"/>
                      <a:pt x="40847" y="16788"/>
                    </a:cubicBezTo>
                    <a:cubicBezTo>
                      <a:pt x="40764" y="16788"/>
                      <a:pt x="40681" y="16790"/>
                      <a:pt x="40600" y="16796"/>
                    </a:cubicBezTo>
                    <a:cubicBezTo>
                      <a:pt x="38162" y="16852"/>
                      <a:pt x="35762" y="17344"/>
                      <a:pt x="33512" y="18251"/>
                    </a:cubicBezTo>
                    <a:cubicBezTo>
                      <a:pt x="33493" y="18251"/>
                      <a:pt x="33474" y="18270"/>
                      <a:pt x="33456" y="18289"/>
                    </a:cubicBezTo>
                    <a:cubicBezTo>
                      <a:pt x="33188" y="18301"/>
                      <a:pt x="32920" y="18307"/>
                      <a:pt x="32653" y="18307"/>
                    </a:cubicBezTo>
                    <a:cubicBezTo>
                      <a:pt x="30431" y="18307"/>
                      <a:pt x="28239" y="17887"/>
                      <a:pt x="26197" y="17060"/>
                    </a:cubicBezTo>
                    <a:cubicBezTo>
                      <a:pt x="23910" y="16134"/>
                      <a:pt x="21302" y="14735"/>
                      <a:pt x="20206" y="12410"/>
                    </a:cubicBezTo>
                    <a:cubicBezTo>
                      <a:pt x="20168" y="12354"/>
                      <a:pt x="20149" y="12278"/>
                      <a:pt x="20130" y="12221"/>
                    </a:cubicBezTo>
                    <a:lnTo>
                      <a:pt x="19847" y="12278"/>
                    </a:lnTo>
                    <a:lnTo>
                      <a:pt x="19884" y="12392"/>
                    </a:lnTo>
                    <a:cubicBezTo>
                      <a:pt x="19875" y="12382"/>
                      <a:pt x="19866" y="12377"/>
                      <a:pt x="19856" y="12377"/>
                    </a:cubicBezTo>
                    <a:cubicBezTo>
                      <a:pt x="19847" y="12377"/>
                      <a:pt x="19837" y="12382"/>
                      <a:pt x="19828" y="12392"/>
                    </a:cubicBezTo>
                    <a:cubicBezTo>
                      <a:pt x="19091" y="12751"/>
                      <a:pt x="18524" y="13393"/>
                      <a:pt x="18278" y="14168"/>
                    </a:cubicBezTo>
                    <a:cubicBezTo>
                      <a:pt x="16463" y="13545"/>
                      <a:pt x="14800" y="12505"/>
                      <a:pt x="13458" y="11125"/>
                    </a:cubicBezTo>
                    <a:cubicBezTo>
                      <a:pt x="11984" y="9594"/>
                      <a:pt x="11076" y="7742"/>
                      <a:pt x="10358" y="5738"/>
                    </a:cubicBezTo>
                    <a:cubicBezTo>
                      <a:pt x="9538" y="3482"/>
                      <a:pt x="8520" y="0"/>
                      <a:pt x="60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1"/>
              <p:cNvSpPr/>
              <p:nvPr/>
            </p:nvSpPr>
            <p:spPr>
              <a:xfrm>
                <a:off x="3952327" y="2660513"/>
                <a:ext cx="982764" cy="792035"/>
              </a:xfrm>
              <a:custGeom>
                <a:rect b="b" l="l" r="r" t="t"/>
                <a:pathLst>
                  <a:path extrusionOk="0" h="14198" w="17617">
                    <a:moveTo>
                      <a:pt x="6409" y="0"/>
                    </a:moveTo>
                    <a:cubicBezTo>
                      <a:pt x="6027" y="0"/>
                      <a:pt x="5641" y="38"/>
                      <a:pt x="5293" y="58"/>
                    </a:cubicBezTo>
                    <a:cubicBezTo>
                      <a:pt x="3497" y="190"/>
                      <a:pt x="1702" y="568"/>
                      <a:pt x="1" y="1173"/>
                    </a:cubicBezTo>
                    <a:cubicBezTo>
                      <a:pt x="719" y="1287"/>
                      <a:pt x="1248" y="2175"/>
                      <a:pt x="1324" y="2912"/>
                    </a:cubicBezTo>
                    <a:cubicBezTo>
                      <a:pt x="1437" y="3952"/>
                      <a:pt x="1267" y="4953"/>
                      <a:pt x="1475" y="5993"/>
                    </a:cubicBezTo>
                    <a:cubicBezTo>
                      <a:pt x="1683" y="6957"/>
                      <a:pt x="2023" y="7864"/>
                      <a:pt x="2533" y="8715"/>
                    </a:cubicBezTo>
                    <a:cubicBezTo>
                      <a:pt x="4442" y="11985"/>
                      <a:pt x="8053" y="13705"/>
                      <a:pt x="11719" y="14064"/>
                    </a:cubicBezTo>
                    <a:cubicBezTo>
                      <a:pt x="12310" y="14123"/>
                      <a:pt x="13003" y="14198"/>
                      <a:pt x="13696" y="14198"/>
                    </a:cubicBezTo>
                    <a:cubicBezTo>
                      <a:pt x="14999" y="14198"/>
                      <a:pt x="16300" y="13933"/>
                      <a:pt x="16917" y="12797"/>
                    </a:cubicBezTo>
                    <a:cubicBezTo>
                      <a:pt x="17352" y="12022"/>
                      <a:pt x="17428" y="11096"/>
                      <a:pt x="17522" y="10227"/>
                    </a:cubicBezTo>
                    <a:cubicBezTo>
                      <a:pt x="17598" y="9206"/>
                      <a:pt x="17617" y="8053"/>
                      <a:pt x="16785" y="7316"/>
                    </a:cubicBezTo>
                    <a:cubicBezTo>
                      <a:pt x="15424" y="6069"/>
                      <a:pt x="13364" y="6560"/>
                      <a:pt x="11738" y="5974"/>
                    </a:cubicBezTo>
                    <a:cubicBezTo>
                      <a:pt x="10434" y="5502"/>
                      <a:pt x="9621" y="4367"/>
                      <a:pt x="9092" y="3120"/>
                    </a:cubicBezTo>
                    <a:cubicBezTo>
                      <a:pt x="8790" y="2364"/>
                      <a:pt x="8676" y="1476"/>
                      <a:pt x="8223" y="776"/>
                    </a:cubicBezTo>
                    <a:cubicBezTo>
                      <a:pt x="7828" y="134"/>
                      <a:pt x="7127" y="0"/>
                      <a:pt x="64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1"/>
              <p:cNvSpPr/>
              <p:nvPr/>
            </p:nvSpPr>
            <p:spPr>
              <a:xfrm>
                <a:off x="4399390" y="2661015"/>
                <a:ext cx="199376" cy="264254"/>
              </a:xfrm>
              <a:custGeom>
                <a:rect b="b" l="l" r="r" t="t"/>
                <a:pathLst>
                  <a:path extrusionOk="0" h="4737" w="3574">
                    <a:moveTo>
                      <a:pt x="562" y="1"/>
                    </a:moveTo>
                    <a:cubicBezTo>
                      <a:pt x="374" y="1"/>
                      <a:pt x="184" y="35"/>
                      <a:pt x="1" y="106"/>
                    </a:cubicBezTo>
                    <a:cubicBezTo>
                      <a:pt x="114" y="200"/>
                      <a:pt x="228" y="295"/>
                      <a:pt x="322" y="408"/>
                    </a:cubicBezTo>
                    <a:cubicBezTo>
                      <a:pt x="814" y="1032"/>
                      <a:pt x="927" y="1882"/>
                      <a:pt x="1192" y="2582"/>
                    </a:cubicBezTo>
                    <a:cubicBezTo>
                      <a:pt x="1456" y="3376"/>
                      <a:pt x="1853" y="4094"/>
                      <a:pt x="2401" y="4736"/>
                    </a:cubicBezTo>
                    <a:lnTo>
                      <a:pt x="2420" y="4718"/>
                    </a:lnTo>
                    <a:cubicBezTo>
                      <a:pt x="3384" y="4207"/>
                      <a:pt x="3573" y="3281"/>
                      <a:pt x="2704" y="2544"/>
                    </a:cubicBezTo>
                    <a:cubicBezTo>
                      <a:pt x="2515" y="2412"/>
                      <a:pt x="2345" y="2223"/>
                      <a:pt x="2250" y="2015"/>
                    </a:cubicBezTo>
                    <a:cubicBezTo>
                      <a:pt x="2023" y="1485"/>
                      <a:pt x="2099" y="900"/>
                      <a:pt x="1683" y="465"/>
                    </a:cubicBezTo>
                    <a:cubicBezTo>
                      <a:pt x="1384" y="166"/>
                      <a:pt x="978" y="1"/>
                      <a:pt x="562" y="1"/>
                    </a:cubicBez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1"/>
              <p:cNvSpPr/>
              <p:nvPr/>
            </p:nvSpPr>
            <p:spPr>
              <a:xfrm>
                <a:off x="2791437" y="2774426"/>
                <a:ext cx="1702893" cy="1116146"/>
              </a:xfrm>
              <a:custGeom>
                <a:rect b="b" l="l" r="r" t="t"/>
                <a:pathLst>
                  <a:path extrusionOk="0" h="20008" w="30526">
                    <a:moveTo>
                      <a:pt x="14313" y="6236"/>
                    </a:moveTo>
                    <a:cubicBezTo>
                      <a:pt x="15473" y="6236"/>
                      <a:pt x="16614" y="6495"/>
                      <a:pt x="17616" y="7126"/>
                    </a:cubicBezTo>
                    <a:cubicBezTo>
                      <a:pt x="18240" y="7523"/>
                      <a:pt x="18769" y="8015"/>
                      <a:pt x="19185" y="8601"/>
                    </a:cubicBezTo>
                    <a:lnTo>
                      <a:pt x="19223" y="8601"/>
                    </a:lnTo>
                    <a:cubicBezTo>
                      <a:pt x="19234" y="8595"/>
                      <a:pt x="19243" y="8593"/>
                      <a:pt x="19252" y="8593"/>
                    </a:cubicBezTo>
                    <a:cubicBezTo>
                      <a:pt x="19307" y="8593"/>
                      <a:pt x="19328" y="8682"/>
                      <a:pt x="19280" y="8714"/>
                    </a:cubicBezTo>
                    <a:cubicBezTo>
                      <a:pt x="20470" y="10434"/>
                      <a:pt x="20830" y="12721"/>
                      <a:pt x="21113" y="14762"/>
                    </a:cubicBezTo>
                    <a:cubicBezTo>
                      <a:pt x="21132" y="14781"/>
                      <a:pt x="21132" y="14781"/>
                      <a:pt x="21113" y="14800"/>
                    </a:cubicBezTo>
                    <a:cubicBezTo>
                      <a:pt x="21178" y="14882"/>
                      <a:pt x="21103" y="14978"/>
                      <a:pt x="21020" y="14978"/>
                    </a:cubicBezTo>
                    <a:cubicBezTo>
                      <a:pt x="21007" y="14978"/>
                      <a:pt x="20994" y="14976"/>
                      <a:pt x="20981" y="14970"/>
                    </a:cubicBezTo>
                    <a:cubicBezTo>
                      <a:pt x="20638" y="14903"/>
                      <a:pt x="20295" y="14874"/>
                      <a:pt x="19951" y="14874"/>
                    </a:cubicBezTo>
                    <a:cubicBezTo>
                      <a:pt x="17796" y="14874"/>
                      <a:pt x="15623" y="16016"/>
                      <a:pt x="13485" y="16016"/>
                    </a:cubicBezTo>
                    <a:cubicBezTo>
                      <a:pt x="12804" y="16016"/>
                      <a:pt x="12127" y="15900"/>
                      <a:pt x="11455" y="15594"/>
                    </a:cubicBezTo>
                    <a:cubicBezTo>
                      <a:pt x="8695" y="14347"/>
                      <a:pt x="8978" y="10907"/>
                      <a:pt x="9356" y="8431"/>
                    </a:cubicBezTo>
                    <a:cubicBezTo>
                      <a:pt x="9073" y="8336"/>
                      <a:pt x="8771" y="8242"/>
                      <a:pt x="8468" y="8147"/>
                    </a:cubicBezTo>
                    <a:cubicBezTo>
                      <a:pt x="8222" y="8071"/>
                      <a:pt x="7731" y="8034"/>
                      <a:pt x="7580" y="7807"/>
                    </a:cubicBezTo>
                    <a:cubicBezTo>
                      <a:pt x="7240" y="7372"/>
                      <a:pt x="7769" y="6767"/>
                      <a:pt x="8166" y="6635"/>
                    </a:cubicBezTo>
                    <a:cubicBezTo>
                      <a:pt x="8297" y="6590"/>
                      <a:pt x="8434" y="6570"/>
                      <a:pt x="8573" y="6570"/>
                    </a:cubicBezTo>
                    <a:cubicBezTo>
                      <a:pt x="9136" y="6570"/>
                      <a:pt x="9749" y="6891"/>
                      <a:pt x="10264" y="7164"/>
                    </a:cubicBezTo>
                    <a:cubicBezTo>
                      <a:pt x="10283" y="7164"/>
                      <a:pt x="10283" y="7145"/>
                      <a:pt x="10302" y="7145"/>
                    </a:cubicBezTo>
                    <a:cubicBezTo>
                      <a:pt x="11533" y="6602"/>
                      <a:pt x="12936" y="6236"/>
                      <a:pt x="14313" y="6236"/>
                    </a:cubicBezTo>
                    <a:close/>
                    <a:moveTo>
                      <a:pt x="4329" y="1"/>
                    </a:moveTo>
                    <a:cubicBezTo>
                      <a:pt x="1966" y="3384"/>
                      <a:pt x="530" y="7334"/>
                      <a:pt x="133" y="11436"/>
                    </a:cubicBezTo>
                    <a:cubicBezTo>
                      <a:pt x="38" y="12457"/>
                      <a:pt x="0" y="13477"/>
                      <a:pt x="38" y="14498"/>
                    </a:cubicBezTo>
                    <a:lnTo>
                      <a:pt x="133" y="14555"/>
                    </a:lnTo>
                    <a:cubicBezTo>
                      <a:pt x="5258" y="18175"/>
                      <a:pt x="11352" y="20008"/>
                      <a:pt x="17478" y="20008"/>
                    </a:cubicBezTo>
                    <a:cubicBezTo>
                      <a:pt x="21586" y="20008"/>
                      <a:pt x="25708" y="19184"/>
                      <a:pt x="29562" y="17522"/>
                    </a:cubicBezTo>
                    <a:cubicBezTo>
                      <a:pt x="29582" y="17515"/>
                      <a:pt x="29601" y="17512"/>
                      <a:pt x="29621" y="17512"/>
                    </a:cubicBezTo>
                    <a:cubicBezTo>
                      <a:pt x="29711" y="17512"/>
                      <a:pt x="29785" y="17583"/>
                      <a:pt x="29770" y="17692"/>
                    </a:cubicBezTo>
                    <a:lnTo>
                      <a:pt x="29978" y="17749"/>
                    </a:lnTo>
                    <a:cubicBezTo>
                      <a:pt x="30394" y="15840"/>
                      <a:pt x="30526" y="13893"/>
                      <a:pt x="30394" y="11946"/>
                    </a:cubicBezTo>
                    <a:cubicBezTo>
                      <a:pt x="28258" y="11474"/>
                      <a:pt x="26292" y="10415"/>
                      <a:pt x="24723" y="8884"/>
                    </a:cubicBezTo>
                    <a:cubicBezTo>
                      <a:pt x="23684" y="7864"/>
                      <a:pt x="22890" y="6616"/>
                      <a:pt x="22379" y="5255"/>
                    </a:cubicBezTo>
                    <a:cubicBezTo>
                      <a:pt x="22294" y="5256"/>
                      <a:pt x="22209" y="5256"/>
                      <a:pt x="22124" y="5256"/>
                    </a:cubicBezTo>
                    <a:cubicBezTo>
                      <a:pt x="17183" y="5256"/>
                      <a:pt x="12284" y="4180"/>
                      <a:pt x="7788" y="2099"/>
                    </a:cubicBezTo>
                    <a:cubicBezTo>
                      <a:pt x="6843" y="1664"/>
                      <a:pt x="5141" y="1021"/>
                      <a:pt x="4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1"/>
              <p:cNvSpPr/>
              <p:nvPr/>
            </p:nvSpPr>
            <p:spPr>
              <a:xfrm>
                <a:off x="4308739" y="3761376"/>
                <a:ext cx="155027" cy="185597"/>
              </a:xfrm>
              <a:custGeom>
                <a:rect b="b" l="l" r="r" t="t"/>
                <a:pathLst>
                  <a:path extrusionOk="0" h="3327" w="2779">
                    <a:moveTo>
                      <a:pt x="2590" y="0"/>
                    </a:moveTo>
                    <a:cubicBezTo>
                      <a:pt x="2571" y="38"/>
                      <a:pt x="2552" y="57"/>
                      <a:pt x="2514" y="76"/>
                    </a:cubicBezTo>
                    <a:cubicBezTo>
                      <a:pt x="1701" y="454"/>
                      <a:pt x="851" y="794"/>
                      <a:pt x="0" y="1078"/>
                    </a:cubicBezTo>
                    <a:lnTo>
                      <a:pt x="0" y="1096"/>
                    </a:lnTo>
                    <a:cubicBezTo>
                      <a:pt x="19" y="1096"/>
                      <a:pt x="38" y="1096"/>
                      <a:pt x="38" y="1115"/>
                    </a:cubicBezTo>
                    <a:cubicBezTo>
                      <a:pt x="341" y="1815"/>
                      <a:pt x="416" y="2590"/>
                      <a:pt x="265" y="3327"/>
                    </a:cubicBezTo>
                    <a:cubicBezTo>
                      <a:pt x="681" y="3138"/>
                      <a:pt x="1078" y="2911"/>
                      <a:pt x="1437" y="2627"/>
                    </a:cubicBezTo>
                    <a:cubicBezTo>
                      <a:pt x="2174" y="2004"/>
                      <a:pt x="2533" y="1115"/>
                      <a:pt x="2741" y="208"/>
                    </a:cubicBezTo>
                    <a:lnTo>
                      <a:pt x="2779" y="57"/>
                    </a:lnTo>
                    <a:lnTo>
                      <a:pt x="2590" y="0"/>
                    </a:ln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1"/>
              <p:cNvSpPr/>
              <p:nvPr/>
            </p:nvSpPr>
            <p:spPr>
              <a:xfrm>
                <a:off x="2794617" y="3586322"/>
                <a:ext cx="1658432" cy="321991"/>
              </a:xfrm>
              <a:custGeom>
                <a:rect b="b" l="l" r="r" t="t"/>
                <a:pathLst>
                  <a:path extrusionOk="0" h="5772" w="29729">
                    <a:moveTo>
                      <a:pt x="76" y="1"/>
                    </a:moveTo>
                    <a:lnTo>
                      <a:pt x="0" y="133"/>
                    </a:lnTo>
                    <a:cubicBezTo>
                      <a:pt x="1210" y="1021"/>
                      <a:pt x="2514" y="1815"/>
                      <a:pt x="3856" y="2496"/>
                    </a:cubicBezTo>
                    <a:cubicBezTo>
                      <a:pt x="5481" y="3327"/>
                      <a:pt x="7164" y="3989"/>
                      <a:pt x="8921" y="4518"/>
                    </a:cubicBezTo>
                    <a:cubicBezTo>
                      <a:pt x="9772" y="4764"/>
                      <a:pt x="10660" y="4991"/>
                      <a:pt x="11587" y="5180"/>
                    </a:cubicBezTo>
                    <a:cubicBezTo>
                      <a:pt x="12513" y="5350"/>
                      <a:pt x="13439" y="5501"/>
                      <a:pt x="14384" y="5595"/>
                    </a:cubicBezTo>
                    <a:cubicBezTo>
                      <a:pt x="15470" y="5713"/>
                      <a:pt x="16563" y="5772"/>
                      <a:pt x="17656" y="5772"/>
                    </a:cubicBezTo>
                    <a:cubicBezTo>
                      <a:pt x="19722" y="5772"/>
                      <a:pt x="21789" y="5562"/>
                      <a:pt x="23816" y="5142"/>
                    </a:cubicBezTo>
                    <a:cubicBezTo>
                      <a:pt x="24931" y="4896"/>
                      <a:pt x="26027" y="4594"/>
                      <a:pt x="27123" y="4216"/>
                    </a:cubicBezTo>
                    <a:cubicBezTo>
                      <a:pt x="27974" y="3932"/>
                      <a:pt x="28825" y="3592"/>
                      <a:pt x="29637" y="3214"/>
                    </a:cubicBezTo>
                    <a:cubicBezTo>
                      <a:pt x="29675" y="3195"/>
                      <a:pt x="29694" y="3176"/>
                      <a:pt x="29713" y="3138"/>
                    </a:cubicBezTo>
                    <a:cubicBezTo>
                      <a:pt x="29729" y="3042"/>
                      <a:pt x="29650" y="2960"/>
                      <a:pt x="29557" y="2960"/>
                    </a:cubicBezTo>
                    <a:cubicBezTo>
                      <a:pt x="29540" y="2960"/>
                      <a:pt x="29522" y="2962"/>
                      <a:pt x="29505" y="2968"/>
                    </a:cubicBezTo>
                    <a:cubicBezTo>
                      <a:pt x="25653" y="4636"/>
                      <a:pt x="21533" y="5462"/>
                      <a:pt x="17428" y="5462"/>
                    </a:cubicBezTo>
                    <a:cubicBezTo>
                      <a:pt x="11299" y="5462"/>
                      <a:pt x="5203" y="3622"/>
                      <a:pt x="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1"/>
              <p:cNvSpPr/>
              <p:nvPr/>
            </p:nvSpPr>
            <p:spPr>
              <a:xfrm>
                <a:off x="4122081" y="3821457"/>
                <a:ext cx="196196" cy="184593"/>
              </a:xfrm>
              <a:custGeom>
                <a:rect b="b" l="l" r="r" t="t"/>
                <a:pathLst>
                  <a:path extrusionOk="0" h="3309" w="3517">
                    <a:moveTo>
                      <a:pt x="3309" y="1"/>
                    </a:moveTo>
                    <a:cubicBezTo>
                      <a:pt x="2231" y="379"/>
                      <a:pt x="1116" y="681"/>
                      <a:pt x="1" y="927"/>
                    </a:cubicBezTo>
                    <a:lnTo>
                      <a:pt x="57" y="1172"/>
                    </a:lnTo>
                    <a:cubicBezTo>
                      <a:pt x="95" y="1172"/>
                      <a:pt x="114" y="1191"/>
                      <a:pt x="114" y="1210"/>
                    </a:cubicBezTo>
                    <a:cubicBezTo>
                      <a:pt x="436" y="1872"/>
                      <a:pt x="473" y="2628"/>
                      <a:pt x="171" y="3308"/>
                    </a:cubicBezTo>
                    <a:cubicBezTo>
                      <a:pt x="814" y="3176"/>
                      <a:pt x="1437" y="3006"/>
                      <a:pt x="2061" y="2798"/>
                    </a:cubicBezTo>
                    <a:cubicBezTo>
                      <a:pt x="2496" y="2666"/>
                      <a:pt x="2930" y="2514"/>
                      <a:pt x="3346" y="2344"/>
                    </a:cubicBezTo>
                    <a:cubicBezTo>
                      <a:pt x="3516" y="1607"/>
                      <a:pt x="3498" y="813"/>
                      <a:pt x="3290" y="76"/>
                    </a:cubicBezTo>
                    <a:cubicBezTo>
                      <a:pt x="3290" y="57"/>
                      <a:pt x="3290" y="38"/>
                      <a:pt x="3309" y="19"/>
                    </a:cubicBezTo>
                    <a:lnTo>
                      <a:pt x="33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1"/>
              <p:cNvSpPr/>
              <p:nvPr/>
            </p:nvSpPr>
            <p:spPr>
              <a:xfrm>
                <a:off x="3948143" y="3873114"/>
                <a:ext cx="186657" cy="160326"/>
              </a:xfrm>
              <a:custGeom>
                <a:rect b="b" l="l" r="r" t="t"/>
                <a:pathLst>
                  <a:path extrusionOk="0" h="2874" w="3346">
                    <a:moveTo>
                      <a:pt x="3119" y="1"/>
                    </a:moveTo>
                    <a:cubicBezTo>
                      <a:pt x="2079" y="209"/>
                      <a:pt x="1040" y="379"/>
                      <a:pt x="0" y="492"/>
                    </a:cubicBezTo>
                    <a:lnTo>
                      <a:pt x="19" y="681"/>
                    </a:lnTo>
                    <a:cubicBezTo>
                      <a:pt x="38" y="681"/>
                      <a:pt x="57" y="681"/>
                      <a:pt x="76" y="700"/>
                    </a:cubicBezTo>
                    <a:cubicBezTo>
                      <a:pt x="510" y="1324"/>
                      <a:pt x="699" y="2080"/>
                      <a:pt x="567" y="2836"/>
                    </a:cubicBezTo>
                    <a:cubicBezTo>
                      <a:pt x="567" y="2836"/>
                      <a:pt x="567" y="2855"/>
                      <a:pt x="567" y="2874"/>
                    </a:cubicBezTo>
                    <a:cubicBezTo>
                      <a:pt x="1418" y="2760"/>
                      <a:pt x="2249" y="2609"/>
                      <a:pt x="3100" y="2439"/>
                    </a:cubicBezTo>
                    <a:cubicBezTo>
                      <a:pt x="3081" y="2401"/>
                      <a:pt x="3081" y="2382"/>
                      <a:pt x="3100" y="2363"/>
                    </a:cubicBezTo>
                    <a:cubicBezTo>
                      <a:pt x="3346" y="1702"/>
                      <a:pt x="3346" y="984"/>
                      <a:pt x="3119" y="322"/>
                    </a:cubicBezTo>
                    <a:cubicBezTo>
                      <a:pt x="3100" y="284"/>
                      <a:pt x="3138" y="246"/>
                      <a:pt x="3175" y="246"/>
                    </a:cubicBezTo>
                    <a:lnTo>
                      <a:pt x="31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1"/>
              <p:cNvSpPr/>
              <p:nvPr/>
            </p:nvSpPr>
            <p:spPr>
              <a:xfrm>
                <a:off x="3013908" y="2407472"/>
                <a:ext cx="1021758" cy="646437"/>
              </a:xfrm>
              <a:custGeom>
                <a:rect b="b" l="l" r="r" t="t"/>
                <a:pathLst>
                  <a:path extrusionOk="0" h="11588" w="18316">
                    <a:moveTo>
                      <a:pt x="2382" y="1"/>
                    </a:moveTo>
                    <a:cubicBezTo>
                      <a:pt x="2382" y="20"/>
                      <a:pt x="2363" y="20"/>
                      <a:pt x="2344" y="20"/>
                    </a:cubicBezTo>
                    <a:cubicBezTo>
                      <a:pt x="1248" y="681"/>
                      <a:pt x="794" y="1721"/>
                      <a:pt x="870" y="2968"/>
                    </a:cubicBezTo>
                    <a:cubicBezTo>
                      <a:pt x="889" y="3403"/>
                      <a:pt x="908" y="3724"/>
                      <a:pt x="700" y="4103"/>
                    </a:cubicBezTo>
                    <a:cubicBezTo>
                      <a:pt x="397" y="4688"/>
                      <a:pt x="0" y="5029"/>
                      <a:pt x="227" y="5766"/>
                    </a:cubicBezTo>
                    <a:cubicBezTo>
                      <a:pt x="549" y="6862"/>
                      <a:pt x="1834" y="7410"/>
                      <a:pt x="2779" y="7883"/>
                    </a:cubicBezTo>
                    <a:cubicBezTo>
                      <a:pt x="3762" y="8393"/>
                      <a:pt x="4764" y="8847"/>
                      <a:pt x="5784" y="9263"/>
                    </a:cubicBezTo>
                    <a:cubicBezTo>
                      <a:pt x="9726" y="10794"/>
                      <a:pt x="13926" y="11588"/>
                      <a:pt x="18166" y="11588"/>
                    </a:cubicBezTo>
                    <a:cubicBezTo>
                      <a:pt x="18216" y="11588"/>
                      <a:pt x="18266" y="11588"/>
                      <a:pt x="18316" y="11587"/>
                    </a:cubicBezTo>
                    <a:cubicBezTo>
                      <a:pt x="18278" y="11512"/>
                      <a:pt x="18259" y="11398"/>
                      <a:pt x="18221" y="11323"/>
                    </a:cubicBezTo>
                    <a:cubicBezTo>
                      <a:pt x="17995" y="10529"/>
                      <a:pt x="17881" y="9697"/>
                      <a:pt x="17900" y="8866"/>
                    </a:cubicBezTo>
                    <a:cubicBezTo>
                      <a:pt x="17919" y="8299"/>
                      <a:pt x="17995" y="7750"/>
                      <a:pt x="17900" y="7202"/>
                    </a:cubicBezTo>
                    <a:cubicBezTo>
                      <a:pt x="17782" y="6570"/>
                      <a:pt x="17287" y="5857"/>
                      <a:pt x="16654" y="5857"/>
                    </a:cubicBezTo>
                    <a:cubicBezTo>
                      <a:pt x="16474" y="5857"/>
                      <a:pt x="16283" y="5915"/>
                      <a:pt x="16086" y="6049"/>
                    </a:cubicBezTo>
                    <a:cubicBezTo>
                      <a:pt x="16074" y="6055"/>
                      <a:pt x="16062" y="6057"/>
                      <a:pt x="16049" y="6057"/>
                    </a:cubicBezTo>
                    <a:cubicBezTo>
                      <a:pt x="16019" y="6057"/>
                      <a:pt x="15991" y="6044"/>
                      <a:pt x="15991" y="6030"/>
                    </a:cubicBezTo>
                    <a:cubicBezTo>
                      <a:pt x="15953" y="6030"/>
                      <a:pt x="15896" y="6012"/>
                      <a:pt x="15878" y="5974"/>
                    </a:cubicBezTo>
                    <a:cubicBezTo>
                      <a:pt x="15395" y="6029"/>
                      <a:pt x="14913" y="6055"/>
                      <a:pt x="14431" y="6055"/>
                    </a:cubicBezTo>
                    <a:cubicBezTo>
                      <a:pt x="11930" y="6055"/>
                      <a:pt x="9456" y="5344"/>
                      <a:pt x="7221" y="4235"/>
                    </a:cubicBezTo>
                    <a:cubicBezTo>
                      <a:pt x="5936" y="3592"/>
                      <a:pt x="4650" y="2836"/>
                      <a:pt x="3630" y="1815"/>
                    </a:cubicBezTo>
                    <a:cubicBezTo>
                      <a:pt x="3119" y="1286"/>
                      <a:pt x="2684" y="681"/>
                      <a:pt x="23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1"/>
              <p:cNvSpPr/>
              <p:nvPr/>
            </p:nvSpPr>
            <p:spPr>
              <a:xfrm>
                <a:off x="3585428" y="3898440"/>
                <a:ext cx="390160" cy="147663"/>
              </a:xfrm>
              <a:custGeom>
                <a:rect b="b" l="l" r="r" t="t"/>
                <a:pathLst>
                  <a:path extrusionOk="0" h="2647" w="6994">
                    <a:moveTo>
                      <a:pt x="189" y="0"/>
                    </a:moveTo>
                    <a:lnTo>
                      <a:pt x="151" y="435"/>
                    </a:lnTo>
                    <a:cubicBezTo>
                      <a:pt x="189" y="435"/>
                      <a:pt x="227" y="492"/>
                      <a:pt x="208" y="530"/>
                    </a:cubicBezTo>
                    <a:cubicBezTo>
                      <a:pt x="38" y="1172"/>
                      <a:pt x="0" y="1834"/>
                      <a:pt x="95" y="2495"/>
                    </a:cubicBezTo>
                    <a:lnTo>
                      <a:pt x="397" y="2533"/>
                    </a:lnTo>
                    <a:cubicBezTo>
                      <a:pt x="1172" y="2590"/>
                      <a:pt x="1985" y="2628"/>
                      <a:pt x="2778" y="2647"/>
                    </a:cubicBezTo>
                    <a:cubicBezTo>
                      <a:pt x="2741" y="2609"/>
                      <a:pt x="2722" y="2571"/>
                      <a:pt x="2741" y="2533"/>
                    </a:cubicBezTo>
                    <a:cubicBezTo>
                      <a:pt x="2986" y="1985"/>
                      <a:pt x="2930" y="1342"/>
                      <a:pt x="2627" y="832"/>
                    </a:cubicBezTo>
                    <a:cubicBezTo>
                      <a:pt x="2587" y="778"/>
                      <a:pt x="2633" y="733"/>
                      <a:pt x="2684" y="733"/>
                    </a:cubicBezTo>
                    <a:cubicBezTo>
                      <a:pt x="2704" y="733"/>
                      <a:pt x="2725" y="740"/>
                      <a:pt x="2741" y="756"/>
                    </a:cubicBezTo>
                    <a:cubicBezTo>
                      <a:pt x="3119" y="1305"/>
                      <a:pt x="3194" y="2004"/>
                      <a:pt x="2930" y="2609"/>
                    </a:cubicBezTo>
                    <a:cubicBezTo>
                      <a:pt x="2930" y="2628"/>
                      <a:pt x="2911" y="2628"/>
                      <a:pt x="2911" y="2647"/>
                    </a:cubicBezTo>
                    <a:cubicBezTo>
                      <a:pt x="4272" y="2647"/>
                      <a:pt x="5614" y="2590"/>
                      <a:pt x="6956" y="2420"/>
                    </a:cubicBezTo>
                    <a:cubicBezTo>
                      <a:pt x="6937" y="2420"/>
                      <a:pt x="6918" y="2382"/>
                      <a:pt x="6918" y="2363"/>
                    </a:cubicBezTo>
                    <a:cubicBezTo>
                      <a:pt x="6993" y="1645"/>
                      <a:pt x="6842" y="927"/>
                      <a:pt x="6483" y="322"/>
                    </a:cubicBezTo>
                    <a:cubicBezTo>
                      <a:pt x="6445" y="265"/>
                      <a:pt x="6483" y="208"/>
                      <a:pt x="6540" y="208"/>
                    </a:cubicBezTo>
                    <a:lnTo>
                      <a:pt x="6521" y="19"/>
                    </a:lnTo>
                    <a:cubicBezTo>
                      <a:pt x="5495" y="121"/>
                      <a:pt x="4464" y="173"/>
                      <a:pt x="3431" y="173"/>
                    </a:cubicBezTo>
                    <a:cubicBezTo>
                      <a:pt x="2352" y="173"/>
                      <a:pt x="1271" y="116"/>
                      <a:pt x="189" y="0"/>
                    </a:cubicBez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1"/>
              <p:cNvSpPr/>
              <p:nvPr/>
            </p:nvSpPr>
            <p:spPr>
              <a:xfrm>
                <a:off x="3195266" y="3123251"/>
                <a:ext cx="777810" cy="545131"/>
              </a:xfrm>
              <a:custGeom>
                <a:rect b="b" l="l" r="r" t="t"/>
                <a:pathLst>
                  <a:path extrusionOk="0" h="9772" w="13943">
                    <a:moveTo>
                      <a:pt x="7032" y="243"/>
                    </a:moveTo>
                    <a:cubicBezTo>
                      <a:pt x="7681" y="243"/>
                      <a:pt x="8323" y="325"/>
                      <a:pt x="8941" y="514"/>
                    </a:cubicBezTo>
                    <a:cubicBezTo>
                      <a:pt x="7429" y="1100"/>
                      <a:pt x="5822" y="1421"/>
                      <a:pt x="4197" y="1421"/>
                    </a:cubicBezTo>
                    <a:cubicBezTo>
                      <a:pt x="4159" y="1421"/>
                      <a:pt x="4140" y="1421"/>
                      <a:pt x="4102" y="1459"/>
                    </a:cubicBezTo>
                    <a:lnTo>
                      <a:pt x="3403" y="1119"/>
                    </a:lnTo>
                    <a:cubicBezTo>
                      <a:pt x="3346" y="1081"/>
                      <a:pt x="3270" y="1062"/>
                      <a:pt x="3214" y="1025"/>
                    </a:cubicBezTo>
                    <a:cubicBezTo>
                      <a:pt x="4411" y="571"/>
                      <a:pt x="5734" y="243"/>
                      <a:pt x="7032" y="243"/>
                    </a:cubicBezTo>
                    <a:close/>
                    <a:moveTo>
                      <a:pt x="9130" y="571"/>
                    </a:moveTo>
                    <a:cubicBezTo>
                      <a:pt x="9565" y="722"/>
                      <a:pt x="9962" y="930"/>
                      <a:pt x="10358" y="1195"/>
                    </a:cubicBezTo>
                    <a:cubicBezTo>
                      <a:pt x="10869" y="1535"/>
                      <a:pt x="11322" y="1951"/>
                      <a:pt x="11682" y="2461"/>
                    </a:cubicBezTo>
                    <a:cubicBezTo>
                      <a:pt x="10611" y="2809"/>
                      <a:pt x="9483" y="2987"/>
                      <a:pt x="8352" y="2987"/>
                    </a:cubicBezTo>
                    <a:cubicBezTo>
                      <a:pt x="7886" y="2987"/>
                      <a:pt x="7419" y="2956"/>
                      <a:pt x="6956" y="2896"/>
                    </a:cubicBezTo>
                    <a:cubicBezTo>
                      <a:pt x="6162" y="2461"/>
                      <a:pt x="5350" y="2045"/>
                      <a:pt x="4537" y="1648"/>
                    </a:cubicBezTo>
                    <a:cubicBezTo>
                      <a:pt x="6125" y="1648"/>
                      <a:pt x="7674" y="1289"/>
                      <a:pt x="9092" y="590"/>
                    </a:cubicBezTo>
                    <a:cubicBezTo>
                      <a:pt x="9111" y="590"/>
                      <a:pt x="9111" y="590"/>
                      <a:pt x="9130" y="571"/>
                    </a:cubicBezTo>
                    <a:close/>
                    <a:moveTo>
                      <a:pt x="11776" y="2556"/>
                    </a:moveTo>
                    <a:cubicBezTo>
                      <a:pt x="12211" y="3198"/>
                      <a:pt x="12551" y="3898"/>
                      <a:pt x="12797" y="4635"/>
                    </a:cubicBezTo>
                    <a:cubicBezTo>
                      <a:pt x="12141" y="4820"/>
                      <a:pt x="11464" y="4908"/>
                      <a:pt x="10790" y="4908"/>
                    </a:cubicBezTo>
                    <a:cubicBezTo>
                      <a:pt x="10570" y="4908"/>
                      <a:pt x="10350" y="4899"/>
                      <a:pt x="10132" y="4880"/>
                    </a:cubicBezTo>
                    <a:cubicBezTo>
                      <a:pt x="9262" y="4257"/>
                      <a:pt x="8374" y="3690"/>
                      <a:pt x="7448" y="3160"/>
                    </a:cubicBezTo>
                    <a:lnTo>
                      <a:pt x="7448" y="3160"/>
                    </a:lnTo>
                    <a:cubicBezTo>
                      <a:pt x="7736" y="3186"/>
                      <a:pt x="8024" y="3199"/>
                      <a:pt x="8312" y="3199"/>
                    </a:cubicBezTo>
                    <a:cubicBezTo>
                      <a:pt x="9495" y="3199"/>
                      <a:pt x="10666" y="2981"/>
                      <a:pt x="11776" y="2556"/>
                    </a:cubicBezTo>
                    <a:close/>
                    <a:moveTo>
                      <a:pt x="1425" y="555"/>
                    </a:moveTo>
                    <a:cubicBezTo>
                      <a:pt x="1546" y="555"/>
                      <a:pt x="1682" y="592"/>
                      <a:pt x="1834" y="665"/>
                    </a:cubicBezTo>
                    <a:lnTo>
                      <a:pt x="2344" y="854"/>
                    </a:lnTo>
                    <a:cubicBezTo>
                      <a:pt x="2647" y="1006"/>
                      <a:pt x="2968" y="1157"/>
                      <a:pt x="3289" y="1289"/>
                    </a:cubicBezTo>
                    <a:cubicBezTo>
                      <a:pt x="3800" y="1535"/>
                      <a:pt x="4310" y="1781"/>
                      <a:pt x="4820" y="2026"/>
                    </a:cubicBezTo>
                    <a:cubicBezTo>
                      <a:pt x="5501" y="2348"/>
                      <a:pt x="6162" y="2688"/>
                      <a:pt x="6824" y="3047"/>
                    </a:cubicBezTo>
                    <a:cubicBezTo>
                      <a:pt x="6843" y="3066"/>
                      <a:pt x="6862" y="3085"/>
                      <a:pt x="6881" y="3085"/>
                    </a:cubicBezTo>
                    <a:lnTo>
                      <a:pt x="6900" y="3085"/>
                    </a:lnTo>
                    <a:cubicBezTo>
                      <a:pt x="7240" y="3274"/>
                      <a:pt x="7599" y="3482"/>
                      <a:pt x="7939" y="3671"/>
                    </a:cubicBezTo>
                    <a:cubicBezTo>
                      <a:pt x="8582" y="4068"/>
                      <a:pt x="9224" y="4484"/>
                      <a:pt x="9848" y="4918"/>
                    </a:cubicBezTo>
                    <a:cubicBezTo>
                      <a:pt x="9810" y="4975"/>
                      <a:pt x="9848" y="5051"/>
                      <a:pt x="9905" y="5069"/>
                    </a:cubicBezTo>
                    <a:cubicBezTo>
                      <a:pt x="9962" y="5088"/>
                      <a:pt x="9999" y="5088"/>
                      <a:pt x="10056" y="5088"/>
                    </a:cubicBezTo>
                    <a:cubicBezTo>
                      <a:pt x="11212" y="5928"/>
                      <a:pt x="12258" y="6896"/>
                      <a:pt x="13157" y="8011"/>
                    </a:cubicBezTo>
                    <a:lnTo>
                      <a:pt x="13157" y="8011"/>
                    </a:lnTo>
                    <a:cubicBezTo>
                      <a:pt x="11377" y="6555"/>
                      <a:pt x="9468" y="5266"/>
                      <a:pt x="7448" y="4181"/>
                    </a:cubicBezTo>
                    <a:cubicBezTo>
                      <a:pt x="6465" y="3671"/>
                      <a:pt x="5444" y="3179"/>
                      <a:pt x="4423" y="2745"/>
                    </a:cubicBezTo>
                    <a:cubicBezTo>
                      <a:pt x="3819" y="2499"/>
                      <a:pt x="3214" y="2272"/>
                      <a:pt x="2609" y="2064"/>
                    </a:cubicBezTo>
                    <a:cubicBezTo>
                      <a:pt x="2306" y="1951"/>
                      <a:pt x="2004" y="1837"/>
                      <a:pt x="1683" y="1743"/>
                    </a:cubicBezTo>
                    <a:cubicBezTo>
                      <a:pt x="1494" y="1686"/>
                      <a:pt x="889" y="1611"/>
                      <a:pt x="757" y="1459"/>
                    </a:cubicBezTo>
                    <a:cubicBezTo>
                      <a:pt x="855" y="857"/>
                      <a:pt x="1077" y="555"/>
                      <a:pt x="1425" y="555"/>
                    </a:cubicBezTo>
                    <a:close/>
                    <a:moveTo>
                      <a:pt x="12835" y="4767"/>
                    </a:moveTo>
                    <a:cubicBezTo>
                      <a:pt x="13156" y="5863"/>
                      <a:pt x="13402" y="6978"/>
                      <a:pt x="13553" y="8131"/>
                    </a:cubicBezTo>
                    <a:cubicBezTo>
                      <a:pt x="12627" y="6997"/>
                      <a:pt x="11587" y="5977"/>
                      <a:pt x="10434" y="5107"/>
                    </a:cubicBezTo>
                    <a:lnTo>
                      <a:pt x="10434" y="5107"/>
                    </a:lnTo>
                    <a:cubicBezTo>
                      <a:pt x="10570" y="5117"/>
                      <a:pt x="10705" y="5121"/>
                      <a:pt x="10840" y="5121"/>
                    </a:cubicBezTo>
                    <a:cubicBezTo>
                      <a:pt x="11517" y="5121"/>
                      <a:pt x="12189" y="5003"/>
                      <a:pt x="12835" y="4767"/>
                    </a:cubicBezTo>
                    <a:close/>
                    <a:moveTo>
                      <a:pt x="2401" y="2291"/>
                    </a:moveTo>
                    <a:lnTo>
                      <a:pt x="2703" y="2404"/>
                    </a:lnTo>
                    <a:cubicBezTo>
                      <a:pt x="2703" y="2423"/>
                      <a:pt x="2703" y="2442"/>
                      <a:pt x="2722" y="2461"/>
                    </a:cubicBezTo>
                    <a:cubicBezTo>
                      <a:pt x="4178" y="4238"/>
                      <a:pt x="4329" y="6978"/>
                      <a:pt x="4612" y="9171"/>
                    </a:cubicBezTo>
                    <a:cubicBezTo>
                      <a:pt x="3573" y="8774"/>
                      <a:pt x="2779" y="7942"/>
                      <a:pt x="2439" y="6884"/>
                    </a:cubicBezTo>
                    <a:cubicBezTo>
                      <a:pt x="1928" y="5410"/>
                      <a:pt x="2174" y="3803"/>
                      <a:pt x="2401" y="2291"/>
                    </a:cubicBezTo>
                    <a:close/>
                    <a:moveTo>
                      <a:pt x="6257" y="3898"/>
                    </a:moveTo>
                    <a:lnTo>
                      <a:pt x="6446" y="3992"/>
                    </a:lnTo>
                    <a:cubicBezTo>
                      <a:pt x="7618" y="4559"/>
                      <a:pt x="8752" y="5202"/>
                      <a:pt x="9848" y="5882"/>
                    </a:cubicBezTo>
                    <a:cubicBezTo>
                      <a:pt x="11096" y="6657"/>
                      <a:pt x="12286" y="7508"/>
                      <a:pt x="13439" y="8415"/>
                    </a:cubicBezTo>
                    <a:cubicBezTo>
                      <a:pt x="13136" y="8378"/>
                      <a:pt x="12830" y="8358"/>
                      <a:pt x="12524" y="8358"/>
                    </a:cubicBezTo>
                    <a:cubicBezTo>
                      <a:pt x="12052" y="8358"/>
                      <a:pt x="11580" y="8405"/>
                      <a:pt x="11114" y="8505"/>
                    </a:cubicBezTo>
                    <a:lnTo>
                      <a:pt x="11114" y="8505"/>
                    </a:lnTo>
                    <a:cubicBezTo>
                      <a:pt x="10962" y="7543"/>
                      <a:pt x="10528" y="6656"/>
                      <a:pt x="9848" y="5958"/>
                    </a:cubicBezTo>
                    <a:cubicBezTo>
                      <a:pt x="9848" y="5939"/>
                      <a:pt x="9848" y="5939"/>
                      <a:pt x="9829" y="5939"/>
                    </a:cubicBezTo>
                    <a:cubicBezTo>
                      <a:pt x="9808" y="5925"/>
                      <a:pt x="9786" y="5919"/>
                      <a:pt x="9765" y="5919"/>
                    </a:cubicBezTo>
                    <a:cubicBezTo>
                      <a:pt x="9674" y="5919"/>
                      <a:pt x="9601" y="6036"/>
                      <a:pt x="9678" y="6128"/>
                    </a:cubicBezTo>
                    <a:cubicBezTo>
                      <a:pt x="10283" y="6827"/>
                      <a:pt x="10718" y="7659"/>
                      <a:pt x="10944" y="8547"/>
                    </a:cubicBezTo>
                    <a:cubicBezTo>
                      <a:pt x="9886" y="8755"/>
                      <a:pt x="8846" y="9114"/>
                      <a:pt x="7788" y="9303"/>
                    </a:cubicBezTo>
                    <a:cubicBezTo>
                      <a:pt x="7523" y="7451"/>
                      <a:pt x="6994" y="5618"/>
                      <a:pt x="6257" y="3898"/>
                    </a:cubicBezTo>
                    <a:close/>
                    <a:moveTo>
                      <a:pt x="3119" y="2556"/>
                    </a:moveTo>
                    <a:lnTo>
                      <a:pt x="3119" y="2556"/>
                    </a:lnTo>
                    <a:cubicBezTo>
                      <a:pt x="4121" y="2915"/>
                      <a:pt x="5085" y="3331"/>
                      <a:pt x="6030" y="3784"/>
                    </a:cubicBezTo>
                    <a:cubicBezTo>
                      <a:pt x="5992" y="3822"/>
                      <a:pt x="5973" y="3879"/>
                      <a:pt x="5992" y="3916"/>
                    </a:cubicBezTo>
                    <a:cubicBezTo>
                      <a:pt x="6673" y="5674"/>
                      <a:pt x="7221" y="7489"/>
                      <a:pt x="7618" y="9322"/>
                    </a:cubicBezTo>
                    <a:cubicBezTo>
                      <a:pt x="7051" y="9436"/>
                      <a:pt x="6484" y="9473"/>
                      <a:pt x="5917" y="9473"/>
                    </a:cubicBezTo>
                    <a:cubicBezTo>
                      <a:pt x="5520" y="9436"/>
                      <a:pt x="5123" y="9360"/>
                      <a:pt x="4726" y="9228"/>
                    </a:cubicBezTo>
                    <a:cubicBezTo>
                      <a:pt x="4669" y="7886"/>
                      <a:pt x="4499" y="6563"/>
                      <a:pt x="4197" y="5240"/>
                    </a:cubicBezTo>
                    <a:cubicBezTo>
                      <a:pt x="3989" y="4294"/>
                      <a:pt x="3724" y="3312"/>
                      <a:pt x="3119" y="2556"/>
                    </a:cubicBezTo>
                    <a:close/>
                    <a:moveTo>
                      <a:pt x="7065" y="0"/>
                    </a:moveTo>
                    <a:cubicBezTo>
                      <a:pt x="5689" y="0"/>
                      <a:pt x="4290" y="360"/>
                      <a:pt x="3063" y="892"/>
                    </a:cubicBezTo>
                    <a:cubicBezTo>
                      <a:pt x="3044" y="892"/>
                      <a:pt x="3044" y="911"/>
                      <a:pt x="3044" y="930"/>
                    </a:cubicBezTo>
                    <a:cubicBezTo>
                      <a:pt x="2510" y="655"/>
                      <a:pt x="1889" y="319"/>
                      <a:pt x="1322" y="319"/>
                    </a:cubicBezTo>
                    <a:cubicBezTo>
                      <a:pt x="1186" y="319"/>
                      <a:pt x="1054" y="338"/>
                      <a:pt x="927" y="382"/>
                    </a:cubicBezTo>
                    <a:cubicBezTo>
                      <a:pt x="530" y="533"/>
                      <a:pt x="1" y="1119"/>
                      <a:pt x="341" y="1573"/>
                    </a:cubicBezTo>
                    <a:cubicBezTo>
                      <a:pt x="492" y="1781"/>
                      <a:pt x="983" y="1818"/>
                      <a:pt x="1229" y="1894"/>
                    </a:cubicBezTo>
                    <a:cubicBezTo>
                      <a:pt x="1532" y="1989"/>
                      <a:pt x="1834" y="2083"/>
                      <a:pt x="2136" y="2196"/>
                    </a:cubicBezTo>
                    <a:cubicBezTo>
                      <a:pt x="1739" y="4673"/>
                      <a:pt x="1456" y="8113"/>
                      <a:pt x="4216" y="9360"/>
                    </a:cubicBezTo>
                    <a:cubicBezTo>
                      <a:pt x="4880" y="9658"/>
                      <a:pt x="5551" y="9772"/>
                      <a:pt x="6224" y="9772"/>
                    </a:cubicBezTo>
                    <a:cubicBezTo>
                      <a:pt x="8369" y="9772"/>
                      <a:pt x="10550" y="8621"/>
                      <a:pt x="12713" y="8621"/>
                    </a:cubicBezTo>
                    <a:cubicBezTo>
                      <a:pt x="13056" y="8621"/>
                      <a:pt x="13399" y="8650"/>
                      <a:pt x="13742" y="8717"/>
                    </a:cubicBezTo>
                    <a:cubicBezTo>
                      <a:pt x="13755" y="8723"/>
                      <a:pt x="13768" y="8725"/>
                      <a:pt x="13781" y="8725"/>
                    </a:cubicBezTo>
                    <a:cubicBezTo>
                      <a:pt x="13864" y="8725"/>
                      <a:pt x="13942" y="8629"/>
                      <a:pt x="13893" y="8547"/>
                    </a:cubicBezTo>
                    <a:cubicBezTo>
                      <a:pt x="13893" y="8547"/>
                      <a:pt x="13893" y="8528"/>
                      <a:pt x="13893" y="8528"/>
                    </a:cubicBezTo>
                    <a:cubicBezTo>
                      <a:pt x="13609" y="6487"/>
                      <a:pt x="13231" y="4181"/>
                      <a:pt x="12041" y="2480"/>
                    </a:cubicBezTo>
                    <a:cubicBezTo>
                      <a:pt x="12093" y="2445"/>
                      <a:pt x="12065" y="2346"/>
                      <a:pt x="12001" y="2346"/>
                    </a:cubicBezTo>
                    <a:cubicBezTo>
                      <a:pt x="11995" y="2346"/>
                      <a:pt x="11990" y="2346"/>
                      <a:pt x="11984" y="2348"/>
                    </a:cubicBezTo>
                    <a:lnTo>
                      <a:pt x="11965" y="2348"/>
                    </a:lnTo>
                    <a:cubicBezTo>
                      <a:pt x="11530" y="1762"/>
                      <a:pt x="11001" y="1270"/>
                      <a:pt x="10396" y="892"/>
                    </a:cubicBezTo>
                    <a:cubicBezTo>
                      <a:pt x="9382" y="259"/>
                      <a:pt x="8231" y="0"/>
                      <a:pt x="7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1"/>
              <p:cNvSpPr/>
              <p:nvPr/>
            </p:nvSpPr>
            <p:spPr>
              <a:xfrm>
                <a:off x="3777329" y="3389178"/>
                <a:ext cx="173993" cy="187717"/>
              </a:xfrm>
              <a:custGeom>
                <a:rect b="b" l="l" r="r" t="t"/>
                <a:pathLst>
                  <a:path extrusionOk="0" h="3365" w="3119">
                    <a:moveTo>
                      <a:pt x="2419" y="0"/>
                    </a:moveTo>
                    <a:cubicBezTo>
                      <a:pt x="1774" y="236"/>
                      <a:pt x="1088" y="354"/>
                      <a:pt x="408" y="354"/>
                    </a:cubicBezTo>
                    <a:cubicBezTo>
                      <a:pt x="271" y="354"/>
                      <a:pt x="136" y="350"/>
                      <a:pt x="0" y="340"/>
                    </a:cubicBezTo>
                    <a:lnTo>
                      <a:pt x="0" y="340"/>
                    </a:lnTo>
                    <a:cubicBezTo>
                      <a:pt x="1153" y="1210"/>
                      <a:pt x="2211" y="2230"/>
                      <a:pt x="3119" y="3364"/>
                    </a:cubicBezTo>
                    <a:cubicBezTo>
                      <a:pt x="2968" y="2230"/>
                      <a:pt x="2741" y="1096"/>
                      <a:pt x="24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1"/>
              <p:cNvSpPr/>
              <p:nvPr/>
            </p:nvSpPr>
            <p:spPr>
              <a:xfrm>
                <a:off x="3743579" y="3451378"/>
                <a:ext cx="202500" cy="146603"/>
              </a:xfrm>
              <a:custGeom>
                <a:rect b="b" l="l" r="r" t="t"/>
                <a:pathLst>
                  <a:path extrusionOk="0" h="2628" w="3630">
                    <a:moveTo>
                      <a:pt x="38" y="0"/>
                    </a:moveTo>
                    <a:lnTo>
                      <a:pt x="0" y="38"/>
                    </a:lnTo>
                    <a:cubicBezTo>
                      <a:pt x="19" y="57"/>
                      <a:pt x="19" y="57"/>
                      <a:pt x="19" y="57"/>
                    </a:cubicBezTo>
                    <a:cubicBezTo>
                      <a:pt x="700" y="756"/>
                      <a:pt x="1153" y="1664"/>
                      <a:pt x="1285" y="2627"/>
                    </a:cubicBezTo>
                    <a:cubicBezTo>
                      <a:pt x="1755" y="2536"/>
                      <a:pt x="2231" y="2486"/>
                      <a:pt x="2706" y="2486"/>
                    </a:cubicBezTo>
                    <a:cubicBezTo>
                      <a:pt x="3015" y="2486"/>
                      <a:pt x="3324" y="2507"/>
                      <a:pt x="3629" y="2552"/>
                    </a:cubicBezTo>
                    <a:cubicBezTo>
                      <a:pt x="2476" y="1626"/>
                      <a:pt x="1267" y="794"/>
                      <a:pt x="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1"/>
              <p:cNvSpPr/>
              <p:nvPr/>
            </p:nvSpPr>
            <p:spPr>
              <a:xfrm>
                <a:off x="3610698" y="3266841"/>
                <a:ext cx="298450" cy="130146"/>
              </a:xfrm>
              <a:custGeom>
                <a:rect b="b" l="l" r="r" t="t"/>
                <a:pathLst>
                  <a:path extrusionOk="0" h="2333" w="5350">
                    <a:moveTo>
                      <a:pt x="4329" y="0"/>
                    </a:moveTo>
                    <a:cubicBezTo>
                      <a:pt x="3232" y="421"/>
                      <a:pt x="2074" y="627"/>
                      <a:pt x="905" y="627"/>
                    </a:cubicBezTo>
                    <a:cubicBezTo>
                      <a:pt x="604" y="627"/>
                      <a:pt x="302" y="613"/>
                      <a:pt x="1" y="586"/>
                    </a:cubicBezTo>
                    <a:lnTo>
                      <a:pt x="1" y="586"/>
                    </a:lnTo>
                    <a:cubicBezTo>
                      <a:pt x="927" y="1097"/>
                      <a:pt x="1815" y="1683"/>
                      <a:pt x="2685" y="2306"/>
                    </a:cubicBezTo>
                    <a:cubicBezTo>
                      <a:pt x="2887" y="2324"/>
                      <a:pt x="3091" y="2332"/>
                      <a:pt x="3295" y="2332"/>
                    </a:cubicBezTo>
                    <a:cubicBezTo>
                      <a:pt x="3985" y="2332"/>
                      <a:pt x="4678" y="2236"/>
                      <a:pt x="5350" y="2061"/>
                    </a:cubicBezTo>
                    <a:cubicBezTo>
                      <a:pt x="5123" y="1324"/>
                      <a:pt x="4764" y="624"/>
                      <a:pt x="4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1"/>
              <p:cNvSpPr/>
              <p:nvPr/>
            </p:nvSpPr>
            <p:spPr>
              <a:xfrm>
                <a:off x="3238500" y="3153765"/>
                <a:ext cx="693854" cy="418890"/>
              </a:xfrm>
              <a:custGeom>
                <a:rect b="b" l="l" r="r" t="t"/>
                <a:pathLst>
                  <a:path extrusionOk="0" h="7509" w="12438">
                    <a:moveTo>
                      <a:pt x="672" y="1"/>
                    </a:moveTo>
                    <a:cubicBezTo>
                      <a:pt x="309" y="1"/>
                      <a:pt x="86" y="302"/>
                      <a:pt x="0" y="912"/>
                    </a:cubicBezTo>
                    <a:cubicBezTo>
                      <a:pt x="114" y="1064"/>
                      <a:pt x="719" y="1139"/>
                      <a:pt x="927" y="1196"/>
                    </a:cubicBezTo>
                    <a:cubicBezTo>
                      <a:pt x="1229" y="1290"/>
                      <a:pt x="1531" y="1404"/>
                      <a:pt x="1834" y="1517"/>
                    </a:cubicBezTo>
                    <a:cubicBezTo>
                      <a:pt x="2458" y="1725"/>
                      <a:pt x="3062" y="1952"/>
                      <a:pt x="3648" y="2198"/>
                    </a:cubicBezTo>
                    <a:cubicBezTo>
                      <a:pt x="4688" y="2632"/>
                      <a:pt x="5709" y="3105"/>
                      <a:pt x="6692" y="3634"/>
                    </a:cubicBezTo>
                    <a:cubicBezTo>
                      <a:pt x="8733" y="4730"/>
                      <a:pt x="10661" y="6035"/>
                      <a:pt x="12438" y="7509"/>
                    </a:cubicBezTo>
                    <a:cubicBezTo>
                      <a:pt x="11511" y="6394"/>
                      <a:pt x="10472" y="5392"/>
                      <a:pt x="9300" y="4541"/>
                    </a:cubicBezTo>
                    <a:cubicBezTo>
                      <a:pt x="9243" y="4541"/>
                      <a:pt x="9187" y="4541"/>
                      <a:pt x="9149" y="4522"/>
                    </a:cubicBezTo>
                    <a:cubicBezTo>
                      <a:pt x="9073" y="4504"/>
                      <a:pt x="9035" y="4428"/>
                      <a:pt x="9073" y="4371"/>
                    </a:cubicBezTo>
                    <a:cubicBezTo>
                      <a:pt x="8468" y="3937"/>
                      <a:pt x="7826" y="3521"/>
                      <a:pt x="7164" y="3124"/>
                    </a:cubicBezTo>
                    <a:cubicBezTo>
                      <a:pt x="6843" y="2935"/>
                      <a:pt x="6484" y="2727"/>
                      <a:pt x="6125" y="2538"/>
                    </a:cubicBezTo>
                    <a:lnTo>
                      <a:pt x="6106" y="2538"/>
                    </a:lnTo>
                    <a:cubicBezTo>
                      <a:pt x="6087" y="2538"/>
                      <a:pt x="6068" y="2519"/>
                      <a:pt x="6049" y="2500"/>
                    </a:cubicBezTo>
                    <a:cubicBezTo>
                      <a:pt x="5387" y="2141"/>
                      <a:pt x="4726" y="1801"/>
                      <a:pt x="4045" y="1479"/>
                    </a:cubicBezTo>
                    <a:cubicBezTo>
                      <a:pt x="3535" y="1234"/>
                      <a:pt x="3025" y="988"/>
                      <a:pt x="2514" y="742"/>
                    </a:cubicBezTo>
                    <a:cubicBezTo>
                      <a:pt x="2212" y="610"/>
                      <a:pt x="1891" y="459"/>
                      <a:pt x="1569" y="307"/>
                    </a:cubicBezTo>
                    <a:lnTo>
                      <a:pt x="1078" y="100"/>
                    </a:lnTo>
                    <a:cubicBezTo>
                      <a:pt x="927" y="34"/>
                      <a:pt x="792" y="1"/>
                      <a:pt x="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1"/>
              <p:cNvSpPr/>
              <p:nvPr/>
            </p:nvSpPr>
            <p:spPr>
              <a:xfrm>
                <a:off x="3448308" y="3155048"/>
                <a:ext cx="398640" cy="133772"/>
              </a:xfrm>
              <a:custGeom>
                <a:rect b="b" l="l" r="r" t="t"/>
                <a:pathLst>
                  <a:path extrusionOk="0" h="2398" w="7146">
                    <a:moveTo>
                      <a:pt x="4594" y="1"/>
                    </a:moveTo>
                    <a:cubicBezTo>
                      <a:pt x="4575" y="20"/>
                      <a:pt x="4575" y="20"/>
                      <a:pt x="4556" y="20"/>
                    </a:cubicBezTo>
                    <a:cubicBezTo>
                      <a:pt x="3138" y="719"/>
                      <a:pt x="1589" y="1078"/>
                      <a:pt x="1" y="1078"/>
                    </a:cubicBezTo>
                    <a:cubicBezTo>
                      <a:pt x="832" y="1475"/>
                      <a:pt x="1626" y="1872"/>
                      <a:pt x="2420" y="2307"/>
                    </a:cubicBezTo>
                    <a:cubicBezTo>
                      <a:pt x="2883" y="2368"/>
                      <a:pt x="3350" y="2398"/>
                      <a:pt x="3816" y="2398"/>
                    </a:cubicBezTo>
                    <a:cubicBezTo>
                      <a:pt x="4947" y="2398"/>
                      <a:pt x="6075" y="2220"/>
                      <a:pt x="7146" y="1872"/>
                    </a:cubicBezTo>
                    <a:cubicBezTo>
                      <a:pt x="6786" y="1381"/>
                      <a:pt x="6333" y="946"/>
                      <a:pt x="5822" y="606"/>
                    </a:cubicBezTo>
                    <a:cubicBezTo>
                      <a:pt x="5444" y="360"/>
                      <a:pt x="5029" y="152"/>
                      <a:pt x="45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1"/>
              <p:cNvSpPr/>
              <p:nvPr/>
            </p:nvSpPr>
            <p:spPr>
              <a:xfrm>
                <a:off x="3544258" y="3340645"/>
                <a:ext cx="261576" cy="300570"/>
              </a:xfrm>
              <a:custGeom>
                <a:rect b="b" l="l" r="r" t="t"/>
                <a:pathLst>
                  <a:path extrusionOk="0" h="5388" w="4689">
                    <a:moveTo>
                      <a:pt x="1" y="1"/>
                    </a:moveTo>
                    <a:cubicBezTo>
                      <a:pt x="757" y="1721"/>
                      <a:pt x="1267" y="3535"/>
                      <a:pt x="1532" y="5387"/>
                    </a:cubicBezTo>
                    <a:cubicBezTo>
                      <a:pt x="2590" y="5198"/>
                      <a:pt x="3630" y="4858"/>
                      <a:pt x="4688" y="4650"/>
                    </a:cubicBezTo>
                    <a:cubicBezTo>
                      <a:pt x="4462" y="3743"/>
                      <a:pt x="4027" y="2911"/>
                      <a:pt x="3422" y="2231"/>
                    </a:cubicBezTo>
                    <a:cubicBezTo>
                      <a:pt x="3344" y="2137"/>
                      <a:pt x="3421" y="2004"/>
                      <a:pt x="3514" y="2004"/>
                    </a:cubicBezTo>
                    <a:cubicBezTo>
                      <a:pt x="3534" y="2004"/>
                      <a:pt x="3554" y="2010"/>
                      <a:pt x="3573" y="2023"/>
                    </a:cubicBezTo>
                    <a:lnTo>
                      <a:pt x="3611" y="1985"/>
                    </a:lnTo>
                    <a:cubicBezTo>
                      <a:pt x="2496" y="1286"/>
                      <a:pt x="1362" y="662"/>
                      <a:pt x="209" y="95"/>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1"/>
              <p:cNvSpPr/>
              <p:nvPr/>
            </p:nvSpPr>
            <p:spPr>
              <a:xfrm>
                <a:off x="3374504" y="3136751"/>
                <a:ext cx="319536" cy="66886"/>
              </a:xfrm>
              <a:custGeom>
                <a:rect b="b" l="l" r="r" t="t"/>
                <a:pathLst>
                  <a:path extrusionOk="0" h="1199" w="5728">
                    <a:moveTo>
                      <a:pt x="3810" y="1"/>
                    </a:moveTo>
                    <a:cubicBezTo>
                      <a:pt x="2515" y="1"/>
                      <a:pt x="1195" y="324"/>
                      <a:pt x="1" y="764"/>
                    </a:cubicBezTo>
                    <a:cubicBezTo>
                      <a:pt x="57" y="801"/>
                      <a:pt x="133" y="839"/>
                      <a:pt x="209" y="858"/>
                    </a:cubicBezTo>
                    <a:lnTo>
                      <a:pt x="908" y="1198"/>
                    </a:lnTo>
                    <a:cubicBezTo>
                      <a:pt x="927" y="1179"/>
                      <a:pt x="965" y="1161"/>
                      <a:pt x="1003" y="1161"/>
                    </a:cubicBezTo>
                    <a:cubicBezTo>
                      <a:pt x="2609" y="1161"/>
                      <a:pt x="4216" y="858"/>
                      <a:pt x="5728" y="272"/>
                    </a:cubicBezTo>
                    <a:cubicBezTo>
                      <a:pt x="5108" y="82"/>
                      <a:pt x="4462" y="1"/>
                      <a:pt x="38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1"/>
              <p:cNvSpPr/>
              <p:nvPr/>
            </p:nvSpPr>
            <p:spPr>
              <a:xfrm>
                <a:off x="3436704" y="3874173"/>
                <a:ext cx="159322" cy="162446"/>
              </a:xfrm>
              <a:custGeom>
                <a:rect b="b" l="l" r="r" t="t"/>
                <a:pathLst>
                  <a:path extrusionOk="0" h="2912" w="2856">
                    <a:moveTo>
                      <a:pt x="77" y="1"/>
                    </a:moveTo>
                    <a:lnTo>
                      <a:pt x="1" y="341"/>
                    </a:lnTo>
                    <a:cubicBezTo>
                      <a:pt x="39" y="341"/>
                      <a:pt x="77" y="379"/>
                      <a:pt x="58" y="416"/>
                    </a:cubicBezTo>
                    <a:cubicBezTo>
                      <a:pt x="20" y="1135"/>
                      <a:pt x="95" y="1853"/>
                      <a:pt x="303" y="2533"/>
                    </a:cubicBezTo>
                    <a:cubicBezTo>
                      <a:pt x="322" y="2571"/>
                      <a:pt x="303" y="2628"/>
                      <a:pt x="266" y="2647"/>
                    </a:cubicBezTo>
                    <a:cubicBezTo>
                      <a:pt x="1022" y="2760"/>
                      <a:pt x="1797" y="2855"/>
                      <a:pt x="2572" y="2911"/>
                    </a:cubicBezTo>
                    <a:cubicBezTo>
                      <a:pt x="2458" y="2250"/>
                      <a:pt x="2515" y="1569"/>
                      <a:pt x="2742" y="927"/>
                    </a:cubicBezTo>
                    <a:cubicBezTo>
                      <a:pt x="2761" y="908"/>
                      <a:pt x="2779" y="889"/>
                      <a:pt x="2817" y="889"/>
                    </a:cubicBezTo>
                    <a:lnTo>
                      <a:pt x="2855" y="435"/>
                    </a:lnTo>
                    <a:cubicBezTo>
                      <a:pt x="1929" y="341"/>
                      <a:pt x="1003" y="190"/>
                      <a:pt x="77" y="1"/>
                    </a:cubicBez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1"/>
              <p:cNvSpPr/>
              <p:nvPr/>
            </p:nvSpPr>
            <p:spPr>
              <a:xfrm>
                <a:off x="3369260" y="3264722"/>
                <a:ext cx="250977" cy="385586"/>
              </a:xfrm>
              <a:custGeom>
                <a:rect b="b" l="l" r="r" t="t"/>
                <a:pathLst>
                  <a:path extrusionOk="0" h="6912" w="4499">
                    <a:moveTo>
                      <a:pt x="0" y="1"/>
                    </a:moveTo>
                    <a:cubicBezTo>
                      <a:pt x="605" y="757"/>
                      <a:pt x="870" y="1740"/>
                      <a:pt x="1078" y="2685"/>
                    </a:cubicBezTo>
                    <a:cubicBezTo>
                      <a:pt x="1380" y="4008"/>
                      <a:pt x="1550" y="5331"/>
                      <a:pt x="1607" y="6673"/>
                    </a:cubicBezTo>
                    <a:cubicBezTo>
                      <a:pt x="1985" y="6805"/>
                      <a:pt x="2382" y="6881"/>
                      <a:pt x="2798" y="6900"/>
                    </a:cubicBezTo>
                    <a:cubicBezTo>
                      <a:pt x="2919" y="6908"/>
                      <a:pt x="3040" y="6911"/>
                      <a:pt x="3161" y="6911"/>
                    </a:cubicBezTo>
                    <a:cubicBezTo>
                      <a:pt x="3607" y="6911"/>
                      <a:pt x="4053" y="6861"/>
                      <a:pt x="4499" y="6786"/>
                    </a:cubicBezTo>
                    <a:cubicBezTo>
                      <a:pt x="4102" y="4953"/>
                      <a:pt x="3554" y="3138"/>
                      <a:pt x="2873" y="1380"/>
                    </a:cubicBezTo>
                    <a:cubicBezTo>
                      <a:pt x="2835" y="1324"/>
                      <a:pt x="2854" y="1267"/>
                      <a:pt x="2911" y="1229"/>
                    </a:cubicBezTo>
                    <a:cubicBezTo>
                      <a:pt x="1947" y="776"/>
                      <a:pt x="983" y="360"/>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1"/>
              <p:cNvSpPr/>
              <p:nvPr/>
            </p:nvSpPr>
            <p:spPr>
              <a:xfrm>
                <a:off x="3280673" y="3837300"/>
                <a:ext cx="163506" cy="183477"/>
              </a:xfrm>
              <a:custGeom>
                <a:rect b="b" l="l" r="r" t="t"/>
                <a:pathLst>
                  <a:path extrusionOk="0" h="3289" w="2931">
                    <a:moveTo>
                      <a:pt x="208" y="0"/>
                    </a:moveTo>
                    <a:lnTo>
                      <a:pt x="133" y="454"/>
                    </a:lnTo>
                    <a:cubicBezTo>
                      <a:pt x="171" y="454"/>
                      <a:pt x="208" y="510"/>
                      <a:pt x="190" y="548"/>
                    </a:cubicBezTo>
                    <a:cubicBezTo>
                      <a:pt x="1" y="1248"/>
                      <a:pt x="19" y="1985"/>
                      <a:pt x="265" y="2684"/>
                    </a:cubicBezTo>
                    <a:cubicBezTo>
                      <a:pt x="284" y="2741"/>
                      <a:pt x="227" y="2797"/>
                      <a:pt x="171" y="2797"/>
                    </a:cubicBezTo>
                    <a:cubicBezTo>
                      <a:pt x="1078" y="2986"/>
                      <a:pt x="2004" y="3157"/>
                      <a:pt x="2930" y="3289"/>
                    </a:cubicBezTo>
                    <a:cubicBezTo>
                      <a:pt x="2911" y="3270"/>
                      <a:pt x="2911" y="3270"/>
                      <a:pt x="2911" y="3251"/>
                    </a:cubicBezTo>
                    <a:cubicBezTo>
                      <a:pt x="2666" y="2552"/>
                      <a:pt x="2590" y="1777"/>
                      <a:pt x="2722" y="1040"/>
                    </a:cubicBezTo>
                    <a:cubicBezTo>
                      <a:pt x="2722" y="1012"/>
                      <a:pt x="2743" y="994"/>
                      <a:pt x="2768" y="994"/>
                    </a:cubicBezTo>
                    <a:cubicBezTo>
                      <a:pt x="2778" y="994"/>
                      <a:pt x="2788" y="997"/>
                      <a:pt x="2798" y="1002"/>
                    </a:cubicBezTo>
                    <a:lnTo>
                      <a:pt x="2874" y="662"/>
                    </a:lnTo>
                    <a:cubicBezTo>
                      <a:pt x="1985" y="492"/>
                      <a:pt x="1097" y="265"/>
                      <a:pt x="208" y="0"/>
                    </a:cubicBez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1"/>
              <p:cNvSpPr/>
              <p:nvPr/>
            </p:nvSpPr>
            <p:spPr>
              <a:xfrm>
                <a:off x="3302820" y="3249994"/>
                <a:ext cx="149783" cy="383857"/>
              </a:xfrm>
              <a:custGeom>
                <a:rect b="b" l="l" r="r" t="t"/>
                <a:pathLst>
                  <a:path extrusionOk="0" h="6881" w="2685">
                    <a:moveTo>
                      <a:pt x="473" y="0"/>
                    </a:moveTo>
                    <a:cubicBezTo>
                      <a:pt x="246" y="1531"/>
                      <a:pt x="0" y="3119"/>
                      <a:pt x="511" y="4593"/>
                    </a:cubicBezTo>
                    <a:cubicBezTo>
                      <a:pt x="851" y="5652"/>
                      <a:pt x="1645" y="6502"/>
                      <a:pt x="2684" y="6880"/>
                    </a:cubicBezTo>
                    <a:cubicBezTo>
                      <a:pt x="2401" y="4688"/>
                      <a:pt x="2250" y="1947"/>
                      <a:pt x="794" y="189"/>
                    </a:cubicBezTo>
                    <a:cubicBezTo>
                      <a:pt x="775" y="151"/>
                      <a:pt x="775" y="132"/>
                      <a:pt x="775" y="113"/>
                    </a:cubicBezTo>
                    <a:lnTo>
                      <a:pt x="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1"/>
              <p:cNvSpPr/>
              <p:nvPr/>
            </p:nvSpPr>
            <p:spPr>
              <a:xfrm>
                <a:off x="3270130" y="3863630"/>
                <a:ext cx="25382" cy="129756"/>
              </a:xfrm>
              <a:custGeom>
                <a:rect b="b" l="l" r="r" t="t"/>
                <a:pathLst>
                  <a:path extrusionOk="0" h="2326" w="455">
                    <a:moveTo>
                      <a:pt x="322" y="1"/>
                    </a:moveTo>
                    <a:cubicBezTo>
                      <a:pt x="284" y="1"/>
                      <a:pt x="265" y="20"/>
                      <a:pt x="246" y="57"/>
                    </a:cubicBezTo>
                    <a:cubicBezTo>
                      <a:pt x="1" y="757"/>
                      <a:pt x="1" y="1532"/>
                      <a:pt x="246" y="2250"/>
                    </a:cubicBezTo>
                    <a:cubicBezTo>
                      <a:pt x="265" y="2288"/>
                      <a:pt x="284" y="2307"/>
                      <a:pt x="322" y="2325"/>
                    </a:cubicBezTo>
                    <a:lnTo>
                      <a:pt x="341" y="2325"/>
                    </a:lnTo>
                    <a:cubicBezTo>
                      <a:pt x="416" y="2325"/>
                      <a:pt x="454" y="2269"/>
                      <a:pt x="435" y="2193"/>
                    </a:cubicBezTo>
                    <a:cubicBezTo>
                      <a:pt x="208" y="1513"/>
                      <a:pt x="190" y="776"/>
                      <a:pt x="379" y="95"/>
                    </a:cubicBezTo>
                    <a:cubicBezTo>
                      <a:pt x="397" y="38"/>
                      <a:pt x="360" y="1"/>
                      <a:pt x="322" y="1"/>
                    </a:cubicBezTo>
                    <a:close/>
                  </a:path>
                </a:pathLst>
              </a:custGeom>
              <a:solidFill>
                <a:srgbClr val="4929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1"/>
              <p:cNvSpPr/>
              <p:nvPr/>
            </p:nvSpPr>
            <p:spPr>
              <a:xfrm>
                <a:off x="2990702" y="3726566"/>
                <a:ext cx="301629" cy="266820"/>
              </a:xfrm>
              <a:custGeom>
                <a:rect b="b" l="l" r="r" t="t"/>
                <a:pathLst>
                  <a:path extrusionOk="0" h="4783" w="5407">
                    <a:moveTo>
                      <a:pt x="341" y="0"/>
                    </a:moveTo>
                    <a:lnTo>
                      <a:pt x="133" y="397"/>
                    </a:lnTo>
                    <a:cubicBezTo>
                      <a:pt x="152" y="416"/>
                      <a:pt x="190" y="454"/>
                      <a:pt x="171" y="492"/>
                    </a:cubicBezTo>
                    <a:cubicBezTo>
                      <a:pt x="1" y="1418"/>
                      <a:pt x="1" y="2382"/>
                      <a:pt x="209" y="3327"/>
                    </a:cubicBezTo>
                    <a:lnTo>
                      <a:pt x="435" y="3422"/>
                    </a:lnTo>
                    <a:cubicBezTo>
                      <a:pt x="1135" y="3724"/>
                      <a:pt x="1872" y="3970"/>
                      <a:pt x="2609" y="4159"/>
                    </a:cubicBezTo>
                    <a:cubicBezTo>
                      <a:pt x="2401" y="3422"/>
                      <a:pt x="2439" y="2647"/>
                      <a:pt x="2760" y="1947"/>
                    </a:cubicBezTo>
                    <a:cubicBezTo>
                      <a:pt x="2766" y="1936"/>
                      <a:pt x="2776" y="1932"/>
                      <a:pt x="2788" y="1932"/>
                    </a:cubicBezTo>
                    <a:cubicBezTo>
                      <a:pt x="2815" y="1932"/>
                      <a:pt x="2849" y="1958"/>
                      <a:pt x="2836" y="1985"/>
                    </a:cubicBezTo>
                    <a:cubicBezTo>
                      <a:pt x="2590" y="2703"/>
                      <a:pt x="2590" y="3478"/>
                      <a:pt x="2817" y="4215"/>
                    </a:cubicBezTo>
                    <a:cubicBezTo>
                      <a:pt x="3649" y="4423"/>
                      <a:pt x="4480" y="4612"/>
                      <a:pt x="5312" y="4782"/>
                    </a:cubicBezTo>
                    <a:cubicBezTo>
                      <a:pt x="5274" y="4764"/>
                      <a:pt x="5255" y="4745"/>
                      <a:pt x="5236" y="4707"/>
                    </a:cubicBezTo>
                    <a:cubicBezTo>
                      <a:pt x="4991" y="3989"/>
                      <a:pt x="4991" y="3214"/>
                      <a:pt x="5236" y="2495"/>
                    </a:cubicBezTo>
                    <a:cubicBezTo>
                      <a:pt x="5255" y="2477"/>
                      <a:pt x="5274" y="2458"/>
                      <a:pt x="5312" y="2458"/>
                    </a:cubicBezTo>
                    <a:lnTo>
                      <a:pt x="5406" y="2004"/>
                    </a:lnTo>
                    <a:cubicBezTo>
                      <a:pt x="3649" y="1494"/>
                      <a:pt x="1966" y="813"/>
                      <a:pt x="341" y="0"/>
                    </a:cubicBez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1"/>
              <p:cNvSpPr/>
              <p:nvPr/>
            </p:nvSpPr>
            <p:spPr>
              <a:xfrm>
                <a:off x="2084973" y="1840250"/>
                <a:ext cx="964857" cy="992248"/>
              </a:xfrm>
              <a:custGeom>
                <a:rect b="b" l="l" r="r" t="t"/>
                <a:pathLst>
                  <a:path extrusionOk="0" h="17787" w="17296">
                    <a:moveTo>
                      <a:pt x="7826" y="0"/>
                    </a:moveTo>
                    <a:cubicBezTo>
                      <a:pt x="7807" y="19"/>
                      <a:pt x="7807" y="19"/>
                      <a:pt x="7788" y="38"/>
                    </a:cubicBezTo>
                    <a:cubicBezTo>
                      <a:pt x="7712" y="57"/>
                      <a:pt x="7637" y="95"/>
                      <a:pt x="7542" y="113"/>
                    </a:cubicBezTo>
                    <a:cubicBezTo>
                      <a:pt x="7561" y="170"/>
                      <a:pt x="7523" y="227"/>
                      <a:pt x="7466" y="246"/>
                    </a:cubicBezTo>
                    <a:cubicBezTo>
                      <a:pt x="4178" y="756"/>
                      <a:pt x="1645" y="2835"/>
                      <a:pt x="76" y="5708"/>
                    </a:cubicBezTo>
                    <a:cubicBezTo>
                      <a:pt x="57" y="5727"/>
                      <a:pt x="38" y="5746"/>
                      <a:pt x="0" y="5746"/>
                    </a:cubicBezTo>
                    <a:cubicBezTo>
                      <a:pt x="208" y="6426"/>
                      <a:pt x="492" y="7088"/>
                      <a:pt x="813" y="7731"/>
                    </a:cubicBezTo>
                    <a:cubicBezTo>
                      <a:pt x="3686" y="13514"/>
                      <a:pt x="9659" y="17333"/>
                      <a:pt x="16048" y="17786"/>
                    </a:cubicBezTo>
                    <a:cubicBezTo>
                      <a:pt x="16293" y="17408"/>
                      <a:pt x="16558" y="17011"/>
                      <a:pt x="16823" y="16652"/>
                    </a:cubicBezTo>
                    <a:cubicBezTo>
                      <a:pt x="16842" y="16633"/>
                      <a:pt x="16860" y="16614"/>
                      <a:pt x="16898" y="16614"/>
                    </a:cubicBezTo>
                    <a:cubicBezTo>
                      <a:pt x="16596" y="16217"/>
                      <a:pt x="16482" y="15707"/>
                      <a:pt x="16558" y="15234"/>
                    </a:cubicBezTo>
                    <a:cubicBezTo>
                      <a:pt x="16671" y="14516"/>
                      <a:pt x="17276" y="14195"/>
                      <a:pt x="17295" y="13420"/>
                    </a:cubicBezTo>
                    <a:cubicBezTo>
                      <a:pt x="17295" y="12985"/>
                      <a:pt x="17201" y="12569"/>
                      <a:pt x="17295" y="12116"/>
                    </a:cubicBezTo>
                    <a:cubicBezTo>
                      <a:pt x="14006" y="11001"/>
                      <a:pt x="11322" y="8543"/>
                      <a:pt x="9905" y="5368"/>
                    </a:cubicBezTo>
                    <a:cubicBezTo>
                      <a:pt x="9186" y="3761"/>
                      <a:pt x="8771" y="2004"/>
                      <a:pt x="8015" y="397"/>
                    </a:cubicBezTo>
                    <a:cubicBezTo>
                      <a:pt x="7958" y="265"/>
                      <a:pt x="7882" y="132"/>
                      <a:pt x="78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1"/>
              <p:cNvSpPr/>
              <p:nvPr/>
            </p:nvSpPr>
            <p:spPr>
              <a:xfrm>
                <a:off x="2794617" y="3593686"/>
                <a:ext cx="216167" cy="312173"/>
              </a:xfrm>
              <a:custGeom>
                <a:rect b="b" l="l" r="r" t="t"/>
                <a:pathLst>
                  <a:path extrusionOk="0" h="5596" w="3875">
                    <a:moveTo>
                      <a:pt x="0" y="1"/>
                    </a:moveTo>
                    <a:lnTo>
                      <a:pt x="0" y="1"/>
                    </a:lnTo>
                    <a:cubicBezTo>
                      <a:pt x="38" y="757"/>
                      <a:pt x="170" y="1513"/>
                      <a:pt x="397" y="2250"/>
                    </a:cubicBezTo>
                    <a:cubicBezTo>
                      <a:pt x="586" y="2836"/>
                      <a:pt x="869" y="3365"/>
                      <a:pt x="1248" y="3838"/>
                    </a:cubicBezTo>
                    <a:cubicBezTo>
                      <a:pt x="1248" y="3290"/>
                      <a:pt x="1266" y="2742"/>
                      <a:pt x="1266" y="2193"/>
                    </a:cubicBezTo>
                    <a:cubicBezTo>
                      <a:pt x="1266" y="2156"/>
                      <a:pt x="1295" y="2137"/>
                      <a:pt x="1323" y="2137"/>
                    </a:cubicBezTo>
                    <a:cubicBezTo>
                      <a:pt x="1351" y="2137"/>
                      <a:pt x="1380" y="2156"/>
                      <a:pt x="1380" y="2193"/>
                    </a:cubicBezTo>
                    <a:cubicBezTo>
                      <a:pt x="1399" y="2798"/>
                      <a:pt x="1399" y="3422"/>
                      <a:pt x="1399" y="4046"/>
                    </a:cubicBezTo>
                    <a:cubicBezTo>
                      <a:pt x="2004" y="4688"/>
                      <a:pt x="2722" y="5218"/>
                      <a:pt x="3516" y="5596"/>
                    </a:cubicBezTo>
                    <a:cubicBezTo>
                      <a:pt x="3327" y="4669"/>
                      <a:pt x="3346" y="3724"/>
                      <a:pt x="3572" y="2836"/>
                    </a:cubicBezTo>
                    <a:cubicBezTo>
                      <a:pt x="3572" y="2794"/>
                      <a:pt x="3604" y="2772"/>
                      <a:pt x="3636" y="2772"/>
                    </a:cubicBezTo>
                    <a:cubicBezTo>
                      <a:pt x="3647" y="2772"/>
                      <a:pt x="3657" y="2775"/>
                      <a:pt x="3667" y="2779"/>
                    </a:cubicBezTo>
                    <a:lnTo>
                      <a:pt x="3875" y="2364"/>
                    </a:lnTo>
                    <a:cubicBezTo>
                      <a:pt x="2514" y="1683"/>
                      <a:pt x="1229" y="889"/>
                      <a:pt x="0" y="1"/>
                    </a:cubicBez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1"/>
              <p:cNvSpPr/>
              <p:nvPr/>
            </p:nvSpPr>
            <p:spPr>
              <a:xfrm>
                <a:off x="2177744" y="1723491"/>
                <a:ext cx="341683" cy="227491"/>
              </a:xfrm>
              <a:custGeom>
                <a:rect b="b" l="l" r="r" t="t"/>
                <a:pathLst>
                  <a:path extrusionOk="0" h="4078" w="6125">
                    <a:moveTo>
                      <a:pt x="3545" y="0"/>
                    </a:moveTo>
                    <a:cubicBezTo>
                      <a:pt x="2960" y="0"/>
                      <a:pt x="2365" y="217"/>
                      <a:pt x="1777" y="505"/>
                    </a:cubicBezTo>
                    <a:cubicBezTo>
                      <a:pt x="1154" y="827"/>
                      <a:pt x="549" y="1186"/>
                      <a:pt x="1" y="1602"/>
                    </a:cubicBezTo>
                    <a:lnTo>
                      <a:pt x="435" y="1715"/>
                    </a:lnTo>
                    <a:cubicBezTo>
                      <a:pt x="435" y="1691"/>
                      <a:pt x="452" y="1681"/>
                      <a:pt x="471" y="1681"/>
                    </a:cubicBezTo>
                    <a:cubicBezTo>
                      <a:pt x="498" y="1681"/>
                      <a:pt x="530" y="1701"/>
                      <a:pt x="530" y="1734"/>
                    </a:cubicBezTo>
                    <a:cubicBezTo>
                      <a:pt x="492" y="2566"/>
                      <a:pt x="700" y="3378"/>
                      <a:pt x="1154" y="4078"/>
                    </a:cubicBezTo>
                    <a:cubicBezTo>
                      <a:pt x="1740" y="3624"/>
                      <a:pt x="2363" y="3246"/>
                      <a:pt x="3006" y="2944"/>
                    </a:cubicBezTo>
                    <a:cubicBezTo>
                      <a:pt x="2628" y="2433"/>
                      <a:pt x="2439" y="1828"/>
                      <a:pt x="2477" y="1186"/>
                    </a:cubicBezTo>
                    <a:cubicBezTo>
                      <a:pt x="2477" y="1157"/>
                      <a:pt x="2500" y="1143"/>
                      <a:pt x="2526" y="1143"/>
                    </a:cubicBezTo>
                    <a:cubicBezTo>
                      <a:pt x="2552" y="1143"/>
                      <a:pt x="2581" y="1157"/>
                      <a:pt x="2590" y="1186"/>
                    </a:cubicBezTo>
                    <a:cubicBezTo>
                      <a:pt x="2590" y="1791"/>
                      <a:pt x="2798" y="2395"/>
                      <a:pt x="3195" y="2868"/>
                    </a:cubicBezTo>
                    <a:cubicBezTo>
                      <a:pt x="3705" y="2622"/>
                      <a:pt x="4254" y="2433"/>
                      <a:pt x="4821" y="2301"/>
                    </a:cubicBezTo>
                    <a:cubicBezTo>
                      <a:pt x="4650" y="1639"/>
                      <a:pt x="4254" y="1072"/>
                      <a:pt x="3705" y="694"/>
                    </a:cubicBezTo>
                    <a:cubicBezTo>
                      <a:pt x="3658" y="647"/>
                      <a:pt x="3690" y="572"/>
                      <a:pt x="3736" y="572"/>
                    </a:cubicBezTo>
                    <a:cubicBezTo>
                      <a:pt x="3744" y="572"/>
                      <a:pt x="3753" y="575"/>
                      <a:pt x="3762" y="581"/>
                    </a:cubicBezTo>
                    <a:cubicBezTo>
                      <a:pt x="4367" y="959"/>
                      <a:pt x="4802" y="1564"/>
                      <a:pt x="5010" y="2244"/>
                    </a:cubicBezTo>
                    <a:cubicBezTo>
                      <a:pt x="5255" y="2188"/>
                      <a:pt x="5501" y="2131"/>
                      <a:pt x="5747" y="2093"/>
                    </a:cubicBezTo>
                    <a:cubicBezTo>
                      <a:pt x="5766" y="2093"/>
                      <a:pt x="5803" y="2093"/>
                      <a:pt x="5841" y="2112"/>
                    </a:cubicBezTo>
                    <a:cubicBezTo>
                      <a:pt x="5917" y="2074"/>
                      <a:pt x="6011" y="2036"/>
                      <a:pt x="6087" y="1999"/>
                    </a:cubicBezTo>
                    <a:lnTo>
                      <a:pt x="6125" y="1999"/>
                    </a:lnTo>
                    <a:cubicBezTo>
                      <a:pt x="5803" y="1356"/>
                      <a:pt x="5350" y="808"/>
                      <a:pt x="4764" y="373"/>
                    </a:cubicBezTo>
                    <a:cubicBezTo>
                      <a:pt x="4366" y="108"/>
                      <a:pt x="3958" y="0"/>
                      <a:pt x="3545" y="0"/>
                    </a:cubicBez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1"/>
              <p:cNvSpPr/>
              <p:nvPr/>
            </p:nvSpPr>
            <p:spPr>
              <a:xfrm>
                <a:off x="2059647" y="1812803"/>
                <a:ext cx="174049" cy="339563"/>
              </a:xfrm>
              <a:custGeom>
                <a:rect b="b" l="l" r="r" t="t"/>
                <a:pathLst>
                  <a:path extrusionOk="0" h="6087" w="3120">
                    <a:moveTo>
                      <a:pt x="2118" y="1"/>
                    </a:moveTo>
                    <a:cubicBezTo>
                      <a:pt x="1192" y="700"/>
                      <a:pt x="454" y="1607"/>
                      <a:pt x="190" y="2817"/>
                    </a:cubicBezTo>
                    <a:cubicBezTo>
                      <a:pt x="1" y="3894"/>
                      <a:pt x="76" y="5028"/>
                      <a:pt x="417" y="6087"/>
                    </a:cubicBezTo>
                    <a:cubicBezTo>
                      <a:pt x="719" y="5350"/>
                      <a:pt x="1135" y="4669"/>
                      <a:pt x="1645" y="4045"/>
                    </a:cubicBezTo>
                    <a:cubicBezTo>
                      <a:pt x="1418" y="3308"/>
                      <a:pt x="1362" y="2514"/>
                      <a:pt x="1475" y="1740"/>
                    </a:cubicBezTo>
                    <a:cubicBezTo>
                      <a:pt x="1475" y="1716"/>
                      <a:pt x="1492" y="1705"/>
                      <a:pt x="1511" y="1705"/>
                    </a:cubicBezTo>
                    <a:cubicBezTo>
                      <a:pt x="1538" y="1705"/>
                      <a:pt x="1570" y="1725"/>
                      <a:pt x="1570" y="1758"/>
                    </a:cubicBezTo>
                    <a:cubicBezTo>
                      <a:pt x="1551" y="2458"/>
                      <a:pt x="1626" y="3176"/>
                      <a:pt x="1796" y="3875"/>
                    </a:cubicBezTo>
                    <a:cubicBezTo>
                      <a:pt x="2193" y="3403"/>
                      <a:pt x="2628" y="2968"/>
                      <a:pt x="3120" y="2590"/>
                    </a:cubicBezTo>
                    <a:cubicBezTo>
                      <a:pt x="2628" y="1872"/>
                      <a:pt x="2439" y="983"/>
                      <a:pt x="2552" y="114"/>
                    </a:cubicBezTo>
                    <a:lnTo>
                      <a:pt x="2118" y="1"/>
                    </a:ln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1"/>
              <p:cNvSpPr/>
              <p:nvPr/>
            </p:nvSpPr>
            <p:spPr>
              <a:xfrm>
                <a:off x="4926616" y="2926273"/>
                <a:ext cx="501953" cy="452472"/>
              </a:xfrm>
              <a:custGeom>
                <a:rect b="b" l="l" r="r" t="t"/>
                <a:pathLst>
                  <a:path extrusionOk="0" h="8111" w="8998">
                    <a:moveTo>
                      <a:pt x="7826" y="0"/>
                    </a:moveTo>
                    <a:lnTo>
                      <a:pt x="7826" y="0"/>
                    </a:lnTo>
                    <a:cubicBezTo>
                      <a:pt x="7863" y="189"/>
                      <a:pt x="7901" y="397"/>
                      <a:pt x="7939" y="586"/>
                    </a:cubicBezTo>
                    <a:cubicBezTo>
                      <a:pt x="7977" y="624"/>
                      <a:pt x="7996" y="662"/>
                      <a:pt x="8015" y="700"/>
                    </a:cubicBezTo>
                    <a:cubicBezTo>
                      <a:pt x="8997" y="2325"/>
                      <a:pt x="8582" y="5160"/>
                      <a:pt x="7712" y="6578"/>
                    </a:cubicBezTo>
                    <a:cubicBezTo>
                      <a:pt x="7580" y="6786"/>
                      <a:pt x="7429" y="6975"/>
                      <a:pt x="7259" y="7145"/>
                    </a:cubicBezTo>
                    <a:cubicBezTo>
                      <a:pt x="6694" y="7693"/>
                      <a:pt x="5983" y="7833"/>
                      <a:pt x="5203" y="7833"/>
                    </a:cubicBezTo>
                    <a:cubicBezTo>
                      <a:pt x="5095" y="7833"/>
                      <a:pt x="4987" y="7830"/>
                      <a:pt x="4877" y="7825"/>
                    </a:cubicBezTo>
                    <a:cubicBezTo>
                      <a:pt x="5009" y="7561"/>
                      <a:pt x="5142" y="7296"/>
                      <a:pt x="5236" y="7013"/>
                    </a:cubicBezTo>
                    <a:cubicBezTo>
                      <a:pt x="5255" y="7013"/>
                      <a:pt x="5274" y="7032"/>
                      <a:pt x="5293" y="7032"/>
                    </a:cubicBezTo>
                    <a:cubicBezTo>
                      <a:pt x="5567" y="7079"/>
                      <a:pt x="5846" y="7103"/>
                      <a:pt x="6124" y="7103"/>
                    </a:cubicBezTo>
                    <a:cubicBezTo>
                      <a:pt x="6403" y="7103"/>
                      <a:pt x="6682" y="7079"/>
                      <a:pt x="6956" y="7032"/>
                    </a:cubicBezTo>
                    <a:cubicBezTo>
                      <a:pt x="7013" y="7032"/>
                      <a:pt x="6994" y="6937"/>
                      <a:pt x="6937" y="6937"/>
                    </a:cubicBezTo>
                    <a:cubicBezTo>
                      <a:pt x="6408" y="6937"/>
                      <a:pt x="5860" y="6918"/>
                      <a:pt x="5331" y="6843"/>
                    </a:cubicBezTo>
                    <a:lnTo>
                      <a:pt x="5293" y="6843"/>
                    </a:lnTo>
                    <a:cubicBezTo>
                      <a:pt x="5350" y="6710"/>
                      <a:pt x="5387" y="6578"/>
                      <a:pt x="5425" y="6446"/>
                    </a:cubicBezTo>
                    <a:lnTo>
                      <a:pt x="5425" y="6446"/>
                    </a:lnTo>
                    <a:cubicBezTo>
                      <a:pt x="5293" y="6521"/>
                      <a:pt x="5161" y="6578"/>
                      <a:pt x="5028" y="6635"/>
                    </a:cubicBezTo>
                    <a:cubicBezTo>
                      <a:pt x="4934" y="7032"/>
                      <a:pt x="4820" y="7410"/>
                      <a:pt x="4726" y="7807"/>
                    </a:cubicBezTo>
                    <a:cubicBezTo>
                      <a:pt x="4480" y="7788"/>
                      <a:pt x="4272" y="7769"/>
                      <a:pt x="4026" y="7750"/>
                    </a:cubicBezTo>
                    <a:cubicBezTo>
                      <a:pt x="2703" y="7636"/>
                      <a:pt x="1361" y="7485"/>
                      <a:pt x="19" y="7447"/>
                    </a:cubicBezTo>
                    <a:lnTo>
                      <a:pt x="0" y="7542"/>
                    </a:lnTo>
                    <a:cubicBezTo>
                      <a:pt x="870" y="7693"/>
                      <a:pt x="1739" y="7769"/>
                      <a:pt x="2590" y="7863"/>
                    </a:cubicBezTo>
                    <a:cubicBezTo>
                      <a:pt x="3486" y="7953"/>
                      <a:pt x="4433" y="8110"/>
                      <a:pt x="5334" y="8110"/>
                    </a:cubicBezTo>
                    <a:cubicBezTo>
                      <a:pt x="5384" y="8110"/>
                      <a:pt x="5433" y="8110"/>
                      <a:pt x="5482" y="8109"/>
                    </a:cubicBezTo>
                    <a:cubicBezTo>
                      <a:pt x="6673" y="8090"/>
                      <a:pt x="7542" y="7429"/>
                      <a:pt x="8052" y="6427"/>
                    </a:cubicBezTo>
                    <a:cubicBezTo>
                      <a:pt x="8052" y="6049"/>
                      <a:pt x="8279" y="5652"/>
                      <a:pt x="8506" y="5293"/>
                    </a:cubicBezTo>
                    <a:cubicBezTo>
                      <a:pt x="8884" y="3856"/>
                      <a:pt x="8979" y="1928"/>
                      <a:pt x="8298" y="643"/>
                    </a:cubicBezTo>
                    <a:lnTo>
                      <a:pt x="8317" y="624"/>
                    </a:lnTo>
                    <a:lnTo>
                      <a:pt x="8260" y="530"/>
                    </a:lnTo>
                    <a:lnTo>
                      <a:pt x="8241" y="548"/>
                    </a:lnTo>
                    <a:cubicBezTo>
                      <a:pt x="8128" y="359"/>
                      <a:pt x="7977" y="170"/>
                      <a:pt x="78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1"/>
              <p:cNvSpPr/>
              <p:nvPr/>
            </p:nvSpPr>
            <p:spPr>
              <a:xfrm>
                <a:off x="5296695" y="3215073"/>
                <a:ext cx="45130" cy="13890"/>
              </a:xfrm>
              <a:custGeom>
                <a:rect b="b" l="l" r="r" t="t"/>
                <a:pathLst>
                  <a:path extrusionOk="0" h="249" w="809">
                    <a:moveTo>
                      <a:pt x="718" y="0"/>
                    </a:moveTo>
                    <a:cubicBezTo>
                      <a:pt x="712" y="0"/>
                      <a:pt x="706" y="1"/>
                      <a:pt x="700" y="2"/>
                    </a:cubicBezTo>
                    <a:cubicBezTo>
                      <a:pt x="530" y="40"/>
                      <a:pt x="341" y="59"/>
                      <a:pt x="152" y="78"/>
                    </a:cubicBezTo>
                    <a:cubicBezTo>
                      <a:pt x="114" y="135"/>
                      <a:pt x="58" y="191"/>
                      <a:pt x="1" y="248"/>
                    </a:cubicBezTo>
                    <a:cubicBezTo>
                      <a:pt x="247" y="229"/>
                      <a:pt x="492" y="191"/>
                      <a:pt x="738" y="135"/>
                    </a:cubicBezTo>
                    <a:cubicBezTo>
                      <a:pt x="809" y="117"/>
                      <a:pt x="797" y="0"/>
                      <a:pt x="718" y="0"/>
                    </a:cubicBezTo>
                    <a:close/>
                  </a:path>
                </a:pathLst>
              </a:custGeom>
              <a:solidFill>
                <a:srgbClr val="4929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1"/>
              <p:cNvSpPr/>
              <p:nvPr/>
            </p:nvSpPr>
            <p:spPr>
              <a:xfrm>
                <a:off x="5344168" y="3143389"/>
                <a:ext cx="28506" cy="9651"/>
              </a:xfrm>
              <a:custGeom>
                <a:rect b="b" l="l" r="r" t="t"/>
                <a:pathLst>
                  <a:path extrusionOk="0" h="173" w="511">
                    <a:moveTo>
                      <a:pt x="432" y="0"/>
                    </a:moveTo>
                    <a:cubicBezTo>
                      <a:pt x="427" y="0"/>
                      <a:pt x="422" y="1"/>
                      <a:pt x="416" y="2"/>
                    </a:cubicBezTo>
                    <a:cubicBezTo>
                      <a:pt x="303" y="2"/>
                      <a:pt x="189" y="21"/>
                      <a:pt x="57" y="21"/>
                    </a:cubicBezTo>
                    <a:lnTo>
                      <a:pt x="0" y="172"/>
                    </a:lnTo>
                    <a:cubicBezTo>
                      <a:pt x="133" y="172"/>
                      <a:pt x="284" y="172"/>
                      <a:pt x="416" y="153"/>
                    </a:cubicBezTo>
                    <a:cubicBezTo>
                      <a:pt x="505" y="135"/>
                      <a:pt x="510" y="0"/>
                      <a:pt x="432" y="0"/>
                    </a:cubicBezTo>
                    <a:close/>
                  </a:path>
                </a:pathLst>
              </a:custGeom>
              <a:solidFill>
                <a:srgbClr val="4929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1"/>
              <p:cNvSpPr/>
              <p:nvPr/>
            </p:nvSpPr>
            <p:spPr>
              <a:xfrm>
                <a:off x="5221831" y="2965267"/>
                <a:ext cx="206739" cy="359646"/>
              </a:xfrm>
              <a:custGeom>
                <a:rect b="b" l="l" r="r" t="t"/>
                <a:pathLst>
                  <a:path extrusionOk="0" h="6447" w="3706">
                    <a:moveTo>
                      <a:pt x="2723" y="1"/>
                    </a:moveTo>
                    <a:lnTo>
                      <a:pt x="2666" y="20"/>
                    </a:lnTo>
                    <a:cubicBezTo>
                      <a:pt x="2798" y="965"/>
                      <a:pt x="2704" y="1929"/>
                      <a:pt x="2401" y="2836"/>
                    </a:cubicBezTo>
                    <a:cubicBezTo>
                      <a:pt x="2364" y="2949"/>
                      <a:pt x="2307" y="3082"/>
                      <a:pt x="2250" y="3214"/>
                    </a:cubicBezTo>
                    <a:cubicBezTo>
                      <a:pt x="2382" y="3214"/>
                      <a:pt x="2496" y="3214"/>
                      <a:pt x="2609" y="3195"/>
                    </a:cubicBezTo>
                    <a:cubicBezTo>
                      <a:pt x="2616" y="3194"/>
                      <a:pt x="2622" y="3193"/>
                      <a:pt x="2628" y="3193"/>
                    </a:cubicBezTo>
                    <a:cubicBezTo>
                      <a:pt x="2720" y="3193"/>
                      <a:pt x="2698" y="3328"/>
                      <a:pt x="2609" y="3346"/>
                    </a:cubicBezTo>
                    <a:cubicBezTo>
                      <a:pt x="2477" y="3365"/>
                      <a:pt x="2326" y="3365"/>
                      <a:pt x="2193" y="3365"/>
                    </a:cubicBezTo>
                    <a:cubicBezTo>
                      <a:pt x="2004" y="3800"/>
                      <a:pt x="1759" y="4178"/>
                      <a:pt x="1494" y="4556"/>
                    </a:cubicBezTo>
                    <a:cubicBezTo>
                      <a:pt x="1683" y="4537"/>
                      <a:pt x="1872" y="4518"/>
                      <a:pt x="2042" y="4480"/>
                    </a:cubicBezTo>
                    <a:cubicBezTo>
                      <a:pt x="2048" y="4479"/>
                      <a:pt x="2054" y="4478"/>
                      <a:pt x="2060" y="4478"/>
                    </a:cubicBezTo>
                    <a:cubicBezTo>
                      <a:pt x="2139" y="4478"/>
                      <a:pt x="2151" y="4595"/>
                      <a:pt x="2080" y="4613"/>
                    </a:cubicBezTo>
                    <a:cubicBezTo>
                      <a:pt x="1834" y="4669"/>
                      <a:pt x="1589" y="4707"/>
                      <a:pt x="1343" y="4726"/>
                    </a:cubicBezTo>
                    <a:cubicBezTo>
                      <a:pt x="1022" y="5142"/>
                      <a:pt x="606" y="5501"/>
                      <a:pt x="133" y="5766"/>
                    </a:cubicBezTo>
                    <a:cubicBezTo>
                      <a:pt x="95" y="5879"/>
                      <a:pt x="58" y="6011"/>
                      <a:pt x="1" y="6144"/>
                    </a:cubicBezTo>
                    <a:lnTo>
                      <a:pt x="39" y="6144"/>
                    </a:lnTo>
                    <a:cubicBezTo>
                      <a:pt x="477" y="6206"/>
                      <a:pt x="928" y="6243"/>
                      <a:pt x="1371" y="6243"/>
                    </a:cubicBezTo>
                    <a:cubicBezTo>
                      <a:pt x="1463" y="6243"/>
                      <a:pt x="1554" y="6241"/>
                      <a:pt x="1645" y="6238"/>
                    </a:cubicBezTo>
                    <a:cubicBezTo>
                      <a:pt x="1702" y="6238"/>
                      <a:pt x="1721" y="6314"/>
                      <a:pt x="1664" y="6333"/>
                    </a:cubicBezTo>
                    <a:lnTo>
                      <a:pt x="1967" y="6446"/>
                    </a:lnTo>
                    <a:cubicBezTo>
                      <a:pt x="2137" y="6276"/>
                      <a:pt x="2288" y="6087"/>
                      <a:pt x="2420" y="5879"/>
                    </a:cubicBezTo>
                    <a:cubicBezTo>
                      <a:pt x="3271" y="4461"/>
                      <a:pt x="3705" y="1626"/>
                      <a:pt x="27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1"/>
              <p:cNvSpPr/>
              <p:nvPr/>
            </p:nvSpPr>
            <p:spPr>
              <a:xfrm>
                <a:off x="3204749" y="2470788"/>
                <a:ext cx="294266" cy="191956"/>
              </a:xfrm>
              <a:custGeom>
                <a:rect b="b" l="l" r="r" t="t"/>
                <a:pathLst>
                  <a:path extrusionOk="0" h="3441" w="5275">
                    <a:moveTo>
                      <a:pt x="1" y="0"/>
                    </a:moveTo>
                    <a:lnTo>
                      <a:pt x="1" y="0"/>
                    </a:lnTo>
                    <a:cubicBezTo>
                      <a:pt x="38" y="151"/>
                      <a:pt x="57" y="321"/>
                      <a:pt x="38" y="491"/>
                    </a:cubicBezTo>
                    <a:cubicBezTo>
                      <a:pt x="95" y="548"/>
                      <a:pt x="152" y="624"/>
                      <a:pt x="209" y="680"/>
                    </a:cubicBezTo>
                    <a:cubicBezTo>
                      <a:pt x="1078" y="1493"/>
                      <a:pt x="2042" y="2193"/>
                      <a:pt x="3100" y="2722"/>
                    </a:cubicBezTo>
                    <a:cubicBezTo>
                      <a:pt x="3705" y="2968"/>
                      <a:pt x="4310" y="3157"/>
                      <a:pt x="4991" y="3346"/>
                    </a:cubicBezTo>
                    <a:cubicBezTo>
                      <a:pt x="5085" y="3383"/>
                      <a:pt x="5180" y="3402"/>
                      <a:pt x="5274" y="3440"/>
                    </a:cubicBezTo>
                    <a:lnTo>
                      <a:pt x="5198" y="3402"/>
                    </a:lnTo>
                    <a:cubicBezTo>
                      <a:pt x="3365" y="2665"/>
                      <a:pt x="1305" y="160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1"/>
              <p:cNvSpPr/>
              <p:nvPr/>
            </p:nvSpPr>
            <p:spPr>
              <a:xfrm>
                <a:off x="3767790" y="2707986"/>
                <a:ext cx="224646" cy="38045"/>
              </a:xfrm>
              <a:custGeom>
                <a:rect b="b" l="l" r="r" t="t"/>
                <a:pathLst>
                  <a:path extrusionOk="0" h="682" w="4027">
                    <a:moveTo>
                      <a:pt x="3649" y="1"/>
                    </a:moveTo>
                    <a:cubicBezTo>
                      <a:pt x="3479" y="39"/>
                      <a:pt x="3290" y="58"/>
                      <a:pt x="3120" y="76"/>
                    </a:cubicBezTo>
                    <a:cubicBezTo>
                      <a:pt x="2874" y="171"/>
                      <a:pt x="2666" y="247"/>
                      <a:pt x="2439" y="341"/>
                    </a:cubicBezTo>
                    <a:cubicBezTo>
                      <a:pt x="2401" y="341"/>
                      <a:pt x="2382" y="360"/>
                      <a:pt x="2364" y="379"/>
                    </a:cubicBezTo>
                    <a:cubicBezTo>
                      <a:pt x="2089" y="392"/>
                      <a:pt x="1812" y="398"/>
                      <a:pt x="1534" y="398"/>
                    </a:cubicBezTo>
                    <a:cubicBezTo>
                      <a:pt x="1026" y="398"/>
                      <a:pt x="514" y="378"/>
                      <a:pt x="1" y="341"/>
                    </a:cubicBezTo>
                    <a:lnTo>
                      <a:pt x="1" y="341"/>
                    </a:lnTo>
                    <a:cubicBezTo>
                      <a:pt x="247" y="379"/>
                      <a:pt x="473" y="417"/>
                      <a:pt x="700" y="454"/>
                    </a:cubicBezTo>
                    <a:lnTo>
                      <a:pt x="1211" y="549"/>
                    </a:lnTo>
                    <a:lnTo>
                      <a:pt x="1551" y="587"/>
                    </a:lnTo>
                    <a:lnTo>
                      <a:pt x="1834" y="625"/>
                    </a:lnTo>
                    <a:cubicBezTo>
                      <a:pt x="2004" y="606"/>
                      <a:pt x="2193" y="606"/>
                      <a:pt x="2364" y="587"/>
                    </a:cubicBezTo>
                    <a:cubicBezTo>
                      <a:pt x="2377" y="614"/>
                      <a:pt x="2412" y="632"/>
                      <a:pt x="2444" y="632"/>
                    </a:cubicBezTo>
                    <a:cubicBezTo>
                      <a:pt x="2455" y="632"/>
                      <a:pt x="2467" y="630"/>
                      <a:pt x="2477" y="625"/>
                    </a:cubicBezTo>
                    <a:cubicBezTo>
                      <a:pt x="2477" y="652"/>
                      <a:pt x="2507" y="670"/>
                      <a:pt x="2539" y="670"/>
                    </a:cubicBezTo>
                    <a:cubicBezTo>
                      <a:pt x="2550" y="670"/>
                      <a:pt x="2561" y="667"/>
                      <a:pt x="2572" y="662"/>
                    </a:cubicBezTo>
                    <a:cubicBezTo>
                      <a:pt x="2739" y="532"/>
                      <a:pt x="2938" y="466"/>
                      <a:pt x="3137" y="466"/>
                    </a:cubicBezTo>
                    <a:cubicBezTo>
                      <a:pt x="3344" y="466"/>
                      <a:pt x="3551" y="537"/>
                      <a:pt x="3724" y="681"/>
                    </a:cubicBezTo>
                    <a:cubicBezTo>
                      <a:pt x="3724" y="625"/>
                      <a:pt x="3743" y="568"/>
                      <a:pt x="3762" y="511"/>
                    </a:cubicBezTo>
                    <a:cubicBezTo>
                      <a:pt x="3630" y="417"/>
                      <a:pt x="3460" y="360"/>
                      <a:pt x="3309" y="322"/>
                    </a:cubicBezTo>
                    <a:cubicBezTo>
                      <a:pt x="3517" y="247"/>
                      <a:pt x="3724" y="190"/>
                      <a:pt x="3951" y="114"/>
                    </a:cubicBezTo>
                    <a:cubicBezTo>
                      <a:pt x="3970" y="76"/>
                      <a:pt x="3989" y="39"/>
                      <a:pt x="4027" y="1"/>
                    </a:cubicBezTo>
                    <a:lnTo>
                      <a:pt x="4027" y="1"/>
                    </a:lnTo>
                    <a:cubicBezTo>
                      <a:pt x="3961" y="10"/>
                      <a:pt x="3895" y="15"/>
                      <a:pt x="3831" y="15"/>
                    </a:cubicBezTo>
                    <a:cubicBezTo>
                      <a:pt x="3767" y="15"/>
                      <a:pt x="3706" y="10"/>
                      <a:pt x="36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1"/>
              <p:cNvSpPr/>
              <p:nvPr/>
            </p:nvSpPr>
            <p:spPr>
              <a:xfrm>
                <a:off x="2033316" y="1891907"/>
                <a:ext cx="2920735" cy="2170204"/>
              </a:xfrm>
              <a:custGeom>
                <a:rect b="b" l="l" r="r" t="t"/>
                <a:pathLst>
                  <a:path extrusionOk="0" h="38903" w="52357">
                    <a:moveTo>
                      <a:pt x="42976" y="13788"/>
                    </a:moveTo>
                    <a:cubicBezTo>
                      <a:pt x="43392" y="13788"/>
                      <a:pt x="43798" y="13953"/>
                      <a:pt x="44097" y="14252"/>
                    </a:cubicBezTo>
                    <a:cubicBezTo>
                      <a:pt x="44513" y="14687"/>
                      <a:pt x="44437" y="15272"/>
                      <a:pt x="44664" y="15802"/>
                    </a:cubicBezTo>
                    <a:cubicBezTo>
                      <a:pt x="44759" y="16028"/>
                      <a:pt x="44910" y="16218"/>
                      <a:pt x="45099" y="16369"/>
                    </a:cubicBezTo>
                    <a:cubicBezTo>
                      <a:pt x="45968" y="17106"/>
                      <a:pt x="45779" y="18032"/>
                      <a:pt x="44815" y="18542"/>
                    </a:cubicBezTo>
                    <a:lnTo>
                      <a:pt x="44815" y="18523"/>
                    </a:lnTo>
                    <a:cubicBezTo>
                      <a:pt x="44267" y="17881"/>
                      <a:pt x="43870" y="17163"/>
                      <a:pt x="43606" y="16369"/>
                    </a:cubicBezTo>
                    <a:cubicBezTo>
                      <a:pt x="43341" y="15669"/>
                      <a:pt x="43228" y="14819"/>
                      <a:pt x="42736" y="14195"/>
                    </a:cubicBezTo>
                    <a:cubicBezTo>
                      <a:pt x="42642" y="14082"/>
                      <a:pt x="42528" y="13987"/>
                      <a:pt x="42415" y="13893"/>
                    </a:cubicBezTo>
                    <a:cubicBezTo>
                      <a:pt x="42598" y="13822"/>
                      <a:pt x="42788" y="13788"/>
                      <a:pt x="42976" y="13788"/>
                    </a:cubicBezTo>
                    <a:close/>
                    <a:moveTo>
                      <a:pt x="889" y="0"/>
                    </a:moveTo>
                    <a:cubicBezTo>
                      <a:pt x="813" y="151"/>
                      <a:pt x="737" y="303"/>
                      <a:pt x="662" y="454"/>
                    </a:cubicBezTo>
                    <a:cubicBezTo>
                      <a:pt x="0" y="2004"/>
                      <a:pt x="265" y="3762"/>
                      <a:pt x="794" y="5311"/>
                    </a:cubicBezTo>
                    <a:cubicBezTo>
                      <a:pt x="1872" y="8430"/>
                      <a:pt x="4045" y="11190"/>
                      <a:pt x="6635" y="13212"/>
                    </a:cubicBezTo>
                    <a:cubicBezTo>
                      <a:pt x="9545" y="15499"/>
                      <a:pt x="13118" y="16860"/>
                      <a:pt x="16822" y="17087"/>
                    </a:cubicBezTo>
                    <a:lnTo>
                      <a:pt x="16690" y="17314"/>
                    </a:lnTo>
                    <a:cubicBezTo>
                      <a:pt x="16804" y="17276"/>
                      <a:pt x="16917" y="17238"/>
                      <a:pt x="17030" y="17219"/>
                    </a:cubicBezTo>
                    <a:cubicBezTo>
                      <a:pt x="17314" y="16747"/>
                      <a:pt x="17597" y="16293"/>
                      <a:pt x="17900" y="15839"/>
                    </a:cubicBezTo>
                    <a:cubicBezTo>
                      <a:pt x="18713" y="16860"/>
                      <a:pt x="20433" y="17503"/>
                      <a:pt x="21378" y="17956"/>
                    </a:cubicBezTo>
                    <a:cubicBezTo>
                      <a:pt x="25837" y="20020"/>
                      <a:pt x="30674" y="21096"/>
                      <a:pt x="35591" y="21096"/>
                    </a:cubicBezTo>
                    <a:cubicBezTo>
                      <a:pt x="35717" y="21096"/>
                      <a:pt x="35843" y="21095"/>
                      <a:pt x="35969" y="21094"/>
                    </a:cubicBezTo>
                    <a:cubicBezTo>
                      <a:pt x="36461" y="22474"/>
                      <a:pt x="37274" y="23702"/>
                      <a:pt x="38294" y="24742"/>
                    </a:cubicBezTo>
                    <a:cubicBezTo>
                      <a:pt x="39863" y="26254"/>
                      <a:pt x="41829" y="27313"/>
                      <a:pt x="43965" y="27785"/>
                    </a:cubicBezTo>
                    <a:cubicBezTo>
                      <a:pt x="44116" y="29732"/>
                      <a:pt x="43965" y="31679"/>
                      <a:pt x="43568" y="33569"/>
                    </a:cubicBezTo>
                    <a:lnTo>
                      <a:pt x="43530" y="33739"/>
                    </a:lnTo>
                    <a:cubicBezTo>
                      <a:pt x="43303" y="34646"/>
                      <a:pt x="42963" y="35535"/>
                      <a:pt x="42226" y="36139"/>
                    </a:cubicBezTo>
                    <a:cubicBezTo>
                      <a:pt x="41867" y="36442"/>
                      <a:pt x="41451" y="36669"/>
                      <a:pt x="41035" y="36858"/>
                    </a:cubicBezTo>
                    <a:cubicBezTo>
                      <a:pt x="41186" y="36121"/>
                      <a:pt x="41111" y="35346"/>
                      <a:pt x="40827" y="34646"/>
                    </a:cubicBezTo>
                    <a:cubicBezTo>
                      <a:pt x="40808" y="34627"/>
                      <a:pt x="40789" y="34627"/>
                      <a:pt x="40770" y="34627"/>
                    </a:cubicBezTo>
                    <a:cubicBezTo>
                      <a:pt x="40752" y="34646"/>
                      <a:pt x="40733" y="34665"/>
                      <a:pt x="40733" y="34684"/>
                    </a:cubicBezTo>
                    <a:cubicBezTo>
                      <a:pt x="40941" y="35421"/>
                      <a:pt x="40959" y="36196"/>
                      <a:pt x="40789" y="36952"/>
                    </a:cubicBezTo>
                    <a:cubicBezTo>
                      <a:pt x="40373" y="37122"/>
                      <a:pt x="39939" y="37274"/>
                      <a:pt x="39504" y="37406"/>
                    </a:cubicBezTo>
                    <a:cubicBezTo>
                      <a:pt x="38880" y="37595"/>
                      <a:pt x="38257" y="37765"/>
                      <a:pt x="37614" y="37916"/>
                    </a:cubicBezTo>
                    <a:cubicBezTo>
                      <a:pt x="37916" y="37236"/>
                      <a:pt x="37879" y="36461"/>
                      <a:pt x="37557" y="35799"/>
                    </a:cubicBezTo>
                    <a:cubicBezTo>
                      <a:pt x="37557" y="35780"/>
                      <a:pt x="37538" y="35780"/>
                      <a:pt x="37519" y="35780"/>
                    </a:cubicBezTo>
                    <a:cubicBezTo>
                      <a:pt x="37463" y="35780"/>
                      <a:pt x="37444" y="35818"/>
                      <a:pt x="37444" y="35856"/>
                    </a:cubicBezTo>
                    <a:cubicBezTo>
                      <a:pt x="37689" y="36517"/>
                      <a:pt x="37689" y="37236"/>
                      <a:pt x="37425" y="37897"/>
                    </a:cubicBezTo>
                    <a:cubicBezTo>
                      <a:pt x="37425" y="37916"/>
                      <a:pt x="37425" y="37935"/>
                      <a:pt x="37425" y="37954"/>
                    </a:cubicBezTo>
                    <a:cubicBezTo>
                      <a:pt x="36595" y="38143"/>
                      <a:pt x="35746" y="38294"/>
                      <a:pt x="34898" y="38388"/>
                    </a:cubicBezTo>
                    <a:lnTo>
                      <a:pt x="34898" y="38388"/>
                    </a:lnTo>
                    <a:cubicBezTo>
                      <a:pt x="34911" y="38385"/>
                      <a:pt x="34909" y="38370"/>
                      <a:pt x="34892" y="38370"/>
                    </a:cubicBezTo>
                    <a:cubicBezTo>
                      <a:pt x="35043" y="37614"/>
                      <a:pt x="34854" y="36858"/>
                      <a:pt x="34401" y="36234"/>
                    </a:cubicBezTo>
                    <a:cubicBezTo>
                      <a:pt x="34401" y="36215"/>
                      <a:pt x="34363" y="36215"/>
                      <a:pt x="34344" y="36215"/>
                    </a:cubicBezTo>
                    <a:cubicBezTo>
                      <a:pt x="34306" y="36215"/>
                      <a:pt x="34268" y="36253"/>
                      <a:pt x="34287" y="36310"/>
                    </a:cubicBezTo>
                    <a:cubicBezTo>
                      <a:pt x="34646" y="36933"/>
                      <a:pt x="34798" y="37633"/>
                      <a:pt x="34741" y="38351"/>
                    </a:cubicBezTo>
                    <a:cubicBezTo>
                      <a:pt x="34741" y="38370"/>
                      <a:pt x="34741" y="38408"/>
                      <a:pt x="34760" y="38427"/>
                    </a:cubicBezTo>
                    <a:cubicBezTo>
                      <a:pt x="33553" y="38562"/>
                      <a:pt x="32347" y="38637"/>
                      <a:pt x="31127" y="38637"/>
                    </a:cubicBezTo>
                    <a:cubicBezTo>
                      <a:pt x="30990" y="38637"/>
                      <a:pt x="30852" y="38636"/>
                      <a:pt x="30715" y="38634"/>
                    </a:cubicBezTo>
                    <a:cubicBezTo>
                      <a:pt x="30734" y="38634"/>
                      <a:pt x="30734" y="38616"/>
                      <a:pt x="30734" y="38616"/>
                    </a:cubicBezTo>
                    <a:cubicBezTo>
                      <a:pt x="30998" y="37992"/>
                      <a:pt x="30923" y="37292"/>
                      <a:pt x="30545" y="36763"/>
                    </a:cubicBezTo>
                    <a:cubicBezTo>
                      <a:pt x="30533" y="36740"/>
                      <a:pt x="30515" y="36731"/>
                      <a:pt x="30496" y="36731"/>
                    </a:cubicBezTo>
                    <a:cubicBezTo>
                      <a:pt x="30452" y="36731"/>
                      <a:pt x="30405" y="36780"/>
                      <a:pt x="30431" y="36820"/>
                    </a:cubicBezTo>
                    <a:cubicBezTo>
                      <a:pt x="30753" y="37330"/>
                      <a:pt x="30791" y="37973"/>
                      <a:pt x="30564" y="38540"/>
                    </a:cubicBezTo>
                    <a:cubicBezTo>
                      <a:pt x="30545" y="38559"/>
                      <a:pt x="30545" y="38616"/>
                      <a:pt x="30583" y="38634"/>
                    </a:cubicBezTo>
                    <a:cubicBezTo>
                      <a:pt x="29789" y="38616"/>
                      <a:pt x="28995" y="38578"/>
                      <a:pt x="28201" y="38521"/>
                    </a:cubicBezTo>
                    <a:lnTo>
                      <a:pt x="27918" y="38464"/>
                    </a:lnTo>
                    <a:cubicBezTo>
                      <a:pt x="27823" y="37803"/>
                      <a:pt x="27861" y="37141"/>
                      <a:pt x="28031" y="36499"/>
                    </a:cubicBezTo>
                    <a:cubicBezTo>
                      <a:pt x="28050" y="36461"/>
                      <a:pt x="28012" y="36404"/>
                      <a:pt x="27974" y="36404"/>
                    </a:cubicBezTo>
                    <a:cubicBezTo>
                      <a:pt x="27936" y="36404"/>
                      <a:pt x="27918" y="36423"/>
                      <a:pt x="27899" y="36461"/>
                    </a:cubicBezTo>
                    <a:cubicBezTo>
                      <a:pt x="27672" y="37103"/>
                      <a:pt x="27615" y="37784"/>
                      <a:pt x="27729" y="38445"/>
                    </a:cubicBezTo>
                    <a:cubicBezTo>
                      <a:pt x="26954" y="38370"/>
                      <a:pt x="26179" y="38294"/>
                      <a:pt x="25423" y="38181"/>
                    </a:cubicBezTo>
                    <a:cubicBezTo>
                      <a:pt x="25460" y="38143"/>
                      <a:pt x="25479" y="38105"/>
                      <a:pt x="25460" y="38067"/>
                    </a:cubicBezTo>
                    <a:cubicBezTo>
                      <a:pt x="25252" y="37387"/>
                      <a:pt x="25177" y="36669"/>
                      <a:pt x="25215" y="35950"/>
                    </a:cubicBezTo>
                    <a:cubicBezTo>
                      <a:pt x="25234" y="35913"/>
                      <a:pt x="25196" y="35875"/>
                      <a:pt x="25158" y="35875"/>
                    </a:cubicBezTo>
                    <a:cubicBezTo>
                      <a:pt x="25148" y="35870"/>
                      <a:pt x="25138" y="35867"/>
                      <a:pt x="25128" y="35867"/>
                    </a:cubicBezTo>
                    <a:cubicBezTo>
                      <a:pt x="25103" y="35867"/>
                      <a:pt x="25082" y="35885"/>
                      <a:pt x="25082" y="35913"/>
                    </a:cubicBezTo>
                    <a:cubicBezTo>
                      <a:pt x="24950" y="36650"/>
                      <a:pt x="25026" y="37406"/>
                      <a:pt x="25252" y="38124"/>
                    </a:cubicBezTo>
                    <a:cubicBezTo>
                      <a:pt x="25271" y="38124"/>
                      <a:pt x="25271" y="38143"/>
                      <a:pt x="25271" y="38143"/>
                    </a:cubicBezTo>
                    <a:cubicBezTo>
                      <a:pt x="24345" y="38011"/>
                      <a:pt x="23438" y="37859"/>
                      <a:pt x="22512" y="37670"/>
                    </a:cubicBezTo>
                    <a:lnTo>
                      <a:pt x="22493" y="37670"/>
                    </a:lnTo>
                    <a:cubicBezTo>
                      <a:pt x="21661" y="37500"/>
                      <a:pt x="20830" y="37311"/>
                      <a:pt x="19998" y="37103"/>
                    </a:cubicBezTo>
                    <a:cubicBezTo>
                      <a:pt x="19771" y="36385"/>
                      <a:pt x="19771" y="35591"/>
                      <a:pt x="20036" y="34873"/>
                    </a:cubicBezTo>
                    <a:cubicBezTo>
                      <a:pt x="20036" y="34846"/>
                      <a:pt x="19998" y="34820"/>
                      <a:pt x="19969" y="34820"/>
                    </a:cubicBezTo>
                    <a:cubicBezTo>
                      <a:pt x="19957" y="34820"/>
                      <a:pt x="19947" y="34824"/>
                      <a:pt x="19941" y="34835"/>
                    </a:cubicBezTo>
                    <a:cubicBezTo>
                      <a:pt x="19620" y="35535"/>
                      <a:pt x="19582" y="36310"/>
                      <a:pt x="19790" y="37047"/>
                    </a:cubicBezTo>
                    <a:cubicBezTo>
                      <a:pt x="19053" y="36858"/>
                      <a:pt x="18316" y="36612"/>
                      <a:pt x="17616" y="36310"/>
                    </a:cubicBezTo>
                    <a:lnTo>
                      <a:pt x="17389" y="36215"/>
                    </a:lnTo>
                    <a:cubicBezTo>
                      <a:pt x="17200" y="35270"/>
                      <a:pt x="17182" y="34306"/>
                      <a:pt x="17352" y="33380"/>
                    </a:cubicBezTo>
                    <a:cubicBezTo>
                      <a:pt x="17371" y="33342"/>
                      <a:pt x="17352" y="33304"/>
                      <a:pt x="17314" y="33285"/>
                    </a:cubicBezTo>
                    <a:cubicBezTo>
                      <a:pt x="17276" y="33285"/>
                      <a:pt x="17238" y="33304"/>
                      <a:pt x="17219" y="33342"/>
                    </a:cubicBezTo>
                    <a:cubicBezTo>
                      <a:pt x="16993" y="34249"/>
                      <a:pt x="16974" y="35194"/>
                      <a:pt x="17163" y="36102"/>
                    </a:cubicBezTo>
                    <a:cubicBezTo>
                      <a:pt x="16369" y="35743"/>
                      <a:pt x="15651" y="35213"/>
                      <a:pt x="15065" y="34552"/>
                    </a:cubicBezTo>
                    <a:cubicBezTo>
                      <a:pt x="15065" y="33928"/>
                      <a:pt x="15046" y="33323"/>
                      <a:pt x="15027" y="32699"/>
                    </a:cubicBezTo>
                    <a:cubicBezTo>
                      <a:pt x="15027" y="32662"/>
                      <a:pt x="15003" y="32643"/>
                      <a:pt x="14980" y="32643"/>
                    </a:cubicBezTo>
                    <a:cubicBezTo>
                      <a:pt x="14956" y="32643"/>
                      <a:pt x="14932" y="32662"/>
                      <a:pt x="14932" y="32699"/>
                    </a:cubicBezTo>
                    <a:cubicBezTo>
                      <a:pt x="14913" y="33248"/>
                      <a:pt x="14895" y="33796"/>
                      <a:pt x="14895" y="34344"/>
                    </a:cubicBezTo>
                    <a:cubicBezTo>
                      <a:pt x="14516" y="33871"/>
                      <a:pt x="14233" y="33342"/>
                      <a:pt x="14044" y="32775"/>
                    </a:cubicBezTo>
                    <a:cubicBezTo>
                      <a:pt x="13817" y="32038"/>
                      <a:pt x="13685" y="31282"/>
                      <a:pt x="13647" y="30507"/>
                    </a:cubicBezTo>
                    <a:lnTo>
                      <a:pt x="13723" y="30393"/>
                    </a:lnTo>
                    <a:lnTo>
                      <a:pt x="13647" y="30318"/>
                    </a:lnTo>
                    <a:cubicBezTo>
                      <a:pt x="13647" y="30129"/>
                      <a:pt x="13628" y="29921"/>
                      <a:pt x="13628" y="29732"/>
                    </a:cubicBezTo>
                    <a:lnTo>
                      <a:pt x="13326" y="29486"/>
                    </a:lnTo>
                    <a:lnTo>
                      <a:pt x="13326" y="29486"/>
                    </a:lnTo>
                    <a:cubicBezTo>
                      <a:pt x="13326" y="31433"/>
                      <a:pt x="13685" y="33361"/>
                      <a:pt x="14895" y="34797"/>
                    </a:cubicBezTo>
                    <a:cubicBezTo>
                      <a:pt x="14895" y="34797"/>
                      <a:pt x="14913" y="34816"/>
                      <a:pt x="14913" y="34816"/>
                    </a:cubicBezTo>
                    <a:cubicBezTo>
                      <a:pt x="15291" y="35251"/>
                      <a:pt x="15726" y="35629"/>
                      <a:pt x="16218" y="35932"/>
                    </a:cubicBezTo>
                    <a:cubicBezTo>
                      <a:pt x="16501" y="36102"/>
                      <a:pt x="16804" y="36253"/>
                      <a:pt x="17106" y="36404"/>
                    </a:cubicBezTo>
                    <a:cubicBezTo>
                      <a:pt x="17295" y="36480"/>
                      <a:pt x="17484" y="36555"/>
                      <a:pt x="17673" y="36631"/>
                    </a:cubicBezTo>
                    <a:lnTo>
                      <a:pt x="17692" y="36631"/>
                    </a:lnTo>
                    <a:cubicBezTo>
                      <a:pt x="17843" y="36688"/>
                      <a:pt x="17975" y="36744"/>
                      <a:pt x="18127" y="36820"/>
                    </a:cubicBezTo>
                    <a:cubicBezTo>
                      <a:pt x="19015" y="37141"/>
                      <a:pt x="19922" y="37387"/>
                      <a:pt x="20848" y="37595"/>
                    </a:cubicBezTo>
                    <a:cubicBezTo>
                      <a:pt x="22890" y="38086"/>
                      <a:pt x="24950" y="38445"/>
                      <a:pt x="27029" y="38672"/>
                    </a:cubicBezTo>
                    <a:cubicBezTo>
                      <a:pt x="28374" y="38821"/>
                      <a:pt x="29730" y="38903"/>
                      <a:pt x="31087" y="38903"/>
                    </a:cubicBezTo>
                    <a:cubicBezTo>
                      <a:pt x="33868" y="38903"/>
                      <a:pt x="36647" y="38559"/>
                      <a:pt x="39315" y="37746"/>
                    </a:cubicBezTo>
                    <a:cubicBezTo>
                      <a:pt x="39788" y="37614"/>
                      <a:pt x="40260" y="37444"/>
                      <a:pt x="40733" y="37274"/>
                    </a:cubicBezTo>
                    <a:lnTo>
                      <a:pt x="40733" y="37349"/>
                    </a:lnTo>
                    <a:lnTo>
                      <a:pt x="40997" y="37217"/>
                    </a:lnTo>
                    <a:cubicBezTo>
                      <a:pt x="40997" y="37198"/>
                      <a:pt x="40978" y="37179"/>
                      <a:pt x="40978" y="37179"/>
                    </a:cubicBezTo>
                    <a:cubicBezTo>
                      <a:pt x="42075" y="36706"/>
                      <a:pt x="43020" y="36026"/>
                      <a:pt x="43530" y="34816"/>
                    </a:cubicBezTo>
                    <a:cubicBezTo>
                      <a:pt x="44381" y="32699"/>
                      <a:pt x="44418" y="30091"/>
                      <a:pt x="44286" y="27842"/>
                    </a:cubicBezTo>
                    <a:lnTo>
                      <a:pt x="44286" y="27842"/>
                    </a:lnTo>
                    <a:cubicBezTo>
                      <a:pt x="45461" y="28094"/>
                      <a:pt x="46651" y="28226"/>
                      <a:pt x="47856" y="28226"/>
                    </a:cubicBezTo>
                    <a:cubicBezTo>
                      <a:pt x="48008" y="28226"/>
                      <a:pt x="48160" y="28224"/>
                      <a:pt x="48312" y="28220"/>
                    </a:cubicBezTo>
                    <a:cubicBezTo>
                      <a:pt x="49767" y="28182"/>
                      <a:pt x="51109" y="27880"/>
                      <a:pt x="51733" y="26424"/>
                    </a:cubicBezTo>
                    <a:cubicBezTo>
                      <a:pt x="51790" y="26311"/>
                      <a:pt x="51809" y="26216"/>
                      <a:pt x="51847" y="26103"/>
                    </a:cubicBezTo>
                    <a:lnTo>
                      <a:pt x="51865" y="26103"/>
                    </a:lnTo>
                    <a:lnTo>
                      <a:pt x="51865" y="25989"/>
                    </a:lnTo>
                    <a:cubicBezTo>
                      <a:pt x="52036" y="25460"/>
                      <a:pt x="52130" y="24912"/>
                      <a:pt x="52168" y="24364"/>
                    </a:cubicBezTo>
                    <a:cubicBezTo>
                      <a:pt x="52262" y="23494"/>
                      <a:pt x="52357" y="22531"/>
                      <a:pt x="51998" y="21718"/>
                    </a:cubicBezTo>
                    <a:cubicBezTo>
                      <a:pt x="51393" y="20357"/>
                      <a:pt x="49824" y="20017"/>
                      <a:pt x="48482" y="19865"/>
                    </a:cubicBezTo>
                    <a:cubicBezTo>
                      <a:pt x="47329" y="19752"/>
                      <a:pt x="46138" y="19676"/>
                      <a:pt x="45193" y="18901"/>
                    </a:cubicBezTo>
                    <a:cubicBezTo>
                      <a:pt x="45099" y="18807"/>
                      <a:pt x="45004" y="18731"/>
                      <a:pt x="44910" y="18637"/>
                    </a:cubicBezTo>
                    <a:cubicBezTo>
                      <a:pt x="45326" y="18467"/>
                      <a:pt x="45666" y="18164"/>
                      <a:pt x="45855" y="17786"/>
                    </a:cubicBezTo>
                    <a:cubicBezTo>
                      <a:pt x="45855" y="17408"/>
                      <a:pt x="45798" y="17049"/>
                      <a:pt x="45798" y="16690"/>
                    </a:cubicBezTo>
                    <a:cubicBezTo>
                      <a:pt x="45779" y="16633"/>
                      <a:pt x="45741" y="16577"/>
                      <a:pt x="45685" y="16520"/>
                    </a:cubicBezTo>
                    <a:cubicBezTo>
                      <a:pt x="45401" y="16161"/>
                      <a:pt x="44948" y="15877"/>
                      <a:pt x="44815" y="15386"/>
                    </a:cubicBezTo>
                    <a:cubicBezTo>
                      <a:pt x="44645" y="14724"/>
                      <a:pt x="44588" y="14176"/>
                      <a:pt x="43965" y="13779"/>
                    </a:cubicBezTo>
                    <a:cubicBezTo>
                      <a:pt x="43695" y="13609"/>
                      <a:pt x="43384" y="13524"/>
                      <a:pt x="43069" y="13524"/>
                    </a:cubicBezTo>
                    <a:cubicBezTo>
                      <a:pt x="42964" y="13524"/>
                      <a:pt x="42859" y="13534"/>
                      <a:pt x="42755" y="13552"/>
                    </a:cubicBezTo>
                    <a:lnTo>
                      <a:pt x="42868" y="13439"/>
                    </a:lnTo>
                    <a:lnTo>
                      <a:pt x="42868" y="13439"/>
                    </a:lnTo>
                    <a:lnTo>
                      <a:pt x="42453" y="13534"/>
                    </a:lnTo>
                    <a:lnTo>
                      <a:pt x="42358" y="13571"/>
                    </a:lnTo>
                    <a:lnTo>
                      <a:pt x="42339" y="13571"/>
                    </a:lnTo>
                    <a:lnTo>
                      <a:pt x="42245" y="13666"/>
                    </a:lnTo>
                    <a:cubicBezTo>
                      <a:pt x="42207" y="13685"/>
                      <a:pt x="42207" y="13723"/>
                      <a:pt x="42207" y="13741"/>
                    </a:cubicBezTo>
                    <a:cubicBezTo>
                      <a:pt x="42112" y="13704"/>
                      <a:pt x="42018" y="13685"/>
                      <a:pt x="41942" y="13666"/>
                    </a:cubicBezTo>
                    <a:cubicBezTo>
                      <a:pt x="41916" y="13669"/>
                      <a:pt x="41890" y="13671"/>
                      <a:pt x="41865" y="13671"/>
                    </a:cubicBezTo>
                    <a:cubicBezTo>
                      <a:pt x="41740" y="13671"/>
                      <a:pt x="41620" y="13634"/>
                      <a:pt x="41526" y="13571"/>
                    </a:cubicBezTo>
                    <a:cubicBezTo>
                      <a:pt x="41305" y="13544"/>
                      <a:pt x="41074" y="13526"/>
                      <a:pt x="40847" y="13526"/>
                    </a:cubicBezTo>
                    <a:cubicBezTo>
                      <a:pt x="40764" y="13526"/>
                      <a:pt x="40681" y="13528"/>
                      <a:pt x="40600" y="13534"/>
                    </a:cubicBezTo>
                    <a:cubicBezTo>
                      <a:pt x="40128" y="13534"/>
                      <a:pt x="39674" y="13552"/>
                      <a:pt x="39220" y="13609"/>
                    </a:cubicBezTo>
                    <a:lnTo>
                      <a:pt x="39145" y="13647"/>
                    </a:lnTo>
                    <a:cubicBezTo>
                      <a:pt x="38940" y="13761"/>
                      <a:pt x="38721" y="13820"/>
                      <a:pt x="38501" y="13820"/>
                    </a:cubicBezTo>
                    <a:cubicBezTo>
                      <a:pt x="38356" y="13820"/>
                      <a:pt x="38210" y="13794"/>
                      <a:pt x="38068" y="13741"/>
                    </a:cubicBezTo>
                    <a:cubicBezTo>
                      <a:pt x="37671" y="13798"/>
                      <a:pt x="37293" y="13874"/>
                      <a:pt x="36915" y="13949"/>
                    </a:cubicBezTo>
                    <a:lnTo>
                      <a:pt x="36631" y="14082"/>
                    </a:lnTo>
                    <a:cubicBezTo>
                      <a:pt x="37233" y="13976"/>
                      <a:pt x="37822" y="13919"/>
                      <a:pt x="38419" y="13919"/>
                    </a:cubicBezTo>
                    <a:cubicBezTo>
                      <a:pt x="38572" y="13919"/>
                      <a:pt x="38726" y="13923"/>
                      <a:pt x="38880" y="13930"/>
                    </a:cubicBezTo>
                    <a:cubicBezTo>
                      <a:pt x="39145" y="13893"/>
                      <a:pt x="39428" y="13874"/>
                      <a:pt x="39693" y="13855"/>
                    </a:cubicBezTo>
                    <a:cubicBezTo>
                      <a:pt x="40041" y="13835"/>
                      <a:pt x="40427" y="13797"/>
                      <a:pt x="40809" y="13797"/>
                    </a:cubicBezTo>
                    <a:cubicBezTo>
                      <a:pt x="41527" y="13797"/>
                      <a:pt x="42228" y="13931"/>
                      <a:pt x="42623" y="14573"/>
                    </a:cubicBezTo>
                    <a:cubicBezTo>
                      <a:pt x="43076" y="15254"/>
                      <a:pt x="43190" y="16161"/>
                      <a:pt x="43492" y="16917"/>
                    </a:cubicBezTo>
                    <a:cubicBezTo>
                      <a:pt x="44021" y="18164"/>
                      <a:pt x="44815" y="19298"/>
                      <a:pt x="46138" y="19771"/>
                    </a:cubicBezTo>
                    <a:cubicBezTo>
                      <a:pt x="47745" y="20357"/>
                      <a:pt x="49824" y="19865"/>
                      <a:pt x="51185" y="21094"/>
                    </a:cubicBezTo>
                    <a:cubicBezTo>
                      <a:pt x="52017" y="21850"/>
                      <a:pt x="51998" y="22984"/>
                      <a:pt x="51903" y="24024"/>
                    </a:cubicBezTo>
                    <a:cubicBezTo>
                      <a:pt x="51828" y="24874"/>
                      <a:pt x="51752" y="25819"/>
                      <a:pt x="51317" y="26575"/>
                    </a:cubicBezTo>
                    <a:cubicBezTo>
                      <a:pt x="50699" y="27726"/>
                      <a:pt x="49383" y="27994"/>
                      <a:pt x="48077" y="27994"/>
                    </a:cubicBezTo>
                    <a:cubicBezTo>
                      <a:pt x="47387" y="27994"/>
                      <a:pt x="46700" y="27919"/>
                      <a:pt x="46119" y="27861"/>
                    </a:cubicBezTo>
                    <a:cubicBezTo>
                      <a:pt x="42453" y="27483"/>
                      <a:pt x="38842" y="25782"/>
                      <a:pt x="36915" y="22512"/>
                    </a:cubicBezTo>
                    <a:cubicBezTo>
                      <a:pt x="36423" y="21661"/>
                      <a:pt x="36064" y="20754"/>
                      <a:pt x="35875" y="19790"/>
                    </a:cubicBezTo>
                    <a:cubicBezTo>
                      <a:pt x="35667" y="18807"/>
                      <a:pt x="35818" y="17862"/>
                      <a:pt x="35743" y="16879"/>
                    </a:cubicBezTo>
                    <a:cubicBezTo>
                      <a:pt x="35667" y="16860"/>
                      <a:pt x="35591" y="16841"/>
                      <a:pt x="35497" y="16803"/>
                    </a:cubicBezTo>
                    <a:lnTo>
                      <a:pt x="35497" y="16803"/>
                    </a:lnTo>
                    <a:cubicBezTo>
                      <a:pt x="35535" y="17238"/>
                      <a:pt x="35478" y="17673"/>
                      <a:pt x="35478" y="18108"/>
                    </a:cubicBezTo>
                    <a:cubicBezTo>
                      <a:pt x="35459" y="18939"/>
                      <a:pt x="35573" y="19771"/>
                      <a:pt x="35799" y="20584"/>
                    </a:cubicBezTo>
                    <a:cubicBezTo>
                      <a:pt x="35818" y="20659"/>
                      <a:pt x="35856" y="20754"/>
                      <a:pt x="35875" y="20829"/>
                    </a:cubicBezTo>
                    <a:cubicBezTo>
                      <a:pt x="35824" y="20830"/>
                      <a:pt x="35773" y="20830"/>
                      <a:pt x="35722" y="20830"/>
                    </a:cubicBezTo>
                    <a:cubicBezTo>
                      <a:pt x="31502" y="20830"/>
                      <a:pt x="27303" y="20055"/>
                      <a:pt x="23362" y="18505"/>
                    </a:cubicBezTo>
                    <a:cubicBezTo>
                      <a:pt x="22323" y="18108"/>
                      <a:pt x="21321" y="17654"/>
                      <a:pt x="20338" y="17144"/>
                    </a:cubicBezTo>
                    <a:cubicBezTo>
                      <a:pt x="19393" y="16671"/>
                      <a:pt x="18127" y="16123"/>
                      <a:pt x="17786" y="15027"/>
                    </a:cubicBezTo>
                    <a:cubicBezTo>
                      <a:pt x="17673" y="14687"/>
                      <a:pt x="17711" y="14308"/>
                      <a:pt x="17900" y="14006"/>
                    </a:cubicBezTo>
                    <a:cubicBezTo>
                      <a:pt x="17919" y="13647"/>
                      <a:pt x="18108" y="13307"/>
                      <a:pt x="18391" y="13080"/>
                    </a:cubicBezTo>
                    <a:cubicBezTo>
                      <a:pt x="18448" y="12834"/>
                      <a:pt x="18467" y="12588"/>
                      <a:pt x="18448" y="12343"/>
                    </a:cubicBezTo>
                    <a:cubicBezTo>
                      <a:pt x="18240" y="11889"/>
                      <a:pt x="18183" y="11398"/>
                      <a:pt x="18297" y="10925"/>
                    </a:cubicBezTo>
                    <a:cubicBezTo>
                      <a:pt x="18032" y="10831"/>
                      <a:pt x="17768" y="10736"/>
                      <a:pt x="17522" y="10623"/>
                    </a:cubicBezTo>
                    <a:lnTo>
                      <a:pt x="17522" y="10642"/>
                    </a:lnTo>
                    <a:lnTo>
                      <a:pt x="17408" y="10868"/>
                    </a:lnTo>
                    <a:cubicBezTo>
                      <a:pt x="17673" y="10982"/>
                      <a:pt x="17957" y="11095"/>
                      <a:pt x="18221" y="11190"/>
                    </a:cubicBezTo>
                    <a:cubicBezTo>
                      <a:pt x="18146" y="11643"/>
                      <a:pt x="18221" y="12059"/>
                      <a:pt x="18221" y="12494"/>
                    </a:cubicBezTo>
                    <a:cubicBezTo>
                      <a:pt x="18202" y="13269"/>
                      <a:pt x="17597" y="13609"/>
                      <a:pt x="17484" y="14308"/>
                    </a:cubicBezTo>
                    <a:cubicBezTo>
                      <a:pt x="17408" y="14781"/>
                      <a:pt x="17522" y="15291"/>
                      <a:pt x="17824" y="15688"/>
                    </a:cubicBezTo>
                    <a:cubicBezTo>
                      <a:pt x="17786" y="15688"/>
                      <a:pt x="17768" y="15707"/>
                      <a:pt x="17768" y="15726"/>
                    </a:cubicBezTo>
                    <a:cubicBezTo>
                      <a:pt x="17484" y="16104"/>
                      <a:pt x="17219" y="16482"/>
                      <a:pt x="16974" y="16879"/>
                    </a:cubicBezTo>
                    <a:cubicBezTo>
                      <a:pt x="10585" y="16407"/>
                      <a:pt x="4612" y="12588"/>
                      <a:pt x="1739" y="6805"/>
                    </a:cubicBezTo>
                    <a:cubicBezTo>
                      <a:pt x="1418" y="6162"/>
                      <a:pt x="1134" y="5500"/>
                      <a:pt x="926" y="4820"/>
                    </a:cubicBezTo>
                    <a:cubicBezTo>
                      <a:pt x="964" y="4820"/>
                      <a:pt x="983" y="4801"/>
                      <a:pt x="1002" y="4782"/>
                    </a:cubicBezTo>
                    <a:cubicBezTo>
                      <a:pt x="1191" y="4423"/>
                      <a:pt x="1399" y="4064"/>
                      <a:pt x="1626" y="3743"/>
                    </a:cubicBezTo>
                    <a:cubicBezTo>
                      <a:pt x="1607" y="3629"/>
                      <a:pt x="1569" y="3535"/>
                      <a:pt x="1550" y="3421"/>
                    </a:cubicBezTo>
                    <a:cubicBezTo>
                      <a:pt x="1286" y="3818"/>
                      <a:pt x="1059" y="4234"/>
                      <a:pt x="889" y="4669"/>
                    </a:cubicBezTo>
                    <a:cubicBezTo>
                      <a:pt x="548" y="3610"/>
                      <a:pt x="473" y="2495"/>
                      <a:pt x="662" y="1399"/>
                    </a:cubicBezTo>
                    <a:cubicBezTo>
                      <a:pt x="737" y="1096"/>
                      <a:pt x="832" y="794"/>
                      <a:pt x="964" y="529"/>
                    </a:cubicBezTo>
                    <a:cubicBezTo>
                      <a:pt x="926" y="359"/>
                      <a:pt x="908" y="189"/>
                      <a:pt x="8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1"/>
              <p:cNvSpPr/>
              <p:nvPr/>
            </p:nvSpPr>
            <p:spPr>
              <a:xfrm>
                <a:off x="3098256" y="2391685"/>
                <a:ext cx="79159" cy="40109"/>
              </a:xfrm>
              <a:custGeom>
                <a:rect b="b" l="l" r="r" t="t"/>
                <a:pathLst>
                  <a:path extrusionOk="0" h="719" w="1419">
                    <a:moveTo>
                      <a:pt x="1040" y="0"/>
                    </a:moveTo>
                    <a:lnTo>
                      <a:pt x="776" y="57"/>
                    </a:lnTo>
                    <a:lnTo>
                      <a:pt x="813" y="152"/>
                    </a:lnTo>
                    <a:lnTo>
                      <a:pt x="757" y="152"/>
                    </a:lnTo>
                    <a:cubicBezTo>
                      <a:pt x="473" y="284"/>
                      <a:pt x="209" y="473"/>
                      <a:pt x="1" y="681"/>
                    </a:cubicBezTo>
                    <a:cubicBezTo>
                      <a:pt x="171" y="567"/>
                      <a:pt x="360" y="492"/>
                      <a:pt x="587" y="473"/>
                    </a:cubicBezTo>
                    <a:cubicBezTo>
                      <a:pt x="662" y="416"/>
                      <a:pt x="738" y="360"/>
                      <a:pt x="832" y="303"/>
                    </a:cubicBezTo>
                    <a:cubicBezTo>
                      <a:pt x="851" y="284"/>
                      <a:pt x="851" y="284"/>
                      <a:pt x="870" y="265"/>
                    </a:cubicBezTo>
                    <a:cubicBezTo>
                      <a:pt x="908" y="341"/>
                      <a:pt x="946" y="435"/>
                      <a:pt x="983" y="511"/>
                    </a:cubicBezTo>
                    <a:cubicBezTo>
                      <a:pt x="1135" y="549"/>
                      <a:pt x="1286" y="624"/>
                      <a:pt x="1418" y="719"/>
                    </a:cubicBezTo>
                    <a:cubicBezTo>
                      <a:pt x="1324" y="530"/>
                      <a:pt x="1210" y="360"/>
                      <a:pt x="1135" y="171"/>
                    </a:cubicBezTo>
                    <a:cubicBezTo>
                      <a:pt x="1116" y="114"/>
                      <a:pt x="1078" y="57"/>
                      <a:pt x="10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1"/>
              <p:cNvSpPr/>
              <p:nvPr/>
            </p:nvSpPr>
            <p:spPr>
              <a:xfrm>
                <a:off x="4399390" y="2661015"/>
                <a:ext cx="199376" cy="264254"/>
              </a:xfrm>
              <a:custGeom>
                <a:rect b="b" l="l" r="r" t="t"/>
                <a:pathLst>
                  <a:path extrusionOk="0" h="4737" w="3574">
                    <a:moveTo>
                      <a:pt x="562" y="1"/>
                    </a:moveTo>
                    <a:cubicBezTo>
                      <a:pt x="374" y="1"/>
                      <a:pt x="184" y="35"/>
                      <a:pt x="1" y="106"/>
                    </a:cubicBezTo>
                    <a:cubicBezTo>
                      <a:pt x="114" y="200"/>
                      <a:pt x="228" y="295"/>
                      <a:pt x="322" y="408"/>
                    </a:cubicBezTo>
                    <a:cubicBezTo>
                      <a:pt x="814" y="1032"/>
                      <a:pt x="927" y="1882"/>
                      <a:pt x="1192" y="2582"/>
                    </a:cubicBezTo>
                    <a:cubicBezTo>
                      <a:pt x="1456" y="3376"/>
                      <a:pt x="1853" y="4094"/>
                      <a:pt x="2401" y="4736"/>
                    </a:cubicBezTo>
                    <a:lnTo>
                      <a:pt x="2420" y="4718"/>
                    </a:lnTo>
                    <a:cubicBezTo>
                      <a:pt x="3384" y="4207"/>
                      <a:pt x="3573" y="3281"/>
                      <a:pt x="2704" y="2544"/>
                    </a:cubicBezTo>
                    <a:cubicBezTo>
                      <a:pt x="2515" y="2412"/>
                      <a:pt x="2345" y="2223"/>
                      <a:pt x="2250" y="2015"/>
                    </a:cubicBezTo>
                    <a:cubicBezTo>
                      <a:pt x="2023" y="1485"/>
                      <a:pt x="2099" y="900"/>
                      <a:pt x="1683" y="465"/>
                    </a:cubicBezTo>
                    <a:cubicBezTo>
                      <a:pt x="1384" y="166"/>
                      <a:pt x="978" y="1"/>
                      <a:pt x="5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1"/>
              <p:cNvSpPr/>
              <p:nvPr/>
            </p:nvSpPr>
            <p:spPr>
              <a:xfrm>
                <a:off x="4308739" y="3761376"/>
                <a:ext cx="155027" cy="185597"/>
              </a:xfrm>
              <a:custGeom>
                <a:rect b="b" l="l" r="r" t="t"/>
                <a:pathLst>
                  <a:path extrusionOk="0" h="3327" w="2779">
                    <a:moveTo>
                      <a:pt x="2590" y="0"/>
                    </a:moveTo>
                    <a:cubicBezTo>
                      <a:pt x="2571" y="38"/>
                      <a:pt x="2552" y="57"/>
                      <a:pt x="2514" y="76"/>
                    </a:cubicBezTo>
                    <a:cubicBezTo>
                      <a:pt x="1701" y="454"/>
                      <a:pt x="851" y="794"/>
                      <a:pt x="0" y="1078"/>
                    </a:cubicBezTo>
                    <a:lnTo>
                      <a:pt x="0" y="1096"/>
                    </a:lnTo>
                    <a:cubicBezTo>
                      <a:pt x="19" y="1096"/>
                      <a:pt x="38" y="1096"/>
                      <a:pt x="38" y="1115"/>
                    </a:cubicBezTo>
                    <a:cubicBezTo>
                      <a:pt x="341" y="1815"/>
                      <a:pt x="416" y="2590"/>
                      <a:pt x="265" y="3327"/>
                    </a:cubicBezTo>
                    <a:cubicBezTo>
                      <a:pt x="681" y="3138"/>
                      <a:pt x="1078" y="2911"/>
                      <a:pt x="1437" y="2627"/>
                    </a:cubicBezTo>
                    <a:cubicBezTo>
                      <a:pt x="2174" y="2004"/>
                      <a:pt x="2533" y="1115"/>
                      <a:pt x="2741" y="208"/>
                    </a:cubicBezTo>
                    <a:lnTo>
                      <a:pt x="2779" y="57"/>
                    </a:lnTo>
                    <a:lnTo>
                      <a:pt x="25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1"/>
              <p:cNvSpPr/>
              <p:nvPr/>
            </p:nvSpPr>
            <p:spPr>
              <a:xfrm>
                <a:off x="2794617" y="3586322"/>
                <a:ext cx="1206295" cy="321768"/>
              </a:xfrm>
              <a:custGeom>
                <a:rect b="b" l="l" r="r" t="t"/>
                <a:pathLst>
                  <a:path extrusionOk="0" h="5768" w="21624">
                    <a:moveTo>
                      <a:pt x="76" y="1"/>
                    </a:moveTo>
                    <a:lnTo>
                      <a:pt x="0" y="114"/>
                    </a:lnTo>
                    <a:cubicBezTo>
                      <a:pt x="1229" y="1021"/>
                      <a:pt x="2514" y="1815"/>
                      <a:pt x="3875" y="2496"/>
                    </a:cubicBezTo>
                    <a:cubicBezTo>
                      <a:pt x="5481" y="3327"/>
                      <a:pt x="7183" y="3989"/>
                      <a:pt x="8921" y="4499"/>
                    </a:cubicBezTo>
                    <a:cubicBezTo>
                      <a:pt x="9791" y="4764"/>
                      <a:pt x="10679" y="4991"/>
                      <a:pt x="11587" y="5161"/>
                    </a:cubicBezTo>
                    <a:cubicBezTo>
                      <a:pt x="12475" y="5350"/>
                      <a:pt x="13420" y="5482"/>
                      <a:pt x="14365" y="5595"/>
                    </a:cubicBezTo>
                    <a:cubicBezTo>
                      <a:pt x="15447" y="5711"/>
                      <a:pt x="16528" y="5768"/>
                      <a:pt x="17607" y="5768"/>
                    </a:cubicBezTo>
                    <a:cubicBezTo>
                      <a:pt x="18640" y="5768"/>
                      <a:pt x="19671" y="5716"/>
                      <a:pt x="20697" y="5614"/>
                    </a:cubicBezTo>
                    <a:cubicBezTo>
                      <a:pt x="20999" y="5576"/>
                      <a:pt x="21321" y="5539"/>
                      <a:pt x="21623" y="5501"/>
                    </a:cubicBezTo>
                    <a:lnTo>
                      <a:pt x="21623" y="5501"/>
                    </a:lnTo>
                    <a:lnTo>
                      <a:pt x="21321" y="5520"/>
                    </a:lnTo>
                    <a:cubicBezTo>
                      <a:pt x="20413" y="5520"/>
                      <a:pt x="19487" y="5482"/>
                      <a:pt x="18561" y="5444"/>
                    </a:cubicBezTo>
                    <a:cubicBezTo>
                      <a:pt x="18184" y="5458"/>
                      <a:pt x="17806" y="5465"/>
                      <a:pt x="17430" y="5465"/>
                    </a:cubicBezTo>
                    <a:cubicBezTo>
                      <a:pt x="11226" y="5465"/>
                      <a:pt x="5172" y="3564"/>
                      <a:pt x="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1"/>
              <p:cNvSpPr/>
              <p:nvPr/>
            </p:nvSpPr>
            <p:spPr>
              <a:xfrm>
                <a:off x="4254962" y="3751391"/>
                <a:ext cx="198093" cy="86969"/>
              </a:xfrm>
              <a:custGeom>
                <a:rect b="b" l="l" r="r" t="t"/>
                <a:pathLst>
                  <a:path extrusionOk="0" h="1559" w="3551">
                    <a:moveTo>
                      <a:pt x="3379" y="1"/>
                    </a:moveTo>
                    <a:cubicBezTo>
                      <a:pt x="3362" y="1"/>
                      <a:pt x="3344" y="3"/>
                      <a:pt x="3327" y="9"/>
                    </a:cubicBezTo>
                    <a:cubicBezTo>
                      <a:pt x="2495" y="368"/>
                      <a:pt x="1683" y="690"/>
                      <a:pt x="813" y="954"/>
                    </a:cubicBezTo>
                    <a:cubicBezTo>
                      <a:pt x="662" y="1105"/>
                      <a:pt x="492" y="1238"/>
                      <a:pt x="303" y="1370"/>
                    </a:cubicBezTo>
                    <a:cubicBezTo>
                      <a:pt x="208" y="1427"/>
                      <a:pt x="114" y="1502"/>
                      <a:pt x="0" y="1559"/>
                    </a:cubicBezTo>
                    <a:cubicBezTo>
                      <a:pt x="322" y="1464"/>
                      <a:pt x="624" y="1370"/>
                      <a:pt x="945" y="1257"/>
                    </a:cubicBezTo>
                    <a:cubicBezTo>
                      <a:pt x="1796" y="954"/>
                      <a:pt x="2647" y="633"/>
                      <a:pt x="3459" y="236"/>
                    </a:cubicBezTo>
                    <a:cubicBezTo>
                      <a:pt x="3497" y="236"/>
                      <a:pt x="3516" y="198"/>
                      <a:pt x="3535" y="179"/>
                    </a:cubicBezTo>
                    <a:cubicBezTo>
                      <a:pt x="3551" y="83"/>
                      <a:pt x="3472" y="1"/>
                      <a:pt x="3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1"/>
              <p:cNvSpPr/>
              <p:nvPr/>
            </p:nvSpPr>
            <p:spPr>
              <a:xfrm>
                <a:off x="3585428" y="3898440"/>
                <a:ext cx="390160" cy="147663"/>
              </a:xfrm>
              <a:custGeom>
                <a:rect b="b" l="l" r="r" t="t"/>
                <a:pathLst>
                  <a:path extrusionOk="0" h="2647" w="6994">
                    <a:moveTo>
                      <a:pt x="189" y="0"/>
                    </a:moveTo>
                    <a:lnTo>
                      <a:pt x="151" y="435"/>
                    </a:lnTo>
                    <a:cubicBezTo>
                      <a:pt x="189" y="435"/>
                      <a:pt x="227" y="492"/>
                      <a:pt x="208" y="530"/>
                    </a:cubicBezTo>
                    <a:cubicBezTo>
                      <a:pt x="38" y="1172"/>
                      <a:pt x="0" y="1834"/>
                      <a:pt x="95" y="2495"/>
                    </a:cubicBezTo>
                    <a:lnTo>
                      <a:pt x="397" y="2533"/>
                    </a:lnTo>
                    <a:cubicBezTo>
                      <a:pt x="1172" y="2590"/>
                      <a:pt x="1985" y="2628"/>
                      <a:pt x="2778" y="2647"/>
                    </a:cubicBezTo>
                    <a:cubicBezTo>
                      <a:pt x="2741" y="2609"/>
                      <a:pt x="2722" y="2571"/>
                      <a:pt x="2741" y="2533"/>
                    </a:cubicBezTo>
                    <a:cubicBezTo>
                      <a:pt x="2986" y="1985"/>
                      <a:pt x="2930" y="1342"/>
                      <a:pt x="2627" y="832"/>
                    </a:cubicBezTo>
                    <a:cubicBezTo>
                      <a:pt x="2587" y="778"/>
                      <a:pt x="2633" y="733"/>
                      <a:pt x="2684" y="733"/>
                    </a:cubicBezTo>
                    <a:cubicBezTo>
                      <a:pt x="2704" y="733"/>
                      <a:pt x="2725" y="740"/>
                      <a:pt x="2741" y="756"/>
                    </a:cubicBezTo>
                    <a:cubicBezTo>
                      <a:pt x="3119" y="1305"/>
                      <a:pt x="3194" y="2004"/>
                      <a:pt x="2930" y="2609"/>
                    </a:cubicBezTo>
                    <a:cubicBezTo>
                      <a:pt x="2930" y="2628"/>
                      <a:pt x="2911" y="2628"/>
                      <a:pt x="2911" y="2647"/>
                    </a:cubicBezTo>
                    <a:cubicBezTo>
                      <a:pt x="4272" y="2647"/>
                      <a:pt x="5614" y="2590"/>
                      <a:pt x="6956" y="2420"/>
                    </a:cubicBezTo>
                    <a:cubicBezTo>
                      <a:pt x="6937" y="2420"/>
                      <a:pt x="6918" y="2382"/>
                      <a:pt x="6918" y="2363"/>
                    </a:cubicBezTo>
                    <a:cubicBezTo>
                      <a:pt x="6993" y="1645"/>
                      <a:pt x="6842" y="927"/>
                      <a:pt x="6483" y="322"/>
                    </a:cubicBezTo>
                    <a:cubicBezTo>
                      <a:pt x="6445" y="265"/>
                      <a:pt x="6483" y="208"/>
                      <a:pt x="6540" y="208"/>
                    </a:cubicBezTo>
                    <a:lnTo>
                      <a:pt x="6521" y="19"/>
                    </a:lnTo>
                    <a:cubicBezTo>
                      <a:pt x="5495" y="121"/>
                      <a:pt x="4464" y="173"/>
                      <a:pt x="3431" y="173"/>
                    </a:cubicBezTo>
                    <a:cubicBezTo>
                      <a:pt x="2352" y="173"/>
                      <a:pt x="1271" y="116"/>
                      <a:pt x="1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1"/>
              <p:cNvSpPr/>
              <p:nvPr/>
            </p:nvSpPr>
            <p:spPr>
              <a:xfrm>
                <a:off x="3436704" y="3874173"/>
                <a:ext cx="159322" cy="162446"/>
              </a:xfrm>
              <a:custGeom>
                <a:rect b="b" l="l" r="r" t="t"/>
                <a:pathLst>
                  <a:path extrusionOk="0" h="2912" w="2856">
                    <a:moveTo>
                      <a:pt x="77" y="1"/>
                    </a:moveTo>
                    <a:lnTo>
                      <a:pt x="1" y="341"/>
                    </a:lnTo>
                    <a:cubicBezTo>
                      <a:pt x="39" y="341"/>
                      <a:pt x="77" y="379"/>
                      <a:pt x="58" y="416"/>
                    </a:cubicBezTo>
                    <a:cubicBezTo>
                      <a:pt x="20" y="1135"/>
                      <a:pt x="95" y="1853"/>
                      <a:pt x="303" y="2533"/>
                    </a:cubicBezTo>
                    <a:cubicBezTo>
                      <a:pt x="322" y="2571"/>
                      <a:pt x="303" y="2628"/>
                      <a:pt x="266" y="2647"/>
                    </a:cubicBezTo>
                    <a:cubicBezTo>
                      <a:pt x="1022" y="2760"/>
                      <a:pt x="1797" y="2855"/>
                      <a:pt x="2572" y="2911"/>
                    </a:cubicBezTo>
                    <a:cubicBezTo>
                      <a:pt x="2458" y="2250"/>
                      <a:pt x="2515" y="1569"/>
                      <a:pt x="2742" y="927"/>
                    </a:cubicBezTo>
                    <a:cubicBezTo>
                      <a:pt x="2761" y="908"/>
                      <a:pt x="2779" y="889"/>
                      <a:pt x="2817" y="889"/>
                    </a:cubicBezTo>
                    <a:lnTo>
                      <a:pt x="2855" y="435"/>
                    </a:lnTo>
                    <a:cubicBezTo>
                      <a:pt x="1929" y="341"/>
                      <a:pt x="1003" y="190"/>
                      <a:pt x="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1"/>
              <p:cNvSpPr/>
              <p:nvPr/>
            </p:nvSpPr>
            <p:spPr>
              <a:xfrm>
                <a:off x="3280673" y="3837300"/>
                <a:ext cx="163506" cy="183477"/>
              </a:xfrm>
              <a:custGeom>
                <a:rect b="b" l="l" r="r" t="t"/>
                <a:pathLst>
                  <a:path extrusionOk="0" h="3289" w="2931">
                    <a:moveTo>
                      <a:pt x="208" y="0"/>
                    </a:moveTo>
                    <a:lnTo>
                      <a:pt x="133" y="454"/>
                    </a:lnTo>
                    <a:cubicBezTo>
                      <a:pt x="171" y="454"/>
                      <a:pt x="208" y="510"/>
                      <a:pt x="190" y="548"/>
                    </a:cubicBezTo>
                    <a:cubicBezTo>
                      <a:pt x="1" y="1248"/>
                      <a:pt x="19" y="1985"/>
                      <a:pt x="265" y="2684"/>
                    </a:cubicBezTo>
                    <a:cubicBezTo>
                      <a:pt x="284" y="2741"/>
                      <a:pt x="227" y="2797"/>
                      <a:pt x="171" y="2797"/>
                    </a:cubicBezTo>
                    <a:cubicBezTo>
                      <a:pt x="1078" y="2986"/>
                      <a:pt x="2004" y="3157"/>
                      <a:pt x="2930" y="3289"/>
                    </a:cubicBezTo>
                    <a:cubicBezTo>
                      <a:pt x="2911" y="3270"/>
                      <a:pt x="2911" y="3270"/>
                      <a:pt x="2911" y="3251"/>
                    </a:cubicBezTo>
                    <a:cubicBezTo>
                      <a:pt x="2666" y="2552"/>
                      <a:pt x="2590" y="1777"/>
                      <a:pt x="2722" y="1040"/>
                    </a:cubicBezTo>
                    <a:cubicBezTo>
                      <a:pt x="2722" y="1012"/>
                      <a:pt x="2743" y="994"/>
                      <a:pt x="2768" y="994"/>
                    </a:cubicBezTo>
                    <a:cubicBezTo>
                      <a:pt x="2778" y="994"/>
                      <a:pt x="2788" y="997"/>
                      <a:pt x="2798" y="1002"/>
                    </a:cubicBezTo>
                    <a:lnTo>
                      <a:pt x="2874" y="662"/>
                    </a:lnTo>
                    <a:cubicBezTo>
                      <a:pt x="1985" y="492"/>
                      <a:pt x="1097" y="265"/>
                      <a:pt x="2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1"/>
              <p:cNvSpPr/>
              <p:nvPr/>
            </p:nvSpPr>
            <p:spPr>
              <a:xfrm>
                <a:off x="3270130" y="3863630"/>
                <a:ext cx="25382" cy="129756"/>
              </a:xfrm>
              <a:custGeom>
                <a:rect b="b" l="l" r="r" t="t"/>
                <a:pathLst>
                  <a:path extrusionOk="0" h="2326" w="455">
                    <a:moveTo>
                      <a:pt x="322" y="1"/>
                    </a:moveTo>
                    <a:cubicBezTo>
                      <a:pt x="284" y="1"/>
                      <a:pt x="265" y="20"/>
                      <a:pt x="246" y="57"/>
                    </a:cubicBezTo>
                    <a:cubicBezTo>
                      <a:pt x="1" y="757"/>
                      <a:pt x="1" y="1532"/>
                      <a:pt x="246" y="2250"/>
                    </a:cubicBezTo>
                    <a:cubicBezTo>
                      <a:pt x="265" y="2288"/>
                      <a:pt x="284" y="2307"/>
                      <a:pt x="322" y="2325"/>
                    </a:cubicBezTo>
                    <a:lnTo>
                      <a:pt x="341" y="2325"/>
                    </a:lnTo>
                    <a:cubicBezTo>
                      <a:pt x="416" y="2325"/>
                      <a:pt x="454" y="2269"/>
                      <a:pt x="435" y="2193"/>
                    </a:cubicBezTo>
                    <a:cubicBezTo>
                      <a:pt x="208" y="1513"/>
                      <a:pt x="190" y="776"/>
                      <a:pt x="379" y="95"/>
                    </a:cubicBezTo>
                    <a:cubicBezTo>
                      <a:pt x="397" y="38"/>
                      <a:pt x="360" y="1"/>
                      <a:pt x="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1"/>
              <p:cNvSpPr/>
              <p:nvPr/>
            </p:nvSpPr>
            <p:spPr>
              <a:xfrm>
                <a:off x="2990702" y="3726566"/>
                <a:ext cx="301629" cy="266820"/>
              </a:xfrm>
              <a:custGeom>
                <a:rect b="b" l="l" r="r" t="t"/>
                <a:pathLst>
                  <a:path extrusionOk="0" h="4783" w="5407">
                    <a:moveTo>
                      <a:pt x="341" y="0"/>
                    </a:moveTo>
                    <a:lnTo>
                      <a:pt x="133" y="397"/>
                    </a:lnTo>
                    <a:cubicBezTo>
                      <a:pt x="152" y="416"/>
                      <a:pt x="190" y="454"/>
                      <a:pt x="171" y="492"/>
                    </a:cubicBezTo>
                    <a:cubicBezTo>
                      <a:pt x="1" y="1418"/>
                      <a:pt x="1" y="2382"/>
                      <a:pt x="209" y="3327"/>
                    </a:cubicBezTo>
                    <a:lnTo>
                      <a:pt x="435" y="3422"/>
                    </a:lnTo>
                    <a:cubicBezTo>
                      <a:pt x="1135" y="3724"/>
                      <a:pt x="1872" y="3970"/>
                      <a:pt x="2609" y="4159"/>
                    </a:cubicBezTo>
                    <a:cubicBezTo>
                      <a:pt x="2401" y="3422"/>
                      <a:pt x="2439" y="2647"/>
                      <a:pt x="2760" y="1947"/>
                    </a:cubicBezTo>
                    <a:cubicBezTo>
                      <a:pt x="2766" y="1936"/>
                      <a:pt x="2776" y="1932"/>
                      <a:pt x="2788" y="1932"/>
                    </a:cubicBezTo>
                    <a:cubicBezTo>
                      <a:pt x="2815" y="1932"/>
                      <a:pt x="2849" y="1958"/>
                      <a:pt x="2836" y="1985"/>
                    </a:cubicBezTo>
                    <a:cubicBezTo>
                      <a:pt x="2590" y="2703"/>
                      <a:pt x="2590" y="3478"/>
                      <a:pt x="2817" y="4215"/>
                    </a:cubicBezTo>
                    <a:cubicBezTo>
                      <a:pt x="3649" y="4423"/>
                      <a:pt x="4480" y="4612"/>
                      <a:pt x="5312" y="4782"/>
                    </a:cubicBezTo>
                    <a:cubicBezTo>
                      <a:pt x="5274" y="4764"/>
                      <a:pt x="5255" y="4745"/>
                      <a:pt x="5236" y="4707"/>
                    </a:cubicBezTo>
                    <a:cubicBezTo>
                      <a:pt x="4991" y="3989"/>
                      <a:pt x="4991" y="3214"/>
                      <a:pt x="5236" y="2495"/>
                    </a:cubicBezTo>
                    <a:cubicBezTo>
                      <a:pt x="5255" y="2477"/>
                      <a:pt x="5274" y="2458"/>
                      <a:pt x="5312" y="2458"/>
                    </a:cubicBezTo>
                    <a:lnTo>
                      <a:pt x="5406" y="2004"/>
                    </a:lnTo>
                    <a:cubicBezTo>
                      <a:pt x="3649" y="1494"/>
                      <a:pt x="1966" y="813"/>
                      <a:pt x="3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1"/>
              <p:cNvSpPr/>
              <p:nvPr/>
            </p:nvSpPr>
            <p:spPr>
              <a:xfrm>
                <a:off x="2794617" y="3593686"/>
                <a:ext cx="216167" cy="312173"/>
              </a:xfrm>
              <a:custGeom>
                <a:rect b="b" l="l" r="r" t="t"/>
                <a:pathLst>
                  <a:path extrusionOk="0" h="5596" w="3875">
                    <a:moveTo>
                      <a:pt x="0" y="1"/>
                    </a:moveTo>
                    <a:lnTo>
                      <a:pt x="0" y="1"/>
                    </a:lnTo>
                    <a:cubicBezTo>
                      <a:pt x="38" y="757"/>
                      <a:pt x="170" y="1513"/>
                      <a:pt x="397" y="2250"/>
                    </a:cubicBezTo>
                    <a:cubicBezTo>
                      <a:pt x="586" y="2836"/>
                      <a:pt x="869" y="3365"/>
                      <a:pt x="1248" y="3838"/>
                    </a:cubicBezTo>
                    <a:cubicBezTo>
                      <a:pt x="1248" y="3290"/>
                      <a:pt x="1266" y="2742"/>
                      <a:pt x="1266" y="2193"/>
                    </a:cubicBezTo>
                    <a:cubicBezTo>
                      <a:pt x="1266" y="2156"/>
                      <a:pt x="1295" y="2137"/>
                      <a:pt x="1323" y="2137"/>
                    </a:cubicBezTo>
                    <a:cubicBezTo>
                      <a:pt x="1351" y="2137"/>
                      <a:pt x="1380" y="2156"/>
                      <a:pt x="1380" y="2193"/>
                    </a:cubicBezTo>
                    <a:cubicBezTo>
                      <a:pt x="1399" y="2798"/>
                      <a:pt x="1399" y="3422"/>
                      <a:pt x="1399" y="4046"/>
                    </a:cubicBezTo>
                    <a:cubicBezTo>
                      <a:pt x="2004" y="4688"/>
                      <a:pt x="2722" y="5218"/>
                      <a:pt x="3516" y="5596"/>
                    </a:cubicBezTo>
                    <a:cubicBezTo>
                      <a:pt x="3327" y="4669"/>
                      <a:pt x="3346" y="3724"/>
                      <a:pt x="3572" y="2836"/>
                    </a:cubicBezTo>
                    <a:cubicBezTo>
                      <a:pt x="3572" y="2794"/>
                      <a:pt x="3604" y="2772"/>
                      <a:pt x="3636" y="2772"/>
                    </a:cubicBezTo>
                    <a:cubicBezTo>
                      <a:pt x="3647" y="2772"/>
                      <a:pt x="3657" y="2775"/>
                      <a:pt x="3667" y="2779"/>
                    </a:cubicBezTo>
                    <a:lnTo>
                      <a:pt x="3875" y="2364"/>
                    </a:lnTo>
                    <a:cubicBezTo>
                      <a:pt x="2514" y="1683"/>
                      <a:pt x="1229" y="88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1"/>
              <p:cNvSpPr/>
              <p:nvPr/>
            </p:nvSpPr>
            <p:spPr>
              <a:xfrm>
                <a:off x="2059647" y="1920357"/>
                <a:ext cx="60192" cy="232010"/>
              </a:xfrm>
              <a:custGeom>
                <a:rect b="b" l="l" r="r" t="t"/>
                <a:pathLst>
                  <a:path extrusionOk="0" h="4159" w="1079">
                    <a:moveTo>
                      <a:pt x="492" y="1"/>
                    </a:moveTo>
                    <a:cubicBezTo>
                      <a:pt x="360" y="284"/>
                      <a:pt x="265" y="586"/>
                      <a:pt x="190" y="889"/>
                    </a:cubicBezTo>
                    <a:cubicBezTo>
                      <a:pt x="1" y="1966"/>
                      <a:pt x="76" y="3100"/>
                      <a:pt x="417" y="4159"/>
                    </a:cubicBezTo>
                    <a:cubicBezTo>
                      <a:pt x="587" y="3724"/>
                      <a:pt x="814" y="3308"/>
                      <a:pt x="1078" y="2911"/>
                    </a:cubicBezTo>
                    <a:cubicBezTo>
                      <a:pt x="814" y="1947"/>
                      <a:pt x="606" y="983"/>
                      <a:pt x="492" y="1"/>
                    </a:cubicBezTo>
                    <a:close/>
                  </a:path>
                </a:pathLst>
              </a:custGeom>
              <a:solidFill>
                <a:srgbClr val="FDC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1"/>
              <p:cNvSpPr/>
              <p:nvPr/>
            </p:nvSpPr>
            <p:spPr>
              <a:xfrm>
                <a:off x="2469835" y="1903956"/>
                <a:ext cx="359088" cy="563986"/>
              </a:xfrm>
              <a:custGeom>
                <a:rect b="b" l="l" r="r" t="t"/>
                <a:pathLst>
                  <a:path extrusionOk="0" h="10110" w="6437">
                    <a:moveTo>
                      <a:pt x="488" y="1"/>
                    </a:moveTo>
                    <a:cubicBezTo>
                      <a:pt x="460" y="1"/>
                      <a:pt x="433" y="16"/>
                      <a:pt x="416" y="49"/>
                    </a:cubicBezTo>
                    <a:cubicBezTo>
                      <a:pt x="0" y="1939"/>
                      <a:pt x="586" y="3886"/>
                      <a:pt x="1588" y="5492"/>
                    </a:cubicBezTo>
                    <a:cubicBezTo>
                      <a:pt x="2703" y="7269"/>
                      <a:pt x="4140" y="8819"/>
                      <a:pt x="5860" y="10048"/>
                    </a:cubicBezTo>
                    <a:cubicBezTo>
                      <a:pt x="5917" y="10091"/>
                      <a:pt x="5975" y="10109"/>
                      <a:pt x="6030" y="10109"/>
                    </a:cubicBezTo>
                    <a:cubicBezTo>
                      <a:pt x="6264" y="10109"/>
                      <a:pt x="6437" y="9771"/>
                      <a:pt x="6238" y="9556"/>
                    </a:cubicBezTo>
                    <a:cubicBezTo>
                      <a:pt x="4915" y="8139"/>
                      <a:pt x="3289" y="7099"/>
                      <a:pt x="2136" y="5473"/>
                    </a:cubicBezTo>
                    <a:cubicBezTo>
                      <a:pt x="1002" y="3867"/>
                      <a:pt x="397" y="2033"/>
                      <a:pt x="567" y="68"/>
                    </a:cubicBezTo>
                    <a:cubicBezTo>
                      <a:pt x="557" y="25"/>
                      <a:pt x="522" y="1"/>
                      <a:pt x="4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1"/>
              <p:cNvSpPr/>
              <p:nvPr/>
            </p:nvSpPr>
            <p:spPr>
              <a:xfrm>
                <a:off x="3072929" y="2474582"/>
                <a:ext cx="101306" cy="236305"/>
              </a:xfrm>
              <a:custGeom>
                <a:rect b="b" l="l" r="r" t="t"/>
                <a:pathLst>
                  <a:path extrusionOk="0" h="4236" w="1816">
                    <a:moveTo>
                      <a:pt x="1104" y="1"/>
                    </a:moveTo>
                    <a:cubicBezTo>
                      <a:pt x="964" y="1"/>
                      <a:pt x="831" y="87"/>
                      <a:pt x="852" y="253"/>
                    </a:cubicBezTo>
                    <a:cubicBezTo>
                      <a:pt x="1003" y="1690"/>
                      <a:pt x="889" y="2824"/>
                      <a:pt x="58" y="4052"/>
                    </a:cubicBezTo>
                    <a:cubicBezTo>
                      <a:pt x="0" y="4139"/>
                      <a:pt x="85" y="4236"/>
                      <a:pt x="170" y="4236"/>
                    </a:cubicBezTo>
                    <a:cubicBezTo>
                      <a:pt x="197" y="4236"/>
                      <a:pt x="224" y="4226"/>
                      <a:pt x="247" y="4204"/>
                    </a:cubicBezTo>
                    <a:cubicBezTo>
                      <a:pt x="1248" y="3221"/>
                      <a:pt x="1815" y="1558"/>
                      <a:pt x="1381" y="178"/>
                    </a:cubicBezTo>
                    <a:cubicBezTo>
                      <a:pt x="1338" y="59"/>
                      <a:pt x="1219" y="1"/>
                      <a:pt x="1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1"/>
              <p:cNvSpPr/>
              <p:nvPr/>
            </p:nvSpPr>
            <p:spPr>
              <a:xfrm>
                <a:off x="4106294" y="2908869"/>
                <a:ext cx="281603" cy="416658"/>
              </a:xfrm>
              <a:custGeom>
                <a:rect b="b" l="l" r="r" t="t"/>
                <a:pathLst>
                  <a:path extrusionOk="0" h="7469" w="5048">
                    <a:moveTo>
                      <a:pt x="633" y="0"/>
                    </a:moveTo>
                    <a:cubicBezTo>
                      <a:pt x="506" y="0"/>
                      <a:pt x="378" y="86"/>
                      <a:pt x="359" y="256"/>
                    </a:cubicBezTo>
                    <a:cubicBezTo>
                      <a:pt x="0" y="3261"/>
                      <a:pt x="2174" y="6266"/>
                      <a:pt x="4839" y="7457"/>
                    </a:cubicBezTo>
                    <a:cubicBezTo>
                      <a:pt x="4855" y="7465"/>
                      <a:pt x="4871" y="7468"/>
                      <a:pt x="4886" y="7468"/>
                    </a:cubicBezTo>
                    <a:cubicBezTo>
                      <a:pt x="4979" y="7468"/>
                      <a:pt x="5047" y="7336"/>
                      <a:pt x="4933" y="7287"/>
                    </a:cubicBezTo>
                    <a:cubicBezTo>
                      <a:pt x="2231" y="5869"/>
                      <a:pt x="1002" y="3185"/>
                      <a:pt x="908" y="256"/>
                    </a:cubicBezTo>
                    <a:cubicBezTo>
                      <a:pt x="889" y="86"/>
                      <a:pt x="761" y="0"/>
                      <a:pt x="6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1"/>
              <p:cNvSpPr/>
              <p:nvPr/>
            </p:nvSpPr>
            <p:spPr>
              <a:xfrm>
                <a:off x="2832551" y="2997901"/>
                <a:ext cx="186880" cy="536819"/>
              </a:xfrm>
              <a:custGeom>
                <a:rect b="b" l="l" r="r" t="t"/>
                <a:pathLst>
                  <a:path extrusionOk="0" h="9623" w="3350">
                    <a:moveTo>
                      <a:pt x="2994" y="0"/>
                    </a:moveTo>
                    <a:cubicBezTo>
                      <a:pt x="2913" y="0"/>
                      <a:pt x="2832" y="40"/>
                      <a:pt x="2779" y="134"/>
                    </a:cubicBezTo>
                    <a:cubicBezTo>
                      <a:pt x="1191" y="3026"/>
                      <a:pt x="246" y="6239"/>
                      <a:pt x="0" y="9528"/>
                    </a:cubicBezTo>
                    <a:cubicBezTo>
                      <a:pt x="0" y="9589"/>
                      <a:pt x="50" y="9623"/>
                      <a:pt x="99" y="9623"/>
                    </a:cubicBezTo>
                    <a:cubicBezTo>
                      <a:pt x="140" y="9623"/>
                      <a:pt x="181" y="9599"/>
                      <a:pt x="189" y="9547"/>
                    </a:cubicBezTo>
                    <a:cubicBezTo>
                      <a:pt x="681" y="6352"/>
                      <a:pt x="1702" y="3253"/>
                      <a:pt x="3233" y="399"/>
                    </a:cubicBezTo>
                    <a:cubicBezTo>
                      <a:pt x="3350" y="191"/>
                      <a:pt x="3171" y="0"/>
                      <a:pt x="29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65" name="Google Shape;1265;p31"/>
          <p:cNvSpPr/>
          <p:nvPr/>
        </p:nvSpPr>
        <p:spPr>
          <a:xfrm flipH="1">
            <a:off x="201925" y="3106468"/>
            <a:ext cx="886216" cy="495733"/>
          </a:xfrm>
          <a:custGeom>
            <a:rect b="b" l="l" r="r" t="t"/>
            <a:pathLst>
              <a:path extrusionOk="0" h="7701" w="13767">
                <a:moveTo>
                  <a:pt x="5355" y="265"/>
                </a:moveTo>
                <a:cubicBezTo>
                  <a:pt x="6057" y="265"/>
                  <a:pt x="6800" y="1169"/>
                  <a:pt x="6987" y="1754"/>
                </a:cubicBezTo>
                <a:cubicBezTo>
                  <a:pt x="7327" y="3077"/>
                  <a:pt x="7176" y="4475"/>
                  <a:pt x="6552" y="5685"/>
                </a:cubicBezTo>
                <a:cubicBezTo>
                  <a:pt x="5078" y="4702"/>
                  <a:pt x="3754" y="2812"/>
                  <a:pt x="4378" y="1168"/>
                </a:cubicBezTo>
                <a:cubicBezTo>
                  <a:pt x="4637" y="509"/>
                  <a:pt x="4990" y="265"/>
                  <a:pt x="5355" y="265"/>
                </a:cubicBezTo>
                <a:close/>
                <a:moveTo>
                  <a:pt x="5475" y="1"/>
                </a:moveTo>
                <a:cubicBezTo>
                  <a:pt x="4963" y="1"/>
                  <a:pt x="4467" y="236"/>
                  <a:pt x="4189" y="733"/>
                </a:cubicBezTo>
                <a:cubicBezTo>
                  <a:pt x="3603" y="1791"/>
                  <a:pt x="4170" y="3436"/>
                  <a:pt x="4775" y="4362"/>
                </a:cubicBezTo>
                <a:cubicBezTo>
                  <a:pt x="5172" y="5005"/>
                  <a:pt x="5720" y="5553"/>
                  <a:pt x="6363" y="5969"/>
                </a:cubicBezTo>
                <a:cubicBezTo>
                  <a:pt x="6231" y="6158"/>
                  <a:pt x="6079" y="6328"/>
                  <a:pt x="5890" y="6498"/>
                </a:cubicBezTo>
                <a:cubicBezTo>
                  <a:pt x="5325" y="7042"/>
                  <a:pt x="4584" y="7323"/>
                  <a:pt x="3837" y="7323"/>
                </a:cubicBezTo>
                <a:cubicBezTo>
                  <a:pt x="3286" y="7323"/>
                  <a:pt x="2732" y="7170"/>
                  <a:pt x="2242" y="6857"/>
                </a:cubicBezTo>
                <a:cubicBezTo>
                  <a:pt x="1070" y="6120"/>
                  <a:pt x="485" y="4834"/>
                  <a:pt x="106" y="3549"/>
                </a:cubicBezTo>
                <a:cubicBezTo>
                  <a:pt x="99" y="3525"/>
                  <a:pt x="77" y="3515"/>
                  <a:pt x="57" y="3515"/>
                </a:cubicBezTo>
                <a:cubicBezTo>
                  <a:pt x="28" y="3515"/>
                  <a:pt x="1" y="3535"/>
                  <a:pt x="12" y="3568"/>
                </a:cubicBezTo>
                <a:cubicBezTo>
                  <a:pt x="460" y="5563"/>
                  <a:pt x="2024" y="7701"/>
                  <a:pt x="3978" y="7701"/>
                </a:cubicBezTo>
                <a:cubicBezTo>
                  <a:pt x="4579" y="7701"/>
                  <a:pt x="5218" y="7498"/>
                  <a:pt x="5871" y="7027"/>
                </a:cubicBezTo>
                <a:cubicBezTo>
                  <a:pt x="6193" y="6781"/>
                  <a:pt x="6476" y="6479"/>
                  <a:pt x="6684" y="6158"/>
                </a:cubicBezTo>
                <a:cubicBezTo>
                  <a:pt x="7005" y="6309"/>
                  <a:pt x="7327" y="6441"/>
                  <a:pt x="7667" y="6554"/>
                </a:cubicBezTo>
                <a:cubicBezTo>
                  <a:pt x="8130" y="6679"/>
                  <a:pt x="8596" y="6723"/>
                  <a:pt x="9064" y="6723"/>
                </a:cubicBezTo>
                <a:cubicBezTo>
                  <a:pt x="10183" y="6723"/>
                  <a:pt x="11314" y="6472"/>
                  <a:pt x="12443" y="6472"/>
                </a:cubicBezTo>
                <a:cubicBezTo>
                  <a:pt x="12849" y="6472"/>
                  <a:pt x="13254" y="6505"/>
                  <a:pt x="13659" y="6592"/>
                </a:cubicBezTo>
                <a:cubicBezTo>
                  <a:pt x="13664" y="6594"/>
                  <a:pt x="13670" y="6594"/>
                  <a:pt x="13675" y="6594"/>
                </a:cubicBezTo>
                <a:cubicBezTo>
                  <a:pt x="13739" y="6594"/>
                  <a:pt x="13766" y="6495"/>
                  <a:pt x="13697" y="6460"/>
                </a:cubicBezTo>
                <a:cubicBezTo>
                  <a:pt x="13194" y="6304"/>
                  <a:pt x="12685" y="6252"/>
                  <a:pt x="12172" y="6252"/>
                </a:cubicBezTo>
                <a:cubicBezTo>
                  <a:pt x="11176" y="6252"/>
                  <a:pt x="10168" y="6447"/>
                  <a:pt x="9168" y="6447"/>
                </a:cubicBezTo>
                <a:cubicBezTo>
                  <a:pt x="8690" y="6447"/>
                  <a:pt x="8214" y="6402"/>
                  <a:pt x="7743" y="6271"/>
                </a:cubicBezTo>
                <a:cubicBezTo>
                  <a:pt x="7440" y="6176"/>
                  <a:pt x="7138" y="6044"/>
                  <a:pt x="6873" y="5893"/>
                </a:cubicBezTo>
                <a:cubicBezTo>
                  <a:pt x="7894" y="4135"/>
                  <a:pt x="8140" y="1357"/>
                  <a:pt x="6420" y="279"/>
                </a:cubicBezTo>
                <a:cubicBezTo>
                  <a:pt x="6133" y="96"/>
                  <a:pt x="5801" y="1"/>
                  <a:pt x="54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1"/>
          <p:cNvSpPr/>
          <p:nvPr/>
        </p:nvSpPr>
        <p:spPr>
          <a:xfrm flipH="1">
            <a:off x="443538" y="4527072"/>
            <a:ext cx="1034917" cy="353534"/>
          </a:xfrm>
          <a:custGeom>
            <a:rect b="b" l="l" r="r" t="t"/>
            <a:pathLst>
              <a:path extrusionOk="0" h="5492" w="16077">
                <a:moveTo>
                  <a:pt x="10246" y="521"/>
                </a:moveTo>
                <a:cubicBezTo>
                  <a:pt x="10271" y="521"/>
                  <a:pt x="10296" y="522"/>
                  <a:pt x="10321" y="525"/>
                </a:cubicBezTo>
                <a:cubicBezTo>
                  <a:pt x="10737" y="997"/>
                  <a:pt x="11152" y="1470"/>
                  <a:pt x="11568" y="1942"/>
                </a:cubicBezTo>
                <a:cubicBezTo>
                  <a:pt x="11341" y="2301"/>
                  <a:pt x="11020" y="2623"/>
                  <a:pt x="10642" y="2831"/>
                </a:cubicBezTo>
                <a:cubicBezTo>
                  <a:pt x="10170" y="3133"/>
                  <a:pt x="9659" y="3360"/>
                  <a:pt x="9111" y="3492"/>
                </a:cubicBezTo>
                <a:cubicBezTo>
                  <a:pt x="8903" y="3171"/>
                  <a:pt x="8790" y="2812"/>
                  <a:pt x="8771" y="2434"/>
                </a:cubicBezTo>
                <a:cubicBezTo>
                  <a:pt x="8734" y="1754"/>
                  <a:pt x="9393" y="521"/>
                  <a:pt x="10246" y="521"/>
                </a:cubicBezTo>
                <a:close/>
                <a:moveTo>
                  <a:pt x="10782" y="1"/>
                </a:moveTo>
                <a:cubicBezTo>
                  <a:pt x="10712" y="1"/>
                  <a:pt x="10640" y="5"/>
                  <a:pt x="10567" y="14"/>
                </a:cubicBezTo>
                <a:cubicBezTo>
                  <a:pt x="8601" y="241"/>
                  <a:pt x="7883" y="2150"/>
                  <a:pt x="8657" y="3605"/>
                </a:cubicBezTo>
                <a:cubicBezTo>
                  <a:pt x="8364" y="3655"/>
                  <a:pt x="8075" y="3677"/>
                  <a:pt x="7789" y="3677"/>
                </a:cubicBezTo>
                <a:cubicBezTo>
                  <a:pt x="6985" y="3677"/>
                  <a:pt x="6201" y="3502"/>
                  <a:pt x="5406" y="3265"/>
                </a:cubicBezTo>
                <a:cubicBezTo>
                  <a:pt x="4666" y="3039"/>
                  <a:pt x="3914" y="2776"/>
                  <a:pt x="3150" y="2776"/>
                </a:cubicBezTo>
                <a:cubicBezTo>
                  <a:pt x="2958" y="2776"/>
                  <a:pt x="2765" y="2793"/>
                  <a:pt x="2571" y="2831"/>
                </a:cubicBezTo>
                <a:cubicBezTo>
                  <a:pt x="1267" y="3057"/>
                  <a:pt x="435" y="4116"/>
                  <a:pt x="38" y="5307"/>
                </a:cubicBezTo>
                <a:cubicBezTo>
                  <a:pt x="1" y="5407"/>
                  <a:pt x="97" y="5491"/>
                  <a:pt x="188" y="5491"/>
                </a:cubicBezTo>
                <a:cubicBezTo>
                  <a:pt x="234" y="5491"/>
                  <a:pt x="278" y="5470"/>
                  <a:pt x="303" y="5420"/>
                </a:cubicBezTo>
                <a:cubicBezTo>
                  <a:pt x="813" y="4286"/>
                  <a:pt x="1588" y="3265"/>
                  <a:pt x="2949" y="3209"/>
                </a:cubicBezTo>
                <a:cubicBezTo>
                  <a:pt x="2994" y="3207"/>
                  <a:pt x="3038" y="3206"/>
                  <a:pt x="3082" y="3206"/>
                </a:cubicBezTo>
                <a:cubicBezTo>
                  <a:pt x="3979" y="3206"/>
                  <a:pt x="4842" y="3560"/>
                  <a:pt x="5671" y="3794"/>
                </a:cubicBezTo>
                <a:cubicBezTo>
                  <a:pt x="6296" y="3976"/>
                  <a:pt x="6942" y="4069"/>
                  <a:pt x="7588" y="4069"/>
                </a:cubicBezTo>
                <a:cubicBezTo>
                  <a:pt x="8016" y="4069"/>
                  <a:pt x="8444" y="4029"/>
                  <a:pt x="8865" y="3946"/>
                </a:cubicBezTo>
                <a:cubicBezTo>
                  <a:pt x="9036" y="4173"/>
                  <a:pt x="9225" y="4362"/>
                  <a:pt x="9451" y="4532"/>
                </a:cubicBezTo>
                <a:cubicBezTo>
                  <a:pt x="10211" y="5093"/>
                  <a:pt x="11108" y="5344"/>
                  <a:pt x="12014" y="5344"/>
                </a:cubicBezTo>
                <a:cubicBezTo>
                  <a:pt x="13518" y="5344"/>
                  <a:pt x="15050" y="4651"/>
                  <a:pt x="16029" y="3530"/>
                </a:cubicBezTo>
                <a:cubicBezTo>
                  <a:pt x="16077" y="3466"/>
                  <a:pt x="16017" y="3389"/>
                  <a:pt x="15952" y="3389"/>
                </a:cubicBezTo>
                <a:cubicBezTo>
                  <a:pt x="15940" y="3389"/>
                  <a:pt x="15927" y="3392"/>
                  <a:pt x="15916" y="3398"/>
                </a:cubicBezTo>
                <a:cubicBezTo>
                  <a:pt x="14916" y="4336"/>
                  <a:pt x="13531" y="4952"/>
                  <a:pt x="12162" y="4952"/>
                </a:cubicBezTo>
                <a:cubicBezTo>
                  <a:pt x="11408" y="4952"/>
                  <a:pt x="10659" y="4765"/>
                  <a:pt x="9981" y="4343"/>
                </a:cubicBezTo>
                <a:cubicBezTo>
                  <a:pt x="9754" y="4191"/>
                  <a:pt x="9546" y="4021"/>
                  <a:pt x="9376" y="3832"/>
                </a:cubicBezTo>
                <a:cubicBezTo>
                  <a:pt x="9603" y="3757"/>
                  <a:pt x="9848" y="3662"/>
                  <a:pt x="10075" y="3568"/>
                </a:cubicBezTo>
                <a:cubicBezTo>
                  <a:pt x="10945" y="3190"/>
                  <a:pt x="12041" y="2509"/>
                  <a:pt x="12116" y="1451"/>
                </a:cubicBezTo>
                <a:cubicBezTo>
                  <a:pt x="12169" y="582"/>
                  <a:pt x="11582" y="1"/>
                  <a:pt x="107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1"/>
          <p:cNvSpPr/>
          <p:nvPr/>
        </p:nvSpPr>
        <p:spPr>
          <a:xfrm flipH="1">
            <a:off x="1739132" y="1431449"/>
            <a:ext cx="535366" cy="301730"/>
          </a:xfrm>
          <a:custGeom>
            <a:rect b="b" l="l" r="r" t="t"/>
            <a:pathLst>
              <a:path extrusionOk="0" h="6237" w="11067">
                <a:moveTo>
                  <a:pt x="4480" y="1239"/>
                </a:moveTo>
                <a:cubicBezTo>
                  <a:pt x="4782" y="1428"/>
                  <a:pt x="5047" y="1636"/>
                  <a:pt x="5293" y="1863"/>
                </a:cubicBezTo>
                <a:cubicBezTo>
                  <a:pt x="6294" y="2827"/>
                  <a:pt x="6748" y="4301"/>
                  <a:pt x="5463" y="5247"/>
                </a:cubicBezTo>
                <a:cubicBezTo>
                  <a:pt x="5040" y="5555"/>
                  <a:pt x="4483" y="5727"/>
                  <a:pt x="3954" y="5727"/>
                </a:cubicBezTo>
                <a:cubicBezTo>
                  <a:pt x="3089" y="5727"/>
                  <a:pt x="2299" y="5267"/>
                  <a:pt x="2287" y="4188"/>
                </a:cubicBezTo>
                <a:cubicBezTo>
                  <a:pt x="2268" y="2808"/>
                  <a:pt x="3232" y="1807"/>
                  <a:pt x="4480" y="1239"/>
                </a:cubicBezTo>
                <a:close/>
                <a:moveTo>
                  <a:pt x="1151" y="1"/>
                </a:moveTo>
                <a:cubicBezTo>
                  <a:pt x="836" y="1"/>
                  <a:pt x="521" y="17"/>
                  <a:pt x="208" y="49"/>
                </a:cubicBezTo>
                <a:cubicBezTo>
                  <a:pt x="6" y="67"/>
                  <a:pt x="0" y="371"/>
                  <a:pt x="191" y="371"/>
                </a:cubicBezTo>
                <a:cubicBezTo>
                  <a:pt x="197" y="371"/>
                  <a:pt x="202" y="371"/>
                  <a:pt x="208" y="370"/>
                </a:cubicBezTo>
                <a:cubicBezTo>
                  <a:pt x="434" y="354"/>
                  <a:pt x="662" y="346"/>
                  <a:pt x="891" y="346"/>
                </a:cubicBezTo>
                <a:cubicBezTo>
                  <a:pt x="2022" y="346"/>
                  <a:pt x="3172" y="551"/>
                  <a:pt x="4178" y="1069"/>
                </a:cubicBezTo>
                <a:cubicBezTo>
                  <a:pt x="2571" y="1882"/>
                  <a:pt x="1210" y="3356"/>
                  <a:pt x="2042" y="5152"/>
                </a:cubicBezTo>
                <a:cubicBezTo>
                  <a:pt x="2393" y="5916"/>
                  <a:pt x="3089" y="6236"/>
                  <a:pt x="3842" y="6236"/>
                </a:cubicBezTo>
                <a:cubicBezTo>
                  <a:pt x="5156" y="6236"/>
                  <a:pt x="6640" y="5259"/>
                  <a:pt x="6748" y="3961"/>
                </a:cubicBezTo>
                <a:cubicBezTo>
                  <a:pt x="6861" y="2752"/>
                  <a:pt x="5916" y="1712"/>
                  <a:pt x="4952" y="1069"/>
                </a:cubicBezTo>
                <a:cubicBezTo>
                  <a:pt x="5610" y="847"/>
                  <a:pt x="6325" y="733"/>
                  <a:pt x="7017" y="733"/>
                </a:cubicBezTo>
                <a:cubicBezTo>
                  <a:pt x="9148" y="733"/>
                  <a:pt x="11066" y="1819"/>
                  <a:pt x="10453" y="4188"/>
                </a:cubicBezTo>
                <a:cubicBezTo>
                  <a:pt x="10440" y="4238"/>
                  <a:pt x="10478" y="4272"/>
                  <a:pt x="10516" y="4272"/>
                </a:cubicBezTo>
                <a:cubicBezTo>
                  <a:pt x="10535" y="4272"/>
                  <a:pt x="10554" y="4264"/>
                  <a:pt x="10566" y="4245"/>
                </a:cubicBezTo>
                <a:cubicBezTo>
                  <a:pt x="11058" y="3224"/>
                  <a:pt x="10736" y="2071"/>
                  <a:pt x="9961" y="1315"/>
                </a:cubicBezTo>
                <a:cubicBezTo>
                  <a:pt x="9217" y="585"/>
                  <a:pt x="8169" y="310"/>
                  <a:pt x="7146" y="310"/>
                </a:cubicBezTo>
                <a:cubicBezTo>
                  <a:pt x="6818" y="310"/>
                  <a:pt x="6493" y="338"/>
                  <a:pt x="6181" y="389"/>
                </a:cubicBezTo>
                <a:cubicBezTo>
                  <a:pt x="5633" y="483"/>
                  <a:pt x="5104" y="635"/>
                  <a:pt x="4612" y="861"/>
                </a:cubicBezTo>
                <a:cubicBezTo>
                  <a:pt x="3563" y="247"/>
                  <a:pt x="2359" y="1"/>
                  <a:pt x="11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1"/>
          <p:cNvSpPr/>
          <p:nvPr/>
        </p:nvSpPr>
        <p:spPr>
          <a:xfrm flipH="1">
            <a:off x="8710071" y="3896650"/>
            <a:ext cx="545106" cy="1109074"/>
          </a:xfrm>
          <a:custGeom>
            <a:rect b="b" l="l" r="r" t="t"/>
            <a:pathLst>
              <a:path extrusionOk="0" h="17229" w="8468">
                <a:moveTo>
                  <a:pt x="4517" y="3730"/>
                </a:moveTo>
                <a:cubicBezTo>
                  <a:pt x="4875" y="3730"/>
                  <a:pt x="5239" y="3783"/>
                  <a:pt x="5595" y="3896"/>
                </a:cubicBezTo>
                <a:cubicBezTo>
                  <a:pt x="8279" y="4746"/>
                  <a:pt x="5557" y="7449"/>
                  <a:pt x="3932" y="7487"/>
                </a:cubicBezTo>
                <a:cubicBezTo>
                  <a:pt x="3914" y="7487"/>
                  <a:pt x="3896" y="7487"/>
                  <a:pt x="3878" y="7487"/>
                </a:cubicBezTo>
                <a:cubicBezTo>
                  <a:pt x="2895" y="7487"/>
                  <a:pt x="1957" y="6980"/>
                  <a:pt x="1456" y="6126"/>
                </a:cubicBezTo>
                <a:cubicBezTo>
                  <a:pt x="1608" y="4675"/>
                  <a:pt x="3008" y="3730"/>
                  <a:pt x="4517" y="3730"/>
                </a:cubicBezTo>
                <a:close/>
                <a:moveTo>
                  <a:pt x="4045" y="0"/>
                </a:moveTo>
                <a:cubicBezTo>
                  <a:pt x="4039" y="0"/>
                  <a:pt x="4033" y="1"/>
                  <a:pt x="4026" y="2"/>
                </a:cubicBezTo>
                <a:cubicBezTo>
                  <a:pt x="1815" y="588"/>
                  <a:pt x="0" y="3234"/>
                  <a:pt x="737" y="5521"/>
                </a:cubicBezTo>
                <a:cubicBezTo>
                  <a:pt x="813" y="5786"/>
                  <a:pt x="926" y="6032"/>
                  <a:pt x="1077" y="6258"/>
                </a:cubicBezTo>
                <a:cubicBezTo>
                  <a:pt x="1059" y="6750"/>
                  <a:pt x="1153" y="7241"/>
                  <a:pt x="1342" y="7714"/>
                </a:cubicBezTo>
                <a:cubicBezTo>
                  <a:pt x="1947" y="9264"/>
                  <a:pt x="3157" y="10643"/>
                  <a:pt x="4404" y="11721"/>
                </a:cubicBezTo>
                <a:cubicBezTo>
                  <a:pt x="5670" y="12817"/>
                  <a:pt x="8468" y="15369"/>
                  <a:pt x="6067" y="16919"/>
                </a:cubicBezTo>
                <a:cubicBezTo>
                  <a:pt x="5909" y="17014"/>
                  <a:pt x="6003" y="17229"/>
                  <a:pt x="6149" y="17229"/>
                </a:cubicBezTo>
                <a:cubicBezTo>
                  <a:pt x="6177" y="17229"/>
                  <a:pt x="6207" y="17221"/>
                  <a:pt x="6238" y="17202"/>
                </a:cubicBezTo>
                <a:cubicBezTo>
                  <a:pt x="7598" y="16408"/>
                  <a:pt x="7447" y="14537"/>
                  <a:pt x="6616" y="13384"/>
                </a:cubicBezTo>
                <a:cubicBezTo>
                  <a:pt x="5973" y="12477"/>
                  <a:pt x="5047" y="11853"/>
                  <a:pt x="4253" y="11097"/>
                </a:cubicBezTo>
                <a:cubicBezTo>
                  <a:pt x="3138" y="10058"/>
                  <a:pt x="1985" y="8697"/>
                  <a:pt x="1550" y="7185"/>
                </a:cubicBezTo>
                <a:cubicBezTo>
                  <a:pt x="1512" y="7033"/>
                  <a:pt x="1474" y="6901"/>
                  <a:pt x="1456" y="6750"/>
                </a:cubicBezTo>
                <a:lnTo>
                  <a:pt x="1456" y="6750"/>
                </a:lnTo>
                <a:cubicBezTo>
                  <a:pt x="2105" y="7454"/>
                  <a:pt x="2997" y="7816"/>
                  <a:pt x="3896" y="7816"/>
                </a:cubicBezTo>
                <a:cubicBezTo>
                  <a:pt x="4566" y="7816"/>
                  <a:pt x="5241" y="7615"/>
                  <a:pt x="5822" y="7203"/>
                </a:cubicBezTo>
                <a:cubicBezTo>
                  <a:pt x="6559" y="6655"/>
                  <a:pt x="7220" y="5691"/>
                  <a:pt x="7202" y="4727"/>
                </a:cubicBezTo>
                <a:cubicBezTo>
                  <a:pt x="7164" y="3612"/>
                  <a:pt x="5878" y="3518"/>
                  <a:pt x="4990" y="3442"/>
                </a:cubicBezTo>
                <a:cubicBezTo>
                  <a:pt x="4837" y="3428"/>
                  <a:pt x="4686" y="3421"/>
                  <a:pt x="4538" y="3421"/>
                </a:cubicBezTo>
                <a:cubicBezTo>
                  <a:pt x="2906" y="3421"/>
                  <a:pt x="1572" y="4263"/>
                  <a:pt x="1191" y="5597"/>
                </a:cubicBezTo>
                <a:cubicBezTo>
                  <a:pt x="926" y="4973"/>
                  <a:pt x="870" y="4274"/>
                  <a:pt x="1021" y="3631"/>
                </a:cubicBezTo>
                <a:cubicBezTo>
                  <a:pt x="1399" y="2006"/>
                  <a:pt x="2571" y="796"/>
                  <a:pt x="4064" y="172"/>
                </a:cubicBezTo>
                <a:cubicBezTo>
                  <a:pt x="4153" y="137"/>
                  <a:pt x="4141" y="0"/>
                  <a:pt x="40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1"/>
          <p:cNvSpPr/>
          <p:nvPr/>
        </p:nvSpPr>
        <p:spPr>
          <a:xfrm flipH="1">
            <a:off x="6409860" y="402354"/>
            <a:ext cx="519422" cy="274291"/>
          </a:xfrm>
          <a:custGeom>
            <a:rect b="b" l="l" r="r" t="t"/>
            <a:pathLst>
              <a:path extrusionOk="0" h="4261" w="8069">
                <a:moveTo>
                  <a:pt x="4663" y="300"/>
                </a:moveTo>
                <a:cubicBezTo>
                  <a:pt x="5816" y="848"/>
                  <a:pt x="6119" y="1528"/>
                  <a:pt x="5589" y="2322"/>
                </a:cubicBezTo>
                <a:cubicBezTo>
                  <a:pt x="5419" y="2624"/>
                  <a:pt x="5211" y="2889"/>
                  <a:pt x="4966" y="3116"/>
                </a:cubicBezTo>
                <a:cubicBezTo>
                  <a:pt x="4777" y="3305"/>
                  <a:pt x="4550" y="3456"/>
                  <a:pt x="4323" y="3588"/>
                </a:cubicBezTo>
                <a:cubicBezTo>
                  <a:pt x="2868" y="2738"/>
                  <a:pt x="3208" y="848"/>
                  <a:pt x="4606" y="319"/>
                </a:cubicBezTo>
                <a:lnTo>
                  <a:pt x="4606" y="300"/>
                </a:lnTo>
                <a:cubicBezTo>
                  <a:pt x="4616" y="309"/>
                  <a:pt x="4625" y="314"/>
                  <a:pt x="4635" y="314"/>
                </a:cubicBezTo>
                <a:cubicBezTo>
                  <a:pt x="4644" y="314"/>
                  <a:pt x="4654" y="309"/>
                  <a:pt x="4663" y="300"/>
                </a:cubicBezTo>
                <a:close/>
                <a:moveTo>
                  <a:pt x="4991" y="0"/>
                </a:moveTo>
                <a:cubicBezTo>
                  <a:pt x="4877" y="0"/>
                  <a:pt x="4760" y="17"/>
                  <a:pt x="4644" y="54"/>
                </a:cubicBezTo>
                <a:cubicBezTo>
                  <a:pt x="3132" y="130"/>
                  <a:pt x="2508" y="2209"/>
                  <a:pt x="3491" y="3381"/>
                </a:cubicBezTo>
                <a:cubicBezTo>
                  <a:pt x="3624" y="3532"/>
                  <a:pt x="3775" y="3683"/>
                  <a:pt x="3945" y="3796"/>
                </a:cubicBezTo>
                <a:cubicBezTo>
                  <a:pt x="3699" y="3891"/>
                  <a:pt x="3453" y="3966"/>
                  <a:pt x="3170" y="4023"/>
                </a:cubicBezTo>
                <a:cubicBezTo>
                  <a:pt x="3023" y="4045"/>
                  <a:pt x="2876" y="4056"/>
                  <a:pt x="2730" y="4056"/>
                </a:cubicBezTo>
                <a:cubicBezTo>
                  <a:pt x="1622" y="4056"/>
                  <a:pt x="588" y="3436"/>
                  <a:pt x="70" y="2417"/>
                </a:cubicBezTo>
                <a:cubicBezTo>
                  <a:pt x="65" y="2406"/>
                  <a:pt x="56" y="2401"/>
                  <a:pt x="47" y="2401"/>
                </a:cubicBezTo>
                <a:cubicBezTo>
                  <a:pt x="24" y="2401"/>
                  <a:pt x="0" y="2428"/>
                  <a:pt x="13" y="2454"/>
                </a:cubicBezTo>
                <a:cubicBezTo>
                  <a:pt x="549" y="3647"/>
                  <a:pt x="1646" y="4260"/>
                  <a:pt x="2791" y="4260"/>
                </a:cubicBezTo>
                <a:cubicBezTo>
                  <a:pt x="3261" y="4260"/>
                  <a:pt x="3739" y="4157"/>
                  <a:pt x="4191" y="3948"/>
                </a:cubicBezTo>
                <a:cubicBezTo>
                  <a:pt x="4560" y="4153"/>
                  <a:pt x="4962" y="4249"/>
                  <a:pt x="5365" y="4249"/>
                </a:cubicBezTo>
                <a:cubicBezTo>
                  <a:pt x="6407" y="4249"/>
                  <a:pt x="7458" y="3614"/>
                  <a:pt x="7990" y="2606"/>
                </a:cubicBezTo>
                <a:cubicBezTo>
                  <a:pt x="8068" y="2475"/>
                  <a:pt x="7957" y="2353"/>
                  <a:pt x="7843" y="2353"/>
                </a:cubicBezTo>
                <a:cubicBezTo>
                  <a:pt x="7792" y="2353"/>
                  <a:pt x="7741" y="2377"/>
                  <a:pt x="7706" y="2435"/>
                </a:cubicBezTo>
                <a:cubicBezTo>
                  <a:pt x="7174" y="3249"/>
                  <a:pt x="6305" y="3901"/>
                  <a:pt x="5373" y="3901"/>
                </a:cubicBezTo>
                <a:cubicBezTo>
                  <a:pt x="5114" y="3901"/>
                  <a:pt x="4850" y="3851"/>
                  <a:pt x="4588" y="3740"/>
                </a:cubicBezTo>
                <a:cubicBezTo>
                  <a:pt x="4720" y="3645"/>
                  <a:pt x="4871" y="3532"/>
                  <a:pt x="5003" y="3418"/>
                </a:cubicBezTo>
                <a:cubicBezTo>
                  <a:pt x="5665" y="2851"/>
                  <a:pt x="6345" y="1868"/>
                  <a:pt x="6100" y="942"/>
                </a:cubicBezTo>
                <a:cubicBezTo>
                  <a:pt x="6006" y="381"/>
                  <a:pt x="5527" y="0"/>
                  <a:pt x="49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1"/>
          <p:cNvSpPr/>
          <p:nvPr/>
        </p:nvSpPr>
        <p:spPr>
          <a:xfrm flipH="1">
            <a:off x="5480825" y="1983375"/>
            <a:ext cx="718783" cy="518392"/>
          </a:xfrm>
          <a:custGeom>
            <a:rect b="b" l="l" r="r" t="t"/>
            <a:pathLst>
              <a:path extrusionOk="0" h="8053" w="11166">
                <a:moveTo>
                  <a:pt x="6787" y="0"/>
                </a:moveTo>
                <a:cubicBezTo>
                  <a:pt x="6192" y="0"/>
                  <a:pt x="5584" y="244"/>
                  <a:pt x="5136" y="634"/>
                </a:cubicBezTo>
                <a:cubicBezTo>
                  <a:pt x="4134" y="1504"/>
                  <a:pt x="3964" y="2921"/>
                  <a:pt x="4021" y="4169"/>
                </a:cubicBezTo>
                <a:cubicBezTo>
                  <a:pt x="4059" y="5114"/>
                  <a:pt x="4267" y="6248"/>
                  <a:pt x="3719" y="7080"/>
                </a:cubicBezTo>
                <a:cubicBezTo>
                  <a:pt x="3323" y="7665"/>
                  <a:pt x="2759" y="7898"/>
                  <a:pt x="2167" y="7898"/>
                </a:cubicBezTo>
                <a:cubicBezTo>
                  <a:pt x="1400" y="7898"/>
                  <a:pt x="587" y="7508"/>
                  <a:pt x="33" y="6985"/>
                </a:cubicBezTo>
                <a:cubicBezTo>
                  <a:pt x="33" y="6980"/>
                  <a:pt x="30" y="6977"/>
                  <a:pt x="26" y="6977"/>
                </a:cubicBezTo>
                <a:cubicBezTo>
                  <a:pt x="16" y="6977"/>
                  <a:pt x="1" y="6991"/>
                  <a:pt x="14" y="7004"/>
                </a:cubicBezTo>
                <a:cubicBezTo>
                  <a:pt x="576" y="7593"/>
                  <a:pt x="1405" y="8053"/>
                  <a:pt x="2237" y="8053"/>
                </a:cubicBezTo>
                <a:cubicBezTo>
                  <a:pt x="2553" y="8053"/>
                  <a:pt x="2869" y="7987"/>
                  <a:pt x="3170" y="7836"/>
                </a:cubicBezTo>
                <a:cubicBezTo>
                  <a:pt x="4418" y="7212"/>
                  <a:pt x="4361" y="5719"/>
                  <a:pt x="4323" y="4528"/>
                </a:cubicBezTo>
                <a:cubicBezTo>
                  <a:pt x="4286" y="3356"/>
                  <a:pt x="4267" y="1995"/>
                  <a:pt x="5136" y="1050"/>
                </a:cubicBezTo>
                <a:cubicBezTo>
                  <a:pt x="5582" y="564"/>
                  <a:pt x="6138" y="332"/>
                  <a:pt x="6684" y="332"/>
                </a:cubicBezTo>
                <a:cubicBezTo>
                  <a:pt x="7412" y="332"/>
                  <a:pt x="8120" y="745"/>
                  <a:pt x="8520" y="1523"/>
                </a:cubicBezTo>
                <a:cubicBezTo>
                  <a:pt x="9088" y="2623"/>
                  <a:pt x="9389" y="4363"/>
                  <a:pt x="10908" y="4363"/>
                </a:cubicBezTo>
                <a:cubicBezTo>
                  <a:pt x="10955" y="4363"/>
                  <a:pt x="11003" y="4361"/>
                  <a:pt x="11052" y="4358"/>
                </a:cubicBezTo>
                <a:cubicBezTo>
                  <a:pt x="11147" y="4358"/>
                  <a:pt x="11166" y="4207"/>
                  <a:pt x="11052" y="4207"/>
                </a:cubicBezTo>
                <a:cubicBezTo>
                  <a:pt x="11032" y="4207"/>
                  <a:pt x="11011" y="4207"/>
                  <a:pt x="10991" y="4207"/>
                </a:cubicBezTo>
                <a:cubicBezTo>
                  <a:pt x="8886" y="4207"/>
                  <a:pt x="9262" y="1305"/>
                  <a:pt x="7877" y="332"/>
                </a:cubicBezTo>
                <a:cubicBezTo>
                  <a:pt x="7550" y="102"/>
                  <a:pt x="7172" y="0"/>
                  <a:pt x="67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1"/>
          <p:cNvSpPr/>
          <p:nvPr/>
        </p:nvSpPr>
        <p:spPr>
          <a:xfrm flipH="1">
            <a:off x="2810361" y="253676"/>
            <a:ext cx="569714" cy="241281"/>
          </a:xfrm>
          <a:custGeom>
            <a:rect b="b" l="l" r="r" t="t"/>
            <a:pathLst>
              <a:path extrusionOk="0" h="5132" w="12119">
                <a:moveTo>
                  <a:pt x="1136" y="1"/>
                </a:moveTo>
                <a:cubicBezTo>
                  <a:pt x="811" y="1"/>
                  <a:pt x="468" y="47"/>
                  <a:pt x="108" y="145"/>
                </a:cubicBezTo>
                <a:cubicBezTo>
                  <a:pt x="0" y="199"/>
                  <a:pt x="29" y="373"/>
                  <a:pt x="163" y="373"/>
                </a:cubicBezTo>
                <a:cubicBezTo>
                  <a:pt x="170" y="373"/>
                  <a:pt x="177" y="372"/>
                  <a:pt x="184" y="371"/>
                </a:cubicBezTo>
                <a:cubicBezTo>
                  <a:pt x="475" y="305"/>
                  <a:pt x="751" y="273"/>
                  <a:pt x="1013" y="273"/>
                </a:cubicBezTo>
                <a:cubicBezTo>
                  <a:pt x="2456" y="273"/>
                  <a:pt x="3483" y="1228"/>
                  <a:pt x="4267" y="2507"/>
                </a:cubicBezTo>
                <a:cubicBezTo>
                  <a:pt x="4815" y="3377"/>
                  <a:pt x="5325" y="4322"/>
                  <a:pt x="6270" y="4794"/>
                </a:cubicBezTo>
                <a:cubicBezTo>
                  <a:pt x="6740" y="5029"/>
                  <a:pt x="7205" y="5131"/>
                  <a:pt x="7659" y="5131"/>
                </a:cubicBezTo>
                <a:cubicBezTo>
                  <a:pt x="9398" y="5131"/>
                  <a:pt x="10979" y="3638"/>
                  <a:pt x="12073" y="2394"/>
                </a:cubicBezTo>
                <a:cubicBezTo>
                  <a:pt x="12119" y="2348"/>
                  <a:pt x="12078" y="2289"/>
                  <a:pt x="12030" y="2289"/>
                </a:cubicBezTo>
                <a:cubicBezTo>
                  <a:pt x="12019" y="2289"/>
                  <a:pt x="12008" y="2292"/>
                  <a:pt x="11997" y="2299"/>
                </a:cubicBezTo>
                <a:cubicBezTo>
                  <a:pt x="10920" y="3433"/>
                  <a:pt x="9635" y="4700"/>
                  <a:pt x="7990" y="4813"/>
                </a:cubicBezTo>
                <a:cubicBezTo>
                  <a:pt x="7903" y="4819"/>
                  <a:pt x="7819" y="4822"/>
                  <a:pt x="7737" y="4822"/>
                </a:cubicBezTo>
                <a:cubicBezTo>
                  <a:pt x="6029" y="4822"/>
                  <a:pt x="5286" y="3540"/>
                  <a:pt x="4475" y="2224"/>
                </a:cubicBezTo>
                <a:cubicBezTo>
                  <a:pt x="3673" y="899"/>
                  <a:pt x="2571" y="1"/>
                  <a:pt x="11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 name="Google Shape;1272;p31"/>
          <p:cNvGrpSpPr/>
          <p:nvPr/>
        </p:nvGrpSpPr>
        <p:grpSpPr>
          <a:xfrm>
            <a:off x="469679" y="282457"/>
            <a:ext cx="2166730" cy="649937"/>
            <a:chOff x="-1706795" y="-8579235"/>
            <a:chExt cx="1295969" cy="388741"/>
          </a:xfrm>
        </p:grpSpPr>
        <p:sp>
          <p:nvSpPr>
            <p:cNvPr id="1273" name="Google Shape;1273;p31"/>
            <p:cNvSpPr/>
            <p:nvPr/>
          </p:nvSpPr>
          <p:spPr>
            <a:xfrm>
              <a:off x="-1706795" y="-8579235"/>
              <a:ext cx="1295969" cy="388741"/>
            </a:xfrm>
            <a:custGeom>
              <a:rect b="b" l="l" r="r" t="t"/>
              <a:pathLst>
                <a:path extrusionOk="0" h="9459" w="31534">
                  <a:moveTo>
                    <a:pt x="16640" y="1"/>
                  </a:moveTo>
                  <a:cubicBezTo>
                    <a:pt x="14200" y="1"/>
                    <a:pt x="12497" y="2034"/>
                    <a:pt x="12167" y="4296"/>
                  </a:cubicBezTo>
                  <a:cubicBezTo>
                    <a:pt x="11511" y="3299"/>
                    <a:pt x="10465" y="2832"/>
                    <a:pt x="9438" y="2832"/>
                  </a:cubicBezTo>
                  <a:cubicBezTo>
                    <a:pt x="7796" y="2832"/>
                    <a:pt x="6206" y="4025"/>
                    <a:pt x="6346" y="6152"/>
                  </a:cubicBezTo>
                  <a:cubicBezTo>
                    <a:pt x="6027" y="5932"/>
                    <a:pt x="5645" y="5822"/>
                    <a:pt x="5261" y="5822"/>
                  </a:cubicBezTo>
                  <a:cubicBezTo>
                    <a:pt x="5157" y="5822"/>
                    <a:pt x="5052" y="5830"/>
                    <a:pt x="4948" y="5847"/>
                  </a:cubicBezTo>
                  <a:cubicBezTo>
                    <a:pt x="3906" y="5999"/>
                    <a:pt x="3678" y="6787"/>
                    <a:pt x="3042" y="7422"/>
                  </a:cubicBezTo>
                  <a:cubicBezTo>
                    <a:pt x="2905" y="7559"/>
                    <a:pt x="2754" y="7601"/>
                    <a:pt x="2589" y="7601"/>
                  </a:cubicBezTo>
                  <a:cubicBezTo>
                    <a:pt x="2331" y="7601"/>
                    <a:pt x="2041" y="7500"/>
                    <a:pt x="1722" y="7500"/>
                  </a:cubicBezTo>
                  <a:cubicBezTo>
                    <a:pt x="1639" y="7500"/>
                    <a:pt x="1554" y="7507"/>
                    <a:pt x="1466" y="7524"/>
                  </a:cubicBezTo>
                  <a:cubicBezTo>
                    <a:pt x="780" y="7651"/>
                    <a:pt x="221" y="8185"/>
                    <a:pt x="18" y="8846"/>
                  </a:cubicBezTo>
                  <a:cubicBezTo>
                    <a:pt x="1" y="8932"/>
                    <a:pt x="88" y="8994"/>
                    <a:pt x="162" y="8994"/>
                  </a:cubicBezTo>
                  <a:cubicBezTo>
                    <a:pt x="198" y="8994"/>
                    <a:pt x="230" y="8980"/>
                    <a:pt x="246" y="8947"/>
                  </a:cubicBezTo>
                  <a:cubicBezTo>
                    <a:pt x="610" y="8270"/>
                    <a:pt x="1178" y="7872"/>
                    <a:pt x="1817" y="7872"/>
                  </a:cubicBezTo>
                  <a:cubicBezTo>
                    <a:pt x="2161" y="7872"/>
                    <a:pt x="2525" y="7987"/>
                    <a:pt x="2890" y="8236"/>
                  </a:cubicBezTo>
                  <a:cubicBezTo>
                    <a:pt x="2915" y="8261"/>
                    <a:pt x="2941" y="8261"/>
                    <a:pt x="2966" y="8261"/>
                  </a:cubicBezTo>
                  <a:cubicBezTo>
                    <a:pt x="3068" y="8261"/>
                    <a:pt x="3118" y="8210"/>
                    <a:pt x="3144" y="8134"/>
                  </a:cubicBezTo>
                  <a:cubicBezTo>
                    <a:pt x="3493" y="7214"/>
                    <a:pt x="4349" y="6214"/>
                    <a:pt x="5296" y="6214"/>
                  </a:cubicBezTo>
                  <a:cubicBezTo>
                    <a:pt x="5658" y="6214"/>
                    <a:pt x="6032" y="6360"/>
                    <a:pt x="6397" y="6711"/>
                  </a:cubicBezTo>
                  <a:cubicBezTo>
                    <a:pt x="6430" y="6744"/>
                    <a:pt x="6468" y="6758"/>
                    <a:pt x="6505" y="6758"/>
                  </a:cubicBezTo>
                  <a:cubicBezTo>
                    <a:pt x="6640" y="6758"/>
                    <a:pt x="6765" y="6576"/>
                    <a:pt x="6626" y="6457"/>
                  </a:cubicBezTo>
                  <a:cubicBezTo>
                    <a:pt x="6581" y="4519"/>
                    <a:pt x="8092" y="3307"/>
                    <a:pt x="9580" y="3307"/>
                  </a:cubicBezTo>
                  <a:cubicBezTo>
                    <a:pt x="10630" y="3307"/>
                    <a:pt x="11668" y="3910"/>
                    <a:pt x="12141" y="5287"/>
                  </a:cubicBezTo>
                  <a:cubicBezTo>
                    <a:pt x="12174" y="5396"/>
                    <a:pt x="12262" y="5444"/>
                    <a:pt x="12352" y="5444"/>
                  </a:cubicBezTo>
                  <a:cubicBezTo>
                    <a:pt x="12473" y="5444"/>
                    <a:pt x="12599" y="5357"/>
                    <a:pt x="12599" y="5211"/>
                  </a:cubicBezTo>
                  <a:cubicBezTo>
                    <a:pt x="12549" y="2870"/>
                    <a:pt x="14149" y="528"/>
                    <a:pt x="16634" y="528"/>
                  </a:cubicBezTo>
                  <a:cubicBezTo>
                    <a:pt x="16711" y="528"/>
                    <a:pt x="16789" y="530"/>
                    <a:pt x="16868" y="535"/>
                  </a:cubicBezTo>
                  <a:cubicBezTo>
                    <a:pt x="19588" y="687"/>
                    <a:pt x="20528" y="2975"/>
                    <a:pt x="20605" y="5364"/>
                  </a:cubicBezTo>
                  <a:cubicBezTo>
                    <a:pt x="20605" y="5500"/>
                    <a:pt x="20707" y="5596"/>
                    <a:pt x="20838" y="5596"/>
                  </a:cubicBezTo>
                  <a:cubicBezTo>
                    <a:pt x="20853" y="5596"/>
                    <a:pt x="20868" y="5595"/>
                    <a:pt x="20884" y="5592"/>
                  </a:cubicBezTo>
                  <a:cubicBezTo>
                    <a:pt x="20910" y="5592"/>
                    <a:pt x="20960" y="5592"/>
                    <a:pt x="20986" y="5567"/>
                  </a:cubicBezTo>
                  <a:cubicBezTo>
                    <a:pt x="21392" y="5110"/>
                    <a:pt x="21875" y="4525"/>
                    <a:pt x="22511" y="4474"/>
                  </a:cubicBezTo>
                  <a:cubicBezTo>
                    <a:pt x="22538" y="4472"/>
                    <a:pt x="22566" y="4471"/>
                    <a:pt x="22593" y="4471"/>
                  </a:cubicBezTo>
                  <a:cubicBezTo>
                    <a:pt x="22895" y="4471"/>
                    <a:pt x="23189" y="4599"/>
                    <a:pt x="23375" y="4855"/>
                  </a:cubicBezTo>
                  <a:cubicBezTo>
                    <a:pt x="23553" y="5110"/>
                    <a:pt x="23451" y="5440"/>
                    <a:pt x="23502" y="5745"/>
                  </a:cubicBezTo>
                  <a:cubicBezTo>
                    <a:pt x="23519" y="5813"/>
                    <a:pt x="23581" y="5858"/>
                    <a:pt x="23651" y="5858"/>
                  </a:cubicBezTo>
                  <a:cubicBezTo>
                    <a:pt x="23686" y="5858"/>
                    <a:pt x="23722" y="5847"/>
                    <a:pt x="23756" y="5821"/>
                  </a:cubicBezTo>
                  <a:cubicBezTo>
                    <a:pt x="23770" y="5875"/>
                    <a:pt x="23825" y="5907"/>
                    <a:pt x="23879" y="5907"/>
                  </a:cubicBezTo>
                  <a:cubicBezTo>
                    <a:pt x="23927" y="5907"/>
                    <a:pt x="23973" y="5881"/>
                    <a:pt x="23985" y="5821"/>
                  </a:cubicBezTo>
                  <a:cubicBezTo>
                    <a:pt x="24185" y="4731"/>
                    <a:pt x="25884" y="4187"/>
                    <a:pt x="26986" y="4187"/>
                  </a:cubicBezTo>
                  <a:cubicBezTo>
                    <a:pt x="27144" y="4187"/>
                    <a:pt x="27289" y="4198"/>
                    <a:pt x="27416" y="4220"/>
                  </a:cubicBezTo>
                  <a:cubicBezTo>
                    <a:pt x="28890" y="4525"/>
                    <a:pt x="29754" y="5923"/>
                    <a:pt x="29093" y="7321"/>
                  </a:cubicBezTo>
                  <a:cubicBezTo>
                    <a:pt x="29008" y="7492"/>
                    <a:pt x="29142" y="7641"/>
                    <a:pt x="29285" y="7641"/>
                  </a:cubicBezTo>
                  <a:cubicBezTo>
                    <a:pt x="29354" y="7641"/>
                    <a:pt x="29425" y="7607"/>
                    <a:pt x="29475" y="7524"/>
                  </a:cubicBezTo>
                  <a:cubicBezTo>
                    <a:pt x="29500" y="7473"/>
                    <a:pt x="29526" y="7448"/>
                    <a:pt x="29551" y="7397"/>
                  </a:cubicBezTo>
                  <a:cubicBezTo>
                    <a:pt x="29551" y="7433"/>
                    <a:pt x="29589" y="7469"/>
                    <a:pt x="29629" y="7469"/>
                  </a:cubicBezTo>
                  <a:cubicBezTo>
                    <a:pt x="29646" y="7469"/>
                    <a:pt x="29663" y="7463"/>
                    <a:pt x="29678" y="7448"/>
                  </a:cubicBezTo>
                  <a:cubicBezTo>
                    <a:pt x="29815" y="7371"/>
                    <a:pt x="29964" y="7334"/>
                    <a:pt x="30111" y="7334"/>
                  </a:cubicBezTo>
                  <a:cubicBezTo>
                    <a:pt x="30399" y="7334"/>
                    <a:pt x="30679" y="7475"/>
                    <a:pt x="30847" y="7727"/>
                  </a:cubicBezTo>
                  <a:cubicBezTo>
                    <a:pt x="31050" y="8083"/>
                    <a:pt x="31127" y="8515"/>
                    <a:pt x="31050" y="8922"/>
                  </a:cubicBezTo>
                  <a:cubicBezTo>
                    <a:pt x="31038" y="8909"/>
                    <a:pt x="31025" y="8903"/>
                    <a:pt x="31016" y="8903"/>
                  </a:cubicBezTo>
                  <a:cubicBezTo>
                    <a:pt x="31006" y="8903"/>
                    <a:pt x="31000" y="8909"/>
                    <a:pt x="31000" y="8922"/>
                  </a:cubicBezTo>
                  <a:cubicBezTo>
                    <a:pt x="25271" y="8750"/>
                    <a:pt x="19513" y="8578"/>
                    <a:pt x="13761" y="8578"/>
                  </a:cubicBezTo>
                  <a:cubicBezTo>
                    <a:pt x="10174" y="8578"/>
                    <a:pt x="6590" y="8645"/>
                    <a:pt x="3017" y="8820"/>
                  </a:cubicBezTo>
                  <a:cubicBezTo>
                    <a:pt x="2127" y="8846"/>
                    <a:pt x="1263" y="8896"/>
                    <a:pt x="374" y="8947"/>
                  </a:cubicBezTo>
                  <a:cubicBezTo>
                    <a:pt x="348" y="8947"/>
                    <a:pt x="348" y="8973"/>
                    <a:pt x="323" y="8973"/>
                  </a:cubicBezTo>
                  <a:cubicBezTo>
                    <a:pt x="272" y="9024"/>
                    <a:pt x="323" y="9100"/>
                    <a:pt x="374" y="9125"/>
                  </a:cubicBezTo>
                  <a:cubicBezTo>
                    <a:pt x="10591" y="9329"/>
                    <a:pt x="20808" y="9125"/>
                    <a:pt x="31000" y="9430"/>
                  </a:cubicBezTo>
                  <a:cubicBezTo>
                    <a:pt x="31025" y="9430"/>
                    <a:pt x="31050" y="9430"/>
                    <a:pt x="31076" y="9405"/>
                  </a:cubicBezTo>
                  <a:cubicBezTo>
                    <a:pt x="31113" y="9442"/>
                    <a:pt x="31161" y="9459"/>
                    <a:pt x="31207" y="9459"/>
                  </a:cubicBezTo>
                  <a:cubicBezTo>
                    <a:pt x="31288" y="9459"/>
                    <a:pt x="31365" y="9409"/>
                    <a:pt x="31381" y="9329"/>
                  </a:cubicBezTo>
                  <a:cubicBezTo>
                    <a:pt x="31533" y="8693"/>
                    <a:pt x="31508" y="7829"/>
                    <a:pt x="30949" y="7346"/>
                  </a:cubicBezTo>
                  <a:cubicBezTo>
                    <a:pt x="30750" y="7148"/>
                    <a:pt x="30481" y="7044"/>
                    <a:pt x="30207" y="7044"/>
                  </a:cubicBezTo>
                  <a:cubicBezTo>
                    <a:pt x="29989" y="7044"/>
                    <a:pt x="29768" y="7109"/>
                    <a:pt x="29576" y="7244"/>
                  </a:cubicBezTo>
                  <a:cubicBezTo>
                    <a:pt x="30212" y="5770"/>
                    <a:pt x="29195" y="4195"/>
                    <a:pt x="27670" y="3813"/>
                  </a:cubicBezTo>
                  <a:cubicBezTo>
                    <a:pt x="27422" y="3761"/>
                    <a:pt x="27170" y="3735"/>
                    <a:pt x="26918" y="3735"/>
                  </a:cubicBezTo>
                  <a:cubicBezTo>
                    <a:pt x="26317" y="3735"/>
                    <a:pt x="25717" y="3883"/>
                    <a:pt x="25179" y="4169"/>
                  </a:cubicBezTo>
                  <a:cubicBezTo>
                    <a:pt x="24722" y="4398"/>
                    <a:pt x="24087" y="4779"/>
                    <a:pt x="23832" y="5287"/>
                  </a:cubicBezTo>
                  <a:cubicBezTo>
                    <a:pt x="23858" y="5008"/>
                    <a:pt x="23782" y="4754"/>
                    <a:pt x="23629" y="4550"/>
                  </a:cubicBezTo>
                  <a:cubicBezTo>
                    <a:pt x="23400" y="4296"/>
                    <a:pt x="23121" y="4144"/>
                    <a:pt x="22790" y="4118"/>
                  </a:cubicBezTo>
                  <a:cubicBezTo>
                    <a:pt x="22739" y="4113"/>
                    <a:pt x="22688" y="4110"/>
                    <a:pt x="22637" y="4110"/>
                  </a:cubicBezTo>
                  <a:cubicBezTo>
                    <a:pt x="21975" y="4110"/>
                    <a:pt x="21464" y="4564"/>
                    <a:pt x="21062" y="5084"/>
                  </a:cubicBezTo>
                  <a:cubicBezTo>
                    <a:pt x="20935" y="2441"/>
                    <a:pt x="19664" y="1"/>
                    <a:pt x="166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1"/>
            <p:cNvSpPr/>
            <p:nvPr/>
          </p:nvSpPr>
          <p:spPr>
            <a:xfrm>
              <a:off x="-1583873" y="-8555481"/>
              <a:ext cx="1156319" cy="342918"/>
            </a:xfrm>
            <a:custGeom>
              <a:rect b="b" l="l" r="r" t="t"/>
              <a:pathLst>
                <a:path extrusionOk="0" h="8344" w="28136">
                  <a:moveTo>
                    <a:pt x="13643" y="1"/>
                  </a:moveTo>
                  <a:cubicBezTo>
                    <a:pt x="11159" y="1"/>
                    <a:pt x="9559" y="2342"/>
                    <a:pt x="9633" y="4684"/>
                  </a:cubicBezTo>
                  <a:cubicBezTo>
                    <a:pt x="9633" y="4830"/>
                    <a:pt x="9499" y="4917"/>
                    <a:pt x="9371" y="4917"/>
                  </a:cubicBezTo>
                  <a:cubicBezTo>
                    <a:pt x="9275" y="4917"/>
                    <a:pt x="9183" y="4869"/>
                    <a:pt x="9150" y="4760"/>
                  </a:cubicBezTo>
                  <a:cubicBezTo>
                    <a:pt x="8685" y="3356"/>
                    <a:pt x="7642" y="2741"/>
                    <a:pt x="6588" y="2741"/>
                  </a:cubicBezTo>
                  <a:cubicBezTo>
                    <a:pt x="5105" y="2741"/>
                    <a:pt x="3601" y="3958"/>
                    <a:pt x="3660" y="5904"/>
                  </a:cubicBezTo>
                  <a:cubicBezTo>
                    <a:pt x="3780" y="6023"/>
                    <a:pt x="3665" y="6205"/>
                    <a:pt x="3525" y="6205"/>
                  </a:cubicBezTo>
                  <a:cubicBezTo>
                    <a:pt x="3486" y="6205"/>
                    <a:pt x="3445" y="6191"/>
                    <a:pt x="3406" y="6158"/>
                  </a:cubicBezTo>
                  <a:cubicBezTo>
                    <a:pt x="3048" y="5807"/>
                    <a:pt x="2677" y="5662"/>
                    <a:pt x="2317" y="5662"/>
                  </a:cubicBezTo>
                  <a:cubicBezTo>
                    <a:pt x="1373" y="5662"/>
                    <a:pt x="509" y="6662"/>
                    <a:pt x="178" y="7581"/>
                  </a:cubicBezTo>
                  <a:cubicBezTo>
                    <a:pt x="153" y="7658"/>
                    <a:pt x="77" y="7709"/>
                    <a:pt x="0" y="7709"/>
                  </a:cubicBezTo>
                  <a:lnTo>
                    <a:pt x="26" y="8268"/>
                  </a:lnTo>
                  <a:cubicBezTo>
                    <a:pt x="3638" y="8090"/>
                    <a:pt x="7262" y="8023"/>
                    <a:pt x="10889" y="8023"/>
                  </a:cubicBezTo>
                  <a:cubicBezTo>
                    <a:pt x="16601" y="8023"/>
                    <a:pt x="22319" y="8188"/>
                    <a:pt x="28009" y="8344"/>
                  </a:cubicBezTo>
                  <a:lnTo>
                    <a:pt x="28059" y="8344"/>
                  </a:lnTo>
                  <a:cubicBezTo>
                    <a:pt x="28136" y="7937"/>
                    <a:pt x="28059" y="7531"/>
                    <a:pt x="27856" y="7175"/>
                  </a:cubicBezTo>
                  <a:cubicBezTo>
                    <a:pt x="27692" y="6929"/>
                    <a:pt x="27423" y="6800"/>
                    <a:pt x="27144" y="6800"/>
                  </a:cubicBezTo>
                  <a:cubicBezTo>
                    <a:pt x="26989" y="6800"/>
                    <a:pt x="26832" y="6839"/>
                    <a:pt x="26687" y="6921"/>
                  </a:cubicBezTo>
                  <a:cubicBezTo>
                    <a:pt x="26672" y="6936"/>
                    <a:pt x="26655" y="6942"/>
                    <a:pt x="26638" y="6942"/>
                  </a:cubicBezTo>
                  <a:cubicBezTo>
                    <a:pt x="26598" y="6942"/>
                    <a:pt x="26560" y="6906"/>
                    <a:pt x="26560" y="6870"/>
                  </a:cubicBezTo>
                  <a:cubicBezTo>
                    <a:pt x="26535" y="6921"/>
                    <a:pt x="26509" y="6946"/>
                    <a:pt x="26484" y="6997"/>
                  </a:cubicBezTo>
                  <a:cubicBezTo>
                    <a:pt x="26442" y="7079"/>
                    <a:pt x="26374" y="7114"/>
                    <a:pt x="26307" y="7114"/>
                  </a:cubicBezTo>
                  <a:cubicBezTo>
                    <a:pt x="26165" y="7114"/>
                    <a:pt x="26025" y="6965"/>
                    <a:pt x="26128" y="6794"/>
                  </a:cubicBezTo>
                  <a:cubicBezTo>
                    <a:pt x="26763" y="5396"/>
                    <a:pt x="25925" y="3998"/>
                    <a:pt x="24450" y="3693"/>
                  </a:cubicBezTo>
                  <a:cubicBezTo>
                    <a:pt x="24311" y="3666"/>
                    <a:pt x="24151" y="3652"/>
                    <a:pt x="23978" y="3652"/>
                  </a:cubicBezTo>
                  <a:cubicBezTo>
                    <a:pt x="22863" y="3652"/>
                    <a:pt x="21217" y="4216"/>
                    <a:pt x="21019" y="5294"/>
                  </a:cubicBezTo>
                  <a:cubicBezTo>
                    <a:pt x="21007" y="5354"/>
                    <a:pt x="20961" y="5380"/>
                    <a:pt x="20911" y="5380"/>
                  </a:cubicBezTo>
                  <a:cubicBezTo>
                    <a:pt x="20854" y="5380"/>
                    <a:pt x="20792" y="5348"/>
                    <a:pt x="20765" y="5294"/>
                  </a:cubicBezTo>
                  <a:cubicBezTo>
                    <a:pt x="20740" y="5319"/>
                    <a:pt x="20709" y="5331"/>
                    <a:pt x="20678" y="5331"/>
                  </a:cubicBezTo>
                  <a:cubicBezTo>
                    <a:pt x="20615" y="5331"/>
                    <a:pt x="20553" y="5286"/>
                    <a:pt x="20536" y="5218"/>
                  </a:cubicBezTo>
                  <a:cubicBezTo>
                    <a:pt x="20486" y="4913"/>
                    <a:pt x="20562" y="4582"/>
                    <a:pt x="20384" y="4328"/>
                  </a:cubicBezTo>
                  <a:cubicBezTo>
                    <a:pt x="20198" y="4072"/>
                    <a:pt x="19926" y="3944"/>
                    <a:pt x="19627" y="3944"/>
                  </a:cubicBezTo>
                  <a:cubicBezTo>
                    <a:pt x="19600" y="3944"/>
                    <a:pt x="19573" y="3945"/>
                    <a:pt x="19545" y="3947"/>
                  </a:cubicBezTo>
                  <a:cubicBezTo>
                    <a:pt x="18910" y="3998"/>
                    <a:pt x="18401" y="4582"/>
                    <a:pt x="17995" y="5014"/>
                  </a:cubicBezTo>
                  <a:cubicBezTo>
                    <a:pt x="17969" y="5065"/>
                    <a:pt x="17944" y="5065"/>
                    <a:pt x="17893" y="5065"/>
                  </a:cubicBezTo>
                  <a:cubicBezTo>
                    <a:pt x="17880" y="5068"/>
                    <a:pt x="17867" y="5069"/>
                    <a:pt x="17853" y="5069"/>
                  </a:cubicBezTo>
                  <a:cubicBezTo>
                    <a:pt x="17736" y="5069"/>
                    <a:pt x="17614" y="4973"/>
                    <a:pt x="17614" y="4837"/>
                  </a:cubicBezTo>
                  <a:cubicBezTo>
                    <a:pt x="17563" y="2422"/>
                    <a:pt x="16597" y="160"/>
                    <a:pt x="13877" y="8"/>
                  </a:cubicBezTo>
                  <a:cubicBezTo>
                    <a:pt x="13798" y="3"/>
                    <a:pt x="13720" y="1"/>
                    <a:pt x="13643" y="1"/>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1"/>
            <p:cNvSpPr/>
            <p:nvPr/>
          </p:nvSpPr>
          <p:spPr>
            <a:xfrm>
              <a:off x="-1583873" y="-8555481"/>
              <a:ext cx="1156319" cy="342918"/>
            </a:xfrm>
            <a:custGeom>
              <a:rect b="b" l="l" r="r" t="t"/>
              <a:pathLst>
                <a:path extrusionOk="0" h="8344" w="28136">
                  <a:moveTo>
                    <a:pt x="13643" y="1"/>
                  </a:moveTo>
                  <a:cubicBezTo>
                    <a:pt x="11159" y="1"/>
                    <a:pt x="9559" y="2342"/>
                    <a:pt x="9633" y="4684"/>
                  </a:cubicBezTo>
                  <a:cubicBezTo>
                    <a:pt x="9633" y="4830"/>
                    <a:pt x="9499" y="4917"/>
                    <a:pt x="9371" y="4917"/>
                  </a:cubicBezTo>
                  <a:cubicBezTo>
                    <a:pt x="9275" y="4917"/>
                    <a:pt x="9183" y="4869"/>
                    <a:pt x="9150" y="4760"/>
                  </a:cubicBezTo>
                  <a:cubicBezTo>
                    <a:pt x="8685" y="3356"/>
                    <a:pt x="7642" y="2741"/>
                    <a:pt x="6588" y="2741"/>
                  </a:cubicBezTo>
                  <a:cubicBezTo>
                    <a:pt x="5105" y="2741"/>
                    <a:pt x="3601" y="3958"/>
                    <a:pt x="3660" y="5904"/>
                  </a:cubicBezTo>
                  <a:cubicBezTo>
                    <a:pt x="3780" y="6023"/>
                    <a:pt x="3665" y="6205"/>
                    <a:pt x="3525" y="6205"/>
                  </a:cubicBezTo>
                  <a:cubicBezTo>
                    <a:pt x="3486" y="6205"/>
                    <a:pt x="3445" y="6191"/>
                    <a:pt x="3406" y="6158"/>
                  </a:cubicBezTo>
                  <a:cubicBezTo>
                    <a:pt x="3048" y="5807"/>
                    <a:pt x="2677" y="5662"/>
                    <a:pt x="2317" y="5662"/>
                  </a:cubicBezTo>
                  <a:cubicBezTo>
                    <a:pt x="1373" y="5662"/>
                    <a:pt x="509" y="6662"/>
                    <a:pt x="178" y="7581"/>
                  </a:cubicBezTo>
                  <a:cubicBezTo>
                    <a:pt x="153" y="7658"/>
                    <a:pt x="77" y="7709"/>
                    <a:pt x="0" y="7709"/>
                  </a:cubicBezTo>
                  <a:lnTo>
                    <a:pt x="26" y="8268"/>
                  </a:lnTo>
                  <a:cubicBezTo>
                    <a:pt x="3638" y="8090"/>
                    <a:pt x="7262" y="8023"/>
                    <a:pt x="10889" y="8023"/>
                  </a:cubicBezTo>
                  <a:cubicBezTo>
                    <a:pt x="16601" y="8023"/>
                    <a:pt x="22319" y="8188"/>
                    <a:pt x="28009" y="8344"/>
                  </a:cubicBezTo>
                  <a:lnTo>
                    <a:pt x="28059" y="8344"/>
                  </a:lnTo>
                  <a:cubicBezTo>
                    <a:pt x="28136" y="7937"/>
                    <a:pt x="28059" y="7531"/>
                    <a:pt x="27856" y="7175"/>
                  </a:cubicBezTo>
                  <a:cubicBezTo>
                    <a:pt x="27692" y="6929"/>
                    <a:pt x="27423" y="6800"/>
                    <a:pt x="27144" y="6800"/>
                  </a:cubicBezTo>
                  <a:cubicBezTo>
                    <a:pt x="26989" y="6800"/>
                    <a:pt x="26832" y="6839"/>
                    <a:pt x="26687" y="6921"/>
                  </a:cubicBezTo>
                  <a:cubicBezTo>
                    <a:pt x="26672" y="6936"/>
                    <a:pt x="26655" y="6942"/>
                    <a:pt x="26638" y="6942"/>
                  </a:cubicBezTo>
                  <a:cubicBezTo>
                    <a:pt x="26598" y="6942"/>
                    <a:pt x="26560" y="6906"/>
                    <a:pt x="26560" y="6870"/>
                  </a:cubicBezTo>
                  <a:cubicBezTo>
                    <a:pt x="26535" y="6921"/>
                    <a:pt x="26509" y="6946"/>
                    <a:pt x="26484" y="6997"/>
                  </a:cubicBezTo>
                  <a:cubicBezTo>
                    <a:pt x="26442" y="7079"/>
                    <a:pt x="26374" y="7114"/>
                    <a:pt x="26307" y="7114"/>
                  </a:cubicBezTo>
                  <a:cubicBezTo>
                    <a:pt x="26165" y="7114"/>
                    <a:pt x="26025" y="6965"/>
                    <a:pt x="26128" y="6794"/>
                  </a:cubicBezTo>
                  <a:cubicBezTo>
                    <a:pt x="26763" y="5396"/>
                    <a:pt x="25925" y="3998"/>
                    <a:pt x="24450" y="3693"/>
                  </a:cubicBezTo>
                  <a:cubicBezTo>
                    <a:pt x="24311" y="3666"/>
                    <a:pt x="24151" y="3652"/>
                    <a:pt x="23978" y="3652"/>
                  </a:cubicBezTo>
                  <a:cubicBezTo>
                    <a:pt x="22863" y="3652"/>
                    <a:pt x="21217" y="4216"/>
                    <a:pt x="21019" y="5294"/>
                  </a:cubicBezTo>
                  <a:cubicBezTo>
                    <a:pt x="21007" y="5354"/>
                    <a:pt x="20961" y="5380"/>
                    <a:pt x="20911" y="5380"/>
                  </a:cubicBezTo>
                  <a:cubicBezTo>
                    <a:pt x="20854" y="5380"/>
                    <a:pt x="20792" y="5348"/>
                    <a:pt x="20765" y="5294"/>
                  </a:cubicBezTo>
                  <a:cubicBezTo>
                    <a:pt x="20740" y="5319"/>
                    <a:pt x="20709" y="5331"/>
                    <a:pt x="20678" y="5331"/>
                  </a:cubicBezTo>
                  <a:cubicBezTo>
                    <a:pt x="20615" y="5331"/>
                    <a:pt x="20553" y="5286"/>
                    <a:pt x="20536" y="5218"/>
                  </a:cubicBezTo>
                  <a:cubicBezTo>
                    <a:pt x="20486" y="4913"/>
                    <a:pt x="20562" y="4582"/>
                    <a:pt x="20384" y="4328"/>
                  </a:cubicBezTo>
                  <a:cubicBezTo>
                    <a:pt x="20198" y="4072"/>
                    <a:pt x="19926" y="3944"/>
                    <a:pt x="19627" y="3944"/>
                  </a:cubicBezTo>
                  <a:cubicBezTo>
                    <a:pt x="19600" y="3944"/>
                    <a:pt x="19573" y="3945"/>
                    <a:pt x="19545" y="3947"/>
                  </a:cubicBezTo>
                  <a:cubicBezTo>
                    <a:pt x="18910" y="3998"/>
                    <a:pt x="18401" y="4582"/>
                    <a:pt x="17995" y="5014"/>
                  </a:cubicBezTo>
                  <a:cubicBezTo>
                    <a:pt x="17969" y="5065"/>
                    <a:pt x="17944" y="5065"/>
                    <a:pt x="17893" y="5065"/>
                  </a:cubicBezTo>
                  <a:cubicBezTo>
                    <a:pt x="17880" y="5068"/>
                    <a:pt x="17867" y="5069"/>
                    <a:pt x="17853" y="5069"/>
                  </a:cubicBezTo>
                  <a:cubicBezTo>
                    <a:pt x="17736" y="5069"/>
                    <a:pt x="17614" y="4973"/>
                    <a:pt x="17614" y="4837"/>
                  </a:cubicBezTo>
                  <a:cubicBezTo>
                    <a:pt x="17563" y="2422"/>
                    <a:pt x="16597" y="160"/>
                    <a:pt x="13877" y="8"/>
                  </a:cubicBezTo>
                  <a:cubicBezTo>
                    <a:pt x="13798" y="3"/>
                    <a:pt x="13720" y="1"/>
                    <a:pt x="136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1"/>
            <p:cNvSpPr/>
            <p:nvPr/>
          </p:nvSpPr>
          <p:spPr>
            <a:xfrm>
              <a:off x="-1435100" y="-8556426"/>
              <a:ext cx="574091" cy="239434"/>
            </a:xfrm>
            <a:custGeom>
              <a:rect b="b" l="l" r="r" t="t"/>
              <a:pathLst>
                <a:path extrusionOk="0" h="5826" w="13969">
                  <a:moveTo>
                    <a:pt x="10035" y="0"/>
                  </a:moveTo>
                  <a:cubicBezTo>
                    <a:pt x="7554" y="0"/>
                    <a:pt x="5938" y="2329"/>
                    <a:pt x="5988" y="4682"/>
                  </a:cubicBezTo>
                  <a:cubicBezTo>
                    <a:pt x="5988" y="4838"/>
                    <a:pt x="5868" y="4923"/>
                    <a:pt x="5750" y="4923"/>
                  </a:cubicBezTo>
                  <a:cubicBezTo>
                    <a:pt x="5657" y="4923"/>
                    <a:pt x="5564" y="4870"/>
                    <a:pt x="5530" y="4758"/>
                  </a:cubicBezTo>
                  <a:cubicBezTo>
                    <a:pt x="5052" y="3365"/>
                    <a:pt x="4003" y="2755"/>
                    <a:pt x="2948" y="2755"/>
                  </a:cubicBezTo>
                  <a:cubicBezTo>
                    <a:pt x="1481" y="2755"/>
                    <a:pt x="0" y="3933"/>
                    <a:pt x="15" y="5825"/>
                  </a:cubicBezTo>
                  <a:cubicBezTo>
                    <a:pt x="748" y="4684"/>
                    <a:pt x="1965" y="4089"/>
                    <a:pt x="3194" y="4089"/>
                  </a:cubicBezTo>
                  <a:cubicBezTo>
                    <a:pt x="4182" y="4089"/>
                    <a:pt x="5178" y="4473"/>
                    <a:pt x="5937" y="5266"/>
                  </a:cubicBezTo>
                  <a:cubicBezTo>
                    <a:pt x="6140" y="4605"/>
                    <a:pt x="6521" y="4021"/>
                    <a:pt x="7030" y="3563"/>
                  </a:cubicBezTo>
                  <a:cubicBezTo>
                    <a:pt x="7847" y="2851"/>
                    <a:pt x="8961" y="2507"/>
                    <a:pt x="10055" y="2507"/>
                  </a:cubicBezTo>
                  <a:cubicBezTo>
                    <a:pt x="10561" y="2507"/>
                    <a:pt x="11062" y="2580"/>
                    <a:pt x="11528" y="2725"/>
                  </a:cubicBezTo>
                  <a:cubicBezTo>
                    <a:pt x="12570" y="3055"/>
                    <a:pt x="13460" y="3767"/>
                    <a:pt x="13968" y="4732"/>
                  </a:cubicBezTo>
                  <a:cubicBezTo>
                    <a:pt x="13892" y="2369"/>
                    <a:pt x="12926" y="158"/>
                    <a:pt x="10232" y="5"/>
                  </a:cubicBezTo>
                  <a:cubicBezTo>
                    <a:pt x="10166" y="2"/>
                    <a:pt x="10100" y="0"/>
                    <a:pt x="1003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1"/>
            <p:cNvSpPr/>
            <p:nvPr/>
          </p:nvSpPr>
          <p:spPr>
            <a:xfrm>
              <a:off x="-854803" y="-8406461"/>
              <a:ext cx="427250" cy="194967"/>
            </a:xfrm>
            <a:custGeom>
              <a:rect b="b" l="l" r="r" t="t"/>
              <a:pathLst>
                <a:path extrusionOk="0" h="4744" w="10396">
                  <a:moveTo>
                    <a:pt x="6220" y="1"/>
                  </a:moveTo>
                  <a:cubicBezTo>
                    <a:pt x="5117" y="1"/>
                    <a:pt x="3452" y="564"/>
                    <a:pt x="3254" y="1643"/>
                  </a:cubicBezTo>
                  <a:cubicBezTo>
                    <a:pt x="3242" y="1703"/>
                    <a:pt x="3196" y="1729"/>
                    <a:pt x="3148" y="1729"/>
                  </a:cubicBezTo>
                  <a:cubicBezTo>
                    <a:pt x="3094" y="1729"/>
                    <a:pt x="3039" y="1696"/>
                    <a:pt x="3025" y="1643"/>
                  </a:cubicBezTo>
                  <a:cubicBezTo>
                    <a:pt x="2991" y="1660"/>
                    <a:pt x="2955" y="1668"/>
                    <a:pt x="2920" y="1668"/>
                  </a:cubicBezTo>
                  <a:cubicBezTo>
                    <a:pt x="2850" y="1668"/>
                    <a:pt x="2788" y="1634"/>
                    <a:pt x="2771" y="1566"/>
                  </a:cubicBezTo>
                  <a:cubicBezTo>
                    <a:pt x="2720" y="1261"/>
                    <a:pt x="2822" y="931"/>
                    <a:pt x="2644" y="651"/>
                  </a:cubicBezTo>
                  <a:cubicBezTo>
                    <a:pt x="2458" y="419"/>
                    <a:pt x="2165" y="292"/>
                    <a:pt x="1863" y="292"/>
                  </a:cubicBezTo>
                  <a:cubicBezTo>
                    <a:pt x="1835" y="292"/>
                    <a:pt x="1807" y="293"/>
                    <a:pt x="1780" y="296"/>
                  </a:cubicBezTo>
                  <a:cubicBezTo>
                    <a:pt x="1144" y="346"/>
                    <a:pt x="661" y="931"/>
                    <a:pt x="255" y="1363"/>
                  </a:cubicBezTo>
                  <a:cubicBezTo>
                    <a:pt x="237" y="1381"/>
                    <a:pt x="206" y="1399"/>
                    <a:pt x="181" y="1399"/>
                  </a:cubicBezTo>
                  <a:cubicBezTo>
                    <a:pt x="170" y="1399"/>
                    <a:pt x="161" y="1396"/>
                    <a:pt x="153" y="1388"/>
                  </a:cubicBezTo>
                  <a:cubicBezTo>
                    <a:pt x="136" y="1397"/>
                    <a:pt x="119" y="1400"/>
                    <a:pt x="102" y="1400"/>
                  </a:cubicBezTo>
                  <a:cubicBezTo>
                    <a:pt x="68" y="1400"/>
                    <a:pt x="35" y="1388"/>
                    <a:pt x="1" y="1388"/>
                  </a:cubicBezTo>
                  <a:cubicBezTo>
                    <a:pt x="102" y="1643"/>
                    <a:pt x="179" y="1948"/>
                    <a:pt x="179" y="2253"/>
                  </a:cubicBezTo>
                  <a:cubicBezTo>
                    <a:pt x="585" y="1937"/>
                    <a:pt x="1091" y="1761"/>
                    <a:pt x="1608" y="1761"/>
                  </a:cubicBezTo>
                  <a:cubicBezTo>
                    <a:pt x="1674" y="1761"/>
                    <a:pt x="1739" y="1764"/>
                    <a:pt x="1805" y="1770"/>
                  </a:cubicBezTo>
                  <a:cubicBezTo>
                    <a:pt x="2415" y="1821"/>
                    <a:pt x="3000" y="2151"/>
                    <a:pt x="3356" y="2659"/>
                  </a:cubicBezTo>
                  <a:cubicBezTo>
                    <a:pt x="3711" y="2278"/>
                    <a:pt x="4220" y="2049"/>
                    <a:pt x="4753" y="2024"/>
                  </a:cubicBezTo>
                  <a:cubicBezTo>
                    <a:pt x="4787" y="2023"/>
                    <a:pt x="4821" y="2022"/>
                    <a:pt x="4855" y="2022"/>
                  </a:cubicBezTo>
                  <a:cubicBezTo>
                    <a:pt x="5632" y="2022"/>
                    <a:pt x="6381" y="2299"/>
                    <a:pt x="6990" y="2786"/>
                  </a:cubicBezTo>
                  <a:cubicBezTo>
                    <a:pt x="7244" y="2913"/>
                    <a:pt x="7447" y="3091"/>
                    <a:pt x="7625" y="3320"/>
                  </a:cubicBezTo>
                  <a:cubicBezTo>
                    <a:pt x="7956" y="3701"/>
                    <a:pt x="8134" y="4184"/>
                    <a:pt x="8134" y="4667"/>
                  </a:cubicBezTo>
                  <a:lnTo>
                    <a:pt x="10269" y="4743"/>
                  </a:lnTo>
                  <a:cubicBezTo>
                    <a:pt x="10269" y="4731"/>
                    <a:pt x="10275" y="4724"/>
                    <a:pt x="10285" y="4724"/>
                  </a:cubicBezTo>
                  <a:cubicBezTo>
                    <a:pt x="10294" y="4724"/>
                    <a:pt x="10307" y="4731"/>
                    <a:pt x="10319" y="4743"/>
                  </a:cubicBezTo>
                  <a:cubicBezTo>
                    <a:pt x="10396" y="4337"/>
                    <a:pt x="10319" y="3905"/>
                    <a:pt x="10116" y="3549"/>
                  </a:cubicBezTo>
                  <a:cubicBezTo>
                    <a:pt x="9951" y="3285"/>
                    <a:pt x="9679" y="3149"/>
                    <a:pt x="9397" y="3149"/>
                  </a:cubicBezTo>
                  <a:cubicBezTo>
                    <a:pt x="9245" y="3149"/>
                    <a:pt x="9090" y="3189"/>
                    <a:pt x="8947" y="3269"/>
                  </a:cubicBezTo>
                  <a:cubicBezTo>
                    <a:pt x="8933" y="3276"/>
                    <a:pt x="8918" y="3279"/>
                    <a:pt x="8903" y="3279"/>
                  </a:cubicBezTo>
                  <a:cubicBezTo>
                    <a:pt x="8861" y="3279"/>
                    <a:pt x="8820" y="3256"/>
                    <a:pt x="8820" y="3218"/>
                  </a:cubicBezTo>
                  <a:cubicBezTo>
                    <a:pt x="8795" y="3244"/>
                    <a:pt x="8769" y="3295"/>
                    <a:pt x="8744" y="3345"/>
                  </a:cubicBezTo>
                  <a:cubicBezTo>
                    <a:pt x="8694" y="3428"/>
                    <a:pt x="8623" y="3462"/>
                    <a:pt x="8554" y="3462"/>
                  </a:cubicBezTo>
                  <a:cubicBezTo>
                    <a:pt x="8411" y="3462"/>
                    <a:pt x="8277" y="3314"/>
                    <a:pt x="8362" y="3142"/>
                  </a:cubicBezTo>
                  <a:cubicBezTo>
                    <a:pt x="9023" y="1744"/>
                    <a:pt x="8159" y="346"/>
                    <a:pt x="6685" y="41"/>
                  </a:cubicBezTo>
                  <a:cubicBezTo>
                    <a:pt x="6549" y="14"/>
                    <a:pt x="6391" y="1"/>
                    <a:pt x="6220"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 name="Google Shape;1278;p31"/>
          <p:cNvGrpSpPr/>
          <p:nvPr/>
        </p:nvGrpSpPr>
        <p:grpSpPr>
          <a:xfrm flipH="1">
            <a:off x="2813965" y="827316"/>
            <a:ext cx="1250573" cy="352239"/>
            <a:chOff x="-5881331" y="-8879394"/>
            <a:chExt cx="1616981" cy="455442"/>
          </a:xfrm>
        </p:grpSpPr>
        <p:sp>
          <p:nvSpPr>
            <p:cNvPr id="1279" name="Google Shape;1279;p31"/>
            <p:cNvSpPr/>
            <p:nvPr/>
          </p:nvSpPr>
          <p:spPr>
            <a:xfrm>
              <a:off x="-5881331" y="-8879394"/>
              <a:ext cx="1616981" cy="455442"/>
            </a:xfrm>
            <a:custGeom>
              <a:rect b="b" l="l" r="r" t="t"/>
              <a:pathLst>
                <a:path extrusionOk="0" h="11082" w="39345">
                  <a:moveTo>
                    <a:pt x="19581" y="473"/>
                  </a:moveTo>
                  <a:cubicBezTo>
                    <a:pt x="19846" y="473"/>
                    <a:pt x="20114" y="493"/>
                    <a:pt x="20384" y="534"/>
                  </a:cubicBezTo>
                  <a:cubicBezTo>
                    <a:pt x="21985" y="788"/>
                    <a:pt x="23612" y="1500"/>
                    <a:pt x="24273" y="3050"/>
                  </a:cubicBezTo>
                  <a:cubicBezTo>
                    <a:pt x="24756" y="4244"/>
                    <a:pt x="24476" y="5668"/>
                    <a:pt x="24578" y="6939"/>
                  </a:cubicBezTo>
                  <a:cubicBezTo>
                    <a:pt x="24590" y="7091"/>
                    <a:pt x="24717" y="7167"/>
                    <a:pt x="24845" y="7167"/>
                  </a:cubicBezTo>
                  <a:cubicBezTo>
                    <a:pt x="24972" y="7167"/>
                    <a:pt x="25099" y="7091"/>
                    <a:pt x="25111" y="6939"/>
                  </a:cubicBezTo>
                  <a:lnTo>
                    <a:pt x="25111" y="6862"/>
                  </a:lnTo>
                  <a:cubicBezTo>
                    <a:pt x="25518" y="6278"/>
                    <a:pt x="26179" y="6049"/>
                    <a:pt x="26865" y="5896"/>
                  </a:cubicBezTo>
                  <a:cubicBezTo>
                    <a:pt x="26996" y="5870"/>
                    <a:pt x="27115" y="5856"/>
                    <a:pt x="27225" y="5856"/>
                  </a:cubicBezTo>
                  <a:cubicBezTo>
                    <a:pt x="27542" y="5856"/>
                    <a:pt x="27782" y="5976"/>
                    <a:pt x="28009" y="6278"/>
                  </a:cubicBezTo>
                  <a:cubicBezTo>
                    <a:pt x="28212" y="6634"/>
                    <a:pt x="28365" y="6989"/>
                    <a:pt x="28466" y="7371"/>
                  </a:cubicBezTo>
                  <a:cubicBezTo>
                    <a:pt x="28503" y="7443"/>
                    <a:pt x="28568" y="7474"/>
                    <a:pt x="28634" y="7474"/>
                  </a:cubicBezTo>
                  <a:cubicBezTo>
                    <a:pt x="28752" y="7474"/>
                    <a:pt x="28871" y="7374"/>
                    <a:pt x="28822" y="7244"/>
                  </a:cubicBezTo>
                  <a:lnTo>
                    <a:pt x="28822" y="7167"/>
                  </a:lnTo>
                  <a:cubicBezTo>
                    <a:pt x="29448" y="6251"/>
                    <a:pt x="30506" y="5551"/>
                    <a:pt x="31617" y="5551"/>
                  </a:cubicBezTo>
                  <a:cubicBezTo>
                    <a:pt x="31769" y="5551"/>
                    <a:pt x="31922" y="5564"/>
                    <a:pt x="32075" y="5591"/>
                  </a:cubicBezTo>
                  <a:cubicBezTo>
                    <a:pt x="33677" y="5871"/>
                    <a:pt x="34490" y="7447"/>
                    <a:pt x="33549" y="8819"/>
                  </a:cubicBezTo>
                  <a:cubicBezTo>
                    <a:pt x="33473" y="8972"/>
                    <a:pt x="33600" y="9150"/>
                    <a:pt x="33778" y="9150"/>
                  </a:cubicBezTo>
                  <a:cubicBezTo>
                    <a:pt x="33829" y="9150"/>
                    <a:pt x="33880" y="9124"/>
                    <a:pt x="33905" y="9073"/>
                  </a:cubicBezTo>
                  <a:lnTo>
                    <a:pt x="33956" y="9023"/>
                  </a:lnTo>
                  <a:cubicBezTo>
                    <a:pt x="34367" y="8848"/>
                    <a:pt x="34783" y="8705"/>
                    <a:pt x="35173" y="8705"/>
                  </a:cubicBezTo>
                  <a:cubicBezTo>
                    <a:pt x="35580" y="8705"/>
                    <a:pt x="35958" y="8861"/>
                    <a:pt x="36269" y="9302"/>
                  </a:cubicBezTo>
                  <a:cubicBezTo>
                    <a:pt x="36294" y="9353"/>
                    <a:pt x="36345" y="9378"/>
                    <a:pt x="36396" y="9378"/>
                  </a:cubicBezTo>
                  <a:cubicBezTo>
                    <a:pt x="36447" y="9378"/>
                    <a:pt x="36472" y="9378"/>
                    <a:pt x="36498" y="9353"/>
                  </a:cubicBezTo>
                  <a:cubicBezTo>
                    <a:pt x="36510" y="9366"/>
                    <a:pt x="36529" y="9372"/>
                    <a:pt x="36552" y="9372"/>
                  </a:cubicBezTo>
                  <a:cubicBezTo>
                    <a:pt x="36574" y="9372"/>
                    <a:pt x="36599" y="9366"/>
                    <a:pt x="36625" y="9353"/>
                  </a:cubicBezTo>
                  <a:cubicBezTo>
                    <a:pt x="36881" y="9002"/>
                    <a:pt x="37236" y="8850"/>
                    <a:pt x="37585" y="8850"/>
                  </a:cubicBezTo>
                  <a:cubicBezTo>
                    <a:pt x="38275" y="8850"/>
                    <a:pt x="38945" y="9442"/>
                    <a:pt x="38811" y="10268"/>
                  </a:cubicBezTo>
                  <a:cubicBezTo>
                    <a:pt x="37997" y="10243"/>
                    <a:pt x="37184" y="10217"/>
                    <a:pt x="36371" y="10192"/>
                  </a:cubicBezTo>
                  <a:cubicBezTo>
                    <a:pt x="35507" y="10166"/>
                    <a:pt x="34617" y="10141"/>
                    <a:pt x="33753" y="10115"/>
                  </a:cubicBezTo>
                  <a:cubicBezTo>
                    <a:pt x="31825" y="10078"/>
                    <a:pt x="29895" y="10060"/>
                    <a:pt x="27963" y="10060"/>
                  </a:cubicBezTo>
                  <a:cubicBezTo>
                    <a:pt x="19555" y="10060"/>
                    <a:pt x="11121" y="10393"/>
                    <a:pt x="2771" y="10827"/>
                  </a:cubicBezTo>
                  <a:lnTo>
                    <a:pt x="788" y="10929"/>
                  </a:lnTo>
                  <a:cubicBezTo>
                    <a:pt x="788" y="10929"/>
                    <a:pt x="763" y="10929"/>
                    <a:pt x="738" y="10954"/>
                  </a:cubicBezTo>
                  <a:lnTo>
                    <a:pt x="763" y="10929"/>
                  </a:lnTo>
                  <a:cubicBezTo>
                    <a:pt x="788" y="10903"/>
                    <a:pt x="788" y="10853"/>
                    <a:pt x="763" y="10802"/>
                  </a:cubicBezTo>
                  <a:cubicBezTo>
                    <a:pt x="433" y="10319"/>
                    <a:pt x="560" y="9734"/>
                    <a:pt x="1221" y="9607"/>
                  </a:cubicBezTo>
                  <a:cubicBezTo>
                    <a:pt x="1286" y="9596"/>
                    <a:pt x="1350" y="9590"/>
                    <a:pt x="1412" y="9590"/>
                  </a:cubicBezTo>
                  <a:cubicBezTo>
                    <a:pt x="1902" y="9590"/>
                    <a:pt x="2286" y="9924"/>
                    <a:pt x="2669" y="10217"/>
                  </a:cubicBezTo>
                  <a:cubicBezTo>
                    <a:pt x="2695" y="10243"/>
                    <a:pt x="2720" y="10243"/>
                    <a:pt x="2746" y="10243"/>
                  </a:cubicBezTo>
                  <a:cubicBezTo>
                    <a:pt x="2847" y="10243"/>
                    <a:pt x="2923" y="10141"/>
                    <a:pt x="2898" y="10039"/>
                  </a:cubicBezTo>
                  <a:cubicBezTo>
                    <a:pt x="2949" y="10039"/>
                    <a:pt x="2974" y="9988"/>
                    <a:pt x="2974" y="9963"/>
                  </a:cubicBezTo>
                  <a:cubicBezTo>
                    <a:pt x="2746" y="7981"/>
                    <a:pt x="3178" y="6125"/>
                    <a:pt x="5389" y="5719"/>
                  </a:cubicBezTo>
                  <a:cubicBezTo>
                    <a:pt x="5687" y="5662"/>
                    <a:pt x="5985" y="5635"/>
                    <a:pt x="6282" y="5635"/>
                  </a:cubicBezTo>
                  <a:cubicBezTo>
                    <a:pt x="7858" y="5635"/>
                    <a:pt x="9377" y="6398"/>
                    <a:pt x="10447" y="7574"/>
                  </a:cubicBezTo>
                  <a:cubicBezTo>
                    <a:pt x="10490" y="7618"/>
                    <a:pt x="10539" y="7636"/>
                    <a:pt x="10584" y="7636"/>
                  </a:cubicBezTo>
                  <a:cubicBezTo>
                    <a:pt x="10697" y="7636"/>
                    <a:pt x="10795" y="7523"/>
                    <a:pt x="10777" y="7396"/>
                  </a:cubicBezTo>
                  <a:lnTo>
                    <a:pt x="10777" y="7396"/>
                  </a:lnTo>
                  <a:cubicBezTo>
                    <a:pt x="10796" y="7415"/>
                    <a:pt x="10818" y="7423"/>
                    <a:pt x="10840" y="7423"/>
                  </a:cubicBezTo>
                  <a:cubicBezTo>
                    <a:pt x="10906" y="7423"/>
                    <a:pt x="10968" y="7352"/>
                    <a:pt x="10929" y="7294"/>
                  </a:cubicBezTo>
                  <a:cubicBezTo>
                    <a:pt x="10421" y="6456"/>
                    <a:pt x="10574" y="5236"/>
                    <a:pt x="11514" y="4753"/>
                  </a:cubicBezTo>
                  <a:cubicBezTo>
                    <a:pt x="11778" y="4613"/>
                    <a:pt x="12037" y="4553"/>
                    <a:pt x="12288" y="4553"/>
                  </a:cubicBezTo>
                  <a:cubicBezTo>
                    <a:pt x="13226" y="4553"/>
                    <a:pt x="14064" y="5388"/>
                    <a:pt x="14666" y="6049"/>
                  </a:cubicBezTo>
                  <a:cubicBezTo>
                    <a:pt x="14699" y="6082"/>
                    <a:pt x="14737" y="6096"/>
                    <a:pt x="14775" y="6096"/>
                  </a:cubicBezTo>
                  <a:cubicBezTo>
                    <a:pt x="14882" y="6096"/>
                    <a:pt x="14983" y="5984"/>
                    <a:pt x="14945" y="5871"/>
                  </a:cubicBezTo>
                  <a:cubicBezTo>
                    <a:pt x="14317" y="2799"/>
                    <a:pt x="16714" y="473"/>
                    <a:pt x="19581" y="473"/>
                  </a:cubicBezTo>
                  <a:close/>
                  <a:moveTo>
                    <a:pt x="19545" y="0"/>
                  </a:moveTo>
                  <a:cubicBezTo>
                    <a:pt x="16648" y="25"/>
                    <a:pt x="13979" y="2516"/>
                    <a:pt x="14640" y="5464"/>
                  </a:cubicBezTo>
                  <a:cubicBezTo>
                    <a:pt x="14032" y="4785"/>
                    <a:pt x="13160" y="4206"/>
                    <a:pt x="12280" y="4206"/>
                  </a:cubicBezTo>
                  <a:cubicBezTo>
                    <a:pt x="11909" y="4206"/>
                    <a:pt x="11538" y="4308"/>
                    <a:pt x="11184" y="4549"/>
                  </a:cubicBezTo>
                  <a:cubicBezTo>
                    <a:pt x="10370" y="5159"/>
                    <a:pt x="10142" y="6278"/>
                    <a:pt x="10624" y="7167"/>
                  </a:cubicBezTo>
                  <a:cubicBezTo>
                    <a:pt x="9502" y="5969"/>
                    <a:pt x="7911" y="5227"/>
                    <a:pt x="6286" y="5227"/>
                  </a:cubicBezTo>
                  <a:cubicBezTo>
                    <a:pt x="5740" y="5227"/>
                    <a:pt x="5189" y="5311"/>
                    <a:pt x="4652" y="5490"/>
                  </a:cubicBezTo>
                  <a:cubicBezTo>
                    <a:pt x="2771" y="6125"/>
                    <a:pt x="2364" y="8031"/>
                    <a:pt x="2720" y="9785"/>
                  </a:cubicBezTo>
                  <a:cubicBezTo>
                    <a:pt x="2370" y="9451"/>
                    <a:pt x="1865" y="9205"/>
                    <a:pt x="1374" y="9205"/>
                  </a:cubicBezTo>
                  <a:cubicBezTo>
                    <a:pt x="1117" y="9205"/>
                    <a:pt x="863" y="9272"/>
                    <a:pt x="636" y="9429"/>
                  </a:cubicBezTo>
                  <a:cubicBezTo>
                    <a:pt x="179" y="9785"/>
                    <a:pt x="1" y="10725"/>
                    <a:pt x="661" y="10954"/>
                  </a:cubicBezTo>
                  <a:cubicBezTo>
                    <a:pt x="670" y="10963"/>
                    <a:pt x="678" y="10966"/>
                    <a:pt x="687" y="10966"/>
                  </a:cubicBezTo>
                  <a:cubicBezTo>
                    <a:pt x="704" y="10966"/>
                    <a:pt x="721" y="10954"/>
                    <a:pt x="738" y="10954"/>
                  </a:cubicBezTo>
                  <a:lnTo>
                    <a:pt x="738" y="10954"/>
                  </a:lnTo>
                  <a:cubicBezTo>
                    <a:pt x="687" y="11005"/>
                    <a:pt x="738" y="11081"/>
                    <a:pt x="814" y="11081"/>
                  </a:cubicBezTo>
                  <a:cubicBezTo>
                    <a:pt x="7142" y="10954"/>
                    <a:pt x="13471" y="10802"/>
                    <a:pt x="19825" y="10751"/>
                  </a:cubicBezTo>
                  <a:cubicBezTo>
                    <a:pt x="21044" y="10736"/>
                    <a:pt x="22264" y="10731"/>
                    <a:pt x="23484" y="10731"/>
                  </a:cubicBezTo>
                  <a:cubicBezTo>
                    <a:pt x="26548" y="10731"/>
                    <a:pt x="29612" y="10764"/>
                    <a:pt x="32676" y="10764"/>
                  </a:cubicBezTo>
                  <a:cubicBezTo>
                    <a:pt x="34721" y="10764"/>
                    <a:pt x="36766" y="10749"/>
                    <a:pt x="38811" y="10700"/>
                  </a:cubicBezTo>
                  <a:cubicBezTo>
                    <a:pt x="38887" y="10700"/>
                    <a:pt x="38963" y="10649"/>
                    <a:pt x="38988" y="10598"/>
                  </a:cubicBezTo>
                  <a:cubicBezTo>
                    <a:pt x="39065" y="10598"/>
                    <a:pt x="39116" y="10548"/>
                    <a:pt x="39141" y="10497"/>
                  </a:cubicBezTo>
                  <a:cubicBezTo>
                    <a:pt x="39344" y="9760"/>
                    <a:pt x="39014" y="8997"/>
                    <a:pt x="38353" y="8641"/>
                  </a:cubicBezTo>
                  <a:cubicBezTo>
                    <a:pt x="38143" y="8549"/>
                    <a:pt x="37923" y="8504"/>
                    <a:pt x="37706" y="8504"/>
                  </a:cubicBezTo>
                  <a:cubicBezTo>
                    <a:pt x="37265" y="8504"/>
                    <a:pt x="36838" y="8690"/>
                    <a:pt x="36549" y="9048"/>
                  </a:cubicBezTo>
                  <a:cubicBezTo>
                    <a:pt x="36345" y="8641"/>
                    <a:pt x="35964" y="8362"/>
                    <a:pt x="35481" y="8311"/>
                  </a:cubicBezTo>
                  <a:cubicBezTo>
                    <a:pt x="35398" y="8301"/>
                    <a:pt x="35314" y="8296"/>
                    <a:pt x="35229" y="8296"/>
                  </a:cubicBezTo>
                  <a:cubicBezTo>
                    <a:pt x="34900" y="8296"/>
                    <a:pt x="34565" y="8373"/>
                    <a:pt x="34261" y="8514"/>
                  </a:cubicBezTo>
                  <a:cubicBezTo>
                    <a:pt x="34795" y="7320"/>
                    <a:pt x="34109" y="5871"/>
                    <a:pt x="32838" y="5337"/>
                  </a:cubicBezTo>
                  <a:cubicBezTo>
                    <a:pt x="32479" y="5191"/>
                    <a:pt x="32105" y="5124"/>
                    <a:pt x="31730" y="5124"/>
                  </a:cubicBezTo>
                  <a:cubicBezTo>
                    <a:pt x="30540" y="5124"/>
                    <a:pt x="29353" y="5806"/>
                    <a:pt x="28695" y="6811"/>
                  </a:cubicBezTo>
                  <a:cubicBezTo>
                    <a:pt x="28568" y="6430"/>
                    <a:pt x="28390" y="6074"/>
                    <a:pt x="28161" y="5744"/>
                  </a:cubicBezTo>
                  <a:cubicBezTo>
                    <a:pt x="27956" y="5523"/>
                    <a:pt x="27741" y="5449"/>
                    <a:pt x="27504" y="5449"/>
                  </a:cubicBezTo>
                  <a:cubicBezTo>
                    <a:pt x="27360" y="5449"/>
                    <a:pt x="27207" y="5477"/>
                    <a:pt x="27043" y="5515"/>
                  </a:cubicBezTo>
                  <a:cubicBezTo>
                    <a:pt x="26331" y="5642"/>
                    <a:pt x="25518" y="5871"/>
                    <a:pt x="25111" y="6506"/>
                  </a:cubicBezTo>
                  <a:cubicBezTo>
                    <a:pt x="25162" y="4880"/>
                    <a:pt x="25289" y="3101"/>
                    <a:pt x="24171" y="1805"/>
                  </a:cubicBezTo>
                  <a:cubicBezTo>
                    <a:pt x="23078" y="585"/>
                    <a:pt x="21121" y="0"/>
                    <a:pt x="19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1"/>
            <p:cNvSpPr/>
            <p:nvPr/>
          </p:nvSpPr>
          <p:spPr>
            <a:xfrm>
              <a:off x="-4385547" y="-8516216"/>
              <a:ext cx="104799" cy="58811"/>
            </a:xfrm>
            <a:custGeom>
              <a:rect b="b" l="l" r="r" t="t"/>
              <a:pathLst>
                <a:path extrusionOk="0" h="1431" w="2550">
                  <a:moveTo>
                    <a:pt x="1197" y="0"/>
                  </a:moveTo>
                  <a:cubicBezTo>
                    <a:pt x="849" y="0"/>
                    <a:pt x="493" y="150"/>
                    <a:pt x="229" y="491"/>
                  </a:cubicBezTo>
                  <a:cubicBezTo>
                    <a:pt x="211" y="509"/>
                    <a:pt x="180" y="527"/>
                    <a:pt x="146" y="527"/>
                  </a:cubicBezTo>
                  <a:cubicBezTo>
                    <a:pt x="131" y="527"/>
                    <a:pt x="117" y="523"/>
                    <a:pt x="102" y="516"/>
                  </a:cubicBezTo>
                  <a:cubicBezTo>
                    <a:pt x="76" y="541"/>
                    <a:pt x="51" y="541"/>
                    <a:pt x="25" y="541"/>
                  </a:cubicBezTo>
                  <a:lnTo>
                    <a:pt x="0" y="1329"/>
                  </a:lnTo>
                  <a:cubicBezTo>
                    <a:pt x="813" y="1355"/>
                    <a:pt x="1627" y="1380"/>
                    <a:pt x="2415" y="1431"/>
                  </a:cubicBezTo>
                  <a:cubicBezTo>
                    <a:pt x="2550" y="586"/>
                    <a:pt x="1888" y="0"/>
                    <a:pt x="1197"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1"/>
            <p:cNvSpPr/>
            <p:nvPr/>
          </p:nvSpPr>
          <p:spPr>
            <a:xfrm>
              <a:off x="-4494208" y="-8522463"/>
              <a:ext cx="109730" cy="60906"/>
            </a:xfrm>
            <a:custGeom>
              <a:rect b="b" l="l" r="r" t="t"/>
              <a:pathLst>
                <a:path extrusionOk="0" h="1482" w="2670">
                  <a:moveTo>
                    <a:pt x="1445" y="1"/>
                  </a:moveTo>
                  <a:cubicBezTo>
                    <a:pt x="1057" y="1"/>
                    <a:pt x="640" y="151"/>
                    <a:pt x="230" y="338"/>
                  </a:cubicBezTo>
                  <a:lnTo>
                    <a:pt x="179" y="388"/>
                  </a:lnTo>
                  <a:cubicBezTo>
                    <a:pt x="128" y="439"/>
                    <a:pt x="77" y="465"/>
                    <a:pt x="26" y="465"/>
                  </a:cubicBezTo>
                  <a:lnTo>
                    <a:pt x="1" y="1405"/>
                  </a:lnTo>
                  <a:cubicBezTo>
                    <a:pt x="890" y="1430"/>
                    <a:pt x="1755" y="1456"/>
                    <a:pt x="2644" y="1481"/>
                  </a:cubicBezTo>
                  <a:lnTo>
                    <a:pt x="2669" y="693"/>
                  </a:lnTo>
                  <a:cubicBezTo>
                    <a:pt x="2619" y="693"/>
                    <a:pt x="2568" y="668"/>
                    <a:pt x="2517" y="617"/>
                  </a:cubicBezTo>
                  <a:cubicBezTo>
                    <a:pt x="2219" y="163"/>
                    <a:pt x="1848" y="1"/>
                    <a:pt x="1445" y="1"/>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1"/>
            <p:cNvSpPr/>
            <p:nvPr/>
          </p:nvSpPr>
          <p:spPr>
            <a:xfrm>
              <a:off x="-5767491" y="-8859955"/>
              <a:ext cx="1303613" cy="424496"/>
            </a:xfrm>
            <a:custGeom>
              <a:rect b="b" l="l" r="r" t="t"/>
              <a:pathLst>
                <a:path extrusionOk="0" h="10329" w="31720">
                  <a:moveTo>
                    <a:pt x="16831" y="0"/>
                  </a:moveTo>
                  <a:cubicBezTo>
                    <a:pt x="13944" y="0"/>
                    <a:pt x="11547" y="2324"/>
                    <a:pt x="12175" y="5373"/>
                  </a:cubicBezTo>
                  <a:cubicBezTo>
                    <a:pt x="12230" y="5500"/>
                    <a:pt x="12140" y="5602"/>
                    <a:pt x="12029" y="5602"/>
                  </a:cubicBezTo>
                  <a:cubicBezTo>
                    <a:pt x="11986" y="5602"/>
                    <a:pt x="11939" y="5586"/>
                    <a:pt x="11896" y="5551"/>
                  </a:cubicBezTo>
                  <a:cubicBezTo>
                    <a:pt x="11314" y="4889"/>
                    <a:pt x="10465" y="4054"/>
                    <a:pt x="9521" y="4054"/>
                  </a:cubicBezTo>
                  <a:cubicBezTo>
                    <a:pt x="9268" y="4054"/>
                    <a:pt x="9008" y="4114"/>
                    <a:pt x="8744" y="4254"/>
                  </a:cubicBezTo>
                  <a:cubicBezTo>
                    <a:pt x="7829" y="4737"/>
                    <a:pt x="7651" y="5957"/>
                    <a:pt x="8159" y="6796"/>
                  </a:cubicBezTo>
                  <a:cubicBezTo>
                    <a:pt x="8198" y="6853"/>
                    <a:pt x="8150" y="6925"/>
                    <a:pt x="8092" y="6925"/>
                  </a:cubicBezTo>
                  <a:cubicBezTo>
                    <a:pt x="8072" y="6925"/>
                    <a:pt x="8051" y="6917"/>
                    <a:pt x="8032" y="6898"/>
                  </a:cubicBezTo>
                  <a:lnTo>
                    <a:pt x="8032" y="6898"/>
                  </a:lnTo>
                  <a:cubicBezTo>
                    <a:pt x="8050" y="7023"/>
                    <a:pt x="7954" y="7149"/>
                    <a:pt x="7842" y="7149"/>
                  </a:cubicBezTo>
                  <a:cubicBezTo>
                    <a:pt x="7796" y="7149"/>
                    <a:pt x="7747" y="7128"/>
                    <a:pt x="7702" y="7075"/>
                  </a:cubicBezTo>
                  <a:cubicBezTo>
                    <a:pt x="6639" y="5906"/>
                    <a:pt x="5131" y="5128"/>
                    <a:pt x="3551" y="5128"/>
                  </a:cubicBezTo>
                  <a:cubicBezTo>
                    <a:pt x="3242" y="5128"/>
                    <a:pt x="2930" y="5158"/>
                    <a:pt x="2619" y="5220"/>
                  </a:cubicBezTo>
                  <a:cubicBezTo>
                    <a:pt x="408" y="5652"/>
                    <a:pt x="1" y="7482"/>
                    <a:pt x="204" y="9465"/>
                  </a:cubicBezTo>
                  <a:cubicBezTo>
                    <a:pt x="204" y="9515"/>
                    <a:pt x="179" y="9541"/>
                    <a:pt x="153" y="9566"/>
                  </a:cubicBezTo>
                  <a:cubicBezTo>
                    <a:pt x="153" y="9668"/>
                    <a:pt x="103" y="9744"/>
                    <a:pt x="1" y="9770"/>
                  </a:cubicBezTo>
                  <a:lnTo>
                    <a:pt x="26" y="10329"/>
                  </a:lnTo>
                  <a:cubicBezTo>
                    <a:pt x="8376" y="9895"/>
                    <a:pt x="16810" y="9562"/>
                    <a:pt x="25205" y="9562"/>
                  </a:cubicBezTo>
                  <a:cubicBezTo>
                    <a:pt x="27133" y="9562"/>
                    <a:pt x="29060" y="9579"/>
                    <a:pt x="30983" y="9617"/>
                  </a:cubicBezTo>
                  <a:lnTo>
                    <a:pt x="31008" y="8677"/>
                  </a:lnTo>
                  <a:cubicBezTo>
                    <a:pt x="30830" y="8677"/>
                    <a:pt x="30703" y="8473"/>
                    <a:pt x="30805" y="8321"/>
                  </a:cubicBezTo>
                  <a:cubicBezTo>
                    <a:pt x="31720" y="6948"/>
                    <a:pt x="30907" y="5373"/>
                    <a:pt x="29305" y="5093"/>
                  </a:cubicBezTo>
                  <a:cubicBezTo>
                    <a:pt x="29163" y="5070"/>
                    <a:pt x="29020" y="5059"/>
                    <a:pt x="28878" y="5059"/>
                  </a:cubicBezTo>
                  <a:cubicBezTo>
                    <a:pt x="27756" y="5059"/>
                    <a:pt x="26684" y="5744"/>
                    <a:pt x="26052" y="6669"/>
                  </a:cubicBezTo>
                  <a:lnTo>
                    <a:pt x="26078" y="6745"/>
                  </a:lnTo>
                  <a:cubicBezTo>
                    <a:pt x="26111" y="6881"/>
                    <a:pt x="25976" y="6994"/>
                    <a:pt x="25859" y="6994"/>
                  </a:cubicBezTo>
                  <a:cubicBezTo>
                    <a:pt x="25801" y="6994"/>
                    <a:pt x="25747" y="6965"/>
                    <a:pt x="25722" y="6898"/>
                  </a:cubicBezTo>
                  <a:cubicBezTo>
                    <a:pt x="25595" y="6516"/>
                    <a:pt x="25442" y="6135"/>
                    <a:pt x="25239" y="5805"/>
                  </a:cubicBezTo>
                  <a:cubicBezTo>
                    <a:pt x="25018" y="5492"/>
                    <a:pt x="24784" y="5379"/>
                    <a:pt x="24479" y="5379"/>
                  </a:cubicBezTo>
                  <a:cubicBezTo>
                    <a:pt x="24362" y="5379"/>
                    <a:pt x="24235" y="5395"/>
                    <a:pt x="24095" y="5423"/>
                  </a:cubicBezTo>
                  <a:cubicBezTo>
                    <a:pt x="23409" y="5551"/>
                    <a:pt x="22774" y="5779"/>
                    <a:pt x="22341" y="6364"/>
                  </a:cubicBezTo>
                  <a:lnTo>
                    <a:pt x="22341" y="6440"/>
                  </a:lnTo>
                  <a:cubicBezTo>
                    <a:pt x="22329" y="6605"/>
                    <a:pt x="22208" y="6688"/>
                    <a:pt x="22084" y="6688"/>
                  </a:cubicBezTo>
                  <a:cubicBezTo>
                    <a:pt x="21960" y="6688"/>
                    <a:pt x="21833" y="6605"/>
                    <a:pt x="21808" y="6440"/>
                  </a:cubicBezTo>
                  <a:cubicBezTo>
                    <a:pt x="21731" y="5169"/>
                    <a:pt x="22011" y="3771"/>
                    <a:pt x="21503" y="2577"/>
                  </a:cubicBezTo>
                  <a:cubicBezTo>
                    <a:pt x="20842" y="1001"/>
                    <a:pt x="19215" y="289"/>
                    <a:pt x="17640" y="61"/>
                  </a:cubicBezTo>
                  <a:cubicBezTo>
                    <a:pt x="17367" y="20"/>
                    <a:pt x="17097" y="0"/>
                    <a:pt x="16831"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1"/>
            <p:cNvSpPr/>
            <p:nvPr/>
          </p:nvSpPr>
          <p:spPr>
            <a:xfrm>
              <a:off x="-5863577" y="-8485269"/>
              <a:ext cx="97196" cy="55030"/>
            </a:xfrm>
            <a:custGeom>
              <a:rect b="b" l="l" r="r" t="t"/>
              <a:pathLst>
                <a:path extrusionOk="0" h="1339" w="2365">
                  <a:moveTo>
                    <a:pt x="980" y="0"/>
                  </a:moveTo>
                  <a:cubicBezTo>
                    <a:pt x="918" y="0"/>
                    <a:pt x="854" y="6"/>
                    <a:pt x="789" y="17"/>
                  </a:cubicBezTo>
                  <a:cubicBezTo>
                    <a:pt x="128" y="144"/>
                    <a:pt x="1" y="703"/>
                    <a:pt x="331" y="1212"/>
                  </a:cubicBezTo>
                  <a:cubicBezTo>
                    <a:pt x="356" y="1237"/>
                    <a:pt x="356" y="1313"/>
                    <a:pt x="331" y="1339"/>
                  </a:cubicBezTo>
                  <a:cubicBezTo>
                    <a:pt x="331" y="1339"/>
                    <a:pt x="356" y="1313"/>
                    <a:pt x="382" y="1313"/>
                  </a:cubicBezTo>
                  <a:lnTo>
                    <a:pt x="2364" y="1212"/>
                  </a:lnTo>
                  <a:lnTo>
                    <a:pt x="2339" y="653"/>
                  </a:lnTo>
                  <a:cubicBezTo>
                    <a:pt x="2288" y="653"/>
                    <a:pt x="2263" y="653"/>
                    <a:pt x="2237" y="627"/>
                  </a:cubicBezTo>
                  <a:cubicBezTo>
                    <a:pt x="1854" y="334"/>
                    <a:pt x="1470" y="0"/>
                    <a:pt x="9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1"/>
            <p:cNvSpPr/>
            <p:nvPr/>
          </p:nvSpPr>
          <p:spPr>
            <a:xfrm>
              <a:off x="-4385547" y="-8516216"/>
              <a:ext cx="104799" cy="58811"/>
            </a:xfrm>
            <a:custGeom>
              <a:rect b="b" l="l" r="r" t="t"/>
              <a:pathLst>
                <a:path extrusionOk="0" h="1431" w="2550">
                  <a:moveTo>
                    <a:pt x="1197" y="0"/>
                  </a:moveTo>
                  <a:cubicBezTo>
                    <a:pt x="849" y="0"/>
                    <a:pt x="493" y="150"/>
                    <a:pt x="229" y="491"/>
                  </a:cubicBezTo>
                  <a:cubicBezTo>
                    <a:pt x="211" y="509"/>
                    <a:pt x="180" y="527"/>
                    <a:pt x="146" y="527"/>
                  </a:cubicBezTo>
                  <a:cubicBezTo>
                    <a:pt x="131" y="527"/>
                    <a:pt x="117" y="523"/>
                    <a:pt x="102" y="516"/>
                  </a:cubicBezTo>
                  <a:cubicBezTo>
                    <a:pt x="76" y="541"/>
                    <a:pt x="51" y="541"/>
                    <a:pt x="25" y="541"/>
                  </a:cubicBezTo>
                  <a:lnTo>
                    <a:pt x="0" y="1329"/>
                  </a:lnTo>
                  <a:cubicBezTo>
                    <a:pt x="813" y="1355"/>
                    <a:pt x="1627" y="1380"/>
                    <a:pt x="2415" y="1431"/>
                  </a:cubicBezTo>
                  <a:cubicBezTo>
                    <a:pt x="2550" y="586"/>
                    <a:pt x="1888" y="0"/>
                    <a:pt x="11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1"/>
            <p:cNvSpPr/>
            <p:nvPr/>
          </p:nvSpPr>
          <p:spPr>
            <a:xfrm>
              <a:off x="-4494208" y="-8522463"/>
              <a:ext cx="109730" cy="60906"/>
            </a:xfrm>
            <a:custGeom>
              <a:rect b="b" l="l" r="r" t="t"/>
              <a:pathLst>
                <a:path extrusionOk="0" h="1482" w="2670">
                  <a:moveTo>
                    <a:pt x="1445" y="1"/>
                  </a:moveTo>
                  <a:cubicBezTo>
                    <a:pt x="1057" y="1"/>
                    <a:pt x="640" y="151"/>
                    <a:pt x="230" y="338"/>
                  </a:cubicBezTo>
                  <a:lnTo>
                    <a:pt x="179" y="388"/>
                  </a:lnTo>
                  <a:cubicBezTo>
                    <a:pt x="128" y="439"/>
                    <a:pt x="77" y="465"/>
                    <a:pt x="26" y="465"/>
                  </a:cubicBezTo>
                  <a:lnTo>
                    <a:pt x="1" y="1405"/>
                  </a:lnTo>
                  <a:cubicBezTo>
                    <a:pt x="890" y="1430"/>
                    <a:pt x="1755" y="1456"/>
                    <a:pt x="2644" y="1481"/>
                  </a:cubicBezTo>
                  <a:lnTo>
                    <a:pt x="2669" y="693"/>
                  </a:lnTo>
                  <a:cubicBezTo>
                    <a:pt x="2619" y="693"/>
                    <a:pt x="2568" y="668"/>
                    <a:pt x="2517" y="617"/>
                  </a:cubicBezTo>
                  <a:cubicBezTo>
                    <a:pt x="2219" y="163"/>
                    <a:pt x="1848" y="1"/>
                    <a:pt x="1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1"/>
            <p:cNvSpPr/>
            <p:nvPr/>
          </p:nvSpPr>
          <p:spPr>
            <a:xfrm>
              <a:off x="-5767491" y="-8859955"/>
              <a:ext cx="1303613" cy="424496"/>
            </a:xfrm>
            <a:custGeom>
              <a:rect b="b" l="l" r="r" t="t"/>
              <a:pathLst>
                <a:path extrusionOk="0" h="10329" w="31720">
                  <a:moveTo>
                    <a:pt x="16831" y="0"/>
                  </a:moveTo>
                  <a:cubicBezTo>
                    <a:pt x="13944" y="0"/>
                    <a:pt x="11547" y="2324"/>
                    <a:pt x="12175" y="5373"/>
                  </a:cubicBezTo>
                  <a:cubicBezTo>
                    <a:pt x="12230" y="5500"/>
                    <a:pt x="12140" y="5602"/>
                    <a:pt x="12029" y="5602"/>
                  </a:cubicBezTo>
                  <a:cubicBezTo>
                    <a:pt x="11986" y="5602"/>
                    <a:pt x="11939" y="5586"/>
                    <a:pt x="11896" y="5551"/>
                  </a:cubicBezTo>
                  <a:cubicBezTo>
                    <a:pt x="11314" y="4889"/>
                    <a:pt x="10465" y="4054"/>
                    <a:pt x="9521" y="4054"/>
                  </a:cubicBezTo>
                  <a:cubicBezTo>
                    <a:pt x="9268" y="4054"/>
                    <a:pt x="9008" y="4114"/>
                    <a:pt x="8744" y="4254"/>
                  </a:cubicBezTo>
                  <a:cubicBezTo>
                    <a:pt x="7829" y="4737"/>
                    <a:pt x="7651" y="5957"/>
                    <a:pt x="8159" y="6796"/>
                  </a:cubicBezTo>
                  <a:cubicBezTo>
                    <a:pt x="8198" y="6853"/>
                    <a:pt x="8150" y="6925"/>
                    <a:pt x="8092" y="6925"/>
                  </a:cubicBezTo>
                  <a:cubicBezTo>
                    <a:pt x="8072" y="6925"/>
                    <a:pt x="8051" y="6917"/>
                    <a:pt x="8032" y="6898"/>
                  </a:cubicBezTo>
                  <a:lnTo>
                    <a:pt x="8032" y="6898"/>
                  </a:lnTo>
                  <a:cubicBezTo>
                    <a:pt x="8050" y="7023"/>
                    <a:pt x="7954" y="7149"/>
                    <a:pt x="7842" y="7149"/>
                  </a:cubicBezTo>
                  <a:cubicBezTo>
                    <a:pt x="7796" y="7149"/>
                    <a:pt x="7747" y="7128"/>
                    <a:pt x="7702" y="7075"/>
                  </a:cubicBezTo>
                  <a:cubicBezTo>
                    <a:pt x="6639" y="5906"/>
                    <a:pt x="5131" y="5128"/>
                    <a:pt x="3551" y="5128"/>
                  </a:cubicBezTo>
                  <a:cubicBezTo>
                    <a:pt x="3242" y="5128"/>
                    <a:pt x="2930" y="5158"/>
                    <a:pt x="2619" y="5220"/>
                  </a:cubicBezTo>
                  <a:cubicBezTo>
                    <a:pt x="408" y="5652"/>
                    <a:pt x="1" y="7482"/>
                    <a:pt x="204" y="9465"/>
                  </a:cubicBezTo>
                  <a:cubicBezTo>
                    <a:pt x="204" y="9515"/>
                    <a:pt x="179" y="9541"/>
                    <a:pt x="153" y="9566"/>
                  </a:cubicBezTo>
                  <a:cubicBezTo>
                    <a:pt x="153" y="9668"/>
                    <a:pt x="103" y="9744"/>
                    <a:pt x="1" y="9770"/>
                  </a:cubicBezTo>
                  <a:lnTo>
                    <a:pt x="26" y="10329"/>
                  </a:lnTo>
                  <a:cubicBezTo>
                    <a:pt x="8376" y="9895"/>
                    <a:pt x="16810" y="9562"/>
                    <a:pt x="25205" y="9562"/>
                  </a:cubicBezTo>
                  <a:cubicBezTo>
                    <a:pt x="27133" y="9562"/>
                    <a:pt x="29060" y="9579"/>
                    <a:pt x="30983" y="9617"/>
                  </a:cubicBezTo>
                  <a:lnTo>
                    <a:pt x="31008" y="8677"/>
                  </a:lnTo>
                  <a:cubicBezTo>
                    <a:pt x="30830" y="8677"/>
                    <a:pt x="30703" y="8473"/>
                    <a:pt x="30805" y="8321"/>
                  </a:cubicBezTo>
                  <a:cubicBezTo>
                    <a:pt x="31720" y="6948"/>
                    <a:pt x="30907" y="5373"/>
                    <a:pt x="29305" y="5093"/>
                  </a:cubicBezTo>
                  <a:cubicBezTo>
                    <a:pt x="29163" y="5070"/>
                    <a:pt x="29020" y="5059"/>
                    <a:pt x="28878" y="5059"/>
                  </a:cubicBezTo>
                  <a:cubicBezTo>
                    <a:pt x="27756" y="5059"/>
                    <a:pt x="26684" y="5744"/>
                    <a:pt x="26052" y="6669"/>
                  </a:cubicBezTo>
                  <a:lnTo>
                    <a:pt x="26078" y="6745"/>
                  </a:lnTo>
                  <a:cubicBezTo>
                    <a:pt x="26111" y="6881"/>
                    <a:pt x="25976" y="6994"/>
                    <a:pt x="25859" y="6994"/>
                  </a:cubicBezTo>
                  <a:cubicBezTo>
                    <a:pt x="25801" y="6994"/>
                    <a:pt x="25747" y="6965"/>
                    <a:pt x="25722" y="6898"/>
                  </a:cubicBezTo>
                  <a:cubicBezTo>
                    <a:pt x="25595" y="6516"/>
                    <a:pt x="25442" y="6135"/>
                    <a:pt x="25239" y="5805"/>
                  </a:cubicBezTo>
                  <a:cubicBezTo>
                    <a:pt x="25018" y="5492"/>
                    <a:pt x="24784" y="5379"/>
                    <a:pt x="24479" y="5379"/>
                  </a:cubicBezTo>
                  <a:cubicBezTo>
                    <a:pt x="24362" y="5379"/>
                    <a:pt x="24235" y="5395"/>
                    <a:pt x="24095" y="5423"/>
                  </a:cubicBezTo>
                  <a:cubicBezTo>
                    <a:pt x="23409" y="5551"/>
                    <a:pt x="22774" y="5779"/>
                    <a:pt x="22341" y="6364"/>
                  </a:cubicBezTo>
                  <a:lnTo>
                    <a:pt x="22341" y="6440"/>
                  </a:lnTo>
                  <a:cubicBezTo>
                    <a:pt x="22329" y="6605"/>
                    <a:pt x="22208" y="6688"/>
                    <a:pt x="22084" y="6688"/>
                  </a:cubicBezTo>
                  <a:cubicBezTo>
                    <a:pt x="21960" y="6688"/>
                    <a:pt x="21833" y="6605"/>
                    <a:pt x="21808" y="6440"/>
                  </a:cubicBezTo>
                  <a:cubicBezTo>
                    <a:pt x="21731" y="5169"/>
                    <a:pt x="22011" y="3771"/>
                    <a:pt x="21503" y="2577"/>
                  </a:cubicBezTo>
                  <a:cubicBezTo>
                    <a:pt x="20842" y="1001"/>
                    <a:pt x="19215" y="289"/>
                    <a:pt x="17640" y="61"/>
                  </a:cubicBezTo>
                  <a:cubicBezTo>
                    <a:pt x="17367" y="20"/>
                    <a:pt x="17097" y="0"/>
                    <a:pt x="16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1"/>
            <p:cNvSpPr/>
            <p:nvPr/>
          </p:nvSpPr>
          <p:spPr>
            <a:xfrm>
              <a:off x="-4384519" y="-8516421"/>
              <a:ext cx="102004" cy="54865"/>
            </a:xfrm>
            <a:custGeom>
              <a:rect b="b" l="l" r="r" t="t"/>
              <a:pathLst>
                <a:path extrusionOk="0" h="1335" w="2482">
                  <a:moveTo>
                    <a:pt x="1168" y="1"/>
                  </a:moveTo>
                  <a:cubicBezTo>
                    <a:pt x="816" y="1"/>
                    <a:pt x="459" y="152"/>
                    <a:pt x="204" y="496"/>
                  </a:cubicBezTo>
                  <a:cubicBezTo>
                    <a:pt x="186" y="514"/>
                    <a:pt x="155" y="532"/>
                    <a:pt x="121" y="532"/>
                  </a:cubicBezTo>
                  <a:cubicBezTo>
                    <a:pt x="106" y="532"/>
                    <a:pt x="92" y="528"/>
                    <a:pt x="77" y="521"/>
                  </a:cubicBezTo>
                  <a:cubicBezTo>
                    <a:pt x="51" y="546"/>
                    <a:pt x="26" y="546"/>
                    <a:pt x="0" y="546"/>
                  </a:cubicBezTo>
                  <a:lnTo>
                    <a:pt x="0" y="877"/>
                  </a:lnTo>
                  <a:lnTo>
                    <a:pt x="51" y="877"/>
                  </a:lnTo>
                  <a:cubicBezTo>
                    <a:pt x="286" y="811"/>
                    <a:pt x="526" y="779"/>
                    <a:pt x="764" y="779"/>
                  </a:cubicBezTo>
                  <a:cubicBezTo>
                    <a:pt x="1349" y="779"/>
                    <a:pt x="1927" y="973"/>
                    <a:pt x="2415" y="1334"/>
                  </a:cubicBezTo>
                  <a:cubicBezTo>
                    <a:pt x="2481" y="537"/>
                    <a:pt x="1832" y="1"/>
                    <a:pt x="1168"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1"/>
            <p:cNvSpPr/>
            <p:nvPr/>
          </p:nvSpPr>
          <p:spPr>
            <a:xfrm>
              <a:off x="-4484797" y="-8522586"/>
              <a:ext cx="94031" cy="25522"/>
            </a:xfrm>
            <a:custGeom>
              <a:rect b="b" l="l" r="r" t="t"/>
              <a:pathLst>
                <a:path extrusionOk="0" h="621" w="2288">
                  <a:moveTo>
                    <a:pt x="1203" y="0"/>
                  </a:moveTo>
                  <a:cubicBezTo>
                    <a:pt x="819" y="0"/>
                    <a:pt x="407" y="143"/>
                    <a:pt x="1" y="315"/>
                  </a:cubicBezTo>
                  <a:lnTo>
                    <a:pt x="2288" y="620"/>
                  </a:lnTo>
                  <a:cubicBezTo>
                    <a:pt x="1987" y="162"/>
                    <a:pt x="1611" y="0"/>
                    <a:pt x="1203" y="0"/>
                  </a:cubicBezTo>
                  <a:close/>
                </a:path>
              </a:pathLst>
            </a:custGeom>
            <a:solidFill>
              <a:srgbClr val="CCF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1"/>
            <p:cNvSpPr/>
            <p:nvPr/>
          </p:nvSpPr>
          <p:spPr>
            <a:xfrm>
              <a:off x="-5760176" y="-8648879"/>
              <a:ext cx="313410" cy="136115"/>
            </a:xfrm>
            <a:custGeom>
              <a:rect b="b" l="l" r="r" t="t"/>
              <a:pathLst>
                <a:path extrusionOk="0" h="3312" w="7626">
                  <a:moveTo>
                    <a:pt x="3343" y="1"/>
                  </a:moveTo>
                  <a:cubicBezTo>
                    <a:pt x="3044" y="1"/>
                    <a:pt x="2742" y="28"/>
                    <a:pt x="2441" y="84"/>
                  </a:cubicBezTo>
                  <a:cubicBezTo>
                    <a:pt x="738" y="415"/>
                    <a:pt x="103" y="1609"/>
                    <a:pt x="1" y="3032"/>
                  </a:cubicBezTo>
                  <a:cubicBezTo>
                    <a:pt x="569" y="2032"/>
                    <a:pt x="1662" y="1601"/>
                    <a:pt x="2893" y="1601"/>
                  </a:cubicBezTo>
                  <a:cubicBezTo>
                    <a:pt x="4415" y="1601"/>
                    <a:pt x="6149" y="2259"/>
                    <a:pt x="7371" y="3312"/>
                  </a:cubicBezTo>
                  <a:cubicBezTo>
                    <a:pt x="7346" y="2880"/>
                    <a:pt x="7448" y="2422"/>
                    <a:pt x="7626" y="2016"/>
                  </a:cubicBezTo>
                  <a:cubicBezTo>
                    <a:pt x="7575" y="2016"/>
                    <a:pt x="7549" y="1990"/>
                    <a:pt x="7524" y="1965"/>
                  </a:cubicBezTo>
                  <a:cubicBezTo>
                    <a:pt x="6454" y="767"/>
                    <a:pt x="4934" y="1"/>
                    <a:pt x="3343" y="1"/>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1"/>
            <p:cNvSpPr/>
            <p:nvPr/>
          </p:nvSpPr>
          <p:spPr>
            <a:xfrm>
              <a:off x="-5452027" y="-8859955"/>
              <a:ext cx="988148" cy="367042"/>
            </a:xfrm>
            <a:custGeom>
              <a:rect b="b" l="l" r="r" t="t"/>
              <a:pathLst>
                <a:path extrusionOk="0" h="8931" w="24044">
                  <a:moveTo>
                    <a:pt x="9155" y="0"/>
                  </a:moveTo>
                  <a:cubicBezTo>
                    <a:pt x="6268" y="0"/>
                    <a:pt x="3871" y="2326"/>
                    <a:pt x="4499" y="5398"/>
                  </a:cubicBezTo>
                  <a:cubicBezTo>
                    <a:pt x="4555" y="5511"/>
                    <a:pt x="4445" y="5623"/>
                    <a:pt x="4333" y="5623"/>
                  </a:cubicBezTo>
                  <a:cubicBezTo>
                    <a:pt x="4293" y="5623"/>
                    <a:pt x="4253" y="5609"/>
                    <a:pt x="4220" y="5576"/>
                  </a:cubicBezTo>
                  <a:cubicBezTo>
                    <a:pt x="3618" y="4915"/>
                    <a:pt x="2780" y="4080"/>
                    <a:pt x="1842" y="4080"/>
                  </a:cubicBezTo>
                  <a:cubicBezTo>
                    <a:pt x="1591" y="4080"/>
                    <a:pt x="1332" y="4140"/>
                    <a:pt x="1068" y="4280"/>
                  </a:cubicBezTo>
                  <a:cubicBezTo>
                    <a:pt x="178" y="4737"/>
                    <a:pt x="1" y="5881"/>
                    <a:pt x="433" y="6720"/>
                  </a:cubicBezTo>
                  <a:cubicBezTo>
                    <a:pt x="738" y="6389"/>
                    <a:pt x="1170" y="6186"/>
                    <a:pt x="1627" y="6110"/>
                  </a:cubicBezTo>
                  <a:cubicBezTo>
                    <a:pt x="1823" y="6075"/>
                    <a:pt x="2020" y="6057"/>
                    <a:pt x="2216" y="6057"/>
                  </a:cubicBezTo>
                  <a:cubicBezTo>
                    <a:pt x="3011" y="6057"/>
                    <a:pt x="3791" y="6342"/>
                    <a:pt x="4423" y="6872"/>
                  </a:cubicBezTo>
                  <a:cubicBezTo>
                    <a:pt x="5025" y="4766"/>
                    <a:pt x="6699" y="2859"/>
                    <a:pt x="8785" y="2859"/>
                  </a:cubicBezTo>
                  <a:cubicBezTo>
                    <a:pt x="9165" y="2859"/>
                    <a:pt x="9560" y="2923"/>
                    <a:pt x="9964" y="3060"/>
                  </a:cubicBezTo>
                  <a:cubicBezTo>
                    <a:pt x="12022" y="3746"/>
                    <a:pt x="13039" y="6059"/>
                    <a:pt x="13293" y="8295"/>
                  </a:cubicBezTo>
                  <a:cubicBezTo>
                    <a:pt x="13873" y="7342"/>
                    <a:pt x="14961" y="6622"/>
                    <a:pt x="16053" y="6622"/>
                  </a:cubicBezTo>
                  <a:cubicBezTo>
                    <a:pt x="16445" y="6622"/>
                    <a:pt x="16838" y="6715"/>
                    <a:pt x="17207" y="6923"/>
                  </a:cubicBezTo>
                  <a:cubicBezTo>
                    <a:pt x="17512" y="7101"/>
                    <a:pt x="17741" y="7355"/>
                    <a:pt x="17919" y="7685"/>
                  </a:cubicBezTo>
                  <a:cubicBezTo>
                    <a:pt x="18478" y="7126"/>
                    <a:pt x="19189" y="6796"/>
                    <a:pt x="19952" y="6669"/>
                  </a:cubicBezTo>
                  <a:cubicBezTo>
                    <a:pt x="20123" y="6642"/>
                    <a:pt x="20295" y="6629"/>
                    <a:pt x="20465" y="6629"/>
                  </a:cubicBezTo>
                  <a:cubicBezTo>
                    <a:pt x="21754" y="6629"/>
                    <a:pt x="22926" y="7392"/>
                    <a:pt x="22926" y="8829"/>
                  </a:cubicBezTo>
                  <a:lnTo>
                    <a:pt x="22926" y="8931"/>
                  </a:lnTo>
                  <a:cubicBezTo>
                    <a:pt x="23053" y="8855"/>
                    <a:pt x="23180" y="8804"/>
                    <a:pt x="23332" y="8778"/>
                  </a:cubicBezTo>
                  <a:lnTo>
                    <a:pt x="23332" y="8677"/>
                  </a:lnTo>
                  <a:cubicBezTo>
                    <a:pt x="23154" y="8677"/>
                    <a:pt x="23027" y="8473"/>
                    <a:pt x="23129" y="8321"/>
                  </a:cubicBezTo>
                  <a:cubicBezTo>
                    <a:pt x="24044" y="6948"/>
                    <a:pt x="23231" y="5398"/>
                    <a:pt x="21655" y="5118"/>
                  </a:cubicBezTo>
                  <a:cubicBezTo>
                    <a:pt x="21498" y="5091"/>
                    <a:pt x="21342" y="5078"/>
                    <a:pt x="21188" y="5078"/>
                  </a:cubicBezTo>
                  <a:cubicBezTo>
                    <a:pt x="20065" y="5078"/>
                    <a:pt x="19024" y="5775"/>
                    <a:pt x="18376" y="6669"/>
                  </a:cubicBezTo>
                  <a:lnTo>
                    <a:pt x="18402" y="6745"/>
                  </a:lnTo>
                  <a:cubicBezTo>
                    <a:pt x="18435" y="6881"/>
                    <a:pt x="18300" y="6994"/>
                    <a:pt x="18183" y="6994"/>
                  </a:cubicBezTo>
                  <a:cubicBezTo>
                    <a:pt x="18125" y="6994"/>
                    <a:pt x="18071" y="6965"/>
                    <a:pt x="18046" y="6898"/>
                  </a:cubicBezTo>
                  <a:cubicBezTo>
                    <a:pt x="17919" y="6516"/>
                    <a:pt x="17766" y="6135"/>
                    <a:pt x="17563" y="5805"/>
                  </a:cubicBezTo>
                  <a:cubicBezTo>
                    <a:pt x="17342" y="5492"/>
                    <a:pt x="17108" y="5379"/>
                    <a:pt x="16803" y="5379"/>
                  </a:cubicBezTo>
                  <a:cubicBezTo>
                    <a:pt x="16686" y="5379"/>
                    <a:pt x="16559" y="5395"/>
                    <a:pt x="16419" y="5423"/>
                  </a:cubicBezTo>
                  <a:cubicBezTo>
                    <a:pt x="15733" y="5551"/>
                    <a:pt x="15098" y="5779"/>
                    <a:pt x="14665" y="6364"/>
                  </a:cubicBezTo>
                  <a:lnTo>
                    <a:pt x="14665" y="6440"/>
                  </a:lnTo>
                  <a:cubicBezTo>
                    <a:pt x="14653" y="6605"/>
                    <a:pt x="14532" y="6688"/>
                    <a:pt x="14408" y="6688"/>
                  </a:cubicBezTo>
                  <a:cubicBezTo>
                    <a:pt x="14284" y="6688"/>
                    <a:pt x="14157" y="6605"/>
                    <a:pt x="14132" y="6440"/>
                  </a:cubicBezTo>
                  <a:cubicBezTo>
                    <a:pt x="14055" y="5169"/>
                    <a:pt x="14310" y="3771"/>
                    <a:pt x="13827" y="2577"/>
                  </a:cubicBezTo>
                  <a:cubicBezTo>
                    <a:pt x="13166" y="1027"/>
                    <a:pt x="11539" y="289"/>
                    <a:pt x="9964" y="61"/>
                  </a:cubicBezTo>
                  <a:cubicBezTo>
                    <a:pt x="9691" y="20"/>
                    <a:pt x="9421" y="0"/>
                    <a:pt x="9155"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 name="Google Shape;1291;p31"/>
          <p:cNvGrpSpPr/>
          <p:nvPr/>
        </p:nvGrpSpPr>
        <p:grpSpPr>
          <a:xfrm flipH="1">
            <a:off x="-232479" y="1714849"/>
            <a:ext cx="1994672" cy="765467"/>
            <a:chOff x="-3797942" y="-8502548"/>
            <a:chExt cx="1257912" cy="482731"/>
          </a:xfrm>
        </p:grpSpPr>
        <p:sp>
          <p:nvSpPr>
            <p:cNvPr id="1292" name="Google Shape;1292;p31"/>
            <p:cNvSpPr/>
            <p:nvPr/>
          </p:nvSpPr>
          <p:spPr>
            <a:xfrm>
              <a:off x="-3797942" y="-8502548"/>
              <a:ext cx="1257912" cy="482731"/>
            </a:xfrm>
            <a:custGeom>
              <a:rect b="b" l="l" r="r" t="t"/>
              <a:pathLst>
                <a:path extrusionOk="0" h="11746" w="30608">
                  <a:moveTo>
                    <a:pt x="17908" y="366"/>
                  </a:moveTo>
                  <a:cubicBezTo>
                    <a:pt x="18253" y="366"/>
                    <a:pt x="18614" y="407"/>
                    <a:pt x="18986" y="494"/>
                  </a:cubicBezTo>
                  <a:cubicBezTo>
                    <a:pt x="22138" y="1257"/>
                    <a:pt x="23713" y="4535"/>
                    <a:pt x="22926" y="7534"/>
                  </a:cubicBezTo>
                  <a:cubicBezTo>
                    <a:pt x="22904" y="7689"/>
                    <a:pt x="23015" y="7824"/>
                    <a:pt x="23161" y="7824"/>
                  </a:cubicBezTo>
                  <a:cubicBezTo>
                    <a:pt x="23184" y="7824"/>
                    <a:pt x="23207" y="7821"/>
                    <a:pt x="23231" y="7814"/>
                  </a:cubicBezTo>
                  <a:lnTo>
                    <a:pt x="23231" y="7814"/>
                  </a:lnTo>
                  <a:cubicBezTo>
                    <a:pt x="23212" y="7887"/>
                    <a:pt x="23272" y="7947"/>
                    <a:pt x="23336" y="7947"/>
                  </a:cubicBezTo>
                  <a:cubicBezTo>
                    <a:pt x="23361" y="7947"/>
                    <a:pt x="23387" y="7937"/>
                    <a:pt x="23408" y="7916"/>
                  </a:cubicBezTo>
                  <a:cubicBezTo>
                    <a:pt x="23831" y="7524"/>
                    <a:pt x="24305" y="7350"/>
                    <a:pt x="24754" y="7350"/>
                  </a:cubicBezTo>
                  <a:cubicBezTo>
                    <a:pt x="25790" y="7350"/>
                    <a:pt x="26694" y="8273"/>
                    <a:pt x="26535" y="9568"/>
                  </a:cubicBezTo>
                  <a:cubicBezTo>
                    <a:pt x="26535" y="9669"/>
                    <a:pt x="26611" y="9746"/>
                    <a:pt x="26687" y="9746"/>
                  </a:cubicBezTo>
                  <a:cubicBezTo>
                    <a:pt x="26713" y="9771"/>
                    <a:pt x="26763" y="9796"/>
                    <a:pt x="26789" y="9796"/>
                  </a:cubicBezTo>
                  <a:cubicBezTo>
                    <a:pt x="27082" y="9723"/>
                    <a:pt x="27381" y="9685"/>
                    <a:pt x="27678" y="9685"/>
                  </a:cubicBezTo>
                  <a:cubicBezTo>
                    <a:pt x="27998" y="9685"/>
                    <a:pt x="28315" y="9729"/>
                    <a:pt x="28619" y="9822"/>
                  </a:cubicBezTo>
                  <a:cubicBezTo>
                    <a:pt x="29229" y="10025"/>
                    <a:pt x="29966" y="10508"/>
                    <a:pt x="29991" y="11194"/>
                  </a:cubicBezTo>
                  <a:lnTo>
                    <a:pt x="29915" y="11194"/>
                  </a:lnTo>
                  <a:cubicBezTo>
                    <a:pt x="28758" y="11191"/>
                    <a:pt x="27602" y="11190"/>
                    <a:pt x="26446" y="11190"/>
                  </a:cubicBezTo>
                  <a:cubicBezTo>
                    <a:pt x="18351" y="11190"/>
                    <a:pt x="10259" y="11267"/>
                    <a:pt x="2186" y="11423"/>
                  </a:cubicBezTo>
                  <a:lnTo>
                    <a:pt x="331" y="11448"/>
                  </a:lnTo>
                  <a:cubicBezTo>
                    <a:pt x="280" y="11016"/>
                    <a:pt x="585" y="10661"/>
                    <a:pt x="1017" y="10635"/>
                  </a:cubicBezTo>
                  <a:cubicBezTo>
                    <a:pt x="1076" y="10631"/>
                    <a:pt x="1136" y="10629"/>
                    <a:pt x="1197" y="10629"/>
                  </a:cubicBezTo>
                  <a:cubicBezTo>
                    <a:pt x="1499" y="10629"/>
                    <a:pt x="1809" y="10682"/>
                    <a:pt x="2085" y="10788"/>
                  </a:cubicBezTo>
                  <a:lnTo>
                    <a:pt x="2161" y="10788"/>
                  </a:lnTo>
                  <a:cubicBezTo>
                    <a:pt x="2288" y="10788"/>
                    <a:pt x="2339" y="10610"/>
                    <a:pt x="2212" y="10534"/>
                  </a:cubicBezTo>
                  <a:cubicBezTo>
                    <a:pt x="2077" y="9225"/>
                    <a:pt x="3084" y="8270"/>
                    <a:pt x="4150" y="8270"/>
                  </a:cubicBezTo>
                  <a:cubicBezTo>
                    <a:pt x="4698" y="8270"/>
                    <a:pt x="5262" y="8523"/>
                    <a:pt x="5694" y="9110"/>
                  </a:cubicBezTo>
                  <a:cubicBezTo>
                    <a:pt x="5726" y="9159"/>
                    <a:pt x="5771" y="9179"/>
                    <a:pt x="5817" y="9179"/>
                  </a:cubicBezTo>
                  <a:cubicBezTo>
                    <a:pt x="5913" y="9179"/>
                    <a:pt x="6008" y="9087"/>
                    <a:pt x="5973" y="8983"/>
                  </a:cubicBezTo>
                  <a:cubicBezTo>
                    <a:pt x="6024" y="8958"/>
                    <a:pt x="6049" y="8932"/>
                    <a:pt x="6024" y="8881"/>
                  </a:cubicBezTo>
                  <a:cubicBezTo>
                    <a:pt x="5668" y="6594"/>
                    <a:pt x="7117" y="4485"/>
                    <a:pt x="9531" y="4332"/>
                  </a:cubicBezTo>
                  <a:cubicBezTo>
                    <a:pt x="9626" y="4326"/>
                    <a:pt x="9720" y="4323"/>
                    <a:pt x="9813" y="4323"/>
                  </a:cubicBezTo>
                  <a:cubicBezTo>
                    <a:pt x="11578" y="4323"/>
                    <a:pt x="12905" y="5453"/>
                    <a:pt x="13750" y="6950"/>
                  </a:cubicBezTo>
                  <a:cubicBezTo>
                    <a:pt x="13782" y="7022"/>
                    <a:pt x="13837" y="7051"/>
                    <a:pt x="13893" y="7051"/>
                  </a:cubicBezTo>
                  <a:cubicBezTo>
                    <a:pt x="14015" y="7051"/>
                    <a:pt x="14143" y="6911"/>
                    <a:pt x="14055" y="6772"/>
                  </a:cubicBezTo>
                  <a:lnTo>
                    <a:pt x="14030" y="6696"/>
                  </a:lnTo>
                  <a:cubicBezTo>
                    <a:pt x="14081" y="6670"/>
                    <a:pt x="14106" y="6619"/>
                    <a:pt x="14081" y="6569"/>
                  </a:cubicBezTo>
                  <a:cubicBezTo>
                    <a:pt x="12916" y="3621"/>
                    <a:pt x="14831" y="366"/>
                    <a:pt x="17908" y="366"/>
                  </a:cubicBezTo>
                  <a:close/>
                  <a:moveTo>
                    <a:pt x="17921" y="0"/>
                  </a:moveTo>
                  <a:cubicBezTo>
                    <a:pt x="14677" y="0"/>
                    <a:pt x="12618" y="3261"/>
                    <a:pt x="13725" y="6187"/>
                  </a:cubicBezTo>
                  <a:cubicBezTo>
                    <a:pt x="12833" y="4849"/>
                    <a:pt x="11375" y="3980"/>
                    <a:pt x="9789" y="3980"/>
                  </a:cubicBezTo>
                  <a:cubicBezTo>
                    <a:pt x="9387" y="3980"/>
                    <a:pt x="8977" y="4036"/>
                    <a:pt x="8566" y="4154"/>
                  </a:cubicBezTo>
                  <a:cubicBezTo>
                    <a:pt x="6558" y="4688"/>
                    <a:pt x="5338" y="6721"/>
                    <a:pt x="5795" y="8780"/>
                  </a:cubicBezTo>
                  <a:cubicBezTo>
                    <a:pt x="5357" y="8253"/>
                    <a:pt x="4712" y="7969"/>
                    <a:pt x="4054" y="7969"/>
                  </a:cubicBezTo>
                  <a:cubicBezTo>
                    <a:pt x="3759" y="7969"/>
                    <a:pt x="3461" y="8026"/>
                    <a:pt x="3177" y="8144"/>
                  </a:cubicBezTo>
                  <a:cubicBezTo>
                    <a:pt x="2313" y="8551"/>
                    <a:pt x="1830" y="9491"/>
                    <a:pt x="1958" y="10457"/>
                  </a:cubicBezTo>
                  <a:cubicBezTo>
                    <a:pt x="1735" y="10359"/>
                    <a:pt x="1496" y="10308"/>
                    <a:pt x="1258" y="10308"/>
                  </a:cubicBezTo>
                  <a:cubicBezTo>
                    <a:pt x="1006" y="10308"/>
                    <a:pt x="757" y="10365"/>
                    <a:pt x="534" y="10483"/>
                  </a:cubicBezTo>
                  <a:cubicBezTo>
                    <a:pt x="153" y="10686"/>
                    <a:pt x="0" y="11118"/>
                    <a:pt x="128" y="11525"/>
                  </a:cubicBezTo>
                  <a:cubicBezTo>
                    <a:pt x="153" y="11550"/>
                    <a:pt x="178" y="11576"/>
                    <a:pt x="229" y="11576"/>
                  </a:cubicBezTo>
                  <a:cubicBezTo>
                    <a:pt x="229" y="11601"/>
                    <a:pt x="255" y="11626"/>
                    <a:pt x="305" y="11626"/>
                  </a:cubicBezTo>
                  <a:cubicBezTo>
                    <a:pt x="6469" y="11706"/>
                    <a:pt x="12642" y="11746"/>
                    <a:pt x="18819" y="11746"/>
                  </a:cubicBezTo>
                  <a:cubicBezTo>
                    <a:pt x="22525" y="11746"/>
                    <a:pt x="26233" y="11731"/>
                    <a:pt x="29940" y="11703"/>
                  </a:cubicBezTo>
                  <a:cubicBezTo>
                    <a:pt x="29966" y="11703"/>
                    <a:pt x="30017" y="11703"/>
                    <a:pt x="30042" y="11677"/>
                  </a:cubicBezTo>
                  <a:cubicBezTo>
                    <a:pt x="30079" y="11715"/>
                    <a:pt x="30127" y="11731"/>
                    <a:pt x="30173" y="11731"/>
                  </a:cubicBezTo>
                  <a:cubicBezTo>
                    <a:pt x="30254" y="11731"/>
                    <a:pt x="30331" y="11681"/>
                    <a:pt x="30347" y="11601"/>
                  </a:cubicBezTo>
                  <a:cubicBezTo>
                    <a:pt x="30608" y="10237"/>
                    <a:pt x="29143" y="9411"/>
                    <a:pt x="27851" y="9411"/>
                  </a:cubicBezTo>
                  <a:cubicBezTo>
                    <a:pt x="27507" y="9411"/>
                    <a:pt x="27174" y="9470"/>
                    <a:pt x="26890" y="9593"/>
                  </a:cubicBezTo>
                  <a:cubicBezTo>
                    <a:pt x="27180" y="8165"/>
                    <a:pt x="26015" y="7071"/>
                    <a:pt x="24798" y="7071"/>
                  </a:cubicBezTo>
                  <a:cubicBezTo>
                    <a:pt x="24304" y="7071"/>
                    <a:pt x="23801" y="7251"/>
                    <a:pt x="23383" y="7662"/>
                  </a:cubicBezTo>
                  <a:cubicBezTo>
                    <a:pt x="24298" y="4129"/>
                    <a:pt x="22087" y="266"/>
                    <a:pt x="18249" y="11"/>
                  </a:cubicBezTo>
                  <a:cubicBezTo>
                    <a:pt x="18138" y="4"/>
                    <a:pt x="18029" y="0"/>
                    <a:pt x="17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1"/>
            <p:cNvSpPr/>
            <p:nvPr/>
          </p:nvSpPr>
          <p:spPr>
            <a:xfrm>
              <a:off x="-3712953" y="-8486767"/>
              <a:ext cx="1147607" cy="453716"/>
            </a:xfrm>
            <a:custGeom>
              <a:rect b="b" l="l" r="r" t="t"/>
              <a:pathLst>
                <a:path extrusionOk="0" h="11040" w="27924">
                  <a:moveTo>
                    <a:pt x="15814" y="0"/>
                  </a:moveTo>
                  <a:cubicBezTo>
                    <a:pt x="12752" y="0"/>
                    <a:pt x="10851" y="3246"/>
                    <a:pt x="12013" y="6185"/>
                  </a:cubicBezTo>
                  <a:cubicBezTo>
                    <a:pt x="12038" y="6235"/>
                    <a:pt x="12013" y="6286"/>
                    <a:pt x="11962" y="6312"/>
                  </a:cubicBezTo>
                  <a:lnTo>
                    <a:pt x="11987" y="6388"/>
                  </a:lnTo>
                  <a:cubicBezTo>
                    <a:pt x="12075" y="6546"/>
                    <a:pt x="11944" y="6680"/>
                    <a:pt x="11813" y="6680"/>
                  </a:cubicBezTo>
                  <a:cubicBezTo>
                    <a:pt x="11754" y="6680"/>
                    <a:pt x="11696" y="6654"/>
                    <a:pt x="11657" y="6591"/>
                  </a:cubicBezTo>
                  <a:cubicBezTo>
                    <a:pt x="10836" y="5094"/>
                    <a:pt x="9487" y="3964"/>
                    <a:pt x="7720" y="3964"/>
                  </a:cubicBezTo>
                  <a:cubicBezTo>
                    <a:pt x="7627" y="3964"/>
                    <a:pt x="7533" y="3967"/>
                    <a:pt x="7438" y="3973"/>
                  </a:cubicBezTo>
                  <a:cubicBezTo>
                    <a:pt x="5049" y="4126"/>
                    <a:pt x="3575" y="6235"/>
                    <a:pt x="3956" y="8523"/>
                  </a:cubicBezTo>
                  <a:cubicBezTo>
                    <a:pt x="3956" y="8548"/>
                    <a:pt x="3931" y="8599"/>
                    <a:pt x="3905" y="8625"/>
                  </a:cubicBezTo>
                  <a:cubicBezTo>
                    <a:pt x="3940" y="8729"/>
                    <a:pt x="3844" y="8809"/>
                    <a:pt x="3748" y="8809"/>
                  </a:cubicBezTo>
                  <a:cubicBezTo>
                    <a:pt x="3703" y="8809"/>
                    <a:pt x="3658" y="8792"/>
                    <a:pt x="3626" y="8752"/>
                  </a:cubicBezTo>
                  <a:cubicBezTo>
                    <a:pt x="3194" y="8164"/>
                    <a:pt x="2630" y="7912"/>
                    <a:pt x="2081" y="7912"/>
                  </a:cubicBezTo>
                  <a:cubicBezTo>
                    <a:pt x="1013" y="7912"/>
                    <a:pt x="1" y="8866"/>
                    <a:pt x="118" y="10175"/>
                  </a:cubicBezTo>
                  <a:cubicBezTo>
                    <a:pt x="245" y="10226"/>
                    <a:pt x="220" y="10429"/>
                    <a:pt x="93" y="10429"/>
                  </a:cubicBezTo>
                  <a:lnTo>
                    <a:pt x="93" y="11039"/>
                  </a:lnTo>
                  <a:cubicBezTo>
                    <a:pt x="7880" y="10889"/>
                    <a:pt x="15666" y="10830"/>
                    <a:pt x="23453" y="10830"/>
                  </a:cubicBezTo>
                  <a:cubicBezTo>
                    <a:pt x="24918" y="10830"/>
                    <a:pt x="26382" y="10832"/>
                    <a:pt x="27847" y="10836"/>
                  </a:cubicBezTo>
                  <a:lnTo>
                    <a:pt x="27923" y="10836"/>
                  </a:lnTo>
                  <a:cubicBezTo>
                    <a:pt x="27898" y="10124"/>
                    <a:pt x="27161" y="9641"/>
                    <a:pt x="26551" y="9438"/>
                  </a:cubicBezTo>
                  <a:cubicBezTo>
                    <a:pt x="26258" y="9362"/>
                    <a:pt x="25953" y="9324"/>
                    <a:pt x="25645" y="9324"/>
                  </a:cubicBezTo>
                  <a:cubicBezTo>
                    <a:pt x="25337" y="9324"/>
                    <a:pt x="25026" y="9362"/>
                    <a:pt x="24721" y="9438"/>
                  </a:cubicBezTo>
                  <a:cubicBezTo>
                    <a:pt x="24695" y="9438"/>
                    <a:pt x="24645" y="9412"/>
                    <a:pt x="24645" y="9362"/>
                  </a:cubicBezTo>
                  <a:cubicBezTo>
                    <a:pt x="24543" y="9362"/>
                    <a:pt x="24467" y="9285"/>
                    <a:pt x="24467" y="9209"/>
                  </a:cubicBezTo>
                  <a:cubicBezTo>
                    <a:pt x="24626" y="7915"/>
                    <a:pt x="23722" y="6992"/>
                    <a:pt x="22686" y="6992"/>
                  </a:cubicBezTo>
                  <a:cubicBezTo>
                    <a:pt x="22237" y="6992"/>
                    <a:pt x="21763" y="7165"/>
                    <a:pt x="21340" y="7557"/>
                  </a:cubicBezTo>
                  <a:cubicBezTo>
                    <a:pt x="21319" y="7579"/>
                    <a:pt x="21293" y="7588"/>
                    <a:pt x="21268" y="7588"/>
                  </a:cubicBezTo>
                  <a:cubicBezTo>
                    <a:pt x="21204" y="7588"/>
                    <a:pt x="21144" y="7528"/>
                    <a:pt x="21163" y="7455"/>
                  </a:cubicBezTo>
                  <a:lnTo>
                    <a:pt x="21163" y="7455"/>
                  </a:lnTo>
                  <a:cubicBezTo>
                    <a:pt x="21139" y="7462"/>
                    <a:pt x="21116" y="7465"/>
                    <a:pt x="21093" y="7465"/>
                  </a:cubicBezTo>
                  <a:cubicBezTo>
                    <a:pt x="20947" y="7465"/>
                    <a:pt x="20836" y="7330"/>
                    <a:pt x="20858" y="7176"/>
                  </a:cubicBezTo>
                  <a:cubicBezTo>
                    <a:pt x="21645" y="4151"/>
                    <a:pt x="20095" y="898"/>
                    <a:pt x="16918" y="136"/>
                  </a:cubicBezTo>
                  <a:cubicBezTo>
                    <a:pt x="16536" y="44"/>
                    <a:pt x="16167" y="0"/>
                    <a:pt x="158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1"/>
            <p:cNvSpPr/>
            <p:nvPr/>
          </p:nvSpPr>
          <p:spPr>
            <a:xfrm>
              <a:off x="-3232852" y="-8486602"/>
              <a:ext cx="668533" cy="445168"/>
            </a:xfrm>
            <a:custGeom>
              <a:rect b="b" l="l" r="r" t="t"/>
              <a:pathLst>
                <a:path extrusionOk="0" h="10832" w="16267">
                  <a:moveTo>
                    <a:pt x="4146" y="0"/>
                  </a:moveTo>
                  <a:cubicBezTo>
                    <a:pt x="1711" y="0"/>
                    <a:pt x="0" y="2045"/>
                    <a:pt x="0" y="4402"/>
                  </a:cubicBezTo>
                  <a:cubicBezTo>
                    <a:pt x="26" y="4224"/>
                    <a:pt x="77" y="4046"/>
                    <a:pt x="128" y="3868"/>
                  </a:cubicBezTo>
                  <a:cubicBezTo>
                    <a:pt x="592" y="2581"/>
                    <a:pt x="1914" y="1872"/>
                    <a:pt x="3237" y="1872"/>
                  </a:cubicBezTo>
                  <a:cubicBezTo>
                    <a:pt x="3508" y="1872"/>
                    <a:pt x="3778" y="1901"/>
                    <a:pt x="4042" y="1962"/>
                  </a:cubicBezTo>
                  <a:cubicBezTo>
                    <a:pt x="6837" y="2597"/>
                    <a:pt x="7905" y="5977"/>
                    <a:pt x="8616" y="8697"/>
                  </a:cubicBezTo>
                  <a:cubicBezTo>
                    <a:pt x="8987" y="8415"/>
                    <a:pt x="9435" y="8272"/>
                    <a:pt x="9881" y="8272"/>
                  </a:cubicBezTo>
                  <a:cubicBezTo>
                    <a:pt x="10199" y="8272"/>
                    <a:pt x="10516" y="8345"/>
                    <a:pt x="10802" y="8493"/>
                  </a:cubicBezTo>
                  <a:cubicBezTo>
                    <a:pt x="11692" y="8900"/>
                    <a:pt x="12556" y="9815"/>
                    <a:pt x="12429" y="10832"/>
                  </a:cubicBezTo>
                  <a:lnTo>
                    <a:pt x="16190" y="10832"/>
                  </a:lnTo>
                  <a:cubicBezTo>
                    <a:pt x="16203" y="10819"/>
                    <a:pt x="16216" y="10813"/>
                    <a:pt x="16228" y="10813"/>
                  </a:cubicBezTo>
                  <a:cubicBezTo>
                    <a:pt x="16241" y="10813"/>
                    <a:pt x="16254" y="10819"/>
                    <a:pt x="16267" y="10832"/>
                  </a:cubicBezTo>
                  <a:cubicBezTo>
                    <a:pt x="16216" y="10120"/>
                    <a:pt x="15479" y="9637"/>
                    <a:pt x="14894" y="9434"/>
                  </a:cubicBezTo>
                  <a:cubicBezTo>
                    <a:pt x="14589" y="9358"/>
                    <a:pt x="14278" y="9320"/>
                    <a:pt x="13970" y="9320"/>
                  </a:cubicBezTo>
                  <a:cubicBezTo>
                    <a:pt x="13661" y="9320"/>
                    <a:pt x="13356" y="9358"/>
                    <a:pt x="13064" y="9434"/>
                  </a:cubicBezTo>
                  <a:cubicBezTo>
                    <a:pt x="13013" y="9434"/>
                    <a:pt x="12988" y="9408"/>
                    <a:pt x="12963" y="9358"/>
                  </a:cubicBezTo>
                  <a:cubicBezTo>
                    <a:pt x="12861" y="9358"/>
                    <a:pt x="12785" y="9281"/>
                    <a:pt x="12810" y="9205"/>
                  </a:cubicBezTo>
                  <a:cubicBezTo>
                    <a:pt x="12970" y="7911"/>
                    <a:pt x="12053" y="6988"/>
                    <a:pt x="11010" y="6988"/>
                  </a:cubicBezTo>
                  <a:cubicBezTo>
                    <a:pt x="10557" y="6988"/>
                    <a:pt x="10081" y="7161"/>
                    <a:pt x="9658" y="7553"/>
                  </a:cubicBezTo>
                  <a:cubicBezTo>
                    <a:pt x="9637" y="7575"/>
                    <a:pt x="9611" y="7584"/>
                    <a:pt x="9586" y="7584"/>
                  </a:cubicBezTo>
                  <a:cubicBezTo>
                    <a:pt x="9522" y="7584"/>
                    <a:pt x="9462" y="7524"/>
                    <a:pt x="9481" y="7451"/>
                  </a:cubicBezTo>
                  <a:lnTo>
                    <a:pt x="9481" y="7451"/>
                  </a:lnTo>
                  <a:cubicBezTo>
                    <a:pt x="9457" y="7458"/>
                    <a:pt x="9434" y="7461"/>
                    <a:pt x="9411" y="7461"/>
                  </a:cubicBezTo>
                  <a:cubicBezTo>
                    <a:pt x="9266" y="7461"/>
                    <a:pt x="9157" y="7326"/>
                    <a:pt x="9201" y="7172"/>
                  </a:cubicBezTo>
                  <a:cubicBezTo>
                    <a:pt x="9989" y="4147"/>
                    <a:pt x="8413" y="894"/>
                    <a:pt x="5236" y="132"/>
                  </a:cubicBezTo>
                  <a:cubicBezTo>
                    <a:pt x="4860" y="42"/>
                    <a:pt x="4496" y="0"/>
                    <a:pt x="4146"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1"/>
            <p:cNvSpPr/>
            <p:nvPr/>
          </p:nvSpPr>
          <p:spPr>
            <a:xfrm>
              <a:off x="-3698733" y="-8324801"/>
              <a:ext cx="436661" cy="245763"/>
            </a:xfrm>
            <a:custGeom>
              <a:rect b="b" l="l" r="r" t="t"/>
              <a:pathLst>
                <a:path extrusionOk="0" h="5980" w="10625">
                  <a:moveTo>
                    <a:pt x="7330" y="0"/>
                  </a:moveTo>
                  <a:cubicBezTo>
                    <a:pt x="7251" y="0"/>
                    <a:pt x="7172" y="3"/>
                    <a:pt x="7092" y="7"/>
                  </a:cubicBezTo>
                  <a:cubicBezTo>
                    <a:pt x="4703" y="160"/>
                    <a:pt x="3229" y="2269"/>
                    <a:pt x="3610" y="4556"/>
                  </a:cubicBezTo>
                  <a:cubicBezTo>
                    <a:pt x="3610" y="4607"/>
                    <a:pt x="3585" y="4633"/>
                    <a:pt x="3559" y="4658"/>
                  </a:cubicBezTo>
                  <a:cubicBezTo>
                    <a:pt x="3594" y="4762"/>
                    <a:pt x="3499" y="4854"/>
                    <a:pt x="3403" y="4854"/>
                  </a:cubicBezTo>
                  <a:cubicBezTo>
                    <a:pt x="3357" y="4854"/>
                    <a:pt x="3312" y="4834"/>
                    <a:pt x="3280" y="4785"/>
                  </a:cubicBezTo>
                  <a:cubicBezTo>
                    <a:pt x="2892" y="4233"/>
                    <a:pt x="2298" y="3963"/>
                    <a:pt x="1709" y="3963"/>
                  </a:cubicBezTo>
                  <a:cubicBezTo>
                    <a:pt x="1023" y="3963"/>
                    <a:pt x="343" y="4329"/>
                    <a:pt x="1" y="5039"/>
                  </a:cubicBezTo>
                  <a:cubicBezTo>
                    <a:pt x="261" y="4969"/>
                    <a:pt x="517" y="4937"/>
                    <a:pt x="769" y="4937"/>
                  </a:cubicBezTo>
                  <a:cubicBezTo>
                    <a:pt x="1702" y="4937"/>
                    <a:pt x="2581" y="5380"/>
                    <a:pt x="3381" y="5980"/>
                  </a:cubicBezTo>
                  <a:cubicBezTo>
                    <a:pt x="4093" y="3819"/>
                    <a:pt x="5237" y="1532"/>
                    <a:pt x="7549" y="973"/>
                  </a:cubicBezTo>
                  <a:cubicBezTo>
                    <a:pt x="7859" y="885"/>
                    <a:pt x="8174" y="841"/>
                    <a:pt x="8488" y="841"/>
                  </a:cubicBezTo>
                  <a:cubicBezTo>
                    <a:pt x="9256" y="841"/>
                    <a:pt x="10011" y="1103"/>
                    <a:pt x="10625" y="1608"/>
                  </a:cubicBezTo>
                  <a:cubicBezTo>
                    <a:pt x="9811" y="579"/>
                    <a:pt x="8614" y="0"/>
                    <a:pt x="7330" y="0"/>
                  </a:cubicBezTo>
                  <a:close/>
                </a:path>
              </a:pathLst>
            </a:custGeom>
            <a:solidFill>
              <a:srgbClr val="49352B">
                <a:alpha val="21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1"/>
            <p:cNvSpPr/>
            <p:nvPr/>
          </p:nvSpPr>
          <p:spPr>
            <a:xfrm>
              <a:off x="-3787504" y="-8066791"/>
              <a:ext cx="77345" cy="33741"/>
            </a:xfrm>
            <a:custGeom>
              <a:rect b="b" l="l" r="r" t="t"/>
              <a:pathLst>
                <a:path extrusionOk="0" h="821" w="1882">
                  <a:moveTo>
                    <a:pt x="913" y="1"/>
                  </a:moveTo>
                  <a:cubicBezTo>
                    <a:pt x="854" y="1"/>
                    <a:pt x="795" y="3"/>
                    <a:pt x="738" y="7"/>
                  </a:cubicBezTo>
                  <a:cubicBezTo>
                    <a:pt x="306" y="32"/>
                    <a:pt x="1" y="388"/>
                    <a:pt x="26" y="820"/>
                  </a:cubicBezTo>
                  <a:lnTo>
                    <a:pt x="1881" y="795"/>
                  </a:lnTo>
                  <a:lnTo>
                    <a:pt x="1881" y="185"/>
                  </a:lnTo>
                  <a:lnTo>
                    <a:pt x="1805" y="185"/>
                  </a:lnTo>
                  <a:cubicBezTo>
                    <a:pt x="1528" y="57"/>
                    <a:pt x="1216" y="1"/>
                    <a:pt x="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1">
  <p:cSld name="SECTION_TITLE_AND_DESCRIPTION_1">
    <p:spTree>
      <p:nvGrpSpPr>
        <p:cNvPr id="1297" name="Shape 1297"/>
        <p:cNvGrpSpPr/>
        <p:nvPr/>
      </p:nvGrpSpPr>
      <p:grpSpPr>
        <a:xfrm>
          <a:off x="0" y="0"/>
          <a:ext cx="0" cy="0"/>
          <a:chOff x="0" y="0"/>
          <a:chExt cx="0" cy="0"/>
        </a:xfrm>
      </p:grpSpPr>
      <p:sp>
        <p:nvSpPr>
          <p:cNvPr id="1298" name="Google Shape;1298;p32"/>
          <p:cNvSpPr/>
          <p:nvPr/>
        </p:nvSpPr>
        <p:spPr>
          <a:xfrm>
            <a:off x="-57150" y="-76200"/>
            <a:ext cx="4114800" cy="5867400"/>
          </a:xfrm>
          <a:custGeom>
            <a:rect b="b" l="l" r="r" t="t"/>
            <a:pathLst>
              <a:path extrusionOk="0" h="234696" w="164592">
                <a:moveTo>
                  <a:pt x="150876" y="0"/>
                </a:moveTo>
                <a:lnTo>
                  <a:pt x="762" y="1524"/>
                </a:lnTo>
                <a:lnTo>
                  <a:pt x="0" y="234696"/>
                </a:lnTo>
                <a:lnTo>
                  <a:pt x="139446" y="219456"/>
                </a:lnTo>
                <a:lnTo>
                  <a:pt x="164592" y="56388"/>
                </a:lnTo>
                <a:close/>
              </a:path>
            </a:pathLst>
          </a:custGeom>
          <a:solidFill>
            <a:schemeClr val="accent6"/>
          </a:solidFill>
          <a:ln>
            <a:noFill/>
          </a:ln>
        </p:spPr>
      </p:sp>
      <p:sp>
        <p:nvSpPr>
          <p:cNvPr id="1299" name="Google Shape;1299;p32"/>
          <p:cNvSpPr/>
          <p:nvPr/>
        </p:nvSpPr>
        <p:spPr>
          <a:xfrm>
            <a:off x="-765546" y="-518013"/>
            <a:ext cx="7001720" cy="6689073"/>
          </a:xfrm>
          <a:custGeom>
            <a:rect b="b" l="l" r="r" t="t"/>
            <a:pathLst>
              <a:path extrusionOk="0" h="49294" w="51598">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0" name="Google Shape;1300;p32"/>
          <p:cNvGrpSpPr/>
          <p:nvPr/>
        </p:nvGrpSpPr>
        <p:grpSpPr>
          <a:xfrm rot="-10659362">
            <a:off x="3841415" y="188937"/>
            <a:ext cx="574596" cy="554114"/>
            <a:chOff x="288275" y="222587"/>
            <a:chExt cx="574574" cy="554093"/>
          </a:xfrm>
        </p:grpSpPr>
        <p:sp>
          <p:nvSpPr>
            <p:cNvPr id="1301" name="Google Shape;1301;p32"/>
            <p:cNvSpPr/>
            <p:nvPr/>
          </p:nvSpPr>
          <p:spPr>
            <a:xfrm rot="-368193">
              <a:off x="313549" y="249160"/>
              <a:ext cx="524027" cy="500946"/>
            </a:xfrm>
            <a:custGeom>
              <a:rect b="b" l="l" r="r" t="t"/>
              <a:pathLst>
                <a:path extrusionOk="0" h="57581" w="60234">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2"/>
            <p:cNvSpPr/>
            <p:nvPr/>
          </p:nvSpPr>
          <p:spPr>
            <a:xfrm rot="-368193">
              <a:off x="351468" y="278480"/>
              <a:ext cx="448199" cy="419141"/>
            </a:xfrm>
            <a:custGeom>
              <a:rect b="b" l="l" r="r" t="t"/>
              <a:pathLst>
                <a:path extrusionOk="0" h="48178" w="51518">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 name="Google Shape;1303;p32"/>
          <p:cNvGrpSpPr/>
          <p:nvPr/>
        </p:nvGrpSpPr>
        <p:grpSpPr>
          <a:xfrm>
            <a:off x="443208" y="4387384"/>
            <a:ext cx="688429" cy="697959"/>
            <a:chOff x="3817720" y="-683366"/>
            <a:chExt cx="688429" cy="697959"/>
          </a:xfrm>
        </p:grpSpPr>
        <p:sp>
          <p:nvSpPr>
            <p:cNvPr id="1304" name="Google Shape;1304;p32"/>
            <p:cNvSpPr/>
            <p:nvPr/>
          </p:nvSpPr>
          <p:spPr>
            <a:xfrm rot="-7081386">
              <a:off x="3899917" y="-584863"/>
              <a:ext cx="524036" cy="500955"/>
            </a:xfrm>
            <a:custGeom>
              <a:rect b="b" l="l" r="r" t="t"/>
              <a:pathLst>
                <a:path extrusionOk="0" h="57581" w="60234">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2"/>
            <p:cNvSpPr/>
            <p:nvPr/>
          </p:nvSpPr>
          <p:spPr>
            <a:xfrm rot="-7081386">
              <a:off x="3927083" y="-539644"/>
              <a:ext cx="448207" cy="419149"/>
            </a:xfrm>
            <a:custGeom>
              <a:rect b="b" l="l" r="r" t="t"/>
              <a:pathLst>
                <a:path extrusionOk="0" h="48178" w="51518">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rgbClr val="B455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 name="Google Shape;1306;p32"/>
          <p:cNvSpPr txBox="1"/>
          <p:nvPr>
            <p:ph type="title"/>
          </p:nvPr>
        </p:nvSpPr>
        <p:spPr>
          <a:xfrm>
            <a:off x="720000" y="1798325"/>
            <a:ext cx="4580100" cy="1677600"/>
          </a:xfrm>
          <a:prstGeom prst="rect">
            <a:avLst/>
          </a:prstGeom>
        </p:spPr>
        <p:txBody>
          <a:bodyPr anchorCtr="0" anchor="ctr" bIns="91425" lIns="91425" spcFirstLastPara="1" rIns="91425" wrap="square" tIns="91425">
            <a:noAutofit/>
          </a:bodyPr>
          <a:lstStyle>
            <a:lvl1pPr lvl="0">
              <a:spcBef>
                <a:spcPts val="0"/>
              </a:spcBef>
              <a:spcAft>
                <a:spcPts val="0"/>
              </a:spcAft>
              <a:buSzPts val="6000"/>
              <a:buNone/>
              <a:defRPr sz="60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1307" name="Google Shape;1307;p32"/>
          <p:cNvSpPr txBox="1"/>
          <p:nvPr>
            <p:ph idx="1" type="subTitle"/>
          </p:nvPr>
        </p:nvSpPr>
        <p:spPr>
          <a:xfrm>
            <a:off x="720000" y="3583175"/>
            <a:ext cx="4580100" cy="8673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500"/>
              <a:buNone/>
              <a:defRPr sz="1600"/>
            </a:lvl1pPr>
            <a:lvl2pPr lvl="1">
              <a:spcBef>
                <a:spcPts val="0"/>
              </a:spcBef>
              <a:spcAft>
                <a:spcPts val="0"/>
              </a:spcAft>
              <a:buSzPts val="1500"/>
              <a:buNone/>
              <a:defRPr/>
            </a:lvl2pPr>
            <a:lvl3pPr lvl="2">
              <a:spcBef>
                <a:spcPts val="0"/>
              </a:spcBef>
              <a:spcAft>
                <a:spcPts val="0"/>
              </a:spcAft>
              <a:buSzPts val="1500"/>
              <a:buNone/>
              <a:defRPr/>
            </a:lvl3pPr>
            <a:lvl4pPr lvl="3">
              <a:spcBef>
                <a:spcPts val="0"/>
              </a:spcBef>
              <a:spcAft>
                <a:spcPts val="0"/>
              </a:spcAft>
              <a:buSzPts val="1500"/>
              <a:buNone/>
              <a:defRPr/>
            </a:lvl4pPr>
            <a:lvl5pPr lvl="4">
              <a:spcBef>
                <a:spcPts val="0"/>
              </a:spcBef>
              <a:spcAft>
                <a:spcPts val="0"/>
              </a:spcAft>
              <a:buSzPts val="1500"/>
              <a:buNone/>
              <a:defRPr/>
            </a:lvl5pPr>
            <a:lvl6pPr lvl="5">
              <a:spcBef>
                <a:spcPts val="0"/>
              </a:spcBef>
              <a:spcAft>
                <a:spcPts val="0"/>
              </a:spcAft>
              <a:buSzPts val="1500"/>
              <a:buNone/>
              <a:defRPr/>
            </a:lvl6pPr>
            <a:lvl7pPr lvl="6">
              <a:spcBef>
                <a:spcPts val="0"/>
              </a:spcBef>
              <a:spcAft>
                <a:spcPts val="0"/>
              </a:spcAft>
              <a:buSzPts val="1500"/>
              <a:buNone/>
              <a:defRPr/>
            </a:lvl7pPr>
            <a:lvl8pPr lvl="7">
              <a:spcBef>
                <a:spcPts val="0"/>
              </a:spcBef>
              <a:spcAft>
                <a:spcPts val="0"/>
              </a:spcAft>
              <a:buSzPts val="1500"/>
              <a:buNone/>
              <a:defRPr/>
            </a:lvl8pPr>
            <a:lvl9pPr lvl="8">
              <a:spcBef>
                <a:spcPts val="0"/>
              </a:spcBef>
              <a:spcAft>
                <a:spcPts val="0"/>
              </a:spcAft>
              <a:buSzPts val="1500"/>
              <a:buNone/>
              <a:defRPr/>
            </a:lvl9pPr>
          </a:lstStyle>
          <a:p/>
        </p:txBody>
      </p:sp>
      <p:sp>
        <p:nvSpPr>
          <p:cNvPr id="1308" name="Google Shape;1308;p32"/>
          <p:cNvSpPr/>
          <p:nvPr/>
        </p:nvSpPr>
        <p:spPr>
          <a:xfrm flipH="1" rot="-661144">
            <a:off x="6013433" y="2397442"/>
            <a:ext cx="594140" cy="795088"/>
          </a:xfrm>
          <a:custGeom>
            <a:rect b="b" l="l" r="r" t="t"/>
            <a:pathLst>
              <a:path extrusionOk="0" h="65859" w="49214">
                <a:moveTo>
                  <a:pt x="42033" y="1"/>
                </a:moveTo>
                <a:lnTo>
                  <a:pt x="41658" y="18"/>
                </a:lnTo>
                <a:lnTo>
                  <a:pt x="41283" y="108"/>
                </a:lnTo>
                <a:lnTo>
                  <a:pt x="40926" y="277"/>
                </a:lnTo>
                <a:lnTo>
                  <a:pt x="40596" y="519"/>
                </a:lnTo>
                <a:lnTo>
                  <a:pt x="40292" y="822"/>
                </a:lnTo>
                <a:lnTo>
                  <a:pt x="40033" y="1188"/>
                </a:lnTo>
                <a:lnTo>
                  <a:pt x="39828" y="1608"/>
                </a:lnTo>
                <a:lnTo>
                  <a:pt x="39676" y="2081"/>
                </a:lnTo>
                <a:lnTo>
                  <a:pt x="39596" y="2590"/>
                </a:lnTo>
                <a:lnTo>
                  <a:pt x="39587" y="2867"/>
                </a:lnTo>
                <a:lnTo>
                  <a:pt x="39596" y="3394"/>
                </a:lnTo>
                <a:lnTo>
                  <a:pt x="39676" y="4332"/>
                </a:lnTo>
                <a:lnTo>
                  <a:pt x="39863" y="5484"/>
                </a:lnTo>
                <a:lnTo>
                  <a:pt x="39980" y="6341"/>
                </a:lnTo>
                <a:lnTo>
                  <a:pt x="39953" y="6689"/>
                </a:lnTo>
                <a:lnTo>
                  <a:pt x="39899" y="6895"/>
                </a:lnTo>
                <a:lnTo>
                  <a:pt x="39801" y="7073"/>
                </a:lnTo>
                <a:lnTo>
                  <a:pt x="39658" y="7234"/>
                </a:lnTo>
                <a:lnTo>
                  <a:pt x="39462" y="7377"/>
                </a:lnTo>
                <a:lnTo>
                  <a:pt x="39212" y="7502"/>
                </a:lnTo>
                <a:lnTo>
                  <a:pt x="39051" y="7555"/>
                </a:lnTo>
                <a:lnTo>
                  <a:pt x="38944" y="7591"/>
                </a:lnTo>
                <a:lnTo>
                  <a:pt x="38720" y="7600"/>
                </a:lnTo>
                <a:lnTo>
                  <a:pt x="38390" y="7529"/>
                </a:lnTo>
                <a:lnTo>
                  <a:pt x="37729" y="7154"/>
                </a:lnTo>
                <a:lnTo>
                  <a:pt x="37015" y="6662"/>
                </a:lnTo>
                <a:lnTo>
                  <a:pt x="36506" y="6412"/>
                </a:lnTo>
                <a:lnTo>
                  <a:pt x="36095" y="6323"/>
                </a:lnTo>
                <a:lnTo>
                  <a:pt x="35800" y="6323"/>
                </a:lnTo>
                <a:lnTo>
                  <a:pt x="35497" y="6386"/>
                </a:lnTo>
                <a:lnTo>
                  <a:pt x="35175" y="6511"/>
                </a:lnTo>
                <a:lnTo>
                  <a:pt x="35006" y="6609"/>
                </a:lnTo>
                <a:lnTo>
                  <a:pt x="34881" y="6689"/>
                </a:lnTo>
                <a:lnTo>
                  <a:pt x="34675" y="6886"/>
                </a:lnTo>
                <a:lnTo>
                  <a:pt x="34514" y="7127"/>
                </a:lnTo>
                <a:lnTo>
                  <a:pt x="34389" y="7395"/>
                </a:lnTo>
                <a:lnTo>
                  <a:pt x="34273" y="7841"/>
                </a:lnTo>
                <a:lnTo>
                  <a:pt x="34247" y="8529"/>
                </a:lnTo>
                <a:lnTo>
                  <a:pt x="34327" y="9288"/>
                </a:lnTo>
                <a:lnTo>
                  <a:pt x="34479" y="10091"/>
                </a:lnTo>
                <a:lnTo>
                  <a:pt x="34800" y="11315"/>
                </a:lnTo>
                <a:lnTo>
                  <a:pt x="35023" y="12092"/>
                </a:lnTo>
                <a:lnTo>
                  <a:pt x="35140" y="12494"/>
                </a:lnTo>
                <a:lnTo>
                  <a:pt x="35318" y="13458"/>
                </a:lnTo>
                <a:lnTo>
                  <a:pt x="35434" y="14539"/>
                </a:lnTo>
                <a:lnTo>
                  <a:pt x="35461" y="15619"/>
                </a:lnTo>
                <a:lnTo>
                  <a:pt x="35407" y="16619"/>
                </a:lnTo>
                <a:lnTo>
                  <a:pt x="35282" y="17253"/>
                </a:lnTo>
                <a:lnTo>
                  <a:pt x="35175" y="17602"/>
                </a:lnTo>
                <a:lnTo>
                  <a:pt x="35032" y="17878"/>
                </a:lnTo>
                <a:lnTo>
                  <a:pt x="34854" y="18066"/>
                </a:lnTo>
                <a:lnTo>
                  <a:pt x="34648" y="18155"/>
                </a:lnTo>
                <a:lnTo>
                  <a:pt x="34398" y="18137"/>
                </a:lnTo>
                <a:lnTo>
                  <a:pt x="34264" y="18084"/>
                </a:lnTo>
                <a:lnTo>
                  <a:pt x="33988" y="17941"/>
                </a:lnTo>
                <a:lnTo>
                  <a:pt x="33505" y="17602"/>
                </a:lnTo>
                <a:lnTo>
                  <a:pt x="33086" y="17218"/>
                </a:lnTo>
                <a:lnTo>
                  <a:pt x="32728" y="16789"/>
                </a:lnTo>
                <a:lnTo>
                  <a:pt x="32425" y="16325"/>
                </a:lnTo>
                <a:lnTo>
                  <a:pt x="32157" y="15833"/>
                </a:lnTo>
                <a:lnTo>
                  <a:pt x="31818" y="15074"/>
                </a:lnTo>
                <a:lnTo>
                  <a:pt x="31425" y="14047"/>
                </a:lnTo>
                <a:lnTo>
                  <a:pt x="31041" y="13074"/>
                </a:lnTo>
                <a:lnTo>
                  <a:pt x="30701" y="12431"/>
                </a:lnTo>
                <a:lnTo>
                  <a:pt x="30433" y="12047"/>
                </a:lnTo>
                <a:lnTo>
                  <a:pt x="30139" y="11726"/>
                </a:lnTo>
                <a:lnTo>
                  <a:pt x="29782" y="11458"/>
                </a:lnTo>
                <a:lnTo>
                  <a:pt x="29585" y="11360"/>
                </a:lnTo>
                <a:lnTo>
                  <a:pt x="29380" y="11279"/>
                </a:lnTo>
                <a:lnTo>
                  <a:pt x="28960" y="11172"/>
                </a:lnTo>
                <a:lnTo>
                  <a:pt x="28522" y="11118"/>
                </a:lnTo>
                <a:lnTo>
                  <a:pt x="28067" y="11127"/>
                </a:lnTo>
                <a:lnTo>
                  <a:pt x="27612" y="11199"/>
                </a:lnTo>
                <a:lnTo>
                  <a:pt x="27147" y="11324"/>
                </a:lnTo>
                <a:lnTo>
                  <a:pt x="26692" y="11493"/>
                </a:lnTo>
                <a:lnTo>
                  <a:pt x="26254" y="11726"/>
                </a:lnTo>
                <a:lnTo>
                  <a:pt x="25826" y="12002"/>
                </a:lnTo>
                <a:lnTo>
                  <a:pt x="25424" y="12333"/>
                </a:lnTo>
                <a:lnTo>
                  <a:pt x="25049" y="12708"/>
                </a:lnTo>
                <a:lnTo>
                  <a:pt x="24700" y="13128"/>
                </a:lnTo>
                <a:lnTo>
                  <a:pt x="24406" y="13592"/>
                </a:lnTo>
                <a:lnTo>
                  <a:pt x="24147" y="14101"/>
                </a:lnTo>
                <a:lnTo>
                  <a:pt x="23941" y="14646"/>
                </a:lnTo>
                <a:lnTo>
                  <a:pt x="23798" y="15226"/>
                </a:lnTo>
                <a:lnTo>
                  <a:pt x="23745" y="15530"/>
                </a:lnTo>
                <a:lnTo>
                  <a:pt x="23700" y="15958"/>
                </a:lnTo>
                <a:lnTo>
                  <a:pt x="23718" y="16762"/>
                </a:lnTo>
                <a:lnTo>
                  <a:pt x="23852" y="17512"/>
                </a:lnTo>
                <a:lnTo>
                  <a:pt x="24093" y="18218"/>
                </a:lnTo>
                <a:lnTo>
                  <a:pt x="24397" y="18879"/>
                </a:lnTo>
                <a:lnTo>
                  <a:pt x="24763" y="19521"/>
                </a:lnTo>
                <a:lnTo>
                  <a:pt x="25361" y="20441"/>
                </a:lnTo>
                <a:lnTo>
                  <a:pt x="25763" y="21048"/>
                </a:lnTo>
                <a:lnTo>
                  <a:pt x="25960" y="21361"/>
                </a:lnTo>
                <a:lnTo>
                  <a:pt x="26326" y="22075"/>
                </a:lnTo>
                <a:lnTo>
                  <a:pt x="26638" y="22852"/>
                </a:lnTo>
                <a:lnTo>
                  <a:pt x="26861" y="23665"/>
                </a:lnTo>
                <a:lnTo>
                  <a:pt x="26995" y="24504"/>
                </a:lnTo>
                <a:lnTo>
                  <a:pt x="27004" y="25344"/>
                </a:lnTo>
                <a:lnTo>
                  <a:pt x="26915" y="25960"/>
                </a:lnTo>
                <a:lnTo>
                  <a:pt x="26808" y="26362"/>
                </a:lnTo>
                <a:lnTo>
                  <a:pt x="26656" y="26746"/>
                </a:lnTo>
                <a:lnTo>
                  <a:pt x="26460" y="27121"/>
                </a:lnTo>
                <a:lnTo>
                  <a:pt x="26344" y="27308"/>
                </a:lnTo>
                <a:lnTo>
                  <a:pt x="25915" y="27139"/>
                </a:lnTo>
                <a:lnTo>
                  <a:pt x="24995" y="26844"/>
                </a:lnTo>
                <a:lnTo>
                  <a:pt x="24040" y="26648"/>
                </a:lnTo>
                <a:lnTo>
                  <a:pt x="23075" y="26576"/>
                </a:lnTo>
                <a:lnTo>
                  <a:pt x="22370" y="26612"/>
                </a:lnTo>
                <a:lnTo>
                  <a:pt x="21905" y="26692"/>
                </a:lnTo>
                <a:lnTo>
                  <a:pt x="21459" y="26817"/>
                </a:lnTo>
                <a:lnTo>
                  <a:pt x="21030" y="26987"/>
                </a:lnTo>
                <a:lnTo>
                  <a:pt x="20619" y="27210"/>
                </a:lnTo>
                <a:lnTo>
                  <a:pt x="20244" y="27496"/>
                </a:lnTo>
                <a:lnTo>
                  <a:pt x="19887" y="27835"/>
                </a:lnTo>
                <a:lnTo>
                  <a:pt x="19575" y="28237"/>
                </a:lnTo>
                <a:lnTo>
                  <a:pt x="19423" y="28469"/>
                </a:lnTo>
                <a:lnTo>
                  <a:pt x="19325" y="28639"/>
                </a:lnTo>
                <a:lnTo>
                  <a:pt x="19164" y="28978"/>
                </a:lnTo>
                <a:lnTo>
                  <a:pt x="19048" y="29344"/>
                </a:lnTo>
                <a:lnTo>
                  <a:pt x="18976" y="29719"/>
                </a:lnTo>
                <a:lnTo>
                  <a:pt x="18941" y="30318"/>
                </a:lnTo>
                <a:lnTo>
                  <a:pt x="19003" y="31148"/>
                </a:lnTo>
                <a:lnTo>
                  <a:pt x="19182" y="32023"/>
                </a:lnTo>
                <a:lnTo>
                  <a:pt x="19441" y="32916"/>
                </a:lnTo>
                <a:lnTo>
                  <a:pt x="19914" y="34256"/>
                </a:lnTo>
                <a:lnTo>
                  <a:pt x="20557" y="35970"/>
                </a:lnTo>
                <a:lnTo>
                  <a:pt x="20914" y="37131"/>
                </a:lnTo>
                <a:lnTo>
                  <a:pt x="21048" y="37828"/>
                </a:lnTo>
                <a:lnTo>
                  <a:pt x="21057" y="38435"/>
                </a:lnTo>
                <a:lnTo>
                  <a:pt x="20968" y="38828"/>
                </a:lnTo>
                <a:lnTo>
                  <a:pt x="20861" y="39051"/>
                </a:lnTo>
                <a:lnTo>
                  <a:pt x="20700" y="39257"/>
                </a:lnTo>
                <a:lnTo>
                  <a:pt x="20503" y="39426"/>
                </a:lnTo>
                <a:lnTo>
                  <a:pt x="20244" y="39560"/>
                </a:lnTo>
                <a:lnTo>
                  <a:pt x="19932" y="39658"/>
                </a:lnTo>
                <a:lnTo>
                  <a:pt x="19744" y="39694"/>
                </a:lnTo>
                <a:lnTo>
                  <a:pt x="19539" y="39721"/>
                </a:lnTo>
                <a:lnTo>
                  <a:pt x="19146" y="39721"/>
                </a:lnTo>
                <a:lnTo>
                  <a:pt x="18762" y="39650"/>
                </a:lnTo>
                <a:lnTo>
                  <a:pt x="18387" y="39525"/>
                </a:lnTo>
                <a:lnTo>
                  <a:pt x="17851" y="39266"/>
                </a:lnTo>
                <a:lnTo>
                  <a:pt x="17155" y="38792"/>
                </a:lnTo>
                <a:lnTo>
                  <a:pt x="16119" y="37980"/>
                </a:lnTo>
                <a:lnTo>
                  <a:pt x="15047" y="37265"/>
                </a:lnTo>
                <a:lnTo>
                  <a:pt x="14476" y="37024"/>
                </a:lnTo>
                <a:lnTo>
                  <a:pt x="14083" y="36917"/>
                </a:lnTo>
                <a:lnTo>
                  <a:pt x="13877" y="36881"/>
                </a:lnTo>
                <a:lnTo>
                  <a:pt x="13466" y="36846"/>
                </a:lnTo>
                <a:lnTo>
                  <a:pt x="12618" y="36854"/>
                </a:lnTo>
                <a:lnTo>
                  <a:pt x="11761" y="36971"/>
                </a:lnTo>
                <a:lnTo>
                  <a:pt x="10921" y="37185"/>
                </a:lnTo>
                <a:lnTo>
                  <a:pt x="10109" y="37489"/>
                </a:lnTo>
                <a:lnTo>
                  <a:pt x="9368" y="37899"/>
                </a:lnTo>
                <a:lnTo>
                  <a:pt x="8707" y="38390"/>
                </a:lnTo>
                <a:lnTo>
                  <a:pt x="8162" y="38980"/>
                </a:lnTo>
                <a:lnTo>
                  <a:pt x="7948" y="39301"/>
                </a:lnTo>
                <a:lnTo>
                  <a:pt x="7841" y="39471"/>
                </a:lnTo>
                <a:lnTo>
                  <a:pt x="7671" y="39801"/>
                </a:lnTo>
                <a:lnTo>
                  <a:pt x="7483" y="40319"/>
                </a:lnTo>
                <a:lnTo>
                  <a:pt x="7385" y="41043"/>
                </a:lnTo>
                <a:lnTo>
                  <a:pt x="7403" y="41793"/>
                </a:lnTo>
                <a:lnTo>
                  <a:pt x="7528" y="42570"/>
                </a:lnTo>
                <a:lnTo>
                  <a:pt x="7716" y="43347"/>
                </a:lnTo>
                <a:lnTo>
                  <a:pt x="8091" y="44534"/>
                </a:lnTo>
                <a:lnTo>
                  <a:pt x="8609" y="46088"/>
                </a:lnTo>
                <a:lnTo>
                  <a:pt x="8894" y="47204"/>
                </a:lnTo>
                <a:lnTo>
                  <a:pt x="8984" y="47910"/>
                </a:lnTo>
                <a:lnTo>
                  <a:pt x="8966" y="48580"/>
                </a:lnTo>
                <a:lnTo>
                  <a:pt x="8823" y="49205"/>
                </a:lnTo>
                <a:lnTo>
                  <a:pt x="8609" y="49642"/>
                </a:lnTo>
                <a:lnTo>
                  <a:pt x="8403" y="49919"/>
                </a:lnTo>
                <a:lnTo>
                  <a:pt x="8162" y="50169"/>
                </a:lnTo>
                <a:lnTo>
                  <a:pt x="7867" y="50419"/>
                </a:lnTo>
                <a:lnTo>
                  <a:pt x="7698" y="50526"/>
                </a:lnTo>
                <a:lnTo>
                  <a:pt x="7385" y="50687"/>
                </a:lnTo>
                <a:lnTo>
                  <a:pt x="6707" y="50919"/>
                </a:lnTo>
                <a:lnTo>
                  <a:pt x="5965" y="51053"/>
                </a:lnTo>
                <a:lnTo>
                  <a:pt x="5188" y="51142"/>
                </a:lnTo>
                <a:lnTo>
                  <a:pt x="4001" y="51223"/>
                </a:lnTo>
                <a:lnTo>
                  <a:pt x="2849" y="51366"/>
                </a:lnTo>
                <a:lnTo>
                  <a:pt x="2125" y="51535"/>
                </a:lnTo>
                <a:lnTo>
                  <a:pt x="1795" y="51660"/>
                </a:lnTo>
                <a:lnTo>
                  <a:pt x="1563" y="51750"/>
                </a:lnTo>
                <a:lnTo>
                  <a:pt x="1170" y="51964"/>
                </a:lnTo>
                <a:lnTo>
                  <a:pt x="831" y="52214"/>
                </a:lnTo>
                <a:lnTo>
                  <a:pt x="554" y="52509"/>
                </a:lnTo>
                <a:lnTo>
                  <a:pt x="339" y="52821"/>
                </a:lnTo>
                <a:lnTo>
                  <a:pt x="170" y="53169"/>
                </a:lnTo>
                <a:lnTo>
                  <a:pt x="63" y="53545"/>
                </a:lnTo>
                <a:lnTo>
                  <a:pt x="9" y="53929"/>
                </a:lnTo>
                <a:lnTo>
                  <a:pt x="0" y="54339"/>
                </a:lnTo>
                <a:lnTo>
                  <a:pt x="45" y="54759"/>
                </a:lnTo>
                <a:lnTo>
                  <a:pt x="179" y="55402"/>
                </a:lnTo>
                <a:lnTo>
                  <a:pt x="509" y="56277"/>
                </a:lnTo>
                <a:lnTo>
                  <a:pt x="982" y="57134"/>
                </a:lnTo>
                <a:lnTo>
                  <a:pt x="1268" y="57554"/>
                </a:lnTo>
                <a:lnTo>
                  <a:pt x="1509" y="57885"/>
                </a:lnTo>
                <a:lnTo>
                  <a:pt x="2081" y="58581"/>
                </a:lnTo>
                <a:lnTo>
                  <a:pt x="2742" y="59313"/>
                </a:lnTo>
                <a:lnTo>
                  <a:pt x="3492" y="60072"/>
                </a:lnTo>
                <a:lnTo>
                  <a:pt x="4313" y="60831"/>
                </a:lnTo>
                <a:lnTo>
                  <a:pt x="5206" y="61590"/>
                </a:lnTo>
                <a:lnTo>
                  <a:pt x="6144" y="62323"/>
                </a:lnTo>
                <a:lnTo>
                  <a:pt x="7126" y="63028"/>
                </a:lnTo>
                <a:lnTo>
                  <a:pt x="8144" y="63680"/>
                </a:lnTo>
                <a:lnTo>
                  <a:pt x="9189" y="64278"/>
                </a:lnTo>
                <a:lnTo>
                  <a:pt x="10234" y="64796"/>
                </a:lnTo>
                <a:lnTo>
                  <a:pt x="11288" y="65225"/>
                </a:lnTo>
                <a:lnTo>
                  <a:pt x="12332" y="65555"/>
                </a:lnTo>
                <a:lnTo>
                  <a:pt x="13359" y="65770"/>
                </a:lnTo>
                <a:lnTo>
                  <a:pt x="14359" y="65859"/>
                </a:lnTo>
                <a:lnTo>
                  <a:pt x="15315" y="65805"/>
                </a:lnTo>
                <a:lnTo>
                  <a:pt x="15770" y="65716"/>
                </a:lnTo>
                <a:lnTo>
                  <a:pt x="16003" y="65636"/>
                </a:lnTo>
                <a:lnTo>
                  <a:pt x="16413" y="65439"/>
                </a:lnTo>
                <a:lnTo>
                  <a:pt x="16762" y="65189"/>
                </a:lnTo>
                <a:lnTo>
                  <a:pt x="17074" y="64886"/>
                </a:lnTo>
                <a:lnTo>
                  <a:pt x="17476" y="64368"/>
                </a:lnTo>
                <a:lnTo>
                  <a:pt x="17923" y="63582"/>
                </a:lnTo>
                <a:lnTo>
                  <a:pt x="18342" y="62769"/>
                </a:lnTo>
                <a:lnTo>
                  <a:pt x="18789" y="61983"/>
                </a:lnTo>
                <a:lnTo>
                  <a:pt x="19182" y="61465"/>
                </a:lnTo>
                <a:lnTo>
                  <a:pt x="19485" y="61171"/>
                </a:lnTo>
                <a:lnTo>
                  <a:pt x="19834" y="60912"/>
                </a:lnTo>
                <a:lnTo>
                  <a:pt x="20226" y="60715"/>
                </a:lnTo>
                <a:lnTo>
                  <a:pt x="20450" y="60644"/>
                </a:lnTo>
                <a:lnTo>
                  <a:pt x="20744" y="60555"/>
                </a:lnTo>
                <a:lnTo>
                  <a:pt x="21298" y="60447"/>
                </a:lnTo>
                <a:lnTo>
                  <a:pt x="21825" y="60430"/>
                </a:lnTo>
                <a:lnTo>
                  <a:pt x="22325" y="60483"/>
                </a:lnTo>
                <a:lnTo>
                  <a:pt x="22798" y="60608"/>
                </a:lnTo>
                <a:lnTo>
                  <a:pt x="23254" y="60796"/>
                </a:lnTo>
                <a:lnTo>
                  <a:pt x="23923" y="61162"/>
                </a:lnTo>
                <a:lnTo>
                  <a:pt x="25218" y="62117"/>
                </a:lnTo>
                <a:lnTo>
                  <a:pt x="26602" y="63180"/>
                </a:lnTo>
                <a:lnTo>
                  <a:pt x="27362" y="63680"/>
                </a:lnTo>
                <a:lnTo>
                  <a:pt x="27906" y="63975"/>
                </a:lnTo>
                <a:lnTo>
                  <a:pt x="28192" y="64109"/>
                </a:lnTo>
                <a:lnTo>
                  <a:pt x="28540" y="64260"/>
                </a:lnTo>
                <a:lnTo>
                  <a:pt x="29210" y="64430"/>
                </a:lnTo>
                <a:lnTo>
                  <a:pt x="29835" y="64475"/>
                </a:lnTo>
                <a:lnTo>
                  <a:pt x="30416" y="64377"/>
                </a:lnTo>
                <a:lnTo>
                  <a:pt x="30942" y="64171"/>
                </a:lnTo>
                <a:lnTo>
                  <a:pt x="31407" y="63850"/>
                </a:lnTo>
                <a:lnTo>
                  <a:pt x="31827" y="63439"/>
                </a:lnTo>
                <a:lnTo>
                  <a:pt x="32175" y="62948"/>
                </a:lnTo>
                <a:lnTo>
                  <a:pt x="32461" y="62385"/>
                </a:lnTo>
                <a:lnTo>
                  <a:pt x="32684" y="61760"/>
                </a:lnTo>
                <a:lnTo>
                  <a:pt x="32827" y="61081"/>
                </a:lnTo>
                <a:lnTo>
                  <a:pt x="32907" y="60367"/>
                </a:lnTo>
                <a:lnTo>
                  <a:pt x="32907" y="59635"/>
                </a:lnTo>
                <a:lnTo>
                  <a:pt x="32818" y="58876"/>
                </a:lnTo>
                <a:lnTo>
                  <a:pt x="32648" y="58126"/>
                </a:lnTo>
                <a:lnTo>
                  <a:pt x="32398" y="57375"/>
                </a:lnTo>
                <a:lnTo>
                  <a:pt x="32237" y="57009"/>
                </a:lnTo>
                <a:lnTo>
                  <a:pt x="31952" y="56393"/>
                </a:lnTo>
                <a:lnTo>
                  <a:pt x="31478" y="55197"/>
                </a:lnTo>
                <a:lnTo>
                  <a:pt x="31112" y="54018"/>
                </a:lnTo>
                <a:lnTo>
                  <a:pt x="30880" y="52875"/>
                </a:lnTo>
                <a:lnTo>
                  <a:pt x="30817" y="52044"/>
                </a:lnTo>
                <a:lnTo>
                  <a:pt x="30817" y="51500"/>
                </a:lnTo>
                <a:lnTo>
                  <a:pt x="30862" y="50973"/>
                </a:lnTo>
                <a:lnTo>
                  <a:pt x="30951" y="50455"/>
                </a:lnTo>
                <a:lnTo>
                  <a:pt x="31085" y="49964"/>
                </a:lnTo>
                <a:lnTo>
                  <a:pt x="31273" y="49472"/>
                </a:lnTo>
                <a:lnTo>
                  <a:pt x="31514" y="49008"/>
                </a:lnTo>
                <a:lnTo>
                  <a:pt x="31800" y="48553"/>
                </a:lnTo>
                <a:lnTo>
                  <a:pt x="31969" y="48338"/>
                </a:lnTo>
                <a:lnTo>
                  <a:pt x="32532" y="48160"/>
                </a:lnTo>
                <a:lnTo>
                  <a:pt x="33523" y="47963"/>
                </a:lnTo>
                <a:lnTo>
                  <a:pt x="34389" y="47954"/>
                </a:lnTo>
                <a:lnTo>
                  <a:pt x="35193" y="48079"/>
                </a:lnTo>
                <a:lnTo>
                  <a:pt x="35979" y="48321"/>
                </a:lnTo>
                <a:lnTo>
                  <a:pt x="36800" y="48660"/>
                </a:lnTo>
                <a:lnTo>
                  <a:pt x="37729" y="49053"/>
                </a:lnTo>
                <a:lnTo>
                  <a:pt x="38792" y="49472"/>
                </a:lnTo>
                <a:lnTo>
                  <a:pt x="39417" y="49687"/>
                </a:lnTo>
                <a:lnTo>
                  <a:pt x="40060" y="49901"/>
                </a:lnTo>
                <a:lnTo>
                  <a:pt x="41060" y="50124"/>
                </a:lnTo>
                <a:lnTo>
                  <a:pt x="41730" y="50232"/>
                </a:lnTo>
                <a:lnTo>
                  <a:pt x="42400" y="50285"/>
                </a:lnTo>
                <a:lnTo>
                  <a:pt x="43051" y="50285"/>
                </a:lnTo>
                <a:lnTo>
                  <a:pt x="43694" y="50232"/>
                </a:lnTo>
                <a:lnTo>
                  <a:pt x="44311" y="50124"/>
                </a:lnTo>
                <a:lnTo>
                  <a:pt x="44900" y="49955"/>
                </a:lnTo>
                <a:lnTo>
                  <a:pt x="45454" y="49723"/>
                </a:lnTo>
                <a:lnTo>
                  <a:pt x="45954" y="49419"/>
                </a:lnTo>
                <a:lnTo>
                  <a:pt x="46418" y="49053"/>
                </a:lnTo>
                <a:lnTo>
                  <a:pt x="46820" y="48606"/>
                </a:lnTo>
                <a:lnTo>
                  <a:pt x="47159" y="48079"/>
                </a:lnTo>
                <a:lnTo>
                  <a:pt x="47427" y="47472"/>
                </a:lnTo>
                <a:lnTo>
                  <a:pt x="47624" y="46785"/>
                </a:lnTo>
                <a:lnTo>
                  <a:pt x="47695" y="46401"/>
                </a:lnTo>
                <a:lnTo>
                  <a:pt x="47740" y="45972"/>
                </a:lnTo>
                <a:lnTo>
                  <a:pt x="47758" y="45115"/>
                </a:lnTo>
                <a:lnTo>
                  <a:pt x="47677" y="44275"/>
                </a:lnTo>
                <a:lnTo>
                  <a:pt x="47525" y="43436"/>
                </a:lnTo>
                <a:lnTo>
                  <a:pt x="47293" y="42614"/>
                </a:lnTo>
                <a:lnTo>
                  <a:pt x="46999" y="41811"/>
                </a:lnTo>
                <a:lnTo>
                  <a:pt x="46641" y="41007"/>
                </a:lnTo>
                <a:lnTo>
                  <a:pt x="46248" y="40212"/>
                </a:lnTo>
                <a:lnTo>
                  <a:pt x="45579" y="39042"/>
                </a:lnTo>
                <a:lnTo>
                  <a:pt x="44596" y="37515"/>
                </a:lnTo>
                <a:lnTo>
                  <a:pt x="43060" y="35283"/>
                </a:lnTo>
                <a:lnTo>
                  <a:pt x="42132" y="33836"/>
                </a:lnTo>
                <a:lnTo>
                  <a:pt x="41926" y="33506"/>
                </a:lnTo>
                <a:lnTo>
                  <a:pt x="41542" y="32774"/>
                </a:lnTo>
                <a:lnTo>
                  <a:pt x="41212" y="31997"/>
                </a:lnTo>
                <a:lnTo>
                  <a:pt x="40944" y="31184"/>
                </a:lnTo>
                <a:lnTo>
                  <a:pt x="40765" y="30371"/>
                </a:lnTo>
                <a:lnTo>
                  <a:pt x="40694" y="29568"/>
                </a:lnTo>
                <a:lnTo>
                  <a:pt x="40739" y="28782"/>
                </a:lnTo>
                <a:lnTo>
                  <a:pt x="40864" y="28237"/>
                </a:lnTo>
                <a:lnTo>
                  <a:pt x="40998" y="27880"/>
                </a:lnTo>
                <a:lnTo>
                  <a:pt x="41078" y="27719"/>
                </a:lnTo>
                <a:lnTo>
                  <a:pt x="41158" y="27549"/>
                </a:lnTo>
                <a:lnTo>
                  <a:pt x="41346" y="27255"/>
                </a:lnTo>
                <a:lnTo>
                  <a:pt x="41667" y="26889"/>
                </a:lnTo>
                <a:lnTo>
                  <a:pt x="42167" y="26540"/>
                </a:lnTo>
                <a:lnTo>
                  <a:pt x="42730" y="26326"/>
                </a:lnTo>
                <a:lnTo>
                  <a:pt x="43337" y="26210"/>
                </a:lnTo>
                <a:lnTo>
                  <a:pt x="43980" y="26165"/>
                </a:lnTo>
                <a:lnTo>
                  <a:pt x="44980" y="26192"/>
                </a:lnTo>
                <a:lnTo>
                  <a:pt x="46311" y="26264"/>
                </a:lnTo>
                <a:lnTo>
                  <a:pt x="47222" y="26228"/>
                </a:lnTo>
                <a:lnTo>
                  <a:pt x="47775" y="26103"/>
                </a:lnTo>
                <a:lnTo>
                  <a:pt x="48258" y="25889"/>
                </a:lnTo>
                <a:lnTo>
                  <a:pt x="48561" y="25638"/>
                </a:lnTo>
                <a:lnTo>
                  <a:pt x="48740" y="25424"/>
                </a:lnTo>
                <a:lnTo>
                  <a:pt x="48901" y="25174"/>
                </a:lnTo>
                <a:lnTo>
                  <a:pt x="49026" y="24888"/>
                </a:lnTo>
                <a:lnTo>
                  <a:pt x="49160" y="24362"/>
                </a:lnTo>
                <a:lnTo>
                  <a:pt x="49213" y="23942"/>
                </a:lnTo>
                <a:lnTo>
                  <a:pt x="49151" y="23558"/>
                </a:lnTo>
                <a:lnTo>
                  <a:pt x="48972" y="22817"/>
                </a:lnTo>
                <a:lnTo>
                  <a:pt x="48722" y="22120"/>
                </a:lnTo>
                <a:lnTo>
                  <a:pt x="48427" y="21477"/>
                </a:lnTo>
                <a:lnTo>
                  <a:pt x="48079" y="20897"/>
                </a:lnTo>
                <a:lnTo>
                  <a:pt x="47686" y="20397"/>
                </a:lnTo>
                <a:lnTo>
                  <a:pt x="47257" y="19977"/>
                </a:lnTo>
                <a:lnTo>
                  <a:pt x="46811" y="19655"/>
                </a:lnTo>
                <a:lnTo>
                  <a:pt x="46570" y="19539"/>
                </a:lnTo>
                <a:lnTo>
                  <a:pt x="45981" y="19325"/>
                </a:lnTo>
                <a:lnTo>
                  <a:pt x="45007" y="19048"/>
                </a:lnTo>
                <a:lnTo>
                  <a:pt x="44373" y="18834"/>
                </a:lnTo>
                <a:lnTo>
                  <a:pt x="43802" y="18557"/>
                </a:lnTo>
                <a:lnTo>
                  <a:pt x="43435" y="18289"/>
                </a:lnTo>
                <a:lnTo>
                  <a:pt x="43230" y="18075"/>
                </a:lnTo>
                <a:lnTo>
                  <a:pt x="43051" y="17816"/>
                </a:lnTo>
                <a:lnTo>
                  <a:pt x="42918" y="17521"/>
                </a:lnTo>
                <a:lnTo>
                  <a:pt x="42828" y="17182"/>
                </a:lnTo>
                <a:lnTo>
                  <a:pt x="42793" y="16798"/>
                </a:lnTo>
                <a:lnTo>
                  <a:pt x="42793" y="16584"/>
                </a:lnTo>
                <a:lnTo>
                  <a:pt x="42810" y="16333"/>
                </a:lnTo>
                <a:lnTo>
                  <a:pt x="42891" y="15905"/>
                </a:lnTo>
                <a:lnTo>
                  <a:pt x="43034" y="15557"/>
                </a:lnTo>
                <a:lnTo>
                  <a:pt x="43230" y="15262"/>
                </a:lnTo>
                <a:lnTo>
                  <a:pt x="43471" y="15021"/>
                </a:lnTo>
                <a:lnTo>
                  <a:pt x="43748" y="14815"/>
                </a:lnTo>
                <a:lnTo>
                  <a:pt x="44212" y="14574"/>
                </a:lnTo>
                <a:lnTo>
                  <a:pt x="44891" y="14297"/>
                </a:lnTo>
                <a:lnTo>
                  <a:pt x="45588" y="13994"/>
                </a:lnTo>
                <a:lnTo>
                  <a:pt x="46079" y="13699"/>
                </a:lnTo>
                <a:lnTo>
                  <a:pt x="46382" y="13458"/>
                </a:lnTo>
                <a:lnTo>
                  <a:pt x="46650" y="13163"/>
                </a:lnTo>
                <a:lnTo>
                  <a:pt x="46873" y="12806"/>
                </a:lnTo>
                <a:lnTo>
                  <a:pt x="46972" y="12601"/>
                </a:lnTo>
                <a:lnTo>
                  <a:pt x="47079" y="12324"/>
                </a:lnTo>
                <a:lnTo>
                  <a:pt x="47195" y="11726"/>
                </a:lnTo>
                <a:lnTo>
                  <a:pt x="47213" y="11092"/>
                </a:lnTo>
                <a:lnTo>
                  <a:pt x="47141" y="10449"/>
                </a:lnTo>
                <a:lnTo>
                  <a:pt x="46999" y="9824"/>
                </a:lnTo>
                <a:lnTo>
                  <a:pt x="46793" y="9243"/>
                </a:lnTo>
                <a:lnTo>
                  <a:pt x="46525" y="8716"/>
                </a:lnTo>
                <a:lnTo>
                  <a:pt x="46213" y="8279"/>
                </a:lnTo>
                <a:lnTo>
                  <a:pt x="46043" y="8109"/>
                </a:lnTo>
                <a:lnTo>
                  <a:pt x="45954" y="8038"/>
                </a:lnTo>
                <a:lnTo>
                  <a:pt x="45766" y="7921"/>
                </a:lnTo>
                <a:lnTo>
                  <a:pt x="45454" y="7823"/>
                </a:lnTo>
                <a:lnTo>
                  <a:pt x="44998" y="7788"/>
                </a:lnTo>
                <a:lnTo>
                  <a:pt x="44534" y="7823"/>
                </a:lnTo>
                <a:lnTo>
                  <a:pt x="44078" y="7877"/>
                </a:lnTo>
                <a:lnTo>
                  <a:pt x="43668" y="7904"/>
                </a:lnTo>
                <a:lnTo>
                  <a:pt x="43319" y="7850"/>
                </a:lnTo>
                <a:lnTo>
                  <a:pt x="43123" y="7716"/>
                </a:lnTo>
                <a:lnTo>
                  <a:pt x="43034" y="7582"/>
                </a:lnTo>
                <a:lnTo>
                  <a:pt x="42998" y="7493"/>
                </a:lnTo>
                <a:lnTo>
                  <a:pt x="42944" y="7314"/>
                </a:lnTo>
                <a:lnTo>
                  <a:pt x="42882" y="6984"/>
                </a:lnTo>
                <a:lnTo>
                  <a:pt x="42882" y="6653"/>
                </a:lnTo>
                <a:lnTo>
                  <a:pt x="42926" y="6341"/>
                </a:lnTo>
                <a:lnTo>
                  <a:pt x="43069" y="5877"/>
                </a:lnTo>
                <a:lnTo>
                  <a:pt x="43337" y="5260"/>
                </a:lnTo>
                <a:lnTo>
                  <a:pt x="43650" y="4644"/>
                </a:lnTo>
                <a:lnTo>
                  <a:pt x="43936" y="3992"/>
                </a:lnTo>
                <a:lnTo>
                  <a:pt x="44078" y="3483"/>
                </a:lnTo>
                <a:lnTo>
                  <a:pt x="44132" y="3126"/>
                </a:lnTo>
                <a:lnTo>
                  <a:pt x="44141" y="2751"/>
                </a:lnTo>
                <a:lnTo>
                  <a:pt x="44087" y="2349"/>
                </a:lnTo>
                <a:lnTo>
                  <a:pt x="44043" y="2144"/>
                </a:lnTo>
                <a:lnTo>
                  <a:pt x="43944" y="1822"/>
                </a:lnTo>
                <a:lnTo>
                  <a:pt x="43712" y="1269"/>
                </a:lnTo>
                <a:lnTo>
                  <a:pt x="43435" y="822"/>
                </a:lnTo>
                <a:lnTo>
                  <a:pt x="43123" y="474"/>
                </a:lnTo>
                <a:lnTo>
                  <a:pt x="42775" y="224"/>
                </a:lnTo>
                <a:lnTo>
                  <a:pt x="42417" y="72"/>
                </a:lnTo>
                <a:lnTo>
                  <a:pt x="420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2"/>
          <p:cNvSpPr/>
          <p:nvPr/>
        </p:nvSpPr>
        <p:spPr>
          <a:xfrm flipH="1" rot="-661144">
            <a:off x="6134357" y="2582524"/>
            <a:ext cx="413884" cy="547020"/>
          </a:xfrm>
          <a:custGeom>
            <a:rect b="b" l="l" r="r" t="t"/>
            <a:pathLst>
              <a:path extrusionOk="0" h="45311" w="34283">
                <a:moveTo>
                  <a:pt x="34247" y="0"/>
                </a:moveTo>
                <a:lnTo>
                  <a:pt x="34229" y="27"/>
                </a:lnTo>
                <a:lnTo>
                  <a:pt x="33595" y="2170"/>
                </a:lnTo>
                <a:lnTo>
                  <a:pt x="32274" y="6287"/>
                </a:lnTo>
                <a:lnTo>
                  <a:pt x="31202" y="9252"/>
                </a:lnTo>
                <a:lnTo>
                  <a:pt x="30443" y="11181"/>
                </a:lnTo>
                <a:lnTo>
                  <a:pt x="29648" y="13074"/>
                </a:lnTo>
                <a:lnTo>
                  <a:pt x="28809" y="14940"/>
                </a:lnTo>
                <a:lnTo>
                  <a:pt x="28362" y="15869"/>
                </a:lnTo>
                <a:lnTo>
                  <a:pt x="27425" y="17565"/>
                </a:lnTo>
                <a:lnTo>
                  <a:pt x="25487" y="20843"/>
                </a:lnTo>
                <a:lnTo>
                  <a:pt x="23477" y="24004"/>
                </a:lnTo>
                <a:lnTo>
                  <a:pt x="21406" y="27040"/>
                </a:lnTo>
                <a:lnTo>
                  <a:pt x="20334" y="28505"/>
                </a:lnTo>
                <a:lnTo>
                  <a:pt x="19200" y="29844"/>
                </a:lnTo>
                <a:lnTo>
                  <a:pt x="16878" y="32407"/>
                </a:lnTo>
                <a:lnTo>
                  <a:pt x="14485" y="34845"/>
                </a:lnTo>
                <a:lnTo>
                  <a:pt x="12011" y="37149"/>
                </a:lnTo>
                <a:lnTo>
                  <a:pt x="10752" y="38247"/>
                </a:lnTo>
                <a:lnTo>
                  <a:pt x="10109" y="38712"/>
                </a:lnTo>
                <a:lnTo>
                  <a:pt x="8788" y="39596"/>
                </a:lnTo>
                <a:lnTo>
                  <a:pt x="6716" y="40855"/>
                </a:lnTo>
                <a:lnTo>
                  <a:pt x="3921" y="42471"/>
                </a:lnTo>
                <a:lnTo>
                  <a:pt x="1912" y="43703"/>
                </a:lnTo>
                <a:lnTo>
                  <a:pt x="644" y="44552"/>
                </a:lnTo>
                <a:lnTo>
                  <a:pt x="45" y="44989"/>
                </a:lnTo>
                <a:lnTo>
                  <a:pt x="1" y="45043"/>
                </a:lnTo>
                <a:lnTo>
                  <a:pt x="18" y="45159"/>
                </a:lnTo>
                <a:lnTo>
                  <a:pt x="143" y="45266"/>
                </a:lnTo>
                <a:lnTo>
                  <a:pt x="304" y="45311"/>
                </a:lnTo>
                <a:lnTo>
                  <a:pt x="385" y="45302"/>
                </a:lnTo>
                <a:lnTo>
                  <a:pt x="813" y="45168"/>
                </a:lnTo>
                <a:lnTo>
                  <a:pt x="1653" y="44873"/>
                </a:lnTo>
                <a:lnTo>
                  <a:pt x="2885" y="44364"/>
                </a:lnTo>
                <a:lnTo>
                  <a:pt x="4466" y="43561"/>
                </a:lnTo>
                <a:lnTo>
                  <a:pt x="5993" y="42659"/>
                </a:lnTo>
                <a:lnTo>
                  <a:pt x="7466" y="41676"/>
                </a:lnTo>
                <a:lnTo>
                  <a:pt x="8904" y="40640"/>
                </a:lnTo>
                <a:lnTo>
                  <a:pt x="10993" y="39042"/>
                </a:lnTo>
                <a:lnTo>
                  <a:pt x="12351" y="37979"/>
                </a:lnTo>
                <a:lnTo>
                  <a:pt x="13637" y="36801"/>
                </a:lnTo>
                <a:lnTo>
                  <a:pt x="16146" y="34336"/>
                </a:lnTo>
                <a:lnTo>
                  <a:pt x="18584" y="31719"/>
                </a:lnTo>
                <a:lnTo>
                  <a:pt x="20932" y="28969"/>
                </a:lnTo>
                <a:lnTo>
                  <a:pt x="22075" y="27540"/>
                </a:lnTo>
                <a:lnTo>
                  <a:pt x="23120" y="26004"/>
                </a:lnTo>
                <a:lnTo>
                  <a:pt x="25138" y="22834"/>
                </a:lnTo>
                <a:lnTo>
                  <a:pt x="27094" y="19539"/>
                </a:lnTo>
                <a:lnTo>
                  <a:pt x="28969" y="16110"/>
                </a:lnTo>
                <a:lnTo>
                  <a:pt x="29871" y="14342"/>
                </a:lnTo>
                <a:lnTo>
                  <a:pt x="30586" y="12752"/>
                </a:lnTo>
                <a:lnTo>
                  <a:pt x="31657" y="10234"/>
                </a:lnTo>
                <a:lnTo>
                  <a:pt x="32327" y="8502"/>
                </a:lnTo>
                <a:lnTo>
                  <a:pt x="32943" y="6707"/>
                </a:lnTo>
                <a:lnTo>
                  <a:pt x="33479" y="4867"/>
                </a:lnTo>
                <a:lnTo>
                  <a:pt x="33899" y="2974"/>
                </a:lnTo>
                <a:lnTo>
                  <a:pt x="34193" y="1036"/>
                </a:lnTo>
                <a:lnTo>
                  <a:pt x="34283" y="45"/>
                </a:lnTo>
                <a:lnTo>
                  <a:pt x="34283" y="18"/>
                </a:lnTo>
                <a:lnTo>
                  <a:pt x="342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2"/>
          <p:cNvSpPr/>
          <p:nvPr/>
        </p:nvSpPr>
        <p:spPr>
          <a:xfrm flipH="1" rot="-661144">
            <a:off x="6122222" y="2884065"/>
            <a:ext cx="117406" cy="23735"/>
          </a:xfrm>
          <a:custGeom>
            <a:rect b="b" l="l" r="r" t="t"/>
            <a:pathLst>
              <a:path extrusionOk="0" h="1966" w="9725">
                <a:moveTo>
                  <a:pt x="4126" y="1"/>
                </a:moveTo>
                <a:lnTo>
                  <a:pt x="2920" y="19"/>
                </a:lnTo>
                <a:lnTo>
                  <a:pt x="1741" y="179"/>
                </a:lnTo>
                <a:lnTo>
                  <a:pt x="598" y="483"/>
                </a:lnTo>
                <a:lnTo>
                  <a:pt x="54" y="688"/>
                </a:lnTo>
                <a:lnTo>
                  <a:pt x="27" y="706"/>
                </a:lnTo>
                <a:lnTo>
                  <a:pt x="0" y="769"/>
                </a:lnTo>
                <a:lnTo>
                  <a:pt x="9" y="840"/>
                </a:lnTo>
                <a:lnTo>
                  <a:pt x="54" y="885"/>
                </a:lnTo>
                <a:lnTo>
                  <a:pt x="89" y="894"/>
                </a:lnTo>
                <a:lnTo>
                  <a:pt x="1286" y="822"/>
                </a:lnTo>
                <a:lnTo>
                  <a:pt x="3036" y="787"/>
                </a:lnTo>
                <a:lnTo>
                  <a:pt x="4179" y="822"/>
                </a:lnTo>
                <a:lnTo>
                  <a:pt x="5322" y="920"/>
                </a:lnTo>
                <a:lnTo>
                  <a:pt x="6465" y="1090"/>
                </a:lnTo>
                <a:lnTo>
                  <a:pt x="7635" y="1358"/>
                </a:lnTo>
                <a:lnTo>
                  <a:pt x="8823" y="1715"/>
                </a:lnTo>
                <a:lnTo>
                  <a:pt x="9439" y="1947"/>
                </a:lnTo>
                <a:lnTo>
                  <a:pt x="9493" y="1965"/>
                </a:lnTo>
                <a:lnTo>
                  <a:pt x="9600" y="1947"/>
                </a:lnTo>
                <a:lnTo>
                  <a:pt x="9698" y="1840"/>
                </a:lnTo>
                <a:lnTo>
                  <a:pt x="9725" y="1590"/>
                </a:lnTo>
                <a:lnTo>
                  <a:pt x="9653" y="1412"/>
                </a:lnTo>
                <a:lnTo>
                  <a:pt x="9573" y="1313"/>
                </a:lnTo>
                <a:lnTo>
                  <a:pt x="9510" y="1278"/>
                </a:lnTo>
                <a:lnTo>
                  <a:pt x="8948" y="1037"/>
                </a:lnTo>
                <a:lnTo>
                  <a:pt x="7769" y="626"/>
                </a:lnTo>
                <a:lnTo>
                  <a:pt x="6573" y="304"/>
                </a:lnTo>
                <a:lnTo>
                  <a:pt x="5349" y="99"/>
                </a:lnTo>
                <a:lnTo>
                  <a:pt x="41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2"/>
          <p:cNvSpPr/>
          <p:nvPr/>
        </p:nvSpPr>
        <p:spPr>
          <a:xfrm flipH="1" rot="-661144">
            <a:off x="6059652" y="2706280"/>
            <a:ext cx="57369" cy="23517"/>
          </a:xfrm>
          <a:custGeom>
            <a:rect b="b" l="l" r="r" t="t"/>
            <a:pathLst>
              <a:path extrusionOk="0" h="1948" w="4752">
                <a:moveTo>
                  <a:pt x="3778" y="1"/>
                </a:moveTo>
                <a:lnTo>
                  <a:pt x="3412" y="36"/>
                </a:lnTo>
                <a:lnTo>
                  <a:pt x="2849" y="161"/>
                </a:lnTo>
                <a:lnTo>
                  <a:pt x="2126" y="402"/>
                </a:lnTo>
                <a:lnTo>
                  <a:pt x="1787" y="536"/>
                </a:lnTo>
                <a:lnTo>
                  <a:pt x="1358" y="670"/>
                </a:lnTo>
                <a:lnTo>
                  <a:pt x="617" y="992"/>
                </a:lnTo>
                <a:lnTo>
                  <a:pt x="349" y="1170"/>
                </a:lnTo>
                <a:lnTo>
                  <a:pt x="152" y="1385"/>
                </a:lnTo>
                <a:lnTo>
                  <a:pt x="27" y="1644"/>
                </a:lnTo>
                <a:lnTo>
                  <a:pt x="1" y="1787"/>
                </a:lnTo>
                <a:lnTo>
                  <a:pt x="10" y="1840"/>
                </a:lnTo>
                <a:lnTo>
                  <a:pt x="45" y="1921"/>
                </a:lnTo>
                <a:lnTo>
                  <a:pt x="81" y="1938"/>
                </a:lnTo>
                <a:lnTo>
                  <a:pt x="117" y="1938"/>
                </a:lnTo>
                <a:lnTo>
                  <a:pt x="152" y="1947"/>
                </a:lnTo>
                <a:lnTo>
                  <a:pt x="188" y="1938"/>
                </a:lnTo>
                <a:lnTo>
                  <a:pt x="206" y="1885"/>
                </a:lnTo>
                <a:lnTo>
                  <a:pt x="215" y="1849"/>
                </a:lnTo>
                <a:lnTo>
                  <a:pt x="215" y="1813"/>
                </a:lnTo>
                <a:lnTo>
                  <a:pt x="215" y="1796"/>
                </a:lnTo>
                <a:lnTo>
                  <a:pt x="197" y="1796"/>
                </a:lnTo>
                <a:lnTo>
                  <a:pt x="724" y="1590"/>
                </a:lnTo>
                <a:lnTo>
                  <a:pt x="1858" y="1144"/>
                </a:lnTo>
                <a:lnTo>
                  <a:pt x="2412" y="965"/>
                </a:lnTo>
                <a:lnTo>
                  <a:pt x="2697" y="894"/>
                </a:lnTo>
                <a:lnTo>
                  <a:pt x="3269" y="822"/>
                </a:lnTo>
                <a:lnTo>
                  <a:pt x="3849" y="751"/>
                </a:lnTo>
                <a:lnTo>
                  <a:pt x="4412" y="626"/>
                </a:lnTo>
                <a:lnTo>
                  <a:pt x="4680" y="510"/>
                </a:lnTo>
                <a:lnTo>
                  <a:pt x="4716" y="483"/>
                </a:lnTo>
                <a:lnTo>
                  <a:pt x="4751" y="394"/>
                </a:lnTo>
                <a:lnTo>
                  <a:pt x="4751" y="286"/>
                </a:lnTo>
                <a:lnTo>
                  <a:pt x="4707" y="188"/>
                </a:lnTo>
                <a:lnTo>
                  <a:pt x="4680" y="170"/>
                </a:lnTo>
                <a:lnTo>
                  <a:pt x="4501" y="99"/>
                </a:lnTo>
                <a:lnTo>
                  <a:pt x="4144" y="18"/>
                </a:lnTo>
                <a:lnTo>
                  <a:pt x="37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2"/>
          <p:cNvSpPr/>
          <p:nvPr/>
        </p:nvSpPr>
        <p:spPr>
          <a:xfrm flipH="1" rot="-661144">
            <a:off x="6177357" y="2691368"/>
            <a:ext cx="41409" cy="91764"/>
          </a:xfrm>
          <a:custGeom>
            <a:rect b="b" l="l" r="r" t="t"/>
            <a:pathLst>
              <a:path extrusionOk="0" h="7601" w="3430">
                <a:moveTo>
                  <a:pt x="125" y="1"/>
                </a:moveTo>
                <a:lnTo>
                  <a:pt x="63" y="10"/>
                </a:lnTo>
                <a:lnTo>
                  <a:pt x="0" y="117"/>
                </a:lnTo>
                <a:lnTo>
                  <a:pt x="9" y="188"/>
                </a:lnTo>
                <a:lnTo>
                  <a:pt x="45" y="358"/>
                </a:lnTo>
                <a:lnTo>
                  <a:pt x="170" y="671"/>
                </a:lnTo>
                <a:lnTo>
                  <a:pt x="438" y="1135"/>
                </a:lnTo>
                <a:lnTo>
                  <a:pt x="893" y="1698"/>
                </a:lnTo>
                <a:lnTo>
                  <a:pt x="1340" y="2251"/>
                </a:lnTo>
                <a:lnTo>
                  <a:pt x="1509" y="2528"/>
                </a:lnTo>
                <a:lnTo>
                  <a:pt x="1795" y="3073"/>
                </a:lnTo>
                <a:lnTo>
                  <a:pt x="2277" y="4243"/>
                </a:lnTo>
                <a:lnTo>
                  <a:pt x="2652" y="5484"/>
                </a:lnTo>
                <a:lnTo>
                  <a:pt x="2938" y="6779"/>
                </a:lnTo>
                <a:lnTo>
                  <a:pt x="3063" y="7440"/>
                </a:lnTo>
                <a:lnTo>
                  <a:pt x="3090" y="7529"/>
                </a:lnTo>
                <a:lnTo>
                  <a:pt x="3206" y="7600"/>
                </a:lnTo>
                <a:lnTo>
                  <a:pt x="3349" y="7556"/>
                </a:lnTo>
                <a:lnTo>
                  <a:pt x="3429" y="7431"/>
                </a:lnTo>
                <a:lnTo>
                  <a:pt x="3429" y="7332"/>
                </a:lnTo>
                <a:lnTo>
                  <a:pt x="3322" y="6654"/>
                </a:lnTo>
                <a:lnTo>
                  <a:pt x="3054" y="5332"/>
                </a:lnTo>
                <a:lnTo>
                  <a:pt x="2706" y="4046"/>
                </a:lnTo>
                <a:lnTo>
                  <a:pt x="2250" y="2841"/>
                </a:lnTo>
                <a:lnTo>
                  <a:pt x="1982" y="2269"/>
                </a:lnTo>
                <a:lnTo>
                  <a:pt x="1822" y="1957"/>
                </a:lnTo>
                <a:lnTo>
                  <a:pt x="1420" y="1233"/>
                </a:lnTo>
                <a:lnTo>
                  <a:pt x="1063" y="697"/>
                </a:lnTo>
                <a:lnTo>
                  <a:pt x="813" y="394"/>
                </a:lnTo>
                <a:lnTo>
                  <a:pt x="545" y="162"/>
                </a:lnTo>
                <a:lnTo>
                  <a:pt x="268" y="19"/>
                </a:lnTo>
                <a:lnTo>
                  <a:pt x="1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2"/>
          <p:cNvSpPr/>
          <p:nvPr/>
        </p:nvSpPr>
        <p:spPr>
          <a:xfrm flipH="1" rot="-661144">
            <a:off x="6410924" y="2892223"/>
            <a:ext cx="44644" cy="90677"/>
          </a:xfrm>
          <a:custGeom>
            <a:rect b="b" l="l" r="r" t="t"/>
            <a:pathLst>
              <a:path extrusionOk="0" h="7511" w="3698">
                <a:moveTo>
                  <a:pt x="322" y="1"/>
                </a:moveTo>
                <a:lnTo>
                  <a:pt x="143" y="27"/>
                </a:lnTo>
                <a:lnTo>
                  <a:pt x="18" y="161"/>
                </a:lnTo>
                <a:lnTo>
                  <a:pt x="0" y="340"/>
                </a:lnTo>
                <a:lnTo>
                  <a:pt x="63" y="411"/>
                </a:lnTo>
                <a:lnTo>
                  <a:pt x="447" y="795"/>
                </a:lnTo>
                <a:lnTo>
                  <a:pt x="1116" y="1554"/>
                </a:lnTo>
                <a:lnTo>
                  <a:pt x="1688" y="2340"/>
                </a:lnTo>
                <a:lnTo>
                  <a:pt x="2170" y="3153"/>
                </a:lnTo>
                <a:lnTo>
                  <a:pt x="2563" y="4001"/>
                </a:lnTo>
                <a:lnTo>
                  <a:pt x="2876" y="4894"/>
                </a:lnTo>
                <a:lnTo>
                  <a:pt x="3117" y="5832"/>
                </a:lnTo>
                <a:lnTo>
                  <a:pt x="3286" y="6832"/>
                </a:lnTo>
                <a:lnTo>
                  <a:pt x="3340" y="7359"/>
                </a:lnTo>
                <a:lnTo>
                  <a:pt x="3358" y="7421"/>
                </a:lnTo>
                <a:lnTo>
                  <a:pt x="3429" y="7502"/>
                </a:lnTo>
                <a:lnTo>
                  <a:pt x="3528" y="7511"/>
                </a:lnTo>
                <a:lnTo>
                  <a:pt x="3608" y="7457"/>
                </a:lnTo>
                <a:lnTo>
                  <a:pt x="3626" y="7403"/>
                </a:lnTo>
                <a:lnTo>
                  <a:pt x="3661" y="7153"/>
                </a:lnTo>
                <a:lnTo>
                  <a:pt x="3697" y="6653"/>
                </a:lnTo>
                <a:lnTo>
                  <a:pt x="3679" y="5885"/>
                </a:lnTo>
                <a:lnTo>
                  <a:pt x="3510" y="4849"/>
                </a:lnTo>
                <a:lnTo>
                  <a:pt x="3197" y="3840"/>
                </a:lnTo>
                <a:lnTo>
                  <a:pt x="2760" y="2858"/>
                </a:lnTo>
                <a:lnTo>
                  <a:pt x="2206" y="1938"/>
                </a:lnTo>
                <a:lnTo>
                  <a:pt x="1554" y="1099"/>
                </a:lnTo>
                <a:lnTo>
                  <a:pt x="813" y="367"/>
                </a:lnTo>
                <a:lnTo>
                  <a:pt x="411" y="45"/>
                </a:lnTo>
                <a:lnTo>
                  <a:pt x="3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2"/>
          <p:cNvSpPr/>
          <p:nvPr/>
        </p:nvSpPr>
        <p:spPr>
          <a:xfrm flipH="1" rot="-661144">
            <a:off x="6334713" y="3044926"/>
            <a:ext cx="106625" cy="46588"/>
          </a:xfrm>
          <a:custGeom>
            <a:rect b="b" l="l" r="r" t="t"/>
            <a:pathLst>
              <a:path extrusionOk="0" h="3859" w="8832">
                <a:moveTo>
                  <a:pt x="90" y="0"/>
                </a:moveTo>
                <a:lnTo>
                  <a:pt x="45" y="9"/>
                </a:lnTo>
                <a:lnTo>
                  <a:pt x="0" y="54"/>
                </a:lnTo>
                <a:lnTo>
                  <a:pt x="36" y="161"/>
                </a:lnTo>
                <a:lnTo>
                  <a:pt x="107" y="197"/>
                </a:lnTo>
                <a:lnTo>
                  <a:pt x="1242" y="527"/>
                </a:lnTo>
                <a:lnTo>
                  <a:pt x="3385" y="1108"/>
                </a:lnTo>
                <a:lnTo>
                  <a:pt x="4921" y="1644"/>
                </a:lnTo>
                <a:lnTo>
                  <a:pt x="5930" y="2090"/>
                </a:lnTo>
                <a:lnTo>
                  <a:pt x="6930" y="2653"/>
                </a:lnTo>
                <a:lnTo>
                  <a:pt x="7939" y="3358"/>
                </a:lnTo>
                <a:lnTo>
                  <a:pt x="8439" y="3787"/>
                </a:lnTo>
                <a:lnTo>
                  <a:pt x="8537" y="3858"/>
                </a:lnTo>
                <a:lnTo>
                  <a:pt x="8716" y="3849"/>
                </a:lnTo>
                <a:lnTo>
                  <a:pt x="8832" y="3724"/>
                </a:lnTo>
                <a:lnTo>
                  <a:pt x="8832" y="3528"/>
                </a:lnTo>
                <a:lnTo>
                  <a:pt x="8769" y="3430"/>
                </a:lnTo>
                <a:lnTo>
                  <a:pt x="8564" y="3197"/>
                </a:lnTo>
                <a:lnTo>
                  <a:pt x="8127" y="2760"/>
                </a:lnTo>
                <a:lnTo>
                  <a:pt x="7662" y="2358"/>
                </a:lnTo>
                <a:lnTo>
                  <a:pt x="7162" y="1992"/>
                </a:lnTo>
                <a:lnTo>
                  <a:pt x="6376" y="1510"/>
                </a:lnTo>
                <a:lnTo>
                  <a:pt x="5251" y="974"/>
                </a:lnTo>
                <a:lnTo>
                  <a:pt x="4072" y="572"/>
                </a:lnTo>
                <a:lnTo>
                  <a:pt x="2894" y="286"/>
                </a:lnTo>
                <a:lnTo>
                  <a:pt x="1724" y="99"/>
                </a:lnTo>
                <a:lnTo>
                  <a:pt x="607" y="9"/>
                </a:lnTo>
                <a:lnTo>
                  <a:pt x="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2"/>
          <p:cNvSpPr/>
          <p:nvPr/>
        </p:nvSpPr>
        <p:spPr>
          <a:xfrm flipH="1" rot="-661144">
            <a:off x="6290022" y="2783531"/>
            <a:ext cx="33538" cy="126690"/>
          </a:xfrm>
          <a:custGeom>
            <a:rect b="b" l="l" r="r" t="t"/>
            <a:pathLst>
              <a:path extrusionOk="0" h="10494" w="2778">
                <a:moveTo>
                  <a:pt x="286" y="1"/>
                </a:moveTo>
                <a:lnTo>
                  <a:pt x="143" y="37"/>
                </a:lnTo>
                <a:lnTo>
                  <a:pt x="18" y="197"/>
                </a:lnTo>
                <a:lnTo>
                  <a:pt x="0" y="349"/>
                </a:lnTo>
                <a:lnTo>
                  <a:pt x="36" y="447"/>
                </a:lnTo>
                <a:lnTo>
                  <a:pt x="81" y="492"/>
                </a:lnTo>
                <a:lnTo>
                  <a:pt x="313" y="724"/>
                </a:lnTo>
                <a:lnTo>
                  <a:pt x="741" y="1215"/>
                </a:lnTo>
                <a:lnTo>
                  <a:pt x="1108" y="1742"/>
                </a:lnTo>
                <a:lnTo>
                  <a:pt x="1411" y="2287"/>
                </a:lnTo>
                <a:lnTo>
                  <a:pt x="1661" y="2858"/>
                </a:lnTo>
                <a:lnTo>
                  <a:pt x="1867" y="3457"/>
                </a:lnTo>
                <a:lnTo>
                  <a:pt x="2108" y="4394"/>
                </a:lnTo>
                <a:lnTo>
                  <a:pt x="2286" y="5689"/>
                </a:lnTo>
                <a:lnTo>
                  <a:pt x="2367" y="7029"/>
                </a:lnTo>
                <a:lnTo>
                  <a:pt x="2384" y="9083"/>
                </a:lnTo>
                <a:lnTo>
                  <a:pt x="2376" y="10449"/>
                </a:lnTo>
                <a:lnTo>
                  <a:pt x="2384" y="10485"/>
                </a:lnTo>
                <a:lnTo>
                  <a:pt x="2438" y="10493"/>
                </a:lnTo>
                <a:lnTo>
                  <a:pt x="2456" y="10467"/>
                </a:lnTo>
                <a:lnTo>
                  <a:pt x="2572" y="9788"/>
                </a:lnTo>
                <a:lnTo>
                  <a:pt x="2733" y="8395"/>
                </a:lnTo>
                <a:lnTo>
                  <a:pt x="2777" y="6966"/>
                </a:lnTo>
                <a:lnTo>
                  <a:pt x="2697" y="5537"/>
                </a:lnTo>
                <a:lnTo>
                  <a:pt x="2483" y="4153"/>
                </a:lnTo>
                <a:lnTo>
                  <a:pt x="2215" y="3153"/>
                </a:lnTo>
                <a:lnTo>
                  <a:pt x="1992" y="2519"/>
                </a:lnTo>
                <a:lnTo>
                  <a:pt x="1724" y="1903"/>
                </a:lnTo>
                <a:lnTo>
                  <a:pt x="1411" y="1331"/>
                </a:lnTo>
                <a:lnTo>
                  <a:pt x="1054" y="787"/>
                </a:lnTo>
                <a:lnTo>
                  <a:pt x="643" y="295"/>
                </a:lnTo>
                <a:lnTo>
                  <a:pt x="420" y="63"/>
                </a:lnTo>
                <a:lnTo>
                  <a:pt x="375" y="28"/>
                </a:lnTo>
                <a:lnTo>
                  <a:pt x="2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 name="Google Shape;1316;p32"/>
          <p:cNvGrpSpPr/>
          <p:nvPr/>
        </p:nvGrpSpPr>
        <p:grpSpPr>
          <a:xfrm flipH="1">
            <a:off x="9471284" y="488574"/>
            <a:ext cx="820682" cy="867194"/>
            <a:chOff x="1191400" y="2362761"/>
            <a:chExt cx="820682" cy="867194"/>
          </a:xfrm>
        </p:grpSpPr>
        <p:sp>
          <p:nvSpPr>
            <p:cNvPr id="1317" name="Google Shape;1317;p32"/>
            <p:cNvSpPr/>
            <p:nvPr/>
          </p:nvSpPr>
          <p:spPr>
            <a:xfrm flipH="1" rot="-6023906">
              <a:off x="1149910" y="2510485"/>
              <a:ext cx="752436" cy="542558"/>
            </a:xfrm>
            <a:custGeom>
              <a:rect b="b" l="l" r="r" t="t"/>
              <a:pathLst>
                <a:path extrusionOk="0" h="27335" w="37909">
                  <a:moveTo>
                    <a:pt x="8404" y="0"/>
                  </a:moveTo>
                  <a:lnTo>
                    <a:pt x="7868" y="9"/>
                  </a:lnTo>
                  <a:lnTo>
                    <a:pt x="6778" y="134"/>
                  </a:lnTo>
                  <a:lnTo>
                    <a:pt x="5698" y="375"/>
                  </a:lnTo>
                  <a:lnTo>
                    <a:pt x="4653" y="715"/>
                  </a:lnTo>
                  <a:lnTo>
                    <a:pt x="3653" y="1161"/>
                  </a:lnTo>
                  <a:lnTo>
                    <a:pt x="2724" y="1679"/>
                  </a:lnTo>
                  <a:lnTo>
                    <a:pt x="1903" y="2277"/>
                  </a:lnTo>
                  <a:lnTo>
                    <a:pt x="1197" y="2938"/>
                  </a:lnTo>
                  <a:lnTo>
                    <a:pt x="903" y="3295"/>
                  </a:lnTo>
                  <a:lnTo>
                    <a:pt x="652" y="3644"/>
                  </a:lnTo>
                  <a:lnTo>
                    <a:pt x="277" y="4367"/>
                  </a:lnTo>
                  <a:lnTo>
                    <a:pt x="63" y="5108"/>
                  </a:lnTo>
                  <a:lnTo>
                    <a:pt x="1" y="5841"/>
                  </a:lnTo>
                  <a:lnTo>
                    <a:pt x="90" y="6564"/>
                  </a:lnTo>
                  <a:lnTo>
                    <a:pt x="331" y="7251"/>
                  </a:lnTo>
                  <a:lnTo>
                    <a:pt x="715" y="7894"/>
                  </a:lnTo>
                  <a:lnTo>
                    <a:pt x="1251" y="8484"/>
                  </a:lnTo>
                  <a:lnTo>
                    <a:pt x="1572" y="8743"/>
                  </a:lnTo>
                  <a:lnTo>
                    <a:pt x="1858" y="8966"/>
                  </a:lnTo>
                  <a:lnTo>
                    <a:pt x="2501" y="9377"/>
                  </a:lnTo>
                  <a:lnTo>
                    <a:pt x="3528" y="9939"/>
                  </a:lnTo>
                  <a:lnTo>
                    <a:pt x="4582" y="10475"/>
                  </a:lnTo>
                  <a:lnTo>
                    <a:pt x="5242" y="10868"/>
                  </a:lnTo>
                  <a:lnTo>
                    <a:pt x="5850" y="11288"/>
                  </a:lnTo>
                  <a:lnTo>
                    <a:pt x="6377" y="11770"/>
                  </a:lnTo>
                  <a:lnTo>
                    <a:pt x="6591" y="12038"/>
                  </a:lnTo>
                  <a:lnTo>
                    <a:pt x="6796" y="12342"/>
                  </a:lnTo>
                  <a:lnTo>
                    <a:pt x="7100" y="12993"/>
                  </a:lnTo>
                  <a:lnTo>
                    <a:pt x="7404" y="14020"/>
                  </a:lnTo>
                  <a:lnTo>
                    <a:pt x="7645" y="15065"/>
                  </a:lnTo>
                  <a:lnTo>
                    <a:pt x="7841" y="15744"/>
                  </a:lnTo>
                  <a:lnTo>
                    <a:pt x="8109" y="16396"/>
                  </a:lnTo>
                  <a:lnTo>
                    <a:pt x="8502" y="16994"/>
                  </a:lnTo>
                  <a:lnTo>
                    <a:pt x="8761" y="17271"/>
                  </a:lnTo>
                  <a:lnTo>
                    <a:pt x="9002" y="17512"/>
                  </a:lnTo>
                  <a:lnTo>
                    <a:pt x="9556" y="17914"/>
                  </a:lnTo>
                  <a:lnTo>
                    <a:pt x="10163" y="18217"/>
                  </a:lnTo>
                  <a:lnTo>
                    <a:pt x="10833" y="18459"/>
                  </a:lnTo>
                  <a:lnTo>
                    <a:pt x="11538" y="18637"/>
                  </a:lnTo>
                  <a:lnTo>
                    <a:pt x="12279" y="18771"/>
                  </a:lnTo>
                  <a:lnTo>
                    <a:pt x="13431" y="18914"/>
                  </a:lnTo>
                  <a:lnTo>
                    <a:pt x="14994" y="19075"/>
                  </a:lnTo>
                  <a:lnTo>
                    <a:pt x="16119" y="19235"/>
                  </a:lnTo>
                  <a:lnTo>
                    <a:pt x="16834" y="19396"/>
                  </a:lnTo>
                  <a:lnTo>
                    <a:pt x="17503" y="19602"/>
                  </a:lnTo>
                  <a:lnTo>
                    <a:pt x="18128" y="19878"/>
                  </a:lnTo>
                  <a:lnTo>
                    <a:pt x="18682" y="20236"/>
                  </a:lnTo>
                  <a:lnTo>
                    <a:pt x="19164" y="20682"/>
                  </a:lnTo>
                  <a:lnTo>
                    <a:pt x="19370" y="20950"/>
                  </a:lnTo>
                  <a:lnTo>
                    <a:pt x="19513" y="21173"/>
                  </a:lnTo>
                  <a:lnTo>
                    <a:pt x="19727" y="21647"/>
                  </a:lnTo>
                  <a:lnTo>
                    <a:pt x="19968" y="22397"/>
                  </a:lnTo>
                  <a:lnTo>
                    <a:pt x="20209" y="23441"/>
                  </a:lnTo>
                  <a:lnTo>
                    <a:pt x="20432" y="24209"/>
                  </a:lnTo>
                  <a:lnTo>
                    <a:pt x="20629" y="24701"/>
                  </a:lnTo>
                  <a:lnTo>
                    <a:pt x="20754" y="24933"/>
                  </a:lnTo>
                  <a:lnTo>
                    <a:pt x="20906" y="25192"/>
                  </a:lnTo>
                  <a:lnTo>
                    <a:pt x="21263" y="25665"/>
                  </a:lnTo>
                  <a:lnTo>
                    <a:pt x="21683" y="26067"/>
                  </a:lnTo>
                  <a:lnTo>
                    <a:pt x="22156" y="26415"/>
                  </a:lnTo>
                  <a:lnTo>
                    <a:pt x="22665" y="26710"/>
                  </a:lnTo>
                  <a:lnTo>
                    <a:pt x="23210" y="26933"/>
                  </a:lnTo>
                  <a:lnTo>
                    <a:pt x="23772" y="27112"/>
                  </a:lnTo>
                  <a:lnTo>
                    <a:pt x="24344" y="27237"/>
                  </a:lnTo>
                  <a:lnTo>
                    <a:pt x="24629" y="27272"/>
                  </a:lnTo>
                  <a:lnTo>
                    <a:pt x="25201" y="27335"/>
                  </a:lnTo>
                  <a:lnTo>
                    <a:pt x="26353" y="27335"/>
                  </a:lnTo>
                  <a:lnTo>
                    <a:pt x="28094" y="27201"/>
                  </a:lnTo>
                  <a:lnTo>
                    <a:pt x="29255" y="27138"/>
                  </a:lnTo>
                  <a:lnTo>
                    <a:pt x="29961" y="27103"/>
                  </a:lnTo>
                  <a:lnTo>
                    <a:pt x="31345" y="26924"/>
                  </a:lnTo>
                  <a:lnTo>
                    <a:pt x="32711" y="26719"/>
                  </a:lnTo>
                  <a:lnTo>
                    <a:pt x="33711" y="26620"/>
                  </a:lnTo>
                  <a:lnTo>
                    <a:pt x="34372" y="26594"/>
                  </a:lnTo>
                  <a:lnTo>
                    <a:pt x="34702" y="26603"/>
                  </a:lnTo>
                  <a:lnTo>
                    <a:pt x="34890" y="26594"/>
                  </a:lnTo>
                  <a:lnTo>
                    <a:pt x="35274" y="26522"/>
                  </a:lnTo>
                  <a:lnTo>
                    <a:pt x="35640" y="26362"/>
                  </a:lnTo>
                  <a:lnTo>
                    <a:pt x="35979" y="26129"/>
                  </a:lnTo>
                  <a:lnTo>
                    <a:pt x="36283" y="25826"/>
                  </a:lnTo>
                  <a:lnTo>
                    <a:pt x="36542" y="25477"/>
                  </a:lnTo>
                  <a:lnTo>
                    <a:pt x="36756" y="25076"/>
                  </a:lnTo>
                  <a:lnTo>
                    <a:pt x="36908" y="24629"/>
                  </a:lnTo>
                  <a:lnTo>
                    <a:pt x="36953" y="24397"/>
                  </a:lnTo>
                  <a:lnTo>
                    <a:pt x="37212" y="22923"/>
                  </a:lnTo>
                  <a:lnTo>
                    <a:pt x="37614" y="20236"/>
                  </a:lnTo>
                  <a:lnTo>
                    <a:pt x="37810" y="18432"/>
                  </a:lnTo>
                  <a:lnTo>
                    <a:pt x="37882" y="17324"/>
                  </a:lnTo>
                  <a:lnTo>
                    <a:pt x="37908" y="16289"/>
                  </a:lnTo>
                  <a:lnTo>
                    <a:pt x="37873" y="15324"/>
                  </a:lnTo>
                  <a:lnTo>
                    <a:pt x="37774" y="14440"/>
                  </a:lnTo>
                  <a:lnTo>
                    <a:pt x="37605" y="13618"/>
                  </a:lnTo>
                  <a:lnTo>
                    <a:pt x="37364" y="12877"/>
                  </a:lnTo>
                  <a:lnTo>
                    <a:pt x="37051" y="12199"/>
                  </a:lnTo>
                  <a:lnTo>
                    <a:pt x="36649" y="11591"/>
                  </a:lnTo>
                  <a:lnTo>
                    <a:pt x="36167" y="11047"/>
                  </a:lnTo>
                  <a:lnTo>
                    <a:pt x="35587" y="10573"/>
                  </a:lnTo>
                  <a:lnTo>
                    <a:pt x="34917" y="10163"/>
                  </a:lnTo>
                  <a:lnTo>
                    <a:pt x="34533" y="9984"/>
                  </a:lnTo>
                  <a:lnTo>
                    <a:pt x="34247" y="9877"/>
                  </a:lnTo>
                  <a:lnTo>
                    <a:pt x="33667" y="9761"/>
                  </a:lnTo>
                  <a:lnTo>
                    <a:pt x="33095" y="9725"/>
                  </a:lnTo>
                  <a:lnTo>
                    <a:pt x="32524" y="9752"/>
                  </a:lnTo>
                  <a:lnTo>
                    <a:pt x="31675" y="9877"/>
                  </a:lnTo>
                  <a:lnTo>
                    <a:pt x="30577" y="10118"/>
                  </a:lnTo>
                  <a:lnTo>
                    <a:pt x="29782" y="10252"/>
                  </a:lnTo>
                  <a:lnTo>
                    <a:pt x="29273" y="10288"/>
                  </a:lnTo>
                  <a:lnTo>
                    <a:pt x="28791" y="10261"/>
                  </a:lnTo>
                  <a:lnTo>
                    <a:pt x="28318" y="10145"/>
                  </a:lnTo>
                  <a:lnTo>
                    <a:pt x="27871" y="9930"/>
                  </a:lnTo>
                  <a:lnTo>
                    <a:pt x="27442" y="9582"/>
                  </a:lnTo>
                  <a:lnTo>
                    <a:pt x="27041" y="9109"/>
                  </a:lnTo>
                  <a:lnTo>
                    <a:pt x="26674" y="8466"/>
                  </a:lnTo>
                  <a:lnTo>
                    <a:pt x="26496" y="8064"/>
                  </a:lnTo>
                  <a:lnTo>
                    <a:pt x="26398" y="7823"/>
                  </a:lnTo>
                  <a:lnTo>
                    <a:pt x="26264" y="7296"/>
                  </a:lnTo>
                  <a:lnTo>
                    <a:pt x="26201" y="6742"/>
                  </a:lnTo>
                  <a:lnTo>
                    <a:pt x="26219" y="6171"/>
                  </a:lnTo>
                  <a:lnTo>
                    <a:pt x="26246" y="5876"/>
                  </a:lnTo>
                  <a:lnTo>
                    <a:pt x="26273" y="5635"/>
                  </a:lnTo>
                  <a:lnTo>
                    <a:pt x="26273" y="5144"/>
                  </a:lnTo>
                  <a:lnTo>
                    <a:pt x="26219" y="4644"/>
                  </a:lnTo>
                  <a:lnTo>
                    <a:pt x="26103" y="4162"/>
                  </a:lnTo>
                  <a:lnTo>
                    <a:pt x="25942" y="3679"/>
                  </a:lnTo>
                  <a:lnTo>
                    <a:pt x="25728" y="3224"/>
                  </a:lnTo>
                  <a:lnTo>
                    <a:pt x="25469" y="2795"/>
                  </a:lnTo>
                  <a:lnTo>
                    <a:pt x="25165" y="2402"/>
                  </a:lnTo>
                  <a:lnTo>
                    <a:pt x="24817" y="2045"/>
                  </a:lnTo>
                  <a:lnTo>
                    <a:pt x="24424" y="1733"/>
                  </a:lnTo>
                  <a:lnTo>
                    <a:pt x="23995" y="1474"/>
                  </a:lnTo>
                  <a:lnTo>
                    <a:pt x="23531" y="1277"/>
                  </a:lnTo>
                  <a:lnTo>
                    <a:pt x="23031" y="1143"/>
                  </a:lnTo>
                  <a:lnTo>
                    <a:pt x="22504" y="1081"/>
                  </a:lnTo>
                  <a:lnTo>
                    <a:pt x="21942" y="1090"/>
                  </a:lnTo>
                  <a:lnTo>
                    <a:pt x="21352" y="1197"/>
                  </a:lnTo>
                  <a:lnTo>
                    <a:pt x="21049" y="1277"/>
                  </a:lnTo>
                  <a:lnTo>
                    <a:pt x="20727" y="1384"/>
                  </a:lnTo>
                  <a:lnTo>
                    <a:pt x="20102" y="1661"/>
                  </a:lnTo>
                  <a:lnTo>
                    <a:pt x="19164" y="2135"/>
                  </a:lnTo>
                  <a:lnTo>
                    <a:pt x="18245" y="2599"/>
                  </a:lnTo>
                  <a:lnTo>
                    <a:pt x="17646" y="2849"/>
                  </a:lnTo>
                  <a:lnTo>
                    <a:pt x="17039" y="3010"/>
                  </a:lnTo>
                  <a:lnTo>
                    <a:pt x="16450" y="3072"/>
                  </a:lnTo>
                  <a:lnTo>
                    <a:pt x="16146" y="3037"/>
                  </a:lnTo>
                  <a:lnTo>
                    <a:pt x="15941" y="3001"/>
                  </a:lnTo>
                  <a:lnTo>
                    <a:pt x="15557" y="2867"/>
                  </a:lnTo>
                  <a:lnTo>
                    <a:pt x="15039" y="2590"/>
                  </a:lnTo>
                  <a:lnTo>
                    <a:pt x="14726" y="2376"/>
                  </a:lnTo>
                  <a:lnTo>
                    <a:pt x="14056" y="1938"/>
                  </a:lnTo>
                  <a:lnTo>
                    <a:pt x="13003" y="1313"/>
                  </a:lnTo>
                  <a:lnTo>
                    <a:pt x="12261" y="938"/>
                  </a:lnTo>
                  <a:lnTo>
                    <a:pt x="11485" y="599"/>
                  </a:lnTo>
                  <a:lnTo>
                    <a:pt x="10663" y="331"/>
                  </a:lnTo>
                  <a:lnTo>
                    <a:pt x="9806" y="125"/>
                  </a:lnTo>
                  <a:lnTo>
                    <a:pt x="8886" y="18"/>
                  </a:lnTo>
                  <a:lnTo>
                    <a:pt x="84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2"/>
            <p:cNvSpPr/>
            <p:nvPr/>
          </p:nvSpPr>
          <p:spPr>
            <a:xfrm flipH="1" rot="-6023906">
              <a:off x="1330925" y="2560140"/>
              <a:ext cx="681875" cy="566674"/>
            </a:xfrm>
            <a:custGeom>
              <a:rect b="b" l="l" r="r" t="t"/>
              <a:pathLst>
                <a:path extrusionOk="0" fill="none" h="28550" w="34354">
                  <a:moveTo>
                    <a:pt x="0" y="1"/>
                  </a:moveTo>
                  <a:lnTo>
                    <a:pt x="1036" y="153"/>
                  </a:lnTo>
                  <a:lnTo>
                    <a:pt x="3081" y="519"/>
                  </a:lnTo>
                  <a:lnTo>
                    <a:pt x="5064" y="992"/>
                  </a:lnTo>
                  <a:lnTo>
                    <a:pt x="6975" y="1555"/>
                  </a:lnTo>
                  <a:lnTo>
                    <a:pt x="7894" y="1876"/>
                  </a:lnTo>
                  <a:lnTo>
                    <a:pt x="8850" y="2260"/>
                  </a:lnTo>
                  <a:lnTo>
                    <a:pt x="10681" y="3117"/>
                  </a:lnTo>
                  <a:lnTo>
                    <a:pt x="12440" y="4046"/>
                  </a:lnTo>
                  <a:lnTo>
                    <a:pt x="14145" y="5028"/>
                  </a:lnTo>
                  <a:lnTo>
                    <a:pt x="14985" y="5537"/>
                  </a:lnTo>
                  <a:lnTo>
                    <a:pt x="16047" y="6296"/>
                  </a:lnTo>
                  <a:lnTo>
                    <a:pt x="18146" y="7868"/>
                  </a:lnTo>
                  <a:lnTo>
                    <a:pt x="20173" y="9493"/>
                  </a:lnTo>
                  <a:lnTo>
                    <a:pt x="22147" y="11181"/>
                  </a:lnTo>
                  <a:lnTo>
                    <a:pt x="24031" y="12931"/>
                  </a:lnTo>
                  <a:lnTo>
                    <a:pt x="25844" y="14762"/>
                  </a:lnTo>
                  <a:lnTo>
                    <a:pt x="27567" y="16673"/>
                  </a:lnTo>
                  <a:lnTo>
                    <a:pt x="29201" y="18673"/>
                  </a:lnTo>
                  <a:lnTo>
                    <a:pt x="29978" y="19709"/>
                  </a:lnTo>
                  <a:lnTo>
                    <a:pt x="30603" y="20745"/>
                  </a:lnTo>
                  <a:lnTo>
                    <a:pt x="31791" y="22870"/>
                  </a:lnTo>
                  <a:lnTo>
                    <a:pt x="32880" y="25085"/>
                  </a:lnTo>
                  <a:lnTo>
                    <a:pt x="33890" y="27371"/>
                  </a:lnTo>
                  <a:lnTo>
                    <a:pt x="34354" y="28550"/>
                  </a:lnTo>
                </a:path>
              </a:pathLst>
            </a:custGeom>
            <a:noFill/>
            <a:ln cap="flat" cmpd="sng" w="6925">
              <a:solidFill>
                <a:srgbClr val="ED6E24"/>
              </a:solidFill>
              <a:prstDash val="solid"/>
              <a:miter lim="8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2"/>
            <p:cNvSpPr/>
            <p:nvPr/>
          </p:nvSpPr>
          <p:spPr>
            <a:xfrm flipH="1" rot="-6023906">
              <a:off x="1331153" y="2633717"/>
              <a:ext cx="16335" cy="64170"/>
            </a:xfrm>
            <a:custGeom>
              <a:rect b="b" l="l" r="r" t="t"/>
              <a:pathLst>
                <a:path extrusionOk="0" h="3233" w="823">
                  <a:moveTo>
                    <a:pt x="251" y="0"/>
                  </a:moveTo>
                  <a:lnTo>
                    <a:pt x="161" y="9"/>
                  </a:lnTo>
                  <a:lnTo>
                    <a:pt x="135" y="54"/>
                  </a:lnTo>
                  <a:lnTo>
                    <a:pt x="72" y="250"/>
                  </a:lnTo>
                  <a:lnTo>
                    <a:pt x="9" y="661"/>
                  </a:lnTo>
                  <a:lnTo>
                    <a:pt x="1" y="1081"/>
                  </a:lnTo>
                  <a:lnTo>
                    <a:pt x="54" y="1491"/>
                  </a:lnTo>
                  <a:lnTo>
                    <a:pt x="197" y="2099"/>
                  </a:lnTo>
                  <a:lnTo>
                    <a:pt x="510" y="2858"/>
                  </a:lnTo>
                  <a:lnTo>
                    <a:pt x="697" y="3206"/>
                  </a:lnTo>
                  <a:lnTo>
                    <a:pt x="733" y="3233"/>
                  </a:lnTo>
                  <a:lnTo>
                    <a:pt x="822" y="3197"/>
                  </a:lnTo>
                  <a:lnTo>
                    <a:pt x="822" y="3161"/>
                  </a:lnTo>
                  <a:lnTo>
                    <a:pt x="652" y="2768"/>
                  </a:lnTo>
                  <a:lnTo>
                    <a:pt x="402" y="1956"/>
                  </a:lnTo>
                  <a:lnTo>
                    <a:pt x="331" y="1536"/>
                  </a:lnTo>
                  <a:lnTo>
                    <a:pt x="295" y="1161"/>
                  </a:lnTo>
                  <a:lnTo>
                    <a:pt x="295" y="411"/>
                  </a:lnTo>
                  <a:lnTo>
                    <a:pt x="268" y="36"/>
                  </a:lnTo>
                  <a:lnTo>
                    <a:pt x="251" y="0"/>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2"/>
            <p:cNvSpPr/>
            <p:nvPr/>
          </p:nvSpPr>
          <p:spPr>
            <a:xfrm flipH="1" rot="-6023906">
              <a:off x="1434255" y="2793037"/>
              <a:ext cx="30348" cy="128698"/>
            </a:xfrm>
            <a:custGeom>
              <a:rect b="b" l="l" r="r" t="t"/>
              <a:pathLst>
                <a:path extrusionOk="0" h="6484" w="1529">
                  <a:moveTo>
                    <a:pt x="215" y="1"/>
                  </a:moveTo>
                  <a:lnTo>
                    <a:pt x="117" y="19"/>
                  </a:lnTo>
                  <a:lnTo>
                    <a:pt x="37" y="90"/>
                  </a:lnTo>
                  <a:lnTo>
                    <a:pt x="28" y="144"/>
                  </a:lnTo>
                  <a:lnTo>
                    <a:pt x="1" y="554"/>
                  </a:lnTo>
                  <a:lnTo>
                    <a:pt x="10" y="1376"/>
                  </a:lnTo>
                  <a:lnTo>
                    <a:pt x="90" y="2189"/>
                  </a:lnTo>
                  <a:lnTo>
                    <a:pt x="224" y="2992"/>
                  </a:lnTo>
                  <a:lnTo>
                    <a:pt x="510" y="4180"/>
                  </a:lnTo>
                  <a:lnTo>
                    <a:pt x="1028" y="5707"/>
                  </a:lnTo>
                  <a:lnTo>
                    <a:pt x="1332" y="6439"/>
                  </a:lnTo>
                  <a:lnTo>
                    <a:pt x="1349" y="6466"/>
                  </a:lnTo>
                  <a:lnTo>
                    <a:pt x="1421" y="6484"/>
                  </a:lnTo>
                  <a:lnTo>
                    <a:pt x="1492" y="6457"/>
                  </a:lnTo>
                  <a:lnTo>
                    <a:pt x="1528" y="6404"/>
                  </a:lnTo>
                  <a:lnTo>
                    <a:pt x="1519" y="6368"/>
                  </a:lnTo>
                  <a:lnTo>
                    <a:pt x="1376" y="5984"/>
                  </a:lnTo>
                  <a:lnTo>
                    <a:pt x="1144" y="5216"/>
                  </a:lnTo>
                  <a:lnTo>
                    <a:pt x="858" y="4064"/>
                  </a:lnTo>
                  <a:lnTo>
                    <a:pt x="590" y="2501"/>
                  </a:lnTo>
                  <a:lnTo>
                    <a:pt x="394" y="903"/>
                  </a:lnTo>
                  <a:lnTo>
                    <a:pt x="314" y="99"/>
                  </a:lnTo>
                  <a:lnTo>
                    <a:pt x="296" y="45"/>
                  </a:lnTo>
                  <a:lnTo>
                    <a:pt x="215" y="1"/>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2"/>
            <p:cNvSpPr/>
            <p:nvPr/>
          </p:nvSpPr>
          <p:spPr>
            <a:xfrm flipH="1" rot="-6023906">
              <a:off x="1408107" y="2808550"/>
              <a:ext cx="50534" cy="47339"/>
            </a:xfrm>
            <a:custGeom>
              <a:rect b="b" l="l" r="r" t="t"/>
              <a:pathLst>
                <a:path extrusionOk="0" h="2385" w="2546">
                  <a:moveTo>
                    <a:pt x="188" y="0"/>
                  </a:moveTo>
                  <a:lnTo>
                    <a:pt x="90" y="18"/>
                  </a:lnTo>
                  <a:lnTo>
                    <a:pt x="19" y="98"/>
                  </a:lnTo>
                  <a:lnTo>
                    <a:pt x="1" y="197"/>
                  </a:lnTo>
                  <a:lnTo>
                    <a:pt x="37" y="232"/>
                  </a:lnTo>
                  <a:lnTo>
                    <a:pt x="680" y="759"/>
                  </a:lnTo>
                  <a:lnTo>
                    <a:pt x="1305" y="1304"/>
                  </a:lnTo>
                  <a:lnTo>
                    <a:pt x="1590" y="1581"/>
                  </a:lnTo>
                  <a:lnTo>
                    <a:pt x="2037" y="2018"/>
                  </a:lnTo>
                  <a:lnTo>
                    <a:pt x="2358" y="2277"/>
                  </a:lnTo>
                  <a:lnTo>
                    <a:pt x="2528" y="2384"/>
                  </a:lnTo>
                  <a:lnTo>
                    <a:pt x="2546" y="2384"/>
                  </a:lnTo>
                  <a:lnTo>
                    <a:pt x="2546" y="2375"/>
                  </a:lnTo>
                  <a:lnTo>
                    <a:pt x="2448" y="2206"/>
                  </a:lnTo>
                  <a:lnTo>
                    <a:pt x="2198" y="1884"/>
                  </a:lnTo>
                  <a:lnTo>
                    <a:pt x="1760" y="1447"/>
                  </a:lnTo>
                  <a:lnTo>
                    <a:pt x="1465" y="1161"/>
                  </a:lnTo>
                  <a:lnTo>
                    <a:pt x="858" y="589"/>
                  </a:lnTo>
                  <a:lnTo>
                    <a:pt x="233" y="27"/>
                  </a:lnTo>
                  <a:lnTo>
                    <a:pt x="188" y="0"/>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2"/>
            <p:cNvSpPr/>
            <p:nvPr/>
          </p:nvSpPr>
          <p:spPr>
            <a:xfrm flipH="1" rot="-6023906">
              <a:off x="1595429" y="2947944"/>
              <a:ext cx="31043" cy="146601"/>
            </a:xfrm>
            <a:custGeom>
              <a:rect b="b" l="l" r="r" t="t"/>
              <a:pathLst>
                <a:path extrusionOk="0" h="7386" w="1564">
                  <a:moveTo>
                    <a:pt x="1430" y="0"/>
                  </a:moveTo>
                  <a:lnTo>
                    <a:pt x="1340" y="54"/>
                  </a:lnTo>
                  <a:lnTo>
                    <a:pt x="1305" y="116"/>
                  </a:lnTo>
                  <a:lnTo>
                    <a:pt x="1135" y="554"/>
                  </a:lnTo>
                  <a:lnTo>
                    <a:pt x="822" y="1447"/>
                  </a:lnTo>
                  <a:lnTo>
                    <a:pt x="572" y="2349"/>
                  </a:lnTo>
                  <a:lnTo>
                    <a:pt x="376" y="3260"/>
                  </a:lnTo>
                  <a:lnTo>
                    <a:pt x="162" y="4626"/>
                  </a:lnTo>
                  <a:lnTo>
                    <a:pt x="19" y="6421"/>
                  </a:lnTo>
                  <a:lnTo>
                    <a:pt x="1" y="7305"/>
                  </a:lnTo>
                  <a:lnTo>
                    <a:pt x="10" y="7341"/>
                  </a:lnTo>
                  <a:lnTo>
                    <a:pt x="54" y="7385"/>
                  </a:lnTo>
                  <a:lnTo>
                    <a:pt x="117" y="7385"/>
                  </a:lnTo>
                  <a:lnTo>
                    <a:pt x="171" y="7332"/>
                  </a:lnTo>
                  <a:lnTo>
                    <a:pt x="180" y="7287"/>
                  </a:lnTo>
                  <a:lnTo>
                    <a:pt x="242" y="6385"/>
                  </a:lnTo>
                  <a:lnTo>
                    <a:pt x="483" y="4608"/>
                  </a:lnTo>
                  <a:lnTo>
                    <a:pt x="849" y="2840"/>
                  </a:lnTo>
                  <a:lnTo>
                    <a:pt x="1305" y="1063"/>
                  </a:lnTo>
                  <a:lnTo>
                    <a:pt x="1555" y="152"/>
                  </a:lnTo>
                  <a:lnTo>
                    <a:pt x="1564" y="89"/>
                  </a:lnTo>
                  <a:lnTo>
                    <a:pt x="1519" y="18"/>
                  </a:lnTo>
                  <a:lnTo>
                    <a:pt x="1430" y="0"/>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2"/>
            <p:cNvSpPr/>
            <p:nvPr/>
          </p:nvSpPr>
          <p:spPr>
            <a:xfrm flipH="1" rot="-6023906">
              <a:off x="1574999" y="2971720"/>
              <a:ext cx="24473" cy="66492"/>
            </a:xfrm>
            <a:custGeom>
              <a:rect b="b" l="l" r="r" t="t"/>
              <a:pathLst>
                <a:path extrusionOk="0" h="3350" w="1233">
                  <a:moveTo>
                    <a:pt x="144" y="0"/>
                  </a:moveTo>
                  <a:lnTo>
                    <a:pt x="54" y="63"/>
                  </a:lnTo>
                  <a:lnTo>
                    <a:pt x="1" y="161"/>
                  </a:lnTo>
                  <a:lnTo>
                    <a:pt x="19" y="224"/>
                  </a:lnTo>
                  <a:lnTo>
                    <a:pt x="331" y="992"/>
                  </a:lnTo>
                  <a:lnTo>
                    <a:pt x="626" y="1777"/>
                  </a:lnTo>
                  <a:lnTo>
                    <a:pt x="769" y="2170"/>
                  </a:lnTo>
                  <a:lnTo>
                    <a:pt x="1037" y="2974"/>
                  </a:lnTo>
                  <a:lnTo>
                    <a:pt x="1224" y="3340"/>
                  </a:lnTo>
                  <a:lnTo>
                    <a:pt x="1233" y="3349"/>
                  </a:lnTo>
                  <a:lnTo>
                    <a:pt x="1233" y="3340"/>
                  </a:lnTo>
                  <a:lnTo>
                    <a:pt x="1188" y="2912"/>
                  </a:lnTo>
                  <a:lnTo>
                    <a:pt x="992" y="2063"/>
                  </a:lnTo>
                  <a:lnTo>
                    <a:pt x="554" y="831"/>
                  </a:lnTo>
                  <a:lnTo>
                    <a:pt x="260" y="63"/>
                  </a:lnTo>
                  <a:lnTo>
                    <a:pt x="233" y="9"/>
                  </a:lnTo>
                  <a:lnTo>
                    <a:pt x="144" y="0"/>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2"/>
            <p:cNvSpPr/>
            <p:nvPr/>
          </p:nvSpPr>
          <p:spPr>
            <a:xfrm flipH="1" rot="-6023906">
              <a:off x="1307180" y="2669048"/>
              <a:ext cx="38109" cy="38486"/>
            </a:xfrm>
            <a:custGeom>
              <a:rect b="b" l="l" r="r" t="t"/>
              <a:pathLst>
                <a:path extrusionOk="0" h="1939" w="1920">
                  <a:moveTo>
                    <a:pt x="1840" y="1"/>
                  </a:moveTo>
                  <a:lnTo>
                    <a:pt x="1759" y="19"/>
                  </a:lnTo>
                  <a:lnTo>
                    <a:pt x="1724" y="45"/>
                  </a:lnTo>
                  <a:lnTo>
                    <a:pt x="1215" y="554"/>
                  </a:lnTo>
                  <a:lnTo>
                    <a:pt x="732" y="1072"/>
                  </a:lnTo>
                  <a:lnTo>
                    <a:pt x="536" y="1269"/>
                  </a:lnTo>
                  <a:lnTo>
                    <a:pt x="214" y="1581"/>
                  </a:lnTo>
                  <a:lnTo>
                    <a:pt x="54" y="1805"/>
                  </a:lnTo>
                  <a:lnTo>
                    <a:pt x="0" y="1912"/>
                  </a:lnTo>
                  <a:lnTo>
                    <a:pt x="9" y="1939"/>
                  </a:lnTo>
                  <a:lnTo>
                    <a:pt x="36" y="1939"/>
                  </a:lnTo>
                  <a:lnTo>
                    <a:pt x="170" y="1867"/>
                  </a:lnTo>
                  <a:lnTo>
                    <a:pt x="393" y="1680"/>
                  </a:lnTo>
                  <a:lnTo>
                    <a:pt x="697" y="1358"/>
                  </a:lnTo>
                  <a:lnTo>
                    <a:pt x="893" y="1153"/>
                  </a:lnTo>
                  <a:lnTo>
                    <a:pt x="1402" y="653"/>
                  </a:lnTo>
                  <a:lnTo>
                    <a:pt x="1893" y="135"/>
                  </a:lnTo>
                  <a:lnTo>
                    <a:pt x="1920" y="99"/>
                  </a:lnTo>
                  <a:lnTo>
                    <a:pt x="1902" y="36"/>
                  </a:lnTo>
                  <a:lnTo>
                    <a:pt x="1840" y="1"/>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2"/>
            <p:cNvSpPr/>
            <p:nvPr/>
          </p:nvSpPr>
          <p:spPr>
            <a:xfrm flipH="1" rot="-6023906">
              <a:off x="1353878" y="2638195"/>
              <a:ext cx="171054" cy="59049"/>
            </a:xfrm>
            <a:custGeom>
              <a:rect b="b" l="l" r="r" t="t"/>
              <a:pathLst>
                <a:path extrusionOk="0" h="2975" w="8618">
                  <a:moveTo>
                    <a:pt x="8528" y="0"/>
                  </a:moveTo>
                  <a:lnTo>
                    <a:pt x="7966" y="18"/>
                  </a:lnTo>
                  <a:lnTo>
                    <a:pt x="6832" y="99"/>
                  </a:lnTo>
                  <a:lnTo>
                    <a:pt x="5698" y="259"/>
                  </a:lnTo>
                  <a:lnTo>
                    <a:pt x="4581" y="527"/>
                  </a:lnTo>
                  <a:lnTo>
                    <a:pt x="4046" y="724"/>
                  </a:lnTo>
                  <a:lnTo>
                    <a:pt x="3510" y="938"/>
                  </a:lnTo>
                  <a:lnTo>
                    <a:pt x="2438" y="1456"/>
                  </a:lnTo>
                  <a:lnTo>
                    <a:pt x="1411" y="2036"/>
                  </a:lnTo>
                  <a:lnTo>
                    <a:pt x="447" y="2653"/>
                  </a:lnTo>
                  <a:lnTo>
                    <a:pt x="0" y="2965"/>
                  </a:lnTo>
                  <a:lnTo>
                    <a:pt x="0" y="2974"/>
                  </a:lnTo>
                  <a:lnTo>
                    <a:pt x="18" y="2974"/>
                  </a:lnTo>
                  <a:lnTo>
                    <a:pt x="482" y="2760"/>
                  </a:lnTo>
                  <a:lnTo>
                    <a:pt x="1393" y="2269"/>
                  </a:lnTo>
                  <a:lnTo>
                    <a:pt x="2286" y="1768"/>
                  </a:lnTo>
                  <a:lnTo>
                    <a:pt x="3215" y="1286"/>
                  </a:lnTo>
                  <a:lnTo>
                    <a:pt x="3697" y="1063"/>
                  </a:lnTo>
                  <a:lnTo>
                    <a:pt x="3992" y="947"/>
                  </a:lnTo>
                  <a:lnTo>
                    <a:pt x="4581" y="742"/>
                  </a:lnTo>
                  <a:lnTo>
                    <a:pt x="5474" y="518"/>
                  </a:lnTo>
                  <a:lnTo>
                    <a:pt x="6680" y="340"/>
                  </a:lnTo>
                  <a:lnTo>
                    <a:pt x="7894" y="241"/>
                  </a:lnTo>
                  <a:lnTo>
                    <a:pt x="8511" y="197"/>
                  </a:lnTo>
                  <a:lnTo>
                    <a:pt x="8555" y="188"/>
                  </a:lnTo>
                  <a:lnTo>
                    <a:pt x="8609" y="125"/>
                  </a:lnTo>
                  <a:lnTo>
                    <a:pt x="8618" y="54"/>
                  </a:lnTo>
                  <a:lnTo>
                    <a:pt x="8573" y="9"/>
                  </a:lnTo>
                  <a:lnTo>
                    <a:pt x="8528" y="0"/>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2"/>
            <p:cNvSpPr/>
            <p:nvPr/>
          </p:nvSpPr>
          <p:spPr>
            <a:xfrm flipH="1" rot="-6023906">
              <a:off x="1364462" y="2609740"/>
              <a:ext cx="95015" cy="7642"/>
            </a:xfrm>
            <a:custGeom>
              <a:rect b="b" l="l" r="r" t="t"/>
              <a:pathLst>
                <a:path extrusionOk="0" h="385" w="4787">
                  <a:moveTo>
                    <a:pt x="3063" y="1"/>
                  </a:moveTo>
                  <a:lnTo>
                    <a:pt x="1795" y="72"/>
                  </a:lnTo>
                  <a:lnTo>
                    <a:pt x="572" y="251"/>
                  </a:lnTo>
                  <a:lnTo>
                    <a:pt x="18" y="358"/>
                  </a:lnTo>
                  <a:lnTo>
                    <a:pt x="0" y="376"/>
                  </a:lnTo>
                  <a:lnTo>
                    <a:pt x="18" y="385"/>
                  </a:lnTo>
                  <a:lnTo>
                    <a:pt x="661" y="322"/>
                  </a:lnTo>
                  <a:lnTo>
                    <a:pt x="1929" y="233"/>
                  </a:lnTo>
                  <a:lnTo>
                    <a:pt x="2554" y="224"/>
                  </a:lnTo>
                  <a:lnTo>
                    <a:pt x="3099" y="242"/>
                  </a:lnTo>
                  <a:lnTo>
                    <a:pt x="4188" y="322"/>
                  </a:lnTo>
                  <a:lnTo>
                    <a:pt x="4733" y="314"/>
                  </a:lnTo>
                  <a:lnTo>
                    <a:pt x="4769" y="305"/>
                  </a:lnTo>
                  <a:lnTo>
                    <a:pt x="4787" y="260"/>
                  </a:lnTo>
                  <a:lnTo>
                    <a:pt x="4760" y="242"/>
                  </a:lnTo>
                  <a:lnTo>
                    <a:pt x="4510" y="162"/>
                  </a:lnTo>
                  <a:lnTo>
                    <a:pt x="3956" y="63"/>
                  </a:lnTo>
                  <a:lnTo>
                    <a:pt x="3063" y="1"/>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2"/>
            <p:cNvSpPr/>
            <p:nvPr/>
          </p:nvSpPr>
          <p:spPr>
            <a:xfrm flipH="1" rot="-6023906">
              <a:off x="1481869" y="2774948"/>
              <a:ext cx="177267" cy="59744"/>
            </a:xfrm>
            <a:custGeom>
              <a:rect b="b" l="l" r="r" t="t"/>
              <a:pathLst>
                <a:path extrusionOk="0" h="3010" w="8931">
                  <a:moveTo>
                    <a:pt x="8922" y="0"/>
                  </a:moveTo>
                  <a:lnTo>
                    <a:pt x="8690" y="143"/>
                  </a:lnTo>
                  <a:lnTo>
                    <a:pt x="8190" y="384"/>
                  </a:lnTo>
                  <a:lnTo>
                    <a:pt x="7404" y="706"/>
                  </a:lnTo>
                  <a:lnTo>
                    <a:pt x="5752" y="1215"/>
                  </a:lnTo>
                  <a:lnTo>
                    <a:pt x="4725" y="1536"/>
                  </a:lnTo>
                  <a:lnTo>
                    <a:pt x="3573" y="1938"/>
                  </a:lnTo>
                  <a:lnTo>
                    <a:pt x="1831" y="2510"/>
                  </a:lnTo>
                  <a:lnTo>
                    <a:pt x="662" y="2777"/>
                  </a:lnTo>
                  <a:lnTo>
                    <a:pt x="63" y="2849"/>
                  </a:lnTo>
                  <a:lnTo>
                    <a:pt x="10" y="2867"/>
                  </a:lnTo>
                  <a:lnTo>
                    <a:pt x="1" y="2965"/>
                  </a:lnTo>
                  <a:lnTo>
                    <a:pt x="54" y="2983"/>
                  </a:lnTo>
                  <a:lnTo>
                    <a:pt x="358" y="3010"/>
                  </a:lnTo>
                  <a:lnTo>
                    <a:pt x="974" y="2965"/>
                  </a:lnTo>
                  <a:lnTo>
                    <a:pt x="1599" y="2849"/>
                  </a:lnTo>
                  <a:lnTo>
                    <a:pt x="2242" y="2670"/>
                  </a:lnTo>
                  <a:lnTo>
                    <a:pt x="3823" y="2090"/>
                  </a:lnTo>
                  <a:lnTo>
                    <a:pt x="5002" y="1634"/>
                  </a:lnTo>
                  <a:lnTo>
                    <a:pt x="6430" y="1143"/>
                  </a:lnTo>
                  <a:lnTo>
                    <a:pt x="7868" y="625"/>
                  </a:lnTo>
                  <a:lnTo>
                    <a:pt x="8190" y="518"/>
                  </a:lnTo>
                  <a:lnTo>
                    <a:pt x="8600" y="340"/>
                  </a:lnTo>
                  <a:lnTo>
                    <a:pt x="8833" y="152"/>
                  </a:lnTo>
                  <a:lnTo>
                    <a:pt x="8931" y="9"/>
                  </a:lnTo>
                  <a:lnTo>
                    <a:pt x="8931" y="0"/>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2"/>
            <p:cNvSpPr/>
            <p:nvPr/>
          </p:nvSpPr>
          <p:spPr>
            <a:xfrm flipH="1" rot="-6023906">
              <a:off x="1492928" y="2750152"/>
              <a:ext cx="117900" cy="14370"/>
            </a:xfrm>
            <a:custGeom>
              <a:rect b="b" l="l" r="r" t="t"/>
              <a:pathLst>
                <a:path extrusionOk="0" h="724" w="5940">
                  <a:moveTo>
                    <a:pt x="1135" y="0"/>
                  </a:moveTo>
                  <a:lnTo>
                    <a:pt x="394" y="36"/>
                  </a:lnTo>
                  <a:lnTo>
                    <a:pt x="37" y="81"/>
                  </a:lnTo>
                  <a:lnTo>
                    <a:pt x="1" y="98"/>
                  </a:lnTo>
                  <a:lnTo>
                    <a:pt x="1" y="152"/>
                  </a:lnTo>
                  <a:lnTo>
                    <a:pt x="28" y="170"/>
                  </a:lnTo>
                  <a:lnTo>
                    <a:pt x="760" y="259"/>
                  </a:lnTo>
                  <a:lnTo>
                    <a:pt x="2224" y="375"/>
                  </a:lnTo>
                  <a:lnTo>
                    <a:pt x="3689" y="465"/>
                  </a:lnTo>
                  <a:lnTo>
                    <a:pt x="5145" y="607"/>
                  </a:lnTo>
                  <a:lnTo>
                    <a:pt x="5868" y="723"/>
                  </a:lnTo>
                  <a:lnTo>
                    <a:pt x="5921" y="715"/>
                  </a:lnTo>
                  <a:lnTo>
                    <a:pt x="5939" y="625"/>
                  </a:lnTo>
                  <a:lnTo>
                    <a:pt x="5895" y="598"/>
                  </a:lnTo>
                  <a:lnTo>
                    <a:pt x="5216" y="465"/>
                  </a:lnTo>
                  <a:lnTo>
                    <a:pt x="3769" y="197"/>
                  </a:lnTo>
                  <a:lnTo>
                    <a:pt x="2260" y="27"/>
                  </a:lnTo>
                  <a:lnTo>
                    <a:pt x="1135" y="0"/>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2"/>
            <p:cNvSpPr/>
            <p:nvPr/>
          </p:nvSpPr>
          <p:spPr>
            <a:xfrm flipH="1" rot="-6023906">
              <a:off x="1635616" y="2905435"/>
              <a:ext cx="163968" cy="50892"/>
            </a:xfrm>
            <a:custGeom>
              <a:rect b="b" l="l" r="r" t="t"/>
              <a:pathLst>
                <a:path extrusionOk="0" h="2564" w="8261">
                  <a:moveTo>
                    <a:pt x="8207" y="0"/>
                  </a:moveTo>
                  <a:lnTo>
                    <a:pt x="8172" y="9"/>
                  </a:lnTo>
                  <a:lnTo>
                    <a:pt x="7180" y="483"/>
                  </a:lnTo>
                  <a:lnTo>
                    <a:pt x="5716" y="1117"/>
                  </a:lnTo>
                  <a:lnTo>
                    <a:pt x="4725" y="1465"/>
                  </a:lnTo>
                  <a:lnTo>
                    <a:pt x="4207" y="1599"/>
                  </a:lnTo>
                  <a:lnTo>
                    <a:pt x="2117" y="2063"/>
                  </a:lnTo>
                  <a:lnTo>
                    <a:pt x="27" y="2483"/>
                  </a:lnTo>
                  <a:lnTo>
                    <a:pt x="1" y="2501"/>
                  </a:lnTo>
                  <a:lnTo>
                    <a:pt x="10" y="2563"/>
                  </a:lnTo>
                  <a:lnTo>
                    <a:pt x="36" y="2563"/>
                  </a:lnTo>
                  <a:lnTo>
                    <a:pt x="1028" y="2420"/>
                  </a:lnTo>
                  <a:lnTo>
                    <a:pt x="3135" y="2117"/>
                  </a:lnTo>
                  <a:lnTo>
                    <a:pt x="4743" y="1777"/>
                  </a:lnTo>
                  <a:lnTo>
                    <a:pt x="5796" y="1456"/>
                  </a:lnTo>
                  <a:lnTo>
                    <a:pt x="6805" y="1045"/>
                  </a:lnTo>
                  <a:lnTo>
                    <a:pt x="7770" y="500"/>
                  </a:lnTo>
                  <a:lnTo>
                    <a:pt x="8216" y="170"/>
                  </a:lnTo>
                  <a:lnTo>
                    <a:pt x="8261" y="116"/>
                  </a:lnTo>
                  <a:lnTo>
                    <a:pt x="8252" y="27"/>
                  </a:lnTo>
                  <a:lnTo>
                    <a:pt x="8207" y="0"/>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2"/>
            <p:cNvSpPr/>
            <p:nvPr/>
          </p:nvSpPr>
          <p:spPr>
            <a:xfrm flipH="1" rot="-6023906">
              <a:off x="1725510" y="2846015"/>
              <a:ext cx="49462" cy="49284"/>
            </a:xfrm>
            <a:custGeom>
              <a:rect b="b" l="l" r="r" t="t"/>
              <a:pathLst>
                <a:path extrusionOk="0" h="2483" w="2492">
                  <a:moveTo>
                    <a:pt x="2483" y="0"/>
                  </a:moveTo>
                  <a:lnTo>
                    <a:pt x="2322" y="134"/>
                  </a:lnTo>
                  <a:lnTo>
                    <a:pt x="2018" y="455"/>
                  </a:lnTo>
                  <a:lnTo>
                    <a:pt x="1590" y="973"/>
                  </a:lnTo>
                  <a:lnTo>
                    <a:pt x="1295" y="1286"/>
                  </a:lnTo>
                  <a:lnTo>
                    <a:pt x="911" y="1643"/>
                  </a:lnTo>
                  <a:lnTo>
                    <a:pt x="509" y="1965"/>
                  </a:lnTo>
                  <a:lnTo>
                    <a:pt x="375" y="2072"/>
                  </a:lnTo>
                  <a:lnTo>
                    <a:pt x="116" y="2277"/>
                  </a:lnTo>
                  <a:lnTo>
                    <a:pt x="9" y="2420"/>
                  </a:lnTo>
                  <a:lnTo>
                    <a:pt x="0" y="2447"/>
                  </a:lnTo>
                  <a:lnTo>
                    <a:pt x="27" y="2483"/>
                  </a:lnTo>
                  <a:lnTo>
                    <a:pt x="54" y="2483"/>
                  </a:lnTo>
                  <a:lnTo>
                    <a:pt x="232" y="2429"/>
                  </a:lnTo>
                  <a:lnTo>
                    <a:pt x="598" y="2206"/>
                  </a:lnTo>
                  <a:lnTo>
                    <a:pt x="1125" y="1715"/>
                  </a:lnTo>
                  <a:lnTo>
                    <a:pt x="1411" y="1411"/>
                  </a:lnTo>
                  <a:lnTo>
                    <a:pt x="1715" y="1116"/>
                  </a:lnTo>
                  <a:lnTo>
                    <a:pt x="2170" y="589"/>
                  </a:lnTo>
                  <a:lnTo>
                    <a:pt x="2411" y="205"/>
                  </a:lnTo>
                  <a:lnTo>
                    <a:pt x="2492" y="0"/>
                  </a:lnTo>
                  <a:close/>
                </a:path>
              </a:pathLst>
            </a:custGeom>
            <a:solidFill>
              <a:srgbClr val="ED6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 name="Google Shape;1331;p32"/>
          <p:cNvSpPr txBox="1"/>
          <p:nvPr>
            <p:ph hasCustomPrompt="1" idx="2" type="title"/>
          </p:nvPr>
        </p:nvSpPr>
        <p:spPr>
          <a:xfrm>
            <a:off x="720000" y="610475"/>
            <a:ext cx="4582800" cy="1080600"/>
          </a:xfrm>
          <a:prstGeom prst="rect">
            <a:avLst/>
          </a:prstGeom>
        </p:spPr>
        <p:txBody>
          <a:bodyPr anchorCtr="0" anchor="b" bIns="91425" lIns="91425" spcFirstLastPara="1" rIns="91425" wrap="square" tIns="91425">
            <a:noAutofit/>
          </a:bodyPr>
          <a:lstStyle>
            <a:lvl1pPr lvl="0">
              <a:spcBef>
                <a:spcPts val="0"/>
              </a:spcBef>
              <a:spcAft>
                <a:spcPts val="0"/>
              </a:spcAft>
              <a:buSzPts val="6800"/>
              <a:buNone/>
              <a:defRPr sz="6800">
                <a:solidFill>
                  <a:schemeClr val="lt1"/>
                </a:solidFill>
              </a:defRPr>
            </a:lvl1pPr>
            <a:lvl2pPr lvl="1">
              <a:spcBef>
                <a:spcPts val="0"/>
              </a:spcBef>
              <a:spcAft>
                <a:spcPts val="0"/>
              </a:spcAft>
              <a:buSzPts val="12000"/>
              <a:buNone/>
              <a:defRPr sz="12000"/>
            </a:lvl2pPr>
            <a:lvl3pPr lvl="2">
              <a:spcBef>
                <a:spcPts val="0"/>
              </a:spcBef>
              <a:spcAft>
                <a:spcPts val="0"/>
              </a:spcAft>
              <a:buSzPts val="12000"/>
              <a:buNone/>
              <a:defRPr sz="12000"/>
            </a:lvl3pPr>
            <a:lvl4pPr lvl="3">
              <a:spcBef>
                <a:spcPts val="0"/>
              </a:spcBef>
              <a:spcAft>
                <a:spcPts val="0"/>
              </a:spcAft>
              <a:buSzPts val="12000"/>
              <a:buNone/>
              <a:defRPr sz="12000"/>
            </a:lvl4pPr>
            <a:lvl5pPr lvl="4">
              <a:spcBef>
                <a:spcPts val="0"/>
              </a:spcBef>
              <a:spcAft>
                <a:spcPts val="0"/>
              </a:spcAft>
              <a:buSzPts val="12000"/>
              <a:buNone/>
              <a:defRPr sz="12000"/>
            </a:lvl5pPr>
            <a:lvl6pPr lvl="5">
              <a:spcBef>
                <a:spcPts val="0"/>
              </a:spcBef>
              <a:spcAft>
                <a:spcPts val="0"/>
              </a:spcAft>
              <a:buSzPts val="12000"/>
              <a:buNone/>
              <a:defRPr sz="12000"/>
            </a:lvl6pPr>
            <a:lvl7pPr lvl="6">
              <a:spcBef>
                <a:spcPts val="0"/>
              </a:spcBef>
              <a:spcAft>
                <a:spcPts val="0"/>
              </a:spcAft>
              <a:buSzPts val="12000"/>
              <a:buNone/>
              <a:defRPr sz="12000"/>
            </a:lvl7pPr>
            <a:lvl8pPr lvl="7">
              <a:spcBef>
                <a:spcPts val="0"/>
              </a:spcBef>
              <a:spcAft>
                <a:spcPts val="0"/>
              </a:spcAft>
              <a:buSzPts val="12000"/>
              <a:buNone/>
              <a:defRPr sz="12000"/>
            </a:lvl8pPr>
            <a:lvl9pPr lvl="8">
              <a:spcBef>
                <a:spcPts val="0"/>
              </a:spcBef>
              <a:spcAft>
                <a:spcPts val="0"/>
              </a:spcAft>
              <a:buSzPts val="12000"/>
              <a:buNone/>
              <a:defRPr sz="12000"/>
            </a:lvl9pPr>
          </a:lstStyle>
          <a:p>
            <a:r>
              <a:t>xx%</a:t>
            </a:r>
          </a:p>
        </p:txBody>
      </p:sp>
      <p:sp>
        <p:nvSpPr>
          <p:cNvPr id="1332" name="Google Shape;1332;p32"/>
          <p:cNvSpPr/>
          <p:nvPr/>
        </p:nvSpPr>
        <p:spPr>
          <a:xfrm>
            <a:off x="5916085" y="-1955625"/>
            <a:ext cx="5305822" cy="5068902"/>
          </a:xfrm>
          <a:custGeom>
            <a:rect b="b" l="l" r="r" t="t"/>
            <a:pathLst>
              <a:path extrusionOk="0" h="49294" w="51598">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2"/>
          <p:cNvSpPr/>
          <p:nvPr/>
        </p:nvSpPr>
        <p:spPr>
          <a:xfrm>
            <a:off x="5737682" y="569077"/>
            <a:ext cx="3377122" cy="5068863"/>
          </a:xfrm>
          <a:custGeom>
            <a:rect b="b" l="l" r="r" t="t"/>
            <a:pathLst>
              <a:path extrusionOk="0" h="155427" w="103553">
                <a:moveTo>
                  <a:pt x="77781" y="152649"/>
                </a:moveTo>
                <a:lnTo>
                  <a:pt x="77691" y="152747"/>
                </a:lnTo>
                <a:lnTo>
                  <a:pt x="76691" y="153345"/>
                </a:lnTo>
                <a:lnTo>
                  <a:pt x="75798" y="153738"/>
                </a:lnTo>
                <a:lnTo>
                  <a:pt x="75030" y="154006"/>
                </a:lnTo>
                <a:lnTo>
                  <a:pt x="74110" y="154283"/>
                </a:lnTo>
                <a:lnTo>
                  <a:pt x="73021" y="154551"/>
                </a:lnTo>
                <a:lnTo>
                  <a:pt x="71753" y="154792"/>
                </a:lnTo>
                <a:lnTo>
                  <a:pt x="70297" y="155015"/>
                </a:lnTo>
                <a:lnTo>
                  <a:pt x="68636" y="155194"/>
                </a:lnTo>
                <a:lnTo>
                  <a:pt x="66770" y="155337"/>
                </a:lnTo>
                <a:lnTo>
                  <a:pt x="64680" y="155417"/>
                </a:lnTo>
                <a:lnTo>
                  <a:pt x="62350" y="155426"/>
                </a:lnTo>
                <a:lnTo>
                  <a:pt x="61091" y="155408"/>
                </a:lnTo>
                <a:lnTo>
                  <a:pt x="59822" y="155373"/>
                </a:lnTo>
                <a:lnTo>
                  <a:pt x="57483" y="155221"/>
                </a:lnTo>
                <a:lnTo>
                  <a:pt x="55366" y="154998"/>
                </a:lnTo>
                <a:lnTo>
                  <a:pt x="53464" y="154703"/>
                </a:lnTo>
                <a:lnTo>
                  <a:pt x="51768" y="154364"/>
                </a:lnTo>
                <a:lnTo>
                  <a:pt x="50267" y="153980"/>
                </a:lnTo>
                <a:lnTo>
                  <a:pt x="48955" y="153569"/>
                </a:lnTo>
                <a:lnTo>
                  <a:pt x="47821" y="153149"/>
                </a:lnTo>
                <a:lnTo>
                  <a:pt x="46847" y="152720"/>
                </a:lnTo>
                <a:lnTo>
                  <a:pt x="46026" y="152301"/>
                </a:lnTo>
                <a:lnTo>
                  <a:pt x="45052" y="151711"/>
                </a:lnTo>
                <a:lnTo>
                  <a:pt x="44240" y="151086"/>
                </a:lnTo>
                <a:lnTo>
                  <a:pt x="43865" y="150729"/>
                </a:lnTo>
                <a:lnTo>
                  <a:pt x="43838" y="150693"/>
                </a:lnTo>
                <a:lnTo>
                  <a:pt x="44677" y="51517"/>
                </a:lnTo>
                <a:lnTo>
                  <a:pt x="44418" y="50937"/>
                </a:lnTo>
                <a:lnTo>
                  <a:pt x="43900" y="49847"/>
                </a:lnTo>
                <a:lnTo>
                  <a:pt x="43123" y="48365"/>
                </a:lnTo>
                <a:lnTo>
                  <a:pt x="42043" y="46624"/>
                </a:lnTo>
                <a:lnTo>
                  <a:pt x="40927" y="45043"/>
                </a:lnTo>
                <a:lnTo>
                  <a:pt x="39167" y="42793"/>
                </a:lnTo>
                <a:lnTo>
                  <a:pt x="37248" y="40337"/>
                </a:lnTo>
                <a:lnTo>
                  <a:pt x="35872" y="38453"/>
                </a:lnTo>
                <a:lnTo>
                  <a:pt x="35158" y="37381"/>
                </a:lnTo>
                <a:lnTo>
                  <a:pt x="34908" y="37354"/>
                </a:lnTo>
                <a:lnTo>
                  <a:pt x="33041" y="37024"/>
                </a:lnTo>
                <a:lnTo>
                  <a:pt x="31122" y="36542"/>
                </a:lnTo>
                <a:lnTo>
                  <a:pt x="29336" y="35988"/>
                </a:lnTo>
                <a:lnTo>
                  <a:pt x="28014" y="35515"/>
                </a:lnTo>
                <a:lnTo>
                  <a:pt x="26576" y="34961"/>
                </a:lnTo>
                <a:lnTo>
                  <a:pt x="25049" y="34292"/>
                </a:lnTo>
                <a:lnTo>
                  <a:pt x="23433" y="33524"/>
                </a:lnTo>
                <a:lnTo>
                  <a:pt x="21736" y="32639"/>
                </a:lnTo>
                <a:lnTo>
                  <a:pt x="19968" y="31621"/>
                </a:lnTo>
                <a:lnTo>
                  <a:pt x="18128" y="30478"/>
                </a:lnTo>
                <a:lnTo>
                  <a:pt x="17191" y="29844"/>
                </a:lnTo>
                <a:lnTo>
                  <a:pt x="16718" y="29523"/>
                </a:lnTo>
                <a:lnTo>
                  <a:pt x="15789" y="28826"/>
                </a:lnTo>
                <a:lnTo>
                  <a:pt x="14431" y="27719"/>
                </a:lnTo>
                <a:lnTo>
                  <a:pt x="12699" y="26094"/>
                </a:lnTo>
                <a:lnTo>
                  <a:pt x="11038" y="24361"/>
                </a:lnTo>
                <a:lnTo>
                  <a:pt x="9475" y="22549"/>
                </a:lnTo>
                <a:lnTo>
                  <a:pt x="8011" y="20691"/>
                </a:lnTo>
                <a:lnTo>
                  <a:pt x="6653" y="18825"/>
                </a:lnTo>
                <a:lnTo>
                  <a:pt x="5394" y="16985"/>
                </a:lnTo>
                <a:lnTo>
                  <a:pt x="4251" y="15217"/>
                </a:lnTo>
                <a:lnTo>
                  <a:pt x="3233" y="13538"/>
                </a:lnTo>
                <a:lnTo>
                  <a:pt x="1929" y="11261"/>
                </a:lnTo>
                <a:lnTo>
                  <a:pt x="224" y="7975"/>
                </a:lnTo>
                <a:lnTo>
                  <a:pt x="1" y="7484"/>
                </a:lnTo>
                <a:lnTo>
                  <a:pt x="2796" y="6984"/>
                </a:lnTo>
                <a:lnTo>
                  <a:pt x="2965" y="7314"/>
                </a:lnTo>
                <a:lnTo>
                  <a:pt x="4332" y="9654"/>
                </a:lnTo>
                <a:lnTo>
                  <a:pt x="5787" y="11922"/>
                </a:lnTo>
                <a:lnTo>
                  <a:pt x="7180" y="13913"/>
                </a:lnTo>
                <a:lnTo>
                  <a:pt x="8243" y="15342"/>
                </a:lnTo>
                <a:lnTo>
                  <a:pt x="9395" y="16816"/>
                </a:lnTo>
                <a:lnTo>
                  <a:pt x="10663" y="18334"/>
                </a:lnTo>
                <a:lnTo>
                  <a:pt x="12020" y="19861"/>
                </a:lnTo>
                <a:lnTo>
                  <a:pt x="13476" y="21379"/>
                </a:lnTo>
                <a:lnTo>
                  <a:pt x="15030" y="22870"/>
                </a:lnTo>
                <a:lnTo>
                  <a:pt x="16673" y="24326"/>
                </a:lnTo>
                <a:lnTo>
                  <a:pt x="17530" y="25022"/>
                </a:lnTo>
                <a:lnTo>
                  <a:pt x="18120" y="25487"/>
                </a:lnTo>
                <a:lnTo>
                  <a:pt x="19254" y="26335"/>
                </a:lnTo>
                <a:lnTo>
                  <a:pt x="20352" y="27103"/>
                </a:lnTo>
                <a:lnTo>
                  <a:pt x="21406" y="27791"/>
                </a:lnTo>
                <a:lnTo>
                  <a:pt x="22415" y="28389"/>
                </a:lnTo>
                <a:lnTo>
                  <a:pt x="23388" y="28925"/>
                </a:lnTo>
                <a:lnTo>
                  <a:pt x="24772" y="29603"/>
                </a:lnTo>
                <a:lnTo>
                  <a:pt x="26469" y="30291"/>
                </a:lnTo>
                <a:lnTo>
                  <a:pt x="28005" y="30764"/>
                </a:lnTo>
                <a:lnTo>
                  <a:pt x="29389" y="31068"/>
                </a:lnTo>
                <a:lnTo>
                  <a:pt x="30621" y="31237"/>
                </a:lnTo>
                <a:lnTo>
                  <a:pt x="31175" y="31273"/>
                </a:lnTo>
                <a:lnTo>
                  <a:pt x="29764" y="29050"/>
                </a:lnTo>
                <a:lnTo>
                  <a:pt x="27023" y="24638"/>
                </a:lnTo>
                <a:lnTo>
                  <a:pt x="23219" y="18352"/>
                </a:lnTo>
                <a:lnTo>
                  <a:pt x="17521" y="8618"/>
                </a:lnTo>
                <a:lnTo>
                  <a:pt x="16655" y="7073"/>
                </a:lnTo>
                <a:lnTo>
                  <a:pt x="17950" y="4108"/>
                </a:lnTo>
                <a:lnTo>
                  <a:pt x="18655" y="2501"/>
                </a:lnTo>
                <a:lnTo>
                  <a:pt x="19495" y="608"/>
                </a:lnTo>
                <a:lnTo>
                  <a:pt x="30068" y="15851"/>
                </a:lnTo>
                <a:lnTo>
                  <a:pt x="30211" y="14851"/>
                </a:lnTo>
                <a:lnTo>
                  <a:pt x="30461" y="12538"/>
                </a:lnTo>
                <a:lnTo>
                  <a:pt x="30764" y="8725"/>
                </a:lnTo>
                <a:lnTo>
                  <a:pt x="31122" y="1742"/>
                </a:lnTo>
                <a:lnTo>
                  <a:pt x="31166" y="456"/>
                </a:lnTo>
                <a:lnTo>
                  <a:pt x="33202" y="1644"/>
                </a:lnTo>
                <a:lnTo>
                  <a:pt x="33220" y="1903"/>
                </a:lnTo>
                <a:lnTo>
                  <a:pt x="33381" y="4501"/>
                </a:lnTo>
                <a:lnTo>
                  <a:pt x="33479" y="7645"/>
                </a:lnTo>
                <a:lnTo>
                  <a:pt x="33506" y="10056"/>
                </a:lnTo>
                <a:lnTo>
                  <a:pt x="33452" y="12610"/>
                </a:lnTo>
                <a:lnTo>
                  <a:pt x="33318" y="15199"/>
                </a:lnTo>
                <a:lnTo>
                  <a:pt x="33202" y="16467"/>
                </a:lnTo>
                <a:lnTo>
                  <a:pt x="32997" y="18334"/>
                </a:lnTo>
                <a:lnTo>
                  <a:pt x="32809" y="19798"/>
                </a:lnTo>
                <a:lnTo>
                  <a:pt x="44642" y="36845"/>
                </a:lnTo>
                <a:lnTo>
                  <a:pt x="45070" y="3305"/>
                </a:lnTo>
                <a:lnTo>
                  <a:pt x="61198" y="1"/>
                </a:lnTo>
                <a:lnTo>
                  <a:pt x="65091" y="14681"/>
                </a:lnTo>
                <a:lnTo>
                  <a:pt x="65743" y="13654"/>
                </a:lnTo>
                <a:lnTo>
                  <a:pt x="67163" y="11538"/>
                </a:lnTo>
                <a:lnTo>
                  <a:pt x="69395" y="8386"/>
                </a:lnTo>
                <a:lnTo>
                  <a:pt x="73271" y="3233"/>
                </a:lnTo>
                <a:lnTo>
                  <a:pt x="73959" y="2367"/>
                </a:lnTo>
                <a:lnTo>
                  <a:pt x="78066" y="4733"/>
                </a:lnTo>
                <a:lnTo>
                  <a:pt x="68386" y="22459"/>
                </a:lnTo>
                <a:lnTo>
                  <a:pt x="68422" y="23710"/>
                </a:lnTo>
                <a:lnTo>
                  <a:pt x="68520" y="26005"/>
                </a:lnTo>
                <a:lnTo>
                  <a:pt x="68735" y="29121"/>
                </a:lnTo>
                <a:lnTo>
                  <a:pt x="69101" y="32979"/>
                </a:lnTo>
                <a:lnTo>
                  <a:pt x="69458" y="37024"/>
                </a:lnTo>
                <a:lnTo>
                  <a:pt x="69592" y="39328"/>
                </a:lnTo>
                <a:lnTo>
                  <a:pt x="72726" y="35720"/>
                </a:lnTo>
                <a:lnTo>
                  <a:pt x="77790" y="29934"/>
                </a:lnTo>
                <a:lnTo>
                  <a:pt x="77745" y="29389"/>
                </a:lnTo>
                <a:lnTo>
                  <a:pt x="77727" y="28139"/>
                </a:lnTo>
                <a:lnTo>
                  <a:pt x="77790" y="26719"/>
                </a:lnTo>
                <a:lnTo>
                  <a:pt x="77932" y="25165"/>
                </a:lnTo>
                <a:lnTo>
                  <a:pt x="78147" y="23504"/>
                </a:lnTo>
                <a:lnTo>
                  <a:pt x="78406" y="21772"/>
                </a:lnTo>
                <a:lnTo>
                  <a:pt x="78888" y="19093"/>
                </a:lnTo>
                <a:lnTo>
                  <a:pt x="79656" y="15539"/>
                </a:lnTo>
                <a:lnTo>
                  <a:pt x="80486" y="12226"/>
                </a:lnTo>
                <a:lnTo>
                  <a:pt x="81308" y="9377"/>
                </a:lnTo>
                <a:lnTo>
                  <a:pt x="81879" y="7734"/>
                </a:lnTo>
                <a:lnTo>
                  <a:pt x="82228" y="6894"/>
                </a:lnTo>
                <a:lnTo>
                  <a:pt x="82380" y="6582"/>
                </a:lnTo>
                <a:lnTo>
                  <a:pt x="82451" y="6484"/>
                </a:lnTo>
                <a:lnTo>
                  <a:pt x="82790" y="6234"/>
                </a:lnTo>
                <a:lnTo>
                  <a:pt x="83603" y="5787"/>
                </a:lnTo>
                <a:lnTo>
                  <a:pt x="85496" y="4930"/>
                </a:lnTo>
                <a:lnTo>
                  <a:pt x="85880" y="4778"/>
                </a:lnTo>
                <a:lnTo>
                  <a:pt x="85737" y="5242"/>
                </a:lnTo>
                <a:lnTo>
                  <a:pt x="84657" y="9573"/>
                </a:lnTo>
                <a:lnTo>
                  <a:pt x="83567" y="14422"/>
                </a:lnTo>
                <a:lnTo>
                  <a:pt x="82853" y="17869"/>
                </a:lnTo>
                <a:lnTo>
                  <a:pt x="82237" y="21227"/>
                </a:lnTo>
                <a:lnTo>
                  <a:pt x="81897" y="23513"/>
                </a:lnTo>
                <a:lnTo>
                  <a:pt x="81737" y="24870"/>
                </a:lnTo>
                <a:lnTo>
                  <a:pt x="81683" y="25487"/>
                </a:lnTo>
                <a:lnTo>
                  <a:pt x="95498" y="9743"/>
                </a:lnTo>
                <a:lnTo>
                  <a:pt x="100481" y="4082"/>
                </a:lnTo>
                <a:lnTo>
                  <a:pt x="100615" y="4082"/>
                </a:lnTo>
                <a:lnTo>
                  <a:pt x="101383" y="4126"/>
                </a:lnTo>
                <a:lnTo>
                  <a:pt x="102034" y="4215"/>
                </a:lnTo>
                <a:lnTo>
                  <a:pt x="102677" y="4376"/>
                </a:lnTo>
                <a:lnTo>
                  <a:pt x="103097" y="4555"/>
                </a:lnTo>
                <a:lnTo>
                  <a:pt x="103311" y="4707"/>
                </a:lnTo>
                <a:lnTo>
                  <a:pt x="103472" y="4894"/>
                </a:lnTo>
                <a:lnTo>
                  <a:pt x="103553" y="5108"/>
                </a:lnTo>
                <a:lnTo>
                  <a:pt x="103544" y="5359"/>
                </a:lnTo>
                <a:lnTo>
                  <a:pt x="103427" y="5653"/>
                </a:lnTo>
                <a:lnTo>
                  <a:pt x="103320" y="5814"/>
                </a:lnTo>
                <a:lnTo>
                  <a:pt x="102133" y="7493"/>
                </a:lnTo>
                <a:lnTo>
                  <a:pt x="94390" y="18343"/>
                </a:lnTo>
                <a:lnTo>
                  <a:pt x="86496" y="29541"/>
                </a:lnTo>
                <a:lnTo>
                  <a:pt x="81219" y="37122"/>
                </a:lnTo>
                <a:lnTo>
                  <a:pt x="76459" y="44097"/>
                </a:lnTo>
                <a:lnTo>
                  <a:pt x="73566" y="48472"/>
                </a:lnTo>
                <a:lnTo>
                  <a:pt x="72048" y="50883"/>
                </a:lnTo>
                <a:lnTo>
                  <a:pt x="71449" y="51875"/>
                </a:lnTo>
                <a:lnTo>
                  <a:pt x="71940" y="59965"/>
                </a:lnTo>
                <a:lnTo>
                  <a:pt x="72905" y="74155"/>
                </a:lnTo>
                <a:lnTo>
                  <a:pt x="74316" y="92390"/>
                </a:lnTo>
                <a:lnTo>
                  <a:pt x="75584" y="108651"/>
                </a:lnTo>
                <a:lnTo>
                  <a:pt x="76343" y="119671"/>
                </a:lnTo>
                <a:lnTo>
                  <a:pt x="76843" y="128529"/>
                </a:lnTo>
                <a:lnTo>
                  <a:pt x="77147" y="134825"/>
                </a:lnTo>
                <a:lnTo>
                  <a:pt x="77423" y="141549"/>
                </a:lnTo>
                <a:lnTo>
                  <a:pt x="77673" y="148782"/>
                </a:lnTo>
                <a:lnTo>
                  <a:pt x="77781" y="15264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2"/>
          <p:cNvSpPr/>
          <p:nvPr/>
        </p:nvSpPr>
        <p:spPr>
          <a:xfrm>
            <a:off x="7718337" y="1974251"/>
            <a:ext cx="40505" cy="780221"/>
          </a:xfrm>
          <a:custGeom>
            <a:rect b="b" l="l" r="r" t="t"/>
            <a:pathLst>
              <a:path extrusionOk="0" h="23924" w="1242">
                <a:moveTo>
                  <a:pt x="54" y="1"/>
                </a:moveTo>
                <a:lnTo>
                  <a:pt x="0" y="54"/>
                </a:lnTo>
                <a:lnTo>
                  <a:pt x="0" y="99"/>
                </a:lnTo>
                <a:lnTo>
                  <a:pt x="170" y="3063"/>
                </a:lnTo>
                <a:lnTo>
                  <a:pt x="474" y="8975"/>
                </a:lnTo>
                <a:lnTo>
                  <a:pt x="599" y="11940"/>
                </a:lnTo>
                <a:lnTo>
                  <a:pt x="697" y="14735"/>
                </a:lnTo>
                <a:lnTo>
                  <a:pt x="759" y="17539"/>
                </a:lnTo>
                <a:lnTo>
                  <a:pt x="795" y="19021"/>
                </a:lnTo>
                <a:lnTo>
                  <a:pt x="822" y="20504"/>
                </a:lnTo>
                <a:lnTo>
                  <a:pt x="831" y="21325"/>
                </a:lnTo>
                <a:lnTo>
                  <a:pt x="840" y="22156"/>
                </a:lnTo>
                <a:lnTo>
                  <a:pt x="867" y="22397"/>
                </a:lnTo>
                <a:lnTo>
                  <a:pt x="849" y="23013"/>
                </a:lnTo>
                <a:lnTo>
                  <a:pt x="795" y="23209"/>
                </a:lnTo>
                <a:lnTo>
                  <a:pt x="706" y="23317"/>
                </a:lnTo>
                <a:lnTo>
                  <a:pt x="563" y="23308"/>
                </a:lnTo>
                <a:lnTo>
                  <a:pt x="474" y="23236"/>
                </a:lnTo>
                <a:lnTo>
                  <a:pt x="438" y="23218"/>
                </a:lnTo>
                <a:lnTo>
                  <a:pt x="375" y="23227"/>
                </a:lnTo>
                <a:lnTo>
                  <a:pt x="331" y="23272"/>
                </a:lnTo>
                <a:lnTo>
                  <a:pt x="322" y="23326"/>
                </a:lnTo>
                <a:lnTo>
                  <a:pt x="349" y="23361"/>
                </a:lnTo>
                <a:lnTo>
                  <a:pt x="643" y="23611"/>
                </a:lnTo>
                <a:lnTo>
                  <a:pt x="920" y="23888"/>
                </a:lnTo>
                <a:lnTo>
                  <a:pt x="947" y="23915"/>
                </a:lnTo>
                <a:lnTo>
                  <a:pt x="1027" y="23924"/>
                </a:lnTo>
                <a:lnTo>
                  <a:pt x="1117" y="23879"/>
                </a:lnTo>
                <a:lnTo>
                  <a:pt x="1134" y="23799"/>
                </a:lnTo>
                <a:lnTo>
                  <a:pt x="1188" y="22316"/>
                </a:lnTo>
                <a:lnTo>
                  <a:pt x="1242" y="19352"/>
                </a:lnTo>
                <a:lnTo>
                  <a:pt x="1242" y="16387"/>
                </a:lnTo>
                <a:lnTo>
                  <a:pt x="1179" y="13413"/>
                </a:lnTo>
                <a:lnTo>
                  <a:pt x="1054" y="10449"/>
                </a:lnTo>
                <a:lnTo>
                  <a:pt x="884" y="7484"/>
                </a:lnTo>
                <a:lnTo>
                  <a:pt x="652" y="4519"/>
                </a:lnTo>
                <a:lnTo>
                  <a:pt x="375" y="1572"/>
                </a:lnTo>
                <a:lnTo>
                  <a:pt x="215" y="99"/>
                </a:lnTo>
                <a:lnTo>
                  <a:pt x="197" y="54"/>
                </a:lnTo>
                <a:lnTo>
                  <a:pt x="134"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2"/>
          <p:cNvSpPr/>
          <p:nvPr/>
        </p:nvSpPr>
        <p:spPr>
          <a:xfrm>
            <a:off x="7620173" y="2558439"/>
            <a:ext cx="50419" cy="841696"/>
          </a:xfrm>
          <a:custGeom>
            <a:rect b="b" l="l" r="r" t="t"/>
            <a:pathLst>
              <a:path extrusionOk="0" h="25809" w="1546">
                <a:moveTo>
                  <a:pt x="46" y="1"/>
                </a:moveTo>
                <a:lnTo>
                  <a:pt x="1" y="37"/>
                </a:lnTo>
                <a:lnTo>
                  <a:pt x="1" y="81"/>
                </a:lnTo>
                <a:lnTo>
                  <a:pt x="278" y="3287"/>
                </a:lnTo>
                <a:lnTo>
                  <a:pt x="742" y="9699"/>
                </a:lnTo>
                <a:lnTo>
                  <a:pt x="1090" y="16120"/>
                </a:lnTo>
                <a:lnTo>
                  <a:pt x="1314" y="22549"/>
                </a:lnTo>
                <a:lnTo>
                  <a:pt x="1367" y="25764"/>
                </a:lnTo>
                <a:lnTo>
                  <a:pt x="1376" y="25809"/>
                </a:lnTo>
                <a:lnTo>
                  <a:pt x="1457" y="25809"/>
                </a:lnTo>
                <a:lnTo>
                  <a:pt x="1465" y="25764"/>
                </a:lnTo>
                <a:lnTo>
                  <a:pt x="1510" y="24156"/>
                </a:lnTo>
                <a:lnTo>
                  <a:pt x="1546" y="20942"/>
                </a:lnTo>
                <a:lnTo>
                  <a:pt x="1510" y="17718"/>
                </a:lnTo>
                <a:lnTo>
                  <a:pt x="1421" y="14503"/>
                </a:lnTo>
                <a:lnTo>
                  <a:pt x="1260" y="11288"/>
                </a:lnTo>
                <a:lnTo>
                  <a:pt x="1037" y="8083"/>
                </a:lnTo>
                <a:lnTo>
                  <a:pt x="742" y="4877"/>
                </a:lnTo>
                <a:lnTo>
                  <a:pt x="385" y="1680"/>
                </a:lnTo>
                <a:lnTo>
                  <a:pt x="180" y="81"/>
                </a:lnTo>
                <a:lnTo>
                  <a:pt x="171" y="46"/>
                </a:lnTo>
                <a:lnTo>
                  <a:pt x="117"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2"/>
          <p:cNvSpPr/>
          <p:nvPr/>
        </p:nvSpPr>
        <p:spPr>
          <a:xfrm>
            <a:off x="7485353" y="2304225"/>
            <a:ext cx="63823" cy="731596"/>
          </a:xfrm>
          <a:custGeom>
            <a:rect b="b" l="l" r="r" t="t"/>
            <a:pathLst>
              <a:path extrusionOk="0" h="22433" w="1957">
                <a:moveTo>
                  <a:pt x="45" y="0"/>
                </a:moveTo>
                <a:lnTo>
                  <a:pt x="0" y="36"/>
                </a:lnTo>
                <a:lnTo>
                  <a:pt x="0" y="72"/>
                </a:lnTo>
                <a:lnTo>
                  <a:pt x="36" y="1474"/>
                </a:lnTo>
                <a:lnTo>
                  <a:pt x="143" y="4278"/>
                </a:lnTo>
                <a:lnTo>
                  <a:pt x="393" y="8466"/>
                </a:lnTo>
                <a:lnTo>
                  <a:pt x="875" y="14047"/>
                </a:lnTo>
                <a:lnTo>
                  <a:pt x="1492" y="19610"/>
                </a:lnTo>
                <a:lnTo>
                  <a:pt x="1858" y="22388"/>
                </a:lnTo>
                <a:lnTo>
                  <a:pt x="1876" y="22432"/>
                </a:lnTo>
                <a:lnTo>
                  <a:pt x="1947" y="22432"/>
                </a:lnTo>
                <a:lnTo>
                  <a:pt x="1956" y="22388"/>
                </a:lnTo>
                <a:lnTo>
                  <a:pt x="1661" y="19601"/>
                </a:lnTo>
                <a:lnTo>
                  <a:pt x="1143" y="14029"/>
                </a:lnTo>
                <a:lnTo>
                  <a:pt x="509" y="5662"/>
                </a:lnTo>
                <a:lnTo>
                  <a:pt x="152" y="72"/>
                </a:lnTo>
                <a:lnTo>
                  <a:pt x="152" y="36"/>
                </a:lnTo>
                <a:lnTo>
                  <a:pt x="99"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2"/>
          <p:cNvSpPr/>
          <p:nvPr/>
        </p:nvSpPr>
        <p:spPr>
          <a:xfrm>
            <a:off x="7537761" y="1764846"/>
            <a:ext cx="75172" cy="762774"/>
          </a:xfrm>
          <a:custGeom>
            <a:rect b="b" l="l" r="r" t="t"/>
            <a:pathLst>
              <a:path extrusionOk="0" h="23389" w="2305">
                <a:moveTo>
                  <a:pt x="45" y="1"/>
                </a:moveTo>
                <a:lnTo>
                  <a:pt x="1" y="37"/>
                </a:lnTo>
                <a:lnTo>
                  <a:pt x="1" y="72"/>
                </a:lnTo>
                <a:lnTo>
                  <a:pt x="215" y="2983"/>
                </a:lnTo>
                <a:lnTo>
                  <a:pt x="724" y="8806"/>
                </a:lnTo>
                <a:lnTo>
                  <a:pt x="1581" y="17539"/>
                </a:lnTo>
                <a:lnTo>
                  <a:pt x="2206" y="23344"/>
                </a:lnTo>
                <a:lnTo>
                  <a:pt x="2224" y="23388"/>
                </a:lnTo>
                <a:lnTo>
                  <a:pt x="2296" y="23388"/>
                </a:lnTo>
                <a:lnTo>
                  <a:pt x="2305" y="23344"/>
                </a:lnTo>
                <a:lnTo>
                  <a:pt x="1849" y="17521"/>
                </a:lnTo>
                <a:lnTo>
                  <a:pt x="1072" y="8788"/>
                </a:lnTo>
                <a:lnTo>
                  <a:pt x="483" y="2975"/>
                </a:lnTo>
                <a:lnTo>
                  <a:pt x="161" y="72"/>
                </a:lnTo>
                <a:lnTo>
                  <a:pt x="153" y="37"/>
                </a:lnTo>
                <a:lnTo>
                  <a:pt x="99"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2"/>
          <p:cNvSpPr/>
          <p:nvPr/>
        </p:nvSpPr>
        <p:spPr>
          <a:xfrm>
            <a:off x="7545327" y="754576"/>
            <a:ext cx="162541" cy="978277"/>
          </a:xfrm>
          <a:custGeom>
            <a:rect b="b" l="l" r="r" t="t"/>
            <a:pathLst>
              <a:path extrusionOk="0" h="29997" w="4984">
                <a:moveTo>
                  <a:pt x="135" y="1"/>
                </a:moveTo>
                <a:lnTo>
                  <a:pt x="55" y="19"/>
                </a:lnTo>
                <a:lnTo>
                  <a:pt x="1" y="90"/>
                </a:lnTo>
                <a:lnTo>
                  <a:pt x="10" y="144"/>
                </a:lnTo>
                <a:lnTo>
                  <a:pt x="796" y="3769"/>
                </a:lnTo>
                <a:lnTo>
                  <a:pt x="1983" y="9199"/>
                </a:lnTo>
                <a:lnTo>
                  <a:pt x="2698" y="12833"/>
                </a:lnTo>
                <a:lnTo>
                  <a:pt x="3010" y="14664"/>
                </a:lnTo>
                <a:lnTo>
                  <a:pt x="3323" y="16566"/>
                </a:lnTo>
                <a:lnTo>
                  <a:pt x="3859" y="20388"/>
                </a:lnTo>
                <a:lnTo>
                  <a:pt x="4528" y="26130"/>
                </a:lnTo>
                <a:lnTo>
                  <a:pt x="4912" y="29970"/>
                </a:lnTo>
                <a:lnTo>
                  <a:pt x="4921" y="29997"/>
                </a:lnTo>
                <a:lnTo>
                  <a:pt x="4975" y="29997"/>
                </a:lnTo>
                <a:lnTo>
                  <a:pt x="4984" y="29970"/>
                </a:lnTo>
                <a:lnTo>
                  <a:pt x="4930" y="28095"/>
                </a:lnTo>
                <a:lnTo>
                  <a:pt x="4734" y="24326"/>
                </a:lnTo>
                <a:lnTo>
                  <a:pt x="4403" y="20540"/>
                </a:lnTo>
                <a:lnTo>
                  <a:pt x="3948" y="16745"/>
                </a:lnTo>
                <a:lnTo>
                  <a:pt x="3368" y="12967"/>
                </a:lnTo>
                <a:lnTo>
                  <a:pt x="2644" y="9217"/>
                </a:lnTo>
                <a:lnTo>
                  <a:pt x="1787" y="5511"/>
                </a:lnTo>
                <a:lnTo>
                  <a:pt x="787" y="1867"/>
                </a:lnTo>
                <a:lnTo>
                  <a:pt x="233" y="81"/>
                </a:lnTo>
                <a:lnTo>
                  <a:pt x="206" y="37"/>
                </a:lnTo>
                <a:lnTo>
                  <a:pt x="135"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2"/>
          <p:cNvSpPr/>
          <p:nvPr/>
        </p:nvSpPr>
        <p:spPr>
          <a:xfrm>
            <a:off x="7670559" y="1022814"/>
            <a:ext cx="179434" cy="999801"/>
          </a:xfrm>
          <a:custGeom>
            <a:rect b="b" l="l" r="r" t="t"/>
            <a:pathLst>
              <a:path extrusionOk="0" h="30657" w="5502">
                <a:moveTo>
                  <a:pt x="126" y="0"/>
                </a:moveTo>
                <a:lnTo>
                  <a:pt x="45" y="27"/>
                </a:lnTo>
                <a:lnTo>
                  <a:pt x="1" y="90"/>
                </a:lnTo>
                <a:lnTo>
                  <a:pt x="1" y="143"/>
                </a:lnTo>
                <a:lnTo>
                  <a:pt x="885" y="3921"/>
                </a:lnTo>
                <a:lnTo>
                  <a:pt x="2126" y="9591"/>
                </a:lnTo>
                <a:lnTo>
                  <a:pt x="2885" y="13386"/>
                </a:lnTo>
                <a:lnTo>
                  <a:pt x="3591" y="17182"/>
                </a:lnTo>
                <a:lnTo>
                  <a:pt x="4216" y="20995"/>
                </a:lnTo>
                <a:lnTo>
                  <a:pt x="4760" y="24826"/>
                </a:lnTo>
                <a:lnTo>
                  <a:pt x="5207" y="28674"/>
                </a:lnTo>
                <a:lnTo>
                  <a:pt x="5386" y="30612"/>
                </a:lnTo>
                <a:lnTo>
                  <a:pt x="5403" y="30657"/>
                </a:lnTo>
                <a:lnTo>
                  <a:pt x="5493" y="30657"/>
                </a:lnTo>
                <a:lnTo>
                  <a:pt x="5502" y="30612"/>
                </a:lnTo>
                <a:lnTo>
                  <a:pt x="5368" y="28683"/>
                </a:lnTo>
                <a:lnTo>
                  <a:pt x="5046" y="24826"/>
                </a:lnTo>
                <a:lnTo>
                  <a:pt x="4627" y="20959"/>
                </a:lnTo>
                <a:lnTo>
                  <a:pt x="4100" y="17101"/>
                </a:lnTo>
                <a:lnTo>
                  <a:pt x="3466" y="13261"/>
                </a:lnTo>
                <a:lnTo>
                  <a:pt x="2716" y="9448"/>
                </a:lnTo>
                <a:lnTo>
                  <a:pt x="1823" y="5671"/>
                </a:lnTo>
                <a:lnTo>
                  <a:pt x="796" y="1929"/>
                </a:lnTo>
                <a:lnTo>
                  <a:pt x="215" y="81"/>
                </a:lnTo>
                <a:lnTo>
                  <a:pt x="197" y="36"/>
                </a:lnTo>
                <a:lnTo>
                  <a:pt x="126"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2"/>
          <p:cNvSpPr/>
          <p:nvPr/>
        </p:nvSpPr>
        <p:spPr>
          <a:xfrm>
            <a:off x="7890726" y="803234"/>
            <a:ext cx="232723" cy="476175"/>
          </a:xfrm>
          <a:custGeom>
            <a:rect b="b" l="l" r="r" t="t"/>
            <a:pathLst>
              <a:path extrusionOk="0" h="14601" w="7136">
                <a:moveTo>
                  <a:pt x="7029" y="0"/>
                </a:moveTo>
                <a:lnTo>
                  <a:pt x="6993" y="45"/>
                </a:lnTo>
                <a:lnTo>
                  <a:pt x="5395" y="3903"/>
                </a:lnTo>
                <a:lnTo>
                  <a:pt x="3778" y="7751"/>
                </a:lnTo>
                <a:lnTo>
                  <a:pt x="3448" y="8555"/>
                </a:lnTo>
                <a:lnTo>
                  <a:pt x="2742" y="10404"/>
                </a:lnTo>
                <a:lnTo>
                  <a:pt x="2108" y="11788"/>
                </a:lnTo>
                <a:lnTo>
                  <a:pt x="1626" y="12663"/>
                </a:lnTo>
                <a:lnTo>
                  <a:pt x="1064" y="13431"/>
                </a:lnTo>
                <a:lnTo>
                  <a:pt x="590" y="13931"/>
                </a:lnTo>
                <a:lnTo>
                  <a:pt x="251" y="14217"/>
                </a:lnTo>
                <a:lnTo>
                  <a:pt x="63" y="14342"/>
                </a:lnTo>
                <a:lnTo>
                  <a:pt x="19" y="14386"/>
                </a:lnTo>
                <a:lnTo>
                  <a:pt x="1" y="14485"/>
                </a:lnTo>
                <a:lnTo>
                  <a:pt x="54" y="14574"/>
                </a:lnTo>
                <a:lnTo>
                  <a:pt x="144" y="14601"/>
                </a:lnTo>
                <a:lnTo>
                  <a:pt x="206" y="14583"/>
                </a:lnTo>
                <a:lnTo>
                  <a:pt x="563" y="14333"/>
                </a:lnTo>
                <a:lnTo>
                  <a:pt x="1189" y="13743"/>
                </a:lnTo>
                <a:lnTo>
                  <a:pt x="1733" y="13038"/>
                </a:lnTo>
                <a:lnTo>
                  <a:pt x="2207" y="12252"/>
                </a:lnTo>
                <a:lnTo>
                  <a:pt x="2832" y="11002"/>
                </a:lnTo>
                <a:lnTo>
                  <a:pt x="3528" y="9305"/>
                </a:lnTo>
                <a:lnTo>
                  <a:pt x="3868" y="8537"/>
                </a:lnTo>
                <a:lnTo>
                  <a:pt x="4323" y="7501"/>
                </a:lnTo>
                <a:lnTo>
                  <a:pt x="5207" y="5412"/>
                </a:lnTo>
                <a:lnTo>
                  <a:pt x="6029" y="3304"/>
                </a:lnTo>
                <a:lnTo>
                  <a:pt x="6788" y="1170"/>
                </a:lnTo>
                <a:lnTo>
                  <a:pt x="7136" y="90"/>
                </a:lnTo>
                <a:lnTo>
                  <a:pt x="7136" y="54"/>
                </a:lnTo>
                <a:lnTo>
                  <a:pt x="7109" y="9"/>
                </a:lnTo>
                <a:lnTo>
                  <a:pt x="7029"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2"/>
          <p:cNvSpPr/>
          <p:nvPr/>
        </p:nvSpPr>
        <p:spPr>
          <a:xfrm>
            <a:off x="7374112" y="768274"/>
            <a:ext cx="53615" cy="811105"/>
          </a:xfrm>
          <a:custGeom>
            <a:rect b="b" l="l" r="r" t="t"/>
            <a:pathLst>
              <a:path extrusionOk="0" h="24871" w="1644">
                <a:moveTo>
                  <a:pt x="98" y="1"/>
                </a:moveTo>
                <a:lnTo>
                  <a:pt x="36" y="10"/>
                </a:lnTo>
                <a:lnTo>
                  <a:pt x="0" y="54"/>
                </a:lnTo>
                <a:lnTo>
                  <a:pt x="0" y="90"/>
                </a:lnTo>
                <a:lnTo>
                  <a:pt x="268" y="3180"/>
                </a:lnTo>
                <a:lnTo>
                  <a:pt x="715" y="9368"/>
                </a:lnTo>
                <a:lnTo>
                  <a:pt x="1045" y="15548"/>
                </a:lnTo>
                <a:lnTo>
                  <a:pt x="1304" y="21736"/>
                </a:lnTo>
                <a:lnTo>
                  <a:pt x="1402" y="24844"/>
                </a:lnTo>
                <a:lnTo>
                  <a:pt x="1402" y="24871"/>
                </a:lnTo>
                <a:lnTo>
                  <a:pt x="1447" y="24871"/>
                </a:lnTo>
                <a:lnTo>
                  <a:pt x="1447" y="24844"/>
                </a:lnTo>
                <a:lnTo>
                  <a:pt x="1536" y="23299"/>
                </a:lnTo>
                <a:lnTo>
                  <a:pt x="1634" y="20200"/>
                </a:lnTo>
                <a:lnTo>
                  <a:pt x="1643" y="17093"/>
                </a:lnTo>
                <a:lnTo>
                  <a:pt x="1563" y="13976"/>
                </a:lnTo>
                <a:lnTo>
                  <a:pt x="1393" y="10859"/>
                </a:lnTo>
                <a:lnTo>
                  <a:pt x="1143" y="7761"/>
                </a:lnTo>
                <a:lnTo>
                  <a:pt x="813" y="4662"/>
                </a:lnTo>
                <a:lnTo>
                  <a:pt x="402" y="1590"/>
                </a:lnTo>
                <a:lnTo>
                  <a:pt x="161" y="63"/>
                </a:lnTo>
                <a:lnTo>
                  <a:pt x="152" y="36"/>
                </a:lnTo>
                <a:lnTo>
                  <a:pt x="98"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2"/>
          <p:cNvSpPr/>
          <p:nvPr/>
        </p:nvSpPr>
        <p:spPr>
          <a:xfrm>
            <a:off x="7275948" y="1383345"/>
            <a:ext cx="46342" cy="652674"/>
          </a:xfrm>
          <a:custGeom>
            <a:rect b="b" l="l" r="r" t="t"/>
            <a:pathLst>
              <a:path extrusionOk="0" h="20013" w="1421">
                <a:moveTo>
                  <a:pt x="108" y="1"/>
                </a:moveTo>
                <a:lnTo>
                  <a:pt x="45" y="10"/>
                </a:lnTo>
                <a:lnTo>
                  <a:pt x="1" y="45"/>
                </a:lnTo>
                <a:lnTo>
                  <a:pt x="1" y="81"/>
                </a:lnTo>
                <a:lnTo>
                  <a:pt x="304" y="2564"/>
                </a:lnTo>
                <a:lnTo>
                  <a:pt x="795" y="7529"/>
                </a:lnTo>
                <a:lnTo>
                  <a:pt x="1046" y="11252"/>
                </a:lnTo>
                <a:lnTo>
                  <a:pt x="1162" y="13735"/>
                </a:lnTo>
                <a:lnTo>
                  <a:pt x="1224" y="16235"/>
                </a:lnTo>
                <a:lnTo>
                  <a:pt x="1224" y="18727"/>
                </a:lnTo>
                <a:lnTo>
                  <a:pt x="1197" y="19977"/>
                </a:lnTo>
                <a:lnTo>
                  <a:pt x="1206" y="20013"/>
                </a:lnTo>
                <a:lnTo>
                  <a:pt x="1269" y="20013"/>
                </a:lnTo>
                <a:lnTo>
                  <a:pt x="1278" y="19977"/>
                </a:lnTo>
                <a:lnTo>
                  <a:pt x="1340" y="18727"/>
                </a:lnTo>
                <a:lnTo>
                  <a:pt x="1412" y="16235"/>
                </a:lnTo>
                <a:lnTo>
                  <a:pt x="1421" y="13735"/>
                </a:lnTo>
                <a:lnTo>
                  <a:pt x="1367" y="11235"/>
                </a:lnTo>
                <a:lnTo>
                  <a:pt x="1242" y="8734"/>
                </a:lnTo>
                <a:lnTo>
                  <a:pt x="1046" y="6243"/>
                </a:lnTo>
                <a:lnTo>
                  <a:pt x="760" y="3760"/>
                </a:lnTo>
                <a:lnTo>
                  <a:pt x="394" y="1287"/>
                </a:lnTo>
                <a:lnTo>
                  <a:pt x="170" y="54"/>
                </a:lnTo>
                <a:lnTo>
                  <a:pt x="161" y="27"/>
                </a:lnTo>
                <a:lnTo>
                  <a:pt x="108"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2"/>
          <p:cNvSpPr/>
          <p:nvPr/>
        </p:nvSpPr>
        <p:spPr>
          <a:xfrm>
            <a:off x="7533098" y="1413055"/>
            <a:ext cx="50125" cy="361738"/>
          </a:xfrm>
          <a:custGeom>
            <a:rect b="b" l="l" r="r" t="t"/>
            <a:pathLst>
              <a:path extrusionOk="0" h="11092" w="1537">
                <a:moveTo>
                  <a:pt x="126" y="1"/>
                </a:moveTo>
                <a:lnTo>
                  <a:pt x="54" y="9"/>
                </a:lnTo>
                <a:lnTo>
                  <a:pt x="10" y="54"/>
                </a:lnTo>
                <a:lnTo>
                  <a:pt x="1" y="99"/>
                </a:lnTo>
                <a:lnTo>
                  <a:pt x="135" y="1465"/>
                </a:lnTo>
                <a:lnTo>
                  <a:pt x="438" y="4198"/>
                </a:lnTo>
                <a:lnTo>
                  <a:pt x="965" y="8288"/>
                </a:lnTo>
                <a:lnTo>
                  <a:pt x="1340" y="11020"/>
                </a:lnTo>
                <a:lnTo>
                  <a:pt x="1349" y="11056"/>
                </a:lnTo>
                <a:lnTo>
                  <a:pt x="1412" y="11092"/>
                </a:lnTo>
                <a:lnTo>
                  <a:pt x="1483" y="11083"/>
                </a:lnTo>
                <a:lnTo>
                  <a:pt x="1537" y="11029"/>
                </a:lnTo>
                <a:lnTo>
                  <a:pt x="1537" y="10993"/>
                </a:lnTo>
                <a:lnTo>
                  <a:pt x="1242" y="8252"/>
                </a:lnTo>
                <a:lnTo>
                  <a:pt x="769" y="4162"/>
                </a:lnTo>
                <a:lnTo>
                  <a:pt x="403" y="1429"/>
                </a:lnTo>
                <a:lnTo>
                  <a:pt x="197" y="72"/>
                </a:lnTo>
                <a:lnTo>
                  <a:pt x="188" y="36"/>
                </a:lnTo>
                <a:lnTo>
                  <a:pt x="126"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2"/>
          <p:cNvSpPr/>
          <p:nvPr/>
        </p:nvSpPr>
        <p:spPr>
          <a:xfrm>
            <a:off x="8025286" y="1675456"/>
            <a:ext cx="324462" cy="416788"/>
          </a:xfrm>
          <a:custGeom>
            <a:rect b="b" l="l" r="r" t="t"/>
            <a:pathLst>
              <a:path extrusionOk="0" h="12780" w="9949">
                <a:moveTo>
                  <a:pt x="9859" y="0"/>
                </a:moveTo>
                <a:lnTo>
                  <a:pt x="9779" y="9"/>
                </a:lnTo>
                <a:lnTo>
                  <a:pt x="9752" y="45"/>
                </a:lnTo>
                <a:lnTo>
                  <a:pt x="8591" y="1679"/>
                </a:lnTo>
                <a:lnTo>
                  <a:pt x="6198" y="4876"/>
                </a:lnTo>
                <a:lnTo>
                  <a:pt x="2510" y="9591"/>
                </a:lnTo>
                <a:lnTo>
                  <a:pt x="9" y="12708"/>
                </a:lnTo>
                <a:lnTo>
                  <a:pt x="1" y="12734"/>
                </a:lnTo>
                <a:lnTo>
                  <a:pt x="36" y="12779"/>
                </a:lnTo>
                <a:lnTo>
                  <a:pt x="63" y="12761"/>
                </a:lnTo>
                <a:lnTo>
                  <a:pt x="760" y="12029"/>
                </a:lnTo>
                <a:lnTo>
                  <a:pt x="2099" y="10547"/>
                </a:lnTo>
                <a:lnTo>
                  <a:pt x="3403" y="9029"/>
                </a:lnTo>
                <a:lnTo>
                  <a:pt x="4662" y="7466"/>
                </a:lnTo>
                <a:lnTo>
                  <a:pt x="6493" y="5082"/>
                </a:lnTo>
                <a:lnTo>
                  <a:pt x="8814" y="1813"/>
                </a:lnTo>
                <a:lnTo>
                  <a:pt x="9931" y="152"/>
                </a:lnTo>
                <a:lnTo>
                  <a:pt x="9948" y="108"/>
                </a:lnTo>
                <a:lnTo>
                  <a:pt x="9931" y="36"/>
                </a:lnTo>
                <a:lnTo>
                  <a:pt x="9859"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2"/>
          <p:cNvSpPr/>
          <p:nvPr/>
        </p:nvSpPr>
        <p:spPr>
          <a:xfrm>
            <a:off x="8175271" y="1453821"/>
            <a:ext cx="292436" cy="356487"/>
          </a:xfrm>
          <a:custGeom>
            <a:rect b="b" l="l" r="r" t="t"/>
            <a:pathLst>
              <a:path extrusionOk="0" h="10931" w="8967">
                <a:moveTo>
                  <a:pt x="8895" y="1"/>
                </a:moveTo>
                <a:lnTo>
                  <a:pt x="8859" y="28"/>
                </a:lnTo>
                <a:lnTo>
                  <a:pt x="8368" y="751"/>
                </a:lnTo>
                <a:lnTo>
                  <a:pt x="7359" y="2180"/>
                </a:lnTo>
                <a:lnTo>
                  <a:pt x="5787" y="4269"/>
                </a:lnTo>
                <a:lnTo>
                  <a:pt x="3572" y="6975"/>
                </a:lnTo>
                <a:lnTo>
                  <a:pt x="1242" y="9565"/>
                </a:lnTo>
                <a:lnTo>
                  <a:pt x="18" y="10815"/>
                </a:lnTo>
                <a:lnTo>
                  <a:pt x="0" y="10860"/>
                </a:lnTo>
                <a:lnTo>
                  <a:pt x="63" y="10931"/>
                </a:lnTo>
                <a:lnTo>
                  <a:pt x="108" y="10904"/>
                </a:lnTo>
                <a:lnTo>
                  <a:pt x="751" y="10297"/>
                </a:lnTo>
                <a:lnTo>
                  <a:pt x="1992" y="9047"/>
                </a:lnTo>
                <a:lnTo>
                  <a:pt x="3180" y="7770"/>
                </a:lnTo>
                <a:lnTo>
                  <a:pt x="4331" y="6457"/>
                </a:lnTo>
                <a:lnTo>
                  <a:pt x="5430" y="5109"/>
                </a:lnTo>
                <a:lnTo>
                  <a:pt x="6493" y="3716"/>
                </a:lnTo>
                <a:lnTo>
                  <a:pt x="7511" y="2296"/>
                </a:lnTo>
                <a:lnTo>
                  <a:pt x="8484" y="831"/>
                </a:lnTo>
                <a:lnTo>
                  <a:pt x="8957" y="90"/>
                </a:lnTo>
                <a:lnTo>
                  <a:pt x="8966" y="45"/>
                </a:lnTo>
                <a:lnTo>
                  <a:pt x="8895"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2"/>
          <p:cNvSpPr/>
          <p:nvPr/>
        </p:nvSpPr>
        <p:spPr>
          <a:xfrm>
            <a:off x="8600472" y="917084"/>
            <a:ext cx="303785" cy="461630"/>
          </a:xfrm>
          <a:custGeom>
            <a:rect b="b" l="l" r="r" t="t"/>
            <a:pathLst>
              <a:path extrusionOk="0" h="14155" w="9315">
                <a:moveTo>
                  <a:pt x="9234" y="1"/>
                </a:moveTo>
                <a:lnTo>
                  <a:pt x="9198" y="37"/>
                </a:lnTo>
                <a:lnTo>
                  <a:pt x="6876" y="3537"/>
                </a:lnTo>
                <a:lnTo>
                  <a:pt x="4581" y="7055"/>
                </a:lnTo>
                <a:lnTo>
                  <a:pt x="3403" y="8770"/>
                </a:lnTo>
                <a:lnTo>
                  <a:pt x="1581" y="11378"/>
                </a:lnTo>
                <a:lnTo>
                  <a:pt x="741" y="12717"/>
                </a:lnTo>
                <a:lnTo>
                  <a:pt x="232" y="13619"/>
                </a:lnTo>
                <a:lnTo>
                  <a:pt x="0" y="14083"/>
                </a:lnTo>
                <a:lnTo>
                  <a:pt x="0" y="14119"/>
                </a:lnTo>
                <a:lnTo>
                  <a:pt x="45" y="14155"/>
                </a:lnTo>
                <a:lnTo>
                  <a:pt x="81" y="14137"/>
                </a:lnTo>
                <a:lnTo>
                  <a:pt x="420" y="13771"/>
                </a:lnTo>
                <a:lnTo>
                  <a:pt x="1063" y="13003"/>
                </a:lnTo>
                <a:lnTo>
                  <a:pt x="1974" y="11788"/>
                </a:lnTo>
                <a:lnTo>
                  <a:pt x="3661" y="9208"/>
                </a:lnTo>
                <a:lnTo>
                  <a:pt x="4733" y="7520"/>
                </a:lnTo>
                <a:lnTo>
                  <a:pt x="5921" y="5689"/>
                </a:lnTo>
                <a:lnTo>
                  <a:pt x="7653" y="2921"/>
                </a:lnTo>
                <a:lnTo>
                  <a:pt x="8760" y="1046"/>
                </a:lnTo>
                <a:lnTo>
                  <a:pt x="9305" y="99"/>
                </a:lnTo>
                <a:lnTo>
                  <a:pt x="9314" y="45"/>
                </a:lnTo>
                <a:lnTo>
                  <a:pt x="9234" y="1"/>
                </a:lnTo>
                <a:close/>
              </a:path>
            </a:pathLst>
          </a:custGeom>
          <a:solidFill>
            <a:srgbClr val="8D38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2"/>
          <p:cNvSpPr/>
          <p:nvPr/>
        </p:nvSpPr>
        <p:spPr>
          <a:xfrm>
            <a:off x="8503483" y="1169310"/>
            <a:ext cx="171868" cy="219026"/>
          </a:xfrm>
          <a:custGeom>
            <a:rect b="b" l="l" r="r" t="t"/>
            <a:pathLst>
              <a:path extrusionOk="0" h="6716" w="5270">
                <a:moveTo>
                  <a:pt x="5198" y="0"/>
                </a:moveTo>
                <a:lnTo>
                  <a:pt x="5153" y="27"/>
                </a:lnTo>
                <a:lnTo>
                  <a:pt x="4474" y="822"/>
                </a:lnTo>
                <a:lnTo>
                  <a:pt x="3162" y="2447"/>
                </a:lnTo>
                <a:lnTo>
                  <a:pt x="1260" y="4929"/>
                </a:lnTo>
                <a:lnTo>
                  <a:pt x="9" y="6608"/>
                </a:lnTo>
                <a:lnTo>
                  <a:pt x="1" y="6653"/>
                </a:lnTo>
                <a:lnTo>
                  <a:pt x="72" y="6715"/>
                </a:lnTo>
                <a:lnTo>
                  <a:pt x="108" y="6689"/>
                </a:lnTo>
                <a:lnTo>
                  <a:pt x="1438" y="5072"/>
                </a:lnTo>
                <a:lnTo>
                  <a:pt x="3394" y="2626"/>
                </a:lnTo>
                <a:lnTo>
                  <a:pt x="4653" y="956"/>
                </a:lnTo>
                <a:lnTo>
                  <a:pt x="5251" y="107"/>
                </a:lnTo>
                <a:lnTo>
                  <a:pt x="5269" y="63"/>
                </a:lnTo>
                <a:lnTo>
                  <a:pt x="5198"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2"/>
          <p:cNvSpPr/>
          <p:nvPr/>
        </p:nvSpPr>
        <p:spPr>
          <a:xfrm>
            <a:off x="8366608" y="987854"/>
            <a:ext cx="49538" cy="411537"/>
          </a:xfrm>
          <a:custGeom>
            <a:rect b="b" l="l" r="r" t="t"/>
            <a:pathLst>
              <a:path extrusionOk="0" h="12619" w="1519">
                <a:moveTo>
                  <a:pt x="1402" y="1"/>
                </a:moveTo>
                <a:lnTo>
                  <a:pt x="1349" y="28"/>
                </a:lnTo>
                <a:lnTo>
                  <a:pt x="1331" y="63"/>
                </a:lnTo>
                <a:lnTo>
                  <a:pt x="1063" y="1608"/>
                </a:lnTo>
                <a:lnTo>
                  <a:pt x="572" y="4725"/>
                </a:lnTo>
                <a:lnTo>
                  <a:pt x="286" y="7091"/>
                </a:lnTo>
                <a:lnTo>
                  <a:pt x="143" y="8672"/>
                </a:lnTo>
                <a:lnTo>
                  <a:pt x="45" y="10243"/>
                </a:lnTo>
                <a:lnTo>
                  <a:pt x="0" y="11815"/>
                </a:lnTo>
                <a:lnTo>
                  <a:pt x="0" y="12592"/>
                </a:lnTo>
                <a:lnTo>
                  <a:pt x="18" y="12619"/>
                </a:lnTo>
                <a:lnTo>
                  <a:pt x="45" y="12601"/>
                </a:lnTo>
                <a:lnTo>
                  <a:pt x="277" y="11047"/>
                </a:lnTo>
                <a:lnTo>
                  <a:pt x="679" y="7922"/>
                </a:lnTo>
                <a:lnTo>
                  <a:pt x="1179" y="3216"/>
                </a:lnTo>
                <a:lnTo>
                  <a:pt x="1519" y="90"/>
                </a:lnTo>
                <a:lnTo>
                  <a:pt x="1519" y="54"/>
                </a:lnTo>
                <a:lnTo>
                  <a:pt x="1474" y="10"/>
                </a:lnTo>
                <a:lnTo>
                  <a:pt x="1402"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2"/>
          <p:cNvSpPr/>
          <p:nvPr/>
        </p:nvSpPr>
        <p:spPr>
          <a:xfrm>
            <a:off x="6968412" y="1569726"/>
            <a:ext cx="365227" cy="478817"/>
          </a:xfrm>
          <a:custGeom>
            <a:rect b="b" l="l" r="r" t="t"/>
            <a:pathLst>
              <a:path extrusionOk="0" h="14682" w="11199">
                <a:moveTo>
                  <a:pt x="90" y="1"/>
                </a:moveTo>
                <a:lnTo>
                  <a:pt x="19" y="28"/>
                </a:lnTo>
                <a:lnTo>
                  <a:pt x="1" y="81"/>
                </a:lnTo>
                <a:lnTo>
                  <a:pt x="19" y="108"/>
                </a:lnTo>
                <a:lnTo>
                  <a:pt x="608" y="1090"/>
                </a:lnTo>
                <a:lnTo>
                  <a:pt x="1840" y="3019"/>
                </a:lnTo>
                <a:lnTo>
                  <a:pt x="3135" y="4912"/>
                </a:lnTo>
                <a:lnTo>
                  <a:pt x="4475" y="6761"/>
                </a:lnTo>
                <a:lnTo>
                  <a:pt x="5868" y="8574"/>
                </a:lnTo>
                <a:lnTo>
                  <a:pt x="7305" y="10351"/>
                </a:lnTo>
                <a:lnTo>
                  <a:pt x="8788" y="12092"/>
                </a:lnTo>
                <a:lnTo>
                  <a:pt x="10315" y="13807"/>
                </a:lnTo>
                <a:lnTo>
                  <a:pt x="11092" y="14655"/>
                </a:lnTo>
                <a:lnTo>
                  <a:pt x="11136" y="14682"/>
                </a:lnTo>
                <a:lnTo>
                  <a:pt x="11199" y="14610"/>
                </a:lnTo>
                <a:lnTo>
                  <a:pt x="11181" y="14566"/>
                </a:lnTo>
                <a:lnTo>
                  <a:pt x="10431" y="13708"/>
                </a:lnTo>
                <a:lnTo>
                  <a:pt x="8948" y="11958"/>
                </a:lnTo>
                <a:lnTo>
                  <a:pt x="6805" y="9297"/>
                </a:lnTo>
                <a:lnTo>
                  <a:pt x="4055" y="5653"/>
                </a:lnTo>
                <a:lnTo>
                  <a:pt x="1421" y="1921"/>
                </a:lnTo>
                <a:lnTo>
                  <a:pt x="135" y="37"/>
                </a:lnTo>
                <a:lnTo>
                  <a:pt x="90"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2"/>
          <p:cNvSpPr/>
          <p:nvPr/>
        </p:nvSpPr>
        <p:spPr>
          <a:xfrm>
            <a:off x="6738625" y="1366159"/>
            <a:ext cx="336431" cy="536769"/>
          </a:xfrm>
          <a:custGeom>
            <a:rect b="b" l="l" r="r" t="t"/>
            <a:pathLst>
              <a:path extrusionOk="0" h="16459" w="10316">
                <a:moveTo>
                  <a:pt x="63" y="1"/>
                </a:moveTo>
                <a:lnTo>
                  <a:pt x="1" y="45"/>
                </a:lnTo>
                <a:lnTo>
                  <a:pt x="10" y="108"/>
                </a:lnTo>
                <a:lnTo>
                  <a:pt x="519" y="1206"/>
                </a:lnTo>
                <a:lnTo>
                  <a:pt x="1590" y="3358"/>
                </a:lnTo>
                <a:lnTo>
                  <a:pt x="2751" y="5484"/>
                </a:lnTo>
                <a:lnTo>
                  <a:pt x="3975" y="7564"/>
                </a:lnTo>
                <a:lnTo>
                  <a:pt x="5270" y="9600"/>
                </a:lnTo>
                <a:lnTo>
                  <a:pt x="6627" y="11601"/>
                </a:lnTo>
                <a:lnTo>
                  <a:pt x="8038" y="13565"/>
                </a:lnTo>
                <a:lnTo>
                  <a:pt x="9485" y="15494"/>
                </a:lnTo>
                <a:lnTo>
                  <a:pt x="10226" y="16441"/>
                </a:lnTo>
                <a:lnTo>
                  <a:pt x="10261" y="16459"/>
                </a:lnTo>
                <a:lnTo>
                  <a:pt x="10315" y="16414"/>
                </a:lnTo>
                <a:lnTo>
                  <a:pt x="10306" y="16387"/>
                </a:lnTo>
                <a:lnTo>
                  <a:pt x="9592" y="15405"/>
                </a:lnTo>
                <a:lnTo>
                  <a:pt x="8216" y="13431"/>
                </a:lnTo>
                <a:lnTo>
                  <a:pt x="6886" y="11422"/>
                </a:lnTo>
                <a:lnTo>
                  <a:pt x="5591" y="9395"/>
                </a:lnTo>
                <a:lnTo>
                  <a:pt x="3716" y="6314"/>
                </a:lnTo>
                <a:lnTo>
                  <a:pt x="1305" y="2144"/>
                </a:lnTo>
                <a:lnTo>
                  <a:pt x="135" y="37"/>
                </a:lnTo>
                <a:lnTo>
                  <a:pt x="117" y="10"/>
                </a:lnTo>
                <a:lnTo>
                  <a:pt x="63"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2"/>
          <p:cNvSpPr/>
          <p:nvPr/>
        </p:nvSpPr>
        <p:spPr>
          <a:xfrm>
            <a:off x="6448569" y="835260"/>
            <a:ext cx="348334" cy="482306"/>
          </a:xfrm>
          <a:custGeom>
            <a:rect b="b" l="l" r="r" t="t"/>
            <a:pathLst>
              <a:path extrusionOk="0" h="14789" w="10681">
                <a:moveTo>
                  <a:pt x="81" y="1"/>
                </a:moveTo>
                <a:lnTo>
                  <a:pt x="27" y="27"/>
                </a:lnTo>
                <a:lnTo>
                  <a:pt x="1" y="90"/>
                </a:lnTo>
                <a:lnTo>
                  <a:pt x="19" y="126"/>
                </a:lnTo>
                <a:lnTo>
                  <a:pt x="545" y="1108"/>
                </a:lnTo>
                <a:lnTo>
                  <a:pt x="1680" y="3055"/>
                </a:lnTo>
                <a:lnTo>
                  <a:pt x="2894" y="4974"/>
                </a:lnTo>
                <a:lnTo>
                  <a:pt x="4171" y="6850"/>
                </a:lnTo>
                <a:lnTo>
                  <a:pt x="5510" y="8680"/>
                </a:lnTo>
                <a:lnTo>
                  <a:pt x="6912" y="10475"/>
                </a:lnTo>
                <a:lnTo>
                  <a:pt x="8350" y="12226"/>
                </a:lnTo>
                <a:lnTo>
                  <a:pt x="9824" y="13931"/>
                </a:lnTo>
                <a:lnTo>
                  <a:pt x="10574" y="14762"/>
                </a:lnTo>
                <a:lnTo>
                  <a:pt x="10618" y="14789"/>
                </a:lnTo>
                <a:lnTo>
                  <a:pt x="10681" y="14726"/>
                </a:lnTo>
                <a:lnTo>
                  <a:pt x="10663" y="14672"/>
                </a:lnTo>
                <a:lnTo>
                  <a:pt x="9270" y="12895"/>
                </a:lnTo>
                <a:lnTo>
                  <a:pt x="6591" y="9270"/>
                </a:lnTo>
                <a:lnTo>
                  <a:pt x="2715" y="3760"/>
                </a:lnTo>
                <a:lnTo>
                  <a:pt x="161" y="36"/>
                </a:lnTo>
                <a:lnTo>
                  <a:pt x="144" y="9"/>
                </a:lnTo>
                <a:lnTo>
                  <a:pt x="81"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2"/>
          <p:cNvSpPr/>
          <p:nvPr/>
        </p:nvSpPr>
        <p:spPr>
          <a:xfrm>
            <a:off x="6328294" y="1473062"/>
            <a:ext cx="401069" cy="204741"/>
          </a:xfrm>
          <a:custGeom>
            <a:rect b="b" l="l" r="r" t="t"/>
            <a:pathLst>
              <a:path extrusionOk="0" h="6278" w="12298">
                <a:moveTo>
                  <a:pt x="90" y="0"/>
                </a:moveTo>
                <a:lnTo>
                  <a:pt x="36" y="18"/>
                </a:lnTo>
                <a:lnTo>
                  <a:pt x="1" y="63"/>
                </a:lnTo>
                <a:lnTo>
                  <a:pt x="1" y="125"/>
                </a:lnTo>
                <a:lnTo>
                  <a:pt x="18" y="152"/>
                </a:lnTo>
                <a:lnTo>
                  <a:pt x="706" y="679"/>
                </a:lnTo>
                <a:lnTo>
                  <a:pt x="2117" y="1670"/>
                </a:lnTo>
                <a:lnTo>
                  <a:pt x="3573" y="2581"/>
                </a:lnTo>
                <a:lnTo>
                  <a:pt x="5073" y="3420"/>
                </a:lnTo>
                <a:lnTo>
                  <a:pt x="6609" y="4188"/>
                </a:lnTo>
                <a:lnTo>
                  <a:pt x="8180" y="4876"/>
                </a:lnTo>
                <a:lnTo>
                  <a:pt x="9788" y="5492"/>
                </a:lnTo>
                <a:lnTo>
                  <a:pt x="11422" y="6037"/>
                </a:lnTo>
                <a:lnTo>
                  <a:pt x="12253" y="6278"/>
                </a:lnTo>
                <a:lnTo>
                  <a:pt x="12279" y="6278"/>
                </a:lnTo>
                <a:lnTo>
                  <a:pt x="12297" y="6233"/>
                </a:lnTo>
                <a:lnTo>
                  <a:pt x="12270" y="6224"/>
                </a:lnTo>
                <a:lnTo>
                  <a:pt x="11467" y="5921"/>
                </a:lnTo>
                <a:lnTo>
                  <a:pt x="9877" y="5278"/>
                </a:lnTo>
                <a:lnTo>
                  <a:pt x="8314" y="4590"/>
                </a:lnTo>
                <a:lnTo>
                  <a:pt x="6778" y="3858"/>
                </a:lnTo>
                <a:lnTo>
                  <a:pt x="5260" y="3072"/>
                </a:lnTo>
                <a:lnTo>
                  <a:pt x="3769" y="2250"/>
                </a:lnTo>
                <a:lnTo>
                  <a:pt x="1563" y="947"/>
                </a:lnTo>
                <a:lnTo>
                  <a:pt x="126" y="18"/>
                </a:lnTo>
                <a:lnTo>
                  <a:pt x="90"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2"/>
          <p:cNvSpPr/>
          <p:nvPr/>
        </p:nvSpPr>
        <p:spPr>
          <a:xfrm>
            <a:off x="5935151" y="1064167"/>
            <a:ext cx="216971" cy="247855"/>
          </a:xfrm>
          <a:custGeom>
            <a:rect b="b" l="l" r="r" t="t"/>
            <a:pathLst>
              <a:path extrusionOk="0" h="7600" w="6653">
                <a:moveTo>
                  <a:pt x="81" y="0"/>
                </a:moveTo>
                <a:lnTo>
                  <a:pt x="0" y="63"/>
                </a:lnTo>
                <a:lnTo>
                  <a:pt x="18" y="108"/>
                </a:lnTo>
                <a:lnTo>
                  <a:pt x="741" y="1126"/>
                </a:lnTo>
                <a:lnTo>
                  <a:pt x="2286" y="3072"/>
                </a:lnTo>
                <a:lnTo>
                  <a:pt x="3938" y="4930"/>
                </a:lnTo>
                <a:lnTo>
                  <a:pt x="5671" y="6716"/>
                </a:lnTo>
                <a:lnTo>
                  <a:pt x="6573" y="7582"/>
                </a:lnTo>
                <a:lnTo>
                  <a:pt x="6608" y="7600"/>
                </a:lnTo>
                <a:lnTo>
                  <a:pt x="6653" y="7555"/>
                </a:lnTo>
                <a:lnTo>
                  <a:pt x="6635" y="7519"/>
                </a:lnTo>
                <a:lnTo>
                  <a:pt x="5787" y="6609"/>
                </a:lnTo>
                <a:lnTo>
                  <a:pt x="4135" y="4760"/>
                </a:lnTo>
                <a:lnTo>
                  <a:pt x="1715" y="1929"/>
                </a:lnTo>
                <a:lnTo>
                  <a:pt x="125" y="27"/>
                </a:lnTo>
                <a:lnTo>
                  <a:pt x="81"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2"/>
          <p:cNvSpPr/>
          <p:nvPr/>
        </p:nvSpPr>
        <p:spPr>
          <a:xfrm>
            <a:off x="7342641" y="2661853"/>
            <a:ext cx="47516" cy="794767"/>
          </a:xfrm>
          <a:custGeom>
            <a:rect b="b" l="l" r="r" t="t"/>
            <a:pathLst>
              <a:path extrusionOk="0" h="24370" w="1457">
                <a:moveTo>
                  <a:pt x="81" y="0"/>
                </a:moveTo>
                <a:lnTo>
                  <a:pt x="10" y="63"/>
                </a:lnTo>
                <a:lnTo>
                  <a:pt x="1" y="125"/>
                </a:lnTo>
                <a:lnTo>
                  <a:pt x="19" y="1634"/>
                </a:lnTo>
                <a:lnTo>
                  <a:pt x="81" y="4662"/>
                </a:lnTo>
                <a:lnTo>
                  <a:pt x="260" y="9216"/>
                </a:lnTo>
                <a:lnTo>
                  <a:pt x="635" y="15288"/>
                </a:lnTo>
                <a:lnTo>
                  <a:pt x="1117" y="21343"/>
                </a:lnTo>
                <a:lnTo>
                  <a:pt x="1394" y="24343"/>
                </a:lnTo>
                <a:lnTo>
                  <a:pt x="1403" y="24370"/>
                </a:lnTo>
                <a:lnTo>
                  <a:pt x="1438" y="24370"/>
                </a:lnTo>
                <a:lnTo>
                  <a:pt x="1447" y="24343"/>
                </a:lnTo>
                <a:lnTo>
                  <a:pt x="1456" y="21334"/>
                </a:lnTo>
                <a:lnTo>
                  <a:pt x="1349" y="15261"/>
                </a:lnTo>
                <a:lnTo>
                  <a:pt x="1162" y="10698"/>
                </a:lnTo>
                <a:lnTo>
                  <a:pt x="974" y="7662"/>
                </a:lnTo>
                <a:lnTo>
                  <a:pt x="742" y="4635"/>
                </a:lnTo>
                <a:lnTo>
                  <a:pt x="447" y="1625"/>
                </a:lnTo>
                <a:lnTo>
                  <a:pt x="277" y="125"/>
                </a:lnTo>
                <a:lnTo>
                  <a:pt x="260" y="72"/>
                </a:lnTo>
                <a:lnTo>
                  <a:pt x="179"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2"/>
          <p:cNvSpPr/>
          <p:nvPr/>
        </p:nvSpPr>
        <p:spPr>
          <a:xfrm>
            <a:off x="7346424" y="2304225"/>
            <a:ext cx="40244" cy="275804"/>
          </a:xfrm>
          <a:custGeom>
            <a:rect b="b" l="l" r="r" t="t"/>
            <a:pathLst>
              <a:path extrusionOk="0" h="8457" w="1234">
                <a:moveTo>
                  <a:pt x="108" y="0"/>
                </a:moveTo>
                <a:lnTo>
                  <a:pt x="45" y="9"/>
                </a:lnTo>
                <a:lnTo>
                  <a:pt x="10" y="45"/>
                </a:lnTo>
                <a:lnTo>
                  <a:pt x="1" y="81"/>
                </a:lnTo>
                <a:lnTo>
                  <a:pt x="72" y="1134"/>
                </a:lnTo>
                <a:lnTo>
                  <a:pt x="304" y="3224"/>
                </a:lnTo>
                <a:lnTo>
                  <a:pt x="760" y="6340"/>
                </a:lnTo>
                <a:lnTo>
                  <a:pt x="1108" y="8421"/>
                </a:lnTo>
                <a:lnTo>
                  <a:pt x="1135" y="8457"/>
                </a:lnTo>
                <a:lnTo>
                  <a:pt x="1224" y="8448"/>
                </a:lnTo>
                <a:lnTo>
                  <a:pt x="1233" y="8403"/>
                </a:lnTo>
                <a:lnTo>
                  <a:pt x="992" y="6314"/>
                </a:lnTo>
                <a:lnTo>
                  <a:pt x="626" y="3179"/>
                </a:lnTo>
                <a:lnTo>
                  <a:pt x="340" y="1099"/>
                </a:lnTo>
                <a:lnTo>
                  <a:pt x="170" y="63"/>
                </a:lnTo>
                <a:lnTo>
                  <a:pt x="161" y="27"/>
                </a:lnTo>
                <a:lnTo>
                  <a:pt x="108"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2"/>
          <p:cNvSpPr/>
          <p:nvPr/>
        </p:nvSpPr>
        <p:spPr>
          <a:xfrm>
            <a:off x="7824914" y="3246921"/>
            <a:ext cx="58572" cy="622083"/>
          </a:xfrm>
          <a:custGeom>
            <a:rect b="b" l="l" r="r" t="t"/>
            <a:pathLst>
              <a:path extrusionOk="0" h="19075" w="1796">
                <a:moveTo>
                  <a:pt x="54" y="0"/>
                </a:moveTo>
                <a:lnTo>
                  <a:pt x="1" y="54"/>
                </a:lnTo>
                <a:lnTo>
                  <a:pt x="1" y="99"/>
                </a:lnTo>
                <a:lnTo>
                  <a:pt x="126" y="2474"/>
                </a:lnTo>
                <a:lnTo>
                  <a:pt x="465" y="7216"/>
                </a:lnTo>
                <a:lnTo>
                  <a:pt x="894" y="11949"/>
                </a:lnTo>
                <a:lnTo>
                  <a:pt x="1412" y="16673"/>
                </a:lnTo>
                <a:lnTo>
                  <a:pt x="1688" y="19039"/>
                </a:lnTo>
                <a:lnTo>
                  <a:pt x="1706" y="19075"/>
                </a:lnTo>
                <a:lnTo>
                  <a:pt x="1787" y="19075"/>
                </a:lnTo>
                <a:lnTo>
                  <a:pt x="1796" y="19039"/>
                </a:lnTo>
                <a:lnTo>
                  <a:pt x="1671" y="16664"/>
                </a:lnTo>
                <a:lnTo>
                  <a:pt x="1358" y="11922"/>
                </a:lnTo>
                <a:lnTo>
                  <a:pt x="974" y="7180"/>
                </a:lnTo>
                <a:lnTo>
                  <a:pt x="501" y="2456"/>
                </a:lnTo>
                <a:lnTo>
                  <a:pt x="215" y="99"/>
                </a:lnTo>
                <a:lnTo>
                  <a:pt x="197" y="54"/>
                </a:lnTo>
                <a:lnTo>
                  <a:pt x="135"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2"/>
          <p:cNvSpPr/>
          <p:nvPr/>
        </p:nvSpPr>
        <p:spPr>
          <a:xfrm>
            <a:off x="7983639" y="2563396"/>
            <a:ext cx="107491" cy="1219120"/>
          </a:xfrm>
          <a:custGeom>
            <a:rect b="b" l="l" r="r" t="t"/>
            <a:pathLst>
              <a:path extrusionOk="0" h="37382" w="3296">
                <a:moveTo>
                  <a:pt x="99" y="1"/>
                </a:moveTo>
                <a:lnTo>
                  <a:pt x="36" y="19"/>
                </a:lnTo>
                <a:lnTo>
                  <a:pt x="1" y="72"/>
                </a:lnTo>
                <a:lnTo>
                  <a:pt x="1" y="108"/>
                </a:lnTo>
                <a:lnTo>
                  <a:pt x="179" y="1305"/>
                </a:lnTo>
                <a:lnTo>
                  <a:pt x="492" y="3698"/>
                </a:lnTo>
                <a:lnTo>
                  <a:pt x="876" y="7297"/>
                </a:lnTo>
                <a:lnTo>
                  <a:pt x="1242" y="12101"/>
                </a:lnTo>
                <a:lnTo>
                  <a:pt x="1483" y="16914"/>
                </a:lnTo>
                <a:lnTo>
                  <a:pt x="1563" y="19334"/>
                </a:lnTo>
                <a:lnTo>
                  <a:pt x="1644" y="21602"/>
                </a:lnTo>
                <a:lnTo>
                  <a:pt x="1858" y="26121"/>
                </a:lnTo>
                <a:lnTo>
                  <a:pt x="2117" y="29505"/>
                </a:lnTo>
                <a:lnTo>
                  <a:pt x="2349" y="31756"/>
                </a:lnTo>
                <a:lnTo>
                  <a:pt x="2644" y="33997"/>
                </a:lnTo>
                <a:lnTo>
                  <a:pt x="3001" y="36238"/>
                </a:lnTo>
                <a:lnTo>
                  <a:pt x="3215" y="37346"/>
                </a:lnTo>
                <a:lnTo>
                  <a:pt x="3233" y="37382"/>
                </a:lnTo>
                <a:lnTo>
                  <a:pt x="3296" y="37364"/>
                </a:lnTo>
                <a:lnTo>
                  <a:pt x="3296" y="37328"/>
                </a:lnTo>
                <a:lnTo>
                  <a:pt x="3126" y="36176"/>
                </a:lnTo>
                <a:lnTo>
                  <a:pt x="2840" y="33854"/>
                </a:lnTo>
                <a:lnTo>
                  <a:pt x="2635" y="31523"/>
                </a:lnTo>
                <a:lnTo>
                  <a:pt x="2483" y="29193"/>
                </a:lnTo>
                <a:lnTo>
                  <a:pt x="2331" y="25674"/>
                </a:lnTo>
                <a:lnTo>
                  <a:pt x="2215" y="20977"/>
                </a:lnTo>
                <a:lnTo>
                  <a:pt x="2099" y="16280"/>
                </a:lnTo>
                <a:lnTo>
                  <a:pt x="1947" y="12762"/>
                </a:lnTo>
                <a:lnTo>
                  <a:pt x="1787" y="10431"/>
                </a:lnTo>
                <a:lnTo>
                  <a:pt x="1572" y="8109"/>
                </a:lnTo>
                <a:lnTo>
                  <a:pt x="1286" y="5787"/>
                </a:lnTo>
                <a:lnTo>
                  <a:pt x="911" y="3483"/>
                </a:lnTo>
                <a:lnTo>
                  <a:pt x="447" y="1197"/>
                </a:lnTo>
                <a:lnTo>
                  <a:pt x="170" y="63"/>
                </a:lnTo>
                <a:lnTo>
                  <a:pt x="152" y="28"/>
                </a:lnTo>
                <a:lnTo>
                  <a:pt x="99"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2"/>
          <p:cNvSpPr/>
          <p:nvPr/>
        </p:nvSpPr>
        <p:spPr>
          <a:xfrm>
            <a:off x="7890172" y="2066871"/>
            <a:ext cx="69334" cy="434235"/>
          </a:xfrm>
          <a:custGeom>
            <a:rect b="b" l="l" r="r" t="t"/>
            <a:pathLst>
              <a:path extrusionOk="0" h="13315" w="2126">
                <a:moveTo>
                  <a:pt x="98" y="0"/>
                </a:moveTo>
                <a:lnTo>
                  <a:pt x="36" y="18"/>
                </a:lnTo>
                <a:lnTo>
                  <a:pt x="0" y="63"/>
                </a:lnTo>
                <a:lnTo>
                  <a:pt x="0" y="98"/>
                </a:lnTo>
                <a:lnTo>
                  <a:pt x="491" y="3403"/>
                </a:lnTo>
                <a:lnTo>
                  <a:pt x="1304" y="8332"/>
                </a:lnTo>
                <a:lnTo>
                  <a:pt x="1813" y="11627"/>
                </a:lnTo>
                <a:lnTo>
                  <a:pt x="2036" y="13279"/>
                </a:lnTo>
                <a:lnTo>
                  <a:pt x="2054" y="13315"/>
                </a:lnTo>
                <a:lnTo>
                  <a:pt x="2116" y="13315"/>
                </a:lnTo>
                <a:lnTo>
                  <a:pt x="2125" y="13279"/>
                </a:lnTo>
                <a:lnTo>
                  <a:pt x="1974" y="11618"/>
                </a:lnTo>
                <a:lnTo>
                  <a:pt x="1625" y="8287"/>
                </a:lnTo>
                <a:lnTo>
                  <a:pt x="1161" y="4974"/>
                </a:lnTo>
                <a:lnTo>
                  <a:pt x="714" y="2501"/>
                </a:lnTo>
                <a:lnTo>
                  <a:pt x="357" y="866"/>
                </a:lnTo>
                <a:lnTo>
                  <a:pt x="161" y="54"/>
                </a:lnTo>
                <a:lnTo>
                  <a:pt x="143" y="27"/>
                </a:lnTo>
                <a:lnTo>
                  <a:pt x="98"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2"/>
          <p:cNvSpPr/>
          <p:nvPr/>
        </p:nvSpPr>
        <p:spPr>
          <a:xfrm>
            <a:off x="7853157" y="2545655"/>
            <a:ext cx="21002" cy="498613"/>
          </a:xfrm>
          <a:custGeom>
            <a:rect b="b" l="l" r="r" t="t"/>
            <a:pathLst>
              <a:path extrusionOk="0" h="15289" w="644">
                <a:moveTo>
                  <a:pt x="108" y="0"/>
                </a:moveTo>
                <a:lnTo>
                  <a:pt x="72" y="36"/>
                </a:lnTo>
                <a:lnTo>
                  <a:pt x="63" y="63"/>
                </a:lnTo>
                <a:lnTo>
                  <a:pt x="81" y="1956"/>
                </a:lnTo>
                <a:lnTo>
                  <a:pt x="46" y="5760"/>
                </a:lnTo>
                <a:lnTo>
                  <a:pt x="1" y="9573"/>
                </a:lnTo>
                <a:lnTo>
                  <a:pt x="19" y="12422"/>
                </a:lnTo>
                <a:lnTo>
                  <a:pt x="81" y="14315"/>
                </a:lnTo>
                <a:lnTo>
                  <a:pt x="126" y="15261"/>
                </a:lnTo>
                <a:lnTo>
                  <a:pt x="135" y="15279"/>
                </a:lnTo>
                <a:lnTo>
                  <a:pt x="171" y="15288"/>
                </a:lnTo>
                <a:lnTo>
                  <a:pt x="179" y="15270"/>
                </a:lnTo>
                <a:lnTo>
                  <a:pt x="313" y="14342"/>
                </a:lnTo>
                <a:lnTo>
                  <a:pt x="501" y="12457"/>
                </a:lnTo>
                <a:lnTo>
                  <a:pt x="608" y="10555"/>
                </a:lnTo>
                <a:lnTo>
                  <a:pt x="644" y="8635"/>
                </a:lnTo>
                <a:lnTo>
                  <a:pt x="617" y="6715"/>
                </a:lnTo>
                <a:lnTo>
                  <a:pt x="546" y="4795"/>
                </a:lnTo>
                <a:lnTo>
                  <a:pt x="367" y="1938"/>
                </a:lnTo>
                <a:lnTo>
                  <a:pt x="215" y="63"/>
                </a:lnTo>
                <a:lnTo>
                  <a:pt x="206" y="36"/>
                </a:lnTo>
                <a:lnTo>
                  <a:pt x="162"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2"/>
          <p:cNvSpPr/>
          <p:nvPr/>
        </p:nvSpPr>
        <p:spPr>
          <a:xfrm>
            <a:off x="7485940" y="3909184"/>
            <a:ext cx="73411" cy="1017869"/>
          </a:xfrm>
          <a:custGeom>
            <a:rect b="b" l="l" r="r" t="t"/>
            <a:pathLst>
              <a:path extrusionOk="0" h="31211" w="2251">
                <a:moveTo>
                  <a:pt x="45" y="0"/>
                </a:moveTo>
                <a:lnTo>
                  <a:pt x="0" y="45"/>
                </a:lnTo>
                <a:lnTo>
                  <a:pt x="0" y="80"/>
                </a:lnTo>
                <a:lnTo>
                  <a:pt x="223" y="3965"/>
                </a:lnTo>
                <a:lnTo>
                  <a:pt x="759" y="11734"/>
                </a:lnTo>
                <a:lnTo>
                  <a:pt x="1331" y="19494"/>
                </a:lnTo>
                <a:lnTo>
                  <a:pt x="1876" y="27263"/>
                </a:lnTo>
                <a:lnTo>
                  <a:pt x="2117" y="31148"/>
                </a:lnTo>
                <a:lnTo>
                  <a:pt x="2134" y="31201"/>
                </a:lnTo>
                <a:lnTo>
                  <a:pt x="2215" y="31210"/>
                </a:lnTo>
                <a:lnTo>
                  <a:pt x="2251" y="31174"/>
                </a:lnTo>
                <a:lnTo>
                  <a:pt x="2251" y="31148"/>
                </a:lnTo>
                <a:lnTo>
                  <a:pt x="2108" y="27254"/>
                </a:lnTo>
                <a:lnTo>
                  <a:pt x="1750" y="19476"/>
                </a:lnTo>
                <a:lnTo>
                  <a:pt x="1402" y="13645"/>
                </a:lnTo>
                <a:lnTo>
                  <a:pt x="1116" y="9760"/>
                </a:lnTo>
                <a:lnTo>
                  <a:pt x="786" y="5885"/>
                </a:lnTo>
                <a:lnTo>
                  <a:pt x="393" y="2009"/>
                </a:lnTo>
                <a:lnTo>
                  <a:pt x="170" y="80"/>
                </a:lnTo>
                <a:lnTo>
                  <a:pt x="161" y="45"/>
                </a:lnTo>
                <a:lnTo>
                  <a:pt x="107"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2"/>
          <p:cNvSpPr/>
          <p:nvPr/>
        </p:nvSpPr>
        <p:spPr>
          <a:xfrm>
            <a:off x="7655134" y="3742012"/>
            <a:ext cx="80422" cy="833804"/>
          </a:xfrm>
          <a:custGeom>
            <a:rect b="b" l="l" r="r" t="t"/>
            <a:pathLst>
              <a:path extrusionOk="0" h="25567" w="2466">
                <a:moveTo>
                  <a:pt x="54" y="0"/>
                </a:moveTo>
                <a:lnTo>
                  <a:pt x="1" y="45"/>
                </a:lnTo>
                <a:lnTo>
                  <a:pt x="1" y="90"/>
                </a:lnTo>
                <a:lnTo>
                  <a:pt x="143" y="3260"/>
                </a:lnTo>
                <a:lnTo>
                  <a:pt x="545" y="9654"/>
                </a:lnTo>
                <a:lnTo>
                  <a:pt x="956" y="14449"/>
                </a:lnTo>
                <a:lnTo>
                  <a:pt x="1286" y="17637"/>
                </a:lnTo>
                <a:lnTo>
                  <a:pt x="1679" y="20816"/>
                </a:lnTo>
                <a:lnTo>
                  <a:pt x="2135" y="23968"/>
                </a:lnTo>
                <a:lnTo>
                  <a:pt x="2385" y="25540"/>
                </a:lnTo>
                <a:lnTo>
                  <a:pt x="2403" y="25567"/>
                </a:lnTo>
                <a:lnTo>
                  <a:pt x="2456" y="25558"/>
                </a:lnTo>
                <a:lnTo>
                  <a:pt x="2465" y="25531"/>
                </a:lnTo>
                <a:lnTo>
                  <a:pt x="2394" y="23941"/>
                </a:lnTo>
                <a:lnTo>
                  <a:pt x="2206" y="20753"/>
                </a:lnTo>
                <a:lnTo>
                  <a:pt x="1849" y="15976"/>
                </a:lnTo>
                <a:lnTo>
                  <a:pt x="1242" y="9600"/>
                </a:lnTo>
                <a:lnTo>
                  <a:pt x="554" y="3251"/>
                </a:lnTo>
                <a:lnTo>
                  <a:pt x="197" y="90"/>
                </a:lnTo>
                <a:lnTo>
                  <a:pt x="188" y="45"/>
                </a:lnTo>
                <a:lnTo>
                  <a:pt x="126"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2"/>
          <p:cNvSpPr/>
          <p:nvPr/>
        </p:nvSpPr>
        <p:spPr>
          <a:xfrm>
            <a:off x="7753852" y="3650273"/>
            <a:ext cx="62062" cy="346573"/>
          </a:xfrm>
          <a:custGeom>
            <a:rect b="b" l="l" r="r" t="t"/>
            <a:pathLst>
              <a:path extrusionOk="0" h="10627" w="1903">
                <a:moveTo>
                  <a:pt x="117" y="0"/>
                </a:moveTo>
                <a:lnTo>
                  <a:pt x="45" y="18"/>
                </a:lnTo>
                <a:lnTo>
                  <a:pt x="1" y="90"/>
                </a:lnTo>
                <a:lnTo>
                  <a:pt x="10" y="134"/>
                </a:lnTo>
                <a:lnTo>
                  <a:pt x="304" y="1429"/>
                </a:lnTo>
                <a:lnTo>
                  <a:pt x="849" y="4019"/>
                </a:lnTo>
                <a:lnTo>
                  <a:pt x="1296" y="6626"/>
                </a:lnTo>
                <a:lnTo>
                  <a:pt x="1644" y="9252"/>
                </a:lnTo>
                <a:lnTo>
                  <a:pt x="1778" y="10573"/>
                </a:lnTo>
                <a:lnTo>
                  <a:pt x="1796" y="10627"/>
                </a:lnTo>
                <a:lnTo>
                  <a:pt x="1894" y="10627"/>
                </a:lnTo>
                <a:lnTo>
                  <a:pt x="1903" y="10573"/>
                </a:lnTo>
                <a:lnTo>
                  <a:pt x="1885" y="9904"/>
                </a:lnTo>
                <a:lnTo>
                  <a:pt x="1814" y="8564"/>
                </a:lnTo>
                <a:lnTo>
                  <a:pt x="1697" y="7243"/>
                </a:lnTo>
                <a:lnTo>
                  <a:pt x="1537" y="5921"/>
                </a:lnTo>
                <a:lnTo>
                  <a:pt x="1331" y="4608"/>
                </a:lnTo>
                <a:lnTo>
                  <a:pt x="1072" y="3304"/>
                </a:lnTo>
                <a:lnTo>
                  <a:pt x="769" y="2010"/>
                </a:lnTo>
                <a:lnTo>
                  <a:pt x="412" y="724"/>
                </a:lnTo>
                <a:lnTo>
                  <a:pt x="206" y="81"/>
                </a:lnTo>
                <a:lnTo>
                  <a:pt x="188" y="36"/>
                </a:lnTo>
                <a:lnTo>
                  <a:pt x="117"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2"/>
          <p:cNvSpPr/>
          <p:nvPr/>
        </p:nvSpPr>
        <p:spPr>
          <a:xfrm>
            <a:off x="7490017" y="3334877"/>
            <a:ext cx="21002" cy="389393"/>
          </a:xfrm>
          <a:custGeom>
            <a:rect b="b" l="l" r="r" t="t"/>
            <a:pathLst>
              <a:path extrusionOk="0" h="11940" w="644">
                <a:moveTo>
                  <a:pt x="54" y="0"/>
                </a:moveTo>
                <a:lnTo>
                  <a:pt x="9" y="36"/>
                </a:lnTo>
                <a:lnTo>
                  <a:pt x="0" y="72"/>
                </a:lnTo>
                <a:lnTo>
                  <a:pt x="9" y="1554"/>
                </a:lnTo>
                <a:lnTo>
                  <a:pt x="98" y="4519"/>
                </a:lnTo>
                <a:lnTo>
                  <a:pt x="259" y="7483"/>
                </a:lnTo>
                <a:lnTo>
                  <a:pt x="474" y="10448"/>
                </a:lnTo>
                <a:lnTo>
                  <a:pt x="590" y="11922"/>
                </a:lnTo>
                <a:lnTo>
                  <a:pt x="599" y="11940"/>
                </a:lnTo>
                <a:lnTo>
                  <a:pt x="643" y="11940"/>
                </a:lnTo>
                <a:lnTo>
                  <a:pt x="643" y="11922"/>
                </a:lnTo>
                <a:lnTo>
                  <a:pt x="563" y="8957"/>
                </a:lnTo>
                <a:lnTo>
                  <a:pt x="429" y="4510"/>
                </a:lnTo>
                <a:lnTo>
                  <a:pt x="286" y="1554"/>
                </a:lnTo>
                <a:lnTo>
                  <a:pt x="170" y="72"/>
                </a:lnTo>
                <a:lnTo>
                  <a:pt x="161" y="36"/>
                </a:lnTo>
                <a:lnTo>
                  <a:pt x="116"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2"/>
          <p:cNvSpPr/>
          <p:nvPr/>
        </p:nvSpPr>
        <p:spPr>
          <a:xfrm>
            <a:off x="7924220" y="3006959"/>
            <a:ext cx="40244" cy="578676"/>
          </a:xfrm>
          <a:custGeom>
            <a:rect b="b" l="l" r="r" t="t"/>
            <a:pathLst>
              <a:path extrusionOk="0" h="17744" w="1234">
                <a:moveTo>
                  <a:pt x="10" y="0"/>
                </a:moveTo>
                <a:lnTo>
                  <a:pt x="1" y="36"/>
                </a:lnTo>
                <a:lnTo>
                  <a:pt x="90" y="2206"/>
                </a:lnTo>
                <a:lnTo>
                  <a:pt x="287" y="6537"/>
                </a:lnTo>
                <a:lnTo>
                  <a:pt x="412" y="8707"/>
                </a:lnTo>
                <a:lnTo>
                  <a:pt x="537" y="10707"/>
                </a:lnTo>
                <a:lnTo>
                  <a:pt x="653" y="12716"/>
                </a:lnTo>
                <a:lnTo>
                  <a:pt x="697" y="13288"/>
                </a:lnTo>
                <a:lnTo>
                  <a:pt x="831" y="14547"/>
                </a:lnTo>
                <a:lnTo>
                  <a:pt x="885" y="15511"/>
                </a:lnTo>
                <a:lnTo>
                  <a:pt x="867" y="16136"/>
                </a:lnTo>
                <a:lnTo>
                  <a:pt x="787" y="16744"/>
                </a:lnTo>
                <a:lnTo>
                  <a:pt x="617" y="17315"/>
                </a:lnTo>
                <a:lnTo>
                  <a:pt x="492" y="17583"/>
                </a:lnTo>
                <a:lnTo>
                  <a:pt x="474" y="17619"/>
                </a:lnTo>
                <a:lnTo>
                  <a:pt x="492" y="17690"/>
                </a:lnTo>
                <a:lnTo>
                  <a:pt x="554" y="17744"/>
                </a:lnTo>
                <a:lnTo>
                  <a:pt x="626" y="17735"/>
                </a:lnTo>
                <a:lnTo>
                  <a:pt x="653" y="17708"/>
                </a:lnTo>
                <a:lnTo>
                  <a:pt x="849" y="17440"/>
                </a:lnTo>
                <a:lnTo>
                  <a:pt x="1099" y="16896"/>
                </a:lnTo>
                <a:lnTo>
                  <a:pt x="1215" y="16324"/>
                </a:lnTo>
                <a:lnTo>
                  <a:pt x="1233" y="15717"/>
                </a:lnTo>
                <a:lnTo>
                  <a:pt x="1233" y="15377"/>
                </a:lnTo>
                <a:lnTo>
                  <a:pt x="1180" y="14127"/>
                </a:lnTo>
                <a:lnTo>
                  <a:pt x="992" y="11627"/>
                </a:lnTo>
                <a:lnTo>
                  <a:pt x="903" y="10377"/>
                </a:lnTo>
                <a:lnTo>
                  <a:pt x="724" y="7787"/>
                </a:lnTo>
                <a:lnTo>
                  <a:pt x="313" y="2617"/>
                </a:lnTo>
                <a:lnTo>
                  <a:pt x="90" y="36"/>
                </a:lnTo>
                <a:lnTo>
                  <a:pt x="72"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2"/>
          <p:cNvSpPr/>
          <p:nvPr/>
        </p:nvSpPr>
        <p:spPr>
          <a:xfrm>
            <a:off x="7745112" y="3006959"/>
            <a:ext cx="19274" cy="156410"/>
          </a:xfrm>
          <a:custGeom>
            <a:rect b="b" l="l" r="r" t="t"/>
            <a:pathLst>
              <a:path extrusionOk="0" h="4796" w="591">
                <a:moveTo>
                  <a:pt x="10" y="0"/>
                </a:moveTo>
                <a:lnTo>
                  <a:pt x="1" y="45"/>
                </a:lnTo>
                <a:lnTo>
                  <a:pt x="117" y="1223"/>
                </a:lnTo>
                <a:lnTo>
                  <a:pt x="349" y="3581"/>
                </a:lnTo>
                <a:lnTo>
                  <a:pt x="492" y="4751"/>
                </a:lnTo>
                <a:lnTo>
                  <a:pt x="510" y="4795"/>
                </a:lnTo>
                <a:lnTo>
                  <a:pt x="581" y="4795"/>
                </a:lnTo>
                <a:lnTo>
                  <a:pt x="590" y="4751"/>
                </a:lnTo>
                <a:lnTo>
                  <a:pt x="492" y="3572"/>
                </a:lnTo>
                <a:lnTo>
                  <a:pt x="233" y="1223"/>
                </a:lnTo>
                <a:lnTo>
                  <a:pt x="99" y="45"/>
                </a:lnTo>
                <a:lnTo>
                  <a:pt x="81" y="9"/>
                </a:lnTo>
                <a:lnTo>
                  <a:pt x="10"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2"/>
          <p:cNvSpPr/>
          <p:nvPr/>
        </p:nvSpPr>
        <p:spPr>
          <a:xfrm>
            <a:off x="7301582" y="3634260"/>
            <a:ext cx="37309" cy="608680"/>
          </a:xfrm>
          <a:custGeom>
            <a:rect b="b" l="l" r="r" t="t"/>
            <a:pathLst>
              <a:path extrusionOk="0" h="18664" w="1144">
                <a:moveTo>
                  <a:pt x="27" y="0"/>
                </a:moveTo>
                <a:lnTo>
                  <a:pt x="18" y="45"/>
                </a:lnTo>
                <a:lnTo>
                  <a:pt x="1" y="2367"/>
                </a:lnTo>
                <a:lnTo>
                  <a:pt x="72" y="7010"/>
                </a:lnTo>
                <a:lnTo>
                  <a:pt x="242" y="10493"/>
                </a:lnTo>
                <a:lnTo>
                  <a:pt x="393" y="12815"/>
                </a:lnTo>
                <a:lnTo>
                  <a:pt x="599" y="15128"/>
                </a:lnTo>
                <a:lnTo>
                  <a:pt x="849" y="17440"/>
                </a:lnTo>
                <a:lnTo>
                  <a:pt x="1001" y="18592"/>
                </a:lnTo>
                <a:lnTo>
                  <a:pt x="1027" y="18646"/>
                </a:lnTo>
                <a:lnTo>
                  <a:pt x="1108" y="18664"/>
                </a:lnTo>
                <a:lnTo>
                  <a:pt x="1144" y="18628"/>
                </a:lnTo>
                <a:lnTo>
                  <a:pt x="1144" y="18592"/>
                </a:lnTo>
                <a:lnTo>
                  <a:pt x="822" y="13958"/>
                </a:lnTo>
                <a:lnTo>
                  <a:pt x="402" y="7001"/>
                </a:lnTo>
                <a:lnTo>
                  <a:pt x="188" y="2367"/>
                </a:lnTo>
                <a:lnTo>
                  <a:pt x="108" y="45"/>
                </a:lnTo>
                <a:lnTo>
                  <a:pt x="99"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2"/>
          <p:cNvSpPr/>
          <p:nvPr/>
        </p:nvSpPr>
        <p:spPr>
          <a:xfrm>
            <a:off x="8041298" y="4095564"/>
            <a:ext cx="69628" cy="458988"/>
          </a:xfrm>
          <a:custGeom>
            <a:rect b="b" l="l" r="r" t="t"/>
            <a:pathLst>
              <a:path extrusionOk="0" h="14074" w="2135">
                <a:moveTo>
                  <a:pt x="10" y="0"/>
                </a:moveTo>
                <a:lnTo>
                  <a:pt x="1" y="27"/>
                </a:lnTo>
                <a:lnTo>
                  <a:pt x="170" y="1786"/>
                </a:lnTo>
                <a:lnTo>
                  <a:pt x="563" y="5305"/>
                </a:lnTo>
                <a:lnTo>
                  <a:pt x="1045" y="8814"/>
                </a:lnTo>
                <a:lnTo>
                  <a:pt x="1653" y="12297"/>
                </a:lnTo>
                <a:lnTo>
                  <a:pt x="2010" y="14029"/>
                </a:lnTo>
                <a:lnTo>
                  <a:pt x="2037" y="14074"/>
                </a:lnTo>
                <a:lnTo>
                  <a:pt x="2126" y="14047"/>
                </a:lnTo>
                <a:lnTo>
                  <a:pt x="2135" y="13993"/>
                </a:lnTo>
                <a:lnTo>
                  <a:pt x="1608" y="10502"/>
                </a:lnTo>
                <a:lnTo>
                  <a:pt x="795" y="5269"/>
                </a:lnTo>
                <a:lnTo>
                  <a:pt x="295" y="1777"/>
                </a:lnTo>
                <a:lnTo>
                  <a:pt x="63" y="27"/>
                </a:lnTo>
                <a:lnTo>
                  <a:pt x="54"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2"/>
          <p:cNvSpPr/>
          <p:nvPr/>
        </p:nvSpPr>
        <p:spPr>
          <a:xfrm>
            <a:off x="8140310" y="4173899"/>
            <a:ext cx="46929" cy="366695"/>
          </a:xfrm>
          <a:custGeom>
            <a:rect b="b" l="l" r="r" t="t"/>
            <a:pathLst>
              <a:path extrusionOk="0" h="11244" w="1439">
                <a:moveTo>
                  <a:pt x="54" y="0"/>
                </a:moveTo>
                <a:lnTo>
                  <a:pt x="10" y="18"/>
                </a:lnTo>
                <a:lnTo>
                  <a:pt x="1" y="45"/>
                </a:lnTo>
                <a:lnTo>
                  <a:pt x="215" y="1429"/>
                </a:lnTo>
                <a:lnTo>
                  <a:pt x="581" y="4215"/>
                </a:lnTo>
                <a:lnTo>
                  <a:pt x="1055" y="8403"/>
                </a:lnTo>
                <a:lnTo>
                  <a:pt x="1331" y="11199"/>
                </a:lnTo>
                <a:lnTo>
                  <a:pt x="1349" y="11243"/>
                </a:lnTo>
                <a:lnTo>
                  <a:pt x="1430" y="11243"/>
                </a:lnTo>
                <a:lnTo>
                  <a:pt x="1439" y="11199"/>
                </a:lnTo>
                <a:lnTo>
                  <a:pt x="1376" y="9788"/>
                </a:lnTo>
                <a:lnTo>
                  <a:pt x="1144" y="6984"/>
                </a:lnTo>
                <a:lnTo>
                  <a:pt x="778" y="4189"/>
                </a:lnTo>
                <a:lnTo>
                  <a:pt x="322" y="1411"/>
                </a:lnTo>
                <a:lnTo>
                  <a:pt x="63" y="27"/>
                </a:lnTo>
                <a:lnTo>
                  <a:pt x="54"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2"/>
          <p:cNvSpPr/>
          <p:nvPr/>
        </p:nvSpPr>
        <p:spPr>
          <a:xfrm>
            <a:off x="7822012" y="4002651"/>
            <a:ext cx="23611" cy="411831"/>
          </a:xfrm>
          <a:custGeom>
            <a:rect b="b" l="l" r="r" t="t"/>
            <a:pathLst>
              <a:path extrusionOk="0" h="12628" w="724">
                <a:moveTo>
                  <a:pt x="643" y="1"/>
                </a:moveTo>
                <a:lnTo>
                  <a:pt x="634" y="45"/>
                </a:lnTo>
                <a:lnTo>
                  <a:pt x="456" y="3171"/>
                </a:lnTo>
                <a:lnTo>
                  <a:pt x="179" y="7859"/>
                </a:lnTo>
                <a:lnTo>
                  <a:pt x="45" y="10984"/>
                </a:lnTo>
                <a:lnTo>
                  <a:pt x="0" y="12547"/>
                </a:lnTo>
                <a:lnTo>
                  <a:pt x="9" y="12583"/>
                </a:lnTo>
                <a:lnTo>
                  <a:pt x="54" y="12627"/>
                </a:lnTo>
                <a:lnTo>
                  <a:pt x="116" y="12627"/>
                </a:lnTo>
                <a:lnTo>
                  <a:pt x="161" y="12583"/>
                </a:lnTo>
                <a:lnTo>
                  <a:pt x="170" y="12547"/>
                </a:lnTo>
                <a:lnTo>
                  <a:pt x="322" y="10993"/>
                </a:lnTo>
                <a:lnTo>
                  <a:pt x="536" y="7868"/>
                </a:lnTo>
                <a:lnTo>
                  <a:pt x="652" y="4733"/>
                </a:lnTo>
                <a:lnTo>
                  <a:pt x="715" y="1608"/>
                </a:lnTo>
                <a:lnTo>
                  <a:pt x="724" y="45"/>
                </a:lnTo>
                <a:lnTo>
                  <a:pt x="715"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2"/>
          <p:cNvSpPr/>
          <p:nvPr/>
        </p:nvSpPr>
        <p:spPr>
          <a:xfrm>
            <a:off x="7919556" y="4168942"/>
            <a:ext cx="33526" cy="218439"/>
          </a:xfrm>
          <a:custGeom>
            <a:rect b="b" l="l" r="r" t="t"/>
            <a:pathLst>
              <a:path extrusionOk="0" h="6698" w="1028">
                <a:moveTo>
                  <a:pt x="55" y="1"/>
                </a:moveTo>
                <a:lnTo>
                  <a:pt x="1" y="9"/>
                </a:lnTo>
                <a:lnTo>
                  <a:pt x="1" y="45"/>
                </a:lnTo>
                <a:lnTo>
                  <a:pt x="278" y="1688"/>
                </a:lnTo>
                <a:lnTo>
                  <a:pt x="715" y="4992"/>
                </a:lnTo>
                <a:lnTo>
                  <a:pt x="903" y="6644"/>
                </a:lnTo>
                <a:lnTo>
                  <a:pt x="921" y="6698"/>
                </a:lnTo>
                <a:lnTo>
                  <a:pt x="1019" y="6698"/>
                </a:lnTo>
                <a:lnTo>
                  <a:pt x="1028" y="6644"/>
                </a:lnTo>
                <a:lnTo>
                  <a:pt x="974" y="5805"/>
                </a:lnTo>
                <a:lnTo>
                  <a:pt x="796" y="4144"/>
                </a:lnTo>
                <a:lnTo>
                  <a:pt x="555" y="2492"/>
                </a:lnTo>
                <a:lnTo>
                  <a:pt x="242" y="849"/>
                </a:lnTo>
                <a:lnTo>
                  <a:pt x="72" y="27"/>
                </a:lnTo>
                <a:lnTo>
                  <a:pt x="55"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2"/>
          <p:cNvSpPr/>
          <p:nvPr/>
        </p:nvSpPr>
        <p:spPr>
          <a:xfrm>
            <a:off x="7967333" y="3910325"/>
            <a:ext cx="25079" cy="196621"/>
          </a:xfrm>
          <a:custGeom>
            <a:rect b="b" l="l" r="r" t="t"/>
            <a:pathLst>
              <a:path extrusionOk="0" h="6029" w="769">
                <a:moveTo>
                  <a:pt x="18" y="1"/>
                </a:moveTo>
                <a:lnTo>
                  <a:pt x="0" y="45"/>
                </a:lnTo>
                <a:lnTo>
                  <a:pt x="18" y="796"/>
                </a:lnTo>
                <a:lnTo>
                  <a:pt x="108" y="2296"/>
                </a:lnTo>
                <a:lnTo>
                  <a:pt x="259" y="3778"/>
                </a:lnTo>
                <a:lnTo>
                  <a:pt x="501" y="5252"/>
                </a:lnTo>
                <a:lnTo>
                  <a:pt x="670" y="5984"/>
                </a:lnTo>
                <a:lnTo>
                  <a:pt x="688" y="6028"/>
                </a:lnTo>
                <a:lnTo>
                  <a:pt x="759" y="6002"/>
                </a:lnTo>
                <a:lnTo>
                  <a:pt x="768" y="5957"/>
                </a:lnTo>
                <a:lnTo>
                  <a:pt x="563" y="4484"/>
                </a:lnTo>
                <a:lnTo>
                  <a:pt x="295" y="2269"/>
                </a:lnTo>
                <a:lnTo>
                  <a:pt x="170" y="796"/>
                </a:lnTo>
                <a:lnTo>
                  <a:pt x="134" y="45"/>
                </a:lnTo>
                <a:lnTo>
                  <a:pt x="117"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2"/>
          <p:cNvSpPr/>
          <p:nvPr/>
        </p:nvSpPr>
        <p:spPr>
          <a:xfrm>
            <a:off x="8092859" y="3940622"/>
            <a:ext cx="20709" cy="187881"/>
          </a:xfrm>
          <a:custGeom>
            <a:rect b="b" l="l" r="r" t="t"/>
            <a:pathLst>
              <a:path extrusionOk="0" h="5761" w="635">
                <a:moveTo>
                  <a:pt x="90" y="0"/>
                </a:moveTo>
                <a:lnTo>
                  <a:pt x="9" y="9"/>
                </a:lnTo>
                <a:lnTo>
                  <a:pt x="0" y="54"/>
                </a:lnTo>
                <a:lnTo>
                  <a:pt x="161" y="1465"/>
                </a:lnTo>
                <a:lnTo>
                  <a:pt x="393" y="4287"/>
                </a:lnTo>
                <a:lnTo>
                  <a:pt x="465" y="5707"/>
                </a:lnTo>
                <a:lnTo>
                  <a:pt x="482" y="5760"/>
                </a:lnTo>
                <a:lnTo>
                  <a:pt x="581" y="5760"/>
                </a:lnTo>
                <a:lnTo>
                  <a:pt x="599" y="5707"/>
                </a:lnTo>
                <a:lnTo>
                  <a:pt x="634" y="4992"/>
                </a:lnTo>
                <a:lnTo>
                  <a:pt x="607" y="3564"/>
                </a:lnTo>
                <a:lnTo>
                  <a:pt x="482" y="2144"/>
                </a:lnTo>
                <a:lnTo>
                  <a:pt x="268" y="742"/>
                </a:lnTo>
                <a:lnTo>
                  <a:pt x="116" y="36"/>
                </a:lnTo>
                <a:lnTo>
                  <a:pt x="90"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2"/>
          <p:cNvSpPr/>
          <p:nvPr/>
        </p:nvSpPr>
        <p:spPr>
          <a:xfrm>
            <a:off x="7291113" y="3068401"/>
            <a:ext cx="20122" cy="401916"/>
          </a:xfrm>
          <a:custGeom>
            <a:rect b="b" l="l" r="r" t="t"/>
            <a:pathLst>
              <a:path extrusionOk="0" h="12324" w="617">
                <a:moveTo>
                  <a:pt x="9" y="0"/>
                </a:moveTo>
                <a:lnTo>
                  <a:pt x="0" y="45"/>
                </a:lnTo>
                <a:lnTo>
                  <a:pt x="0" y="1518"/>
                </a:lnTo>
                <a:lnTo>
                  <a:pt x="54" y="4465"/>
                </a:lnTo>
                <a:lnTo>
                  <a:pt x="98" y="5939"/>
                </a:lnTo>
                <a:lnTo>
                  <a:pt x="143" y="7251"/>
                </a:lnTo>
                <a:lnTo>
                  <a:pt x="197" y="8555"/>
                </a:lnTo>
                <a:lnTo>
                  <a:pt x="268" y="9412"/>
                </a:lnTo>
                <a:lnTo>
                  <a:pt x="375" y="10707"/>
                </a:lnTo>
                <a:lnTo>
                  <a:pt x="366" y="11207"/>
                </a:lnTo>
                <a:lnTo>
                  <a:pt x="304" y="11672"/>
                </a:lnTo>
                <a:lnTo>
                  <a:pt x="179" y="12091"/>
                </a:lnTo>
                <a:lnTo>
                  <a:pt x="80" y="12261"/>
                </a:lnTo>
                <a:lnTo>
                  <a:pt x="72" y="12297"/>
                </a:lnTo>
                <a:lnTo>
                  <a:pt x="116" y="12324"/>
                </a:lnTo>
                <a:lnTo>
                  <a:pt x="143" y="12306"/>
                </a:lnTo>
                <a:lnTo>
                  <a:pt x="286" y="12065"/>
                </a:lnTo>
                <a:lnTo>
                  <a:pt x="491" y="11502"/>
                </a:lnTo>
                <a:lnTo>
                  <a:pt x="589" y="10868"/>
                </a:lnTo>
                <a:lnTo>
                  <a:pt x="616" y="10189"/>
                </a:lnTo>
                <a:lnTo>
                  <a:pt x="563" y="9145"/>
                </a:lnTo>
                <a:lnTo>
                  <a:pt x="438" y="7814"/>
                </a:lnTo>
                <a:lnTo>
                  <a:pt x="402" y="7251"/>
                </a:lnTo>
                <a:lnTo>
                  <a:pt x="348" y="5448"/>
                </a:lnTo>
                <a:lnTo>
                  <a:pt x="205" y="1840"/>
                </a:lnTo>
                <a:lnTo>
                  <a:pt x="98" y="45"/>
                </a:lnTo>
                <a:lnTo>
                  <a:pt x="89"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2"/>
          <p:cNvSpPr/>
          <p:nvPr/>
        </p:nvSpPr>
        <p:spPr>
          <a:xfrm>
            <a:off x="7468166" y="3064618"/>
            <a:ext cx="8479" cy="129048"/>
          </a:xfrm>
          <a:custGeom>
            <a:rect b="b" l="l" r="r" t="t"/>
            <a:pathLst>
              <a:path extrusionOk="0" h="3957" w="260">
                <a:moveTo>
                  <a:pt x="36" y="0"/>
                </a:moveTo>
                <a:lnTo>
                  <a:pt x="27" y="27"/>
                </a:lnTo>
                <a:lnTo>
                  <a:pt x="0" y="1000"/>
                </a:lnTo>
                <a:lnTo>
                  <a:pt x="72" y="2947"/>
                </a:lnTo>
                <a:lnTo>
                  <a:pt x="161" y="3920"/>
                </a:lnTo>
                <a:lnTo>
                  <a:pt x="179" y="3956"/>
                </a:lnTo>
                <a:lnTo>
                  <a:pt x="251" y="3956"/>
                </a:lnTo>
                <a:lnTo>
                  <a:pt x="259" y="3920"/>
                </a:lnTo>
                <a:lnTo>
                  <a:pt x="170" y="2947"/>
                </a:lnTo>
                <a:lnTo>
                  <a:pt x="90" y="1000"/>
                </a:lnTo>
                <a:lnTo>
                  <a:pt x="90" y="27"/>
                </a:lnTo>
                <a:lnTo>
                  <a:pt x="81"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2"/>
          <p:cNvSpPr/>
          <p:nvPr/>
        </p:nvSpPr>
        <p:spPr>
          <a:xfrm>
            <a:off x="7414584" y="1919201"/>
            <a:ext cx="18361" cy="199817"/>
          </a:xfrm>
          <a:custGeom>
            <a:rect b="b" l="l" r="r" t="t"/>
            <a:pathLst>
              <a:path extrusionOk="0" h="6127" w="563">
                <a:moveTo>
                  <a:pt x="9" y="1"/>
                </a:moveTo>
                <a:lnTo>
                  <a:pt x="0" y="45"/>
                </a:lnTo>
                <a:lnTo>
                  <a:pt x="81" y="1563"/>
                </a:lnTo>
                <a:lnTo>
                  <a:pt x="340" y="4582"/>
                </a:lnTo>
                <a:lnTo>
                  <a:pt x="492" y="6091"/>
                </a:lnTo>
                <a:lnTo>
                  <a:pt x="500" y="6127"/>
                </a:lnTo>
                <a:lnTo>
                  <a:pt x="554" y="6127"/>
                </a:lnTo>
                <a:lnTo>
                  <a:pt x="563" y="6091"/>
                </a:lnTo>
                <a:lnTo>
                  <a:pt x="474" y="4582"/>
                </a:lnTo>
                <a:lnTo>
                  <a:pt x="250" y="1555"/>
                </a:lnTo>
                <a:lnTo>
                  <a:pt x="99" y="45"/>
                </a:lnTo>
                <a:lnTo>
                  <a:pt x="81" y="10"/>
                </a:lnTo>
                <a:lnTo>
                  <a:pt x="9"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2"/>
          <p:cNvSpPr/>
          <p:nvPr/>
        </p:nvSpPr>
        <p:spPr>
          <a:xfrm>
            <a:off x="7298679" y="975917"/>
            <a:ext cx="7599" cy="196327"/>
          </a:xfrm>
          <a:custGeom>
            <a:rect b="b" l="l" r="r" t="t"/>
            <a:pathLst>
              <a:path extrusionOk="0" h="6020" w="233">
                <a:moveTo>
                  <a:pt x="18" y="1"/>
                </a:moveTo>
                <a:lnTo>
                  <a:pt x="0" y="54"/>
                </a:lnTo>
                <a:lnTo>
                  <a:pt x="9" y="1537"/>
                </a:lnTo>
                <a:lnTo>
                  <a:pt x="81" y="4492"/>
                </a:lnTo>
                <a:lnTo>
                  <a:pt x="116" y="5975"/>
                </a:lnTo>
                <a:lnTo>
                  <a:pt x="134" y="6019"/>
                </a:lnTo>
                <a:lnTo>
                  <a:pt x="223" y="6019"/>
                </a:lnTo>
                <a:lnTo>
                  <a:pt x="232" y="5975"/>
                </a:lnTo>
                <a:lnTo>
                  <a:pt x="223" y="4492"/>
                </a:lnTo>
                <a:lnTo>
                  <a:pt x="179" y="1528"/>
                </a:lnTo>
                <a:lnTo>
                  <a:pt x="134" y="54"/>
                </a:lnTo>
                <a:lnTo>
                  <a:pt x="116"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2"/>
          <p:cNvSpPr/>
          <p:nvPr/>
        </p:nvSpPr>
        <p:spPr>
          <a:xfrm>
            <a:off x="7538935" y="1049328"/>
            <a:ext cx="49538" cy="258617"/>
          </a:xfrm>
          <a:custGeom>
            <a:rect b="b" l="l" r="r" t="t"/>
            <a:pathLst>
              <a:path extrusionOk="0" h="7930" w="1519">
                <a:moveTo>
                  <a:pt x="90" y="0"/>
                </a:moveTo>
                <a:lnTo>
                  <a:pt x="36" y="18"/>
                </a:lnTo>
                <a:lnTo>
                  <a:pt x="0" y="71"/>
                </a:lnTo>
                <a:lnTo>
                  <a:pt x="0" y="107"/>
                </a:lnTo>
                <a:lnTo>
                  <a:pt x="143" y="1081"/>
                </a:lnTo>
                <a:lnTo>
                  <a:pt x="492" y="3036"/>
                </a:lnTo>
                <a:lnTo>
                  <a:pt x="1063" y="5956"/>
                </a:lnTo>
                <a:lnTo>
                  <a:pt x="1456" y="7903"/>
                </a:lnTo>
                <a:lnTo>
                  <a:pt x="1465" y="7930"/>
                </a:lnTo>
                <a:lnTo>
                  <a:pt x="1510" y="7912"/>
                </a:lnTo>
                <a:lnTo>
                  <a:pt x="1519" y="7885"/>
                </a:lnTo>
                <a:lnTo>
                  <a:pt x="1206" y="5930"/>
                </a:lnTo>
                <a:lnTo>
                  <a:pt x="724" y="2983"/>
                </a:lnTo>
                <a:lnTo>
                  <a:pt x="358" y="1036"/>
                </a:lnTo>
                <a:lnTo>
                  <a:pt x="152" y="63"/>
                </a:lnTo>
                <a:lnTo>
                  <a:pt x="143" y="27"/>
                </a:lnTo>
                <a:lnTo>
                  <a:pt x="90"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2"/>
          <p:cNvSpPr/>
          <p:nvPr/>
        </p:nvSpPr>
        <p:spPr>
          <a:xfrm>
            <a:off x="7816174" y="1334133"/>
            <a:ext cx="75172" cy="302318"/>
          </a:xfrm>
          <a:custGeom>
            <a:rect b="b" l="l" r="r" t="t"/>
            <a:pathLst>
              <a:path extrusionOk="0" h="9270" w="2305">
                <a:moveTo>
                  <a:pt x="117" y="1"/>
                </a:moveTo>
                <a:lnTo>
                  <a:pt x="37" y="27"/>
                </a:lnTo>
                <a:lnTo>
                  <a:pt x="1" y="90"/>
                </a:lnTo>
                <a:lnTo>
                  <a:pt x="1" y="143"/>
                </a:lnTo>
                <a:lnTo>
                  <a:pt x="340" y="1269"/>
                </a:lnTo>
                <a:lnTo>
                  <a:pt x="938" y="3537"/>
                </a:lnTo>
                <a:lnTo>
                  <a:pt x="1724" y="6948"/>
                </a:lnTo>
                <a:lnTo>
                  <a:pt x="2224" y="9243"/>
                </a:lnTo>
                <a:lnTo>
                  <a:pt x="2242" y="9270"/>
                </a:lnTo>
                <a:lnTo>
                  <a:pt x="2305" y="9261"/>
                </a:lnTo>
                <a:lnTo>
                  <a:pt x="2305" y="9234"/>
                </a:lnTo>
                <a:lnTo>
                  <a:pt x="2278" y="8645"/>
                </a:lnTo>
                <a:lnTo>
                  <a:pt x="2171" y="7475"/>
                </a:lnTo>
                <a:lnTo>
                  <a:pt x="2010" y="6305"/>
                </a:lnTo>
                <a:lnTo>
                  <a:pt x="1787" y="5144"/>
                </a:lnTo>
                <a:lnTo>
                  <a:pt x="1510" y="3992"/>
                </a:lnTo>
                <a:lnTo>
                  <a:pt x="1197" y="2858"/>
                </a:lnTo>
                <a:lnTo>
                  <a:pt x="644" y="1179"/>
                </a:lnTo>
                <a:lnTo>
                  <a:pt x="215" y="81"/>
                </a:lnTo>
                <a:lnTo>
                  <a:pt x="197" y="36"/>
                </a:lnTo>
                <a:lnTo>
                  <a:pt x="117" y="1"/>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2"/>
          <p:cNvSpPr/>
          <p:nvPr/>
        </p:nvSpPr>
        <p:spPr>
          <a:xfrm>
            <a:off x="7952201" y="1826321"/>
            <a:ext cx="23318" cy="148550"/>
          </a:xfrm>
          <a:custGeom>
            <a:rect b="b" l="l" r="r" t="t"/>
            <a:pathLst>
              <a:path extrusionOk="0" h="4555" w="715">
                <a:moveTo>
                  <a:pt x="98" y="0"/>
                </a:moveTo>
                <a:lnTo>
                  <a:pt x="9" y="18"/>
                </a:lnTo>
                <a:lnTo>
                  <a:pt x="0" y="63"/>
                </a:lnTo>
                <a:lnTo>
                  <a:pt x="116" y="1179"/>
                </a:lnTo>
                <a:lnTo>
                  <a:pt x="447" y="3411"/>
                </a:lnTo>
                <a:lnTo>
                  <a:pt x="625" y="4519"/>
                </a:lnTo>
                <a:lnTo>
                  <a:pt x="643" y="4554"/>
                </a:lnTo>
                <a:lnTo>
                  <a:pt x="714" y="4545"/>
                </a:lnTo>
                <a:lnTo>
                  <a:pt x="714" y="4510"/>
                </a:lnTo>
                <a:lnTo>
                  <a:pt x="589" y="3393"/>
                </a:lnTo>
                <a:lnTo>
                  <a:pt x="313" y="1152"/>
                </a:lnTo>
                <a:lnTo>
                  <a:pt x="125" y="45"/>
                </a:lnTo>
                <a:lnTo>
                  <a:pt x="98"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2"/>
          <p:cNvSpPr/>
          <p:nvPr/>
        </p:nvSpPr>
        <p:spPr>
          <a:xfrm>
            <a:off x="7186264" y="1983578"/>
            <a:ext cx="98457" cy="139810"/>
          </a:xfrm>
          <a:custGeom>
            <a:rect b="b" l="l" r="r" t="t"/>
            <a:pathLst>
              <a:path extrusionOk="0" h="4287" w="3019">
                <a:moveTo>
                  <a:pt x="81" y="0"/>
                </a:moveTo>
                <a:lnTo>
                  <a:pt x="18" y="27"/>
                </a:lnTo>
                <a:lnTo>
                  <a:pt x="0" y="99"/>
                </a:lnTo>
                <a:lnTo>
                  <a:pt x="9" y="134"/>
                </a:lnTo>
                <a:lnTo>
                  <a:pt x="313" y="688"/>
                </a:lnTo>
                <a:lnTo>
                  <a:pt x="956" y="1786"/>
                </a:lnTo>
                <a:lnTo>
                  <a:pt x="1670" y="2840"/>
                </a:lnTo>
                <a:lnTo>
                  <a:pt x="2474" y="3813"/>
                </a:lnTo>
                <a:lnTo>
                  <a:pt x="2920" y="4260"/>
                </a:lnTo>
                <a:lnTo>
                  <a:pt x="2956" y="4287"/>
                </a:lnTo>
                <a:lnTo>
                  <a:pt x="3019" y="4242"/>
                </a:lnTo>
                <a:lnTo>
                  <a:pt x="3001" y="4197"/>
                </a:lnTo>
                <a:lnTo>
                  <a:pt x="2688" y="3662"/>
                </a:lnTo>
                <a:lnTo>
                  <a:pt x="1992" y="2608"/>
                </a:lnTo>
                <a:lnTo>
                  <a:pt x="902" y="1063"/>
                </a:lnTo>
                <a:lnTo>
                  <a:pt x="179" y="45"/>
                </a:lnTo>
                <a:lnTo>
                  <a:pt x="143" y="9"/>
                </a:lnTo>
                <a:lnTo>
                  <a:pt x="81" y="0"/>
                </a:lnTo>
                <a:close/>
              </a:path>
            </a:pathLst>
          </a:custGeom>
          <a:solidFill>
            <a:schemeClr val="dk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2"/>
          <p:cNvSpPr/>
          <p:nvPr/>
        </p:nvSpPr>
        <p:spPr>
          <a:xfrm>
            <a:off x="4874891" y="-224602"/>
            <a:ext cx="1681966" cy="1606861"/>
          </a:xfrm>
          <a:custGeom>
            <a:rect b="b" l="l" r="r" t="t"/>
            <a:pathLst>
              <a:path extrusionOk="0" h="49294" w="51598">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2"/>
          <p:cNvSpPr/>
          <p:nvPr/>
        </p:nvSpPr>
        <p:spPr>
          <a:xfrm>
            <a:off x="7763310" y="914525"/>
            <a:ext cx="2362523" cy="5219435"/>
          </a:xfrm>
          <a:custGeom>
            <a:rect b="b" l="l" r="r" t="t"/>
            <a:pathLst>
              <a:path extrusionOk="0" h="160044" w="90980">
                <a:moveTo>
                  <a:pt x="46142" y="1"/>
                </a:moveTo>
                <a:lnTo>
                  <a:pt x="31497" y="2144"/>
                </a:lnTo>
                <a:lnTo>
                  <a:pt x="30854" y="25585"/>
                </a:lnTo>
                <a:lnTo>
                  <a:pt x="30434" y="25255"/>
                </a:lnTo>
                <a:lnTo>
                  <a:pt x="29452" y="24281"/>
                </a:lnTo>
                <a:lnTo>
                  <a:pt x="28318" y="23004"/>
                </a:lnTo>
                <a:lnTo>
                  <a:pt x="27059" y="21468"/>
                </a:lnTo>
                <a:lnTo>
                  <a:pt x="25023" y="18816"/>
                </a:lnTo>
                <a:lnTo>
                  <a:pt x="22156" y="14842"/>
                </a:lnTo>
                <a:lnTo>
                  <a:pt x="19370" y="10806"/>
                </a:lnTo>
                <a:lnTo>
                  <a:pt x="16905" y="7136"/>
                </a:lnTo>
                <a:lnTo>
                  <a:pt x="14244" y="3073"/>
                </a:lnTo>
                <a:lnTo>
                  <a:pt x="13842" y="2448"/>
                </a:lnTo>
                <a:lnTo>
                  <a:pt x="11654" y="4894"/>
                </a:lnTo>
                <a:lnTo>
                  <a:pt x="21486" y="19834"/>
                </a:lnTo>
                <a:lnTo>
                  <a:pt x="18647" y="18379"/>
                </a:lnTo>
                <a:lnTo>
                  <a:pt x="11637" y="14673"/>
                </a:lnTo>
                <a:lnTo>
                  <a:pt x="1823" y="9413"/>
                </a:lnTo>
                <a:lnTo>
                  <a:pt x="1" y="8431"/>
                </a:lnTo>
                <a:lnTo>
                  <a:pt x="1" y="11020"/>
                </a:lnTo>
                <a:lnTo>
                  <a:pt x="24594" y="24558"/>
                </a:lnTo>
                <a:lnTo>
                  <a:pt x="30881" y="34122"/>
                </a:lnTo>
                <a:lnTo>
                  <a:pt x="31354" y="157811"/>
                </a:lnTo>
                <a:lnTo>
                  <a:pt x="31363" y="157873"/>
                </a:lnTo>
                <a:lnTo>
                  <a:pt x="31765" y="158266"/>
                </a:lnTo>
                <a:lnTo>
                  <a:pt x="32426" y="158614"/>
                </a:lnTo>
                <a:lnTo>
                  <a:pt x="33542" y="158998"/>
                </a:lnTo>
                <a:lnTo>
                  <a:pt x="34783" y="159284"/>
                </a:lnTo>
                <a:lnTo>
                  <a:pt x="35810" y="159463"/>
                </a:lnTo>
                <a:lnTo>
                  <a:pt x="37016" y="159623"/>
                </a:lnTo>
                <a:lnTo>
                  <a:pt x="38418" y="159766"/>
                </a:lnTo>
                <a:lnTo>
                  <a:pt x="40043" y="159882"/>
                </a:lnTo>
                <a:lnTo>
                  <a:pt x="41891" y="159972"/>
                </a:lnTo>
                <a:lnTo>
                  <a:pt x="42918" y="159998"/>
                </a:lnTo>
                <a:lnTo>
                  <a:pt x="44963" y="160034"/>
                </a:lnTo>
                <a:lnTo>
                  <a:pt x="48580" y="160043"/>
                </a:lnTo>
                <a:lnTo>
                  <a:pt x="51625" y="159972"/>
                </a:lnTo>
                <a:lnTo>
                  <a:pt x="54125" y="159865"/>
                </a:lnTo>
                <a:lnTo>
                  <a:pt x="56947" y="159659"/>
                </a:lnTo>
                <a:lnTo>
                  <a:pt x="58849" y="159427"/>
                </a:lnTo>
                <a:lnTo>
                  <a:pt x="59010" y="159400"/>
                </a:lnTo>
                <a:lnTo>
                  <a:pt x="58912" y="156239"/>
                </a:lnTo>
                <a:lnTo>
                  <a:pt x="58698" y="149818"/>
                </a:lnTo>
                <a:lnTo>
                  <a:pt x="58287" y="139986"/>
                </a:lnTo>
                <a:lnTo>
                  <a:pt x="57599" y="126538"/>
                </a:lnTo>
                <a:lnTo>
                  <a:pt x="56804" y="112831"/>
                </a:lnTo>
                <a:lnTo>
                  <a:pt x="55474" y="92015"/>
                </a:lnTo>
                <a:lnTo>
                  <a:pt x="54108" y="71199"/>
                </a:lnTo>
                <a:lnTo>
                  <a:pt x="53232" y="57501"/>
                </a:lnTo>
                <a:lnTo>
                  <a:pt x="52822" y="50759"/>
                </a:lnTo>
                <a:lnTo>
                  <a:pt x="53402" y="49937"/>
                </a:lnTo>
                <a:lnTo>
                  <a:pt x="54849" y="47776"/>
                </a:lnTo>
                <a:lnTo>
                  <a:pt x="57537" y="43615"/>
                </a:lnTo>
                <a:lnTo>
                  <a:pt x="61894" y="36703"/>
                </a:lnTo>
                <a:lnTo>
                  <a:pt x="66645" y="29032"/>
                </a:lnTo>
                <a:lnTo>
                  <a:pt x="69012" y="25183"/>
                </a:lnTo>
                <a:lnTo>
                  <a:pt x="69985" y="24960"/>
                </a:lnTo>
                <a:lnTo>
                  <a:pt x="71753" y="24478"/>
                </a:lnTo>
                <a:lnTo>
                  <a:pt x="73066" y="24058"/>
                </a:lnTo>
                <a:lnTo>
                  <a:pt x="74477" y="23549"/>
                </a:lnTo>
                <a:lnTo>
                  <a:pt x="75968" y="22942"/>
                </a:lnTo>
                <a:lnTo>
                  <a:pt x="77531" y="22227"/>
                </a:lnTo>
                <a:lnTo>
                  <a:pt x="79147" y="21406"/>
                </a:lnTo>
                <a:lnTo>
                  <a:pt x="79969" y="20941"/>
                </a:lnTo>
                <a:lnTo>
                  <a:pt x="80630" y="20557"/>
                </a:lnTo>
                <a:lnTo>
                  <a:pt x="81889" y="19718"/>
                </a:lnTo>
                <a:lnTo>
                  <a:pt x="83067" y="18816"/>
                </a:lnTo>
                <a:lnTo>
                  <a:pt x="84166" y="17870"/>
                </a:lnTo>
                <a:lnTo>
                  <a:pt x="85193" y="16905"/>
                </a:lnTo>
                <a:lnTo>
                  <a:pt x="86139" y="15923"/>
                </a:lnTo>
                <a:lnTo>
                  <a:pt x="87006" y="14949"/>
                </a:lnTo>
                <a:lnTo>
                  <a:pt x="87782" y="13994"/>
                </a:lnTo>
                <a:lnTo>
                  <a:pt x="88809" y="12637"/>
                </a:lnTo>
                <a:lnTo>
                  <a:pt x="89872" y="11065"/>
                </a:lnTo>
                <a:lnTo>
                  <a:pt x="90854" y="9413"/>
                </a:lnTo>
                <a:lnTo>
                  <a:pt x="90979" y="9172"/>
                </a:lnTo>
                <a:lnTo>
                  <a:pt x="89283" y="8493"/>
                </a:lnTo>
                <a:lnTo>
                  <a:pt x="89006" y="8824"/>
                </a:lnTo>
                <a:lnTo>
                  <a:pt x="86970" y="10993"/>
                </a:lnTo>
                <a:lnTo>
                  <a:pt x="84907" y="13012"/>
                </a:lnTo>
                <a:lnTo>
                  <a:pt x="83014" y="14708"/>
                </a:lnTo>
                <a:lnTo>
                  <a:pt x="81621" y="15869"/>
                </a:lnTo>
                <a:lnTo>
                  <a:pt x="80138" y="17039"/>
                </a:lnTo>
                <a:lnTo>
                  <a:pt x="78567" y="18173"/>
                </a:lnTo>
                <a:lnTo>
                  <a:pt x="76924" y="19272"/>
                </a:lnTo>
                <a:lnTo>
                  <a:pt x="75218" y="20290"/>
                </a:lnTo>
                <a:lnTo>
                  <a:pt x="73468" y="21200"/>
                </a:lnTo>
                <a:lnTo>
                  <a:pt x="71673" y="21995"/>
                </a:lnTo>
                <a:lnTo>
                  <a:pt x="70762" y="22326"/>
                </a:lnTo>
                <a:lnTo>
                  <a:pt x="78218" y="10092"/>
                </a:lnTo>
                <a:lnTo>
                  <a:pt x="80380" y="6511"/>
                </a:lnTo>
                <a:lnTo>
                  <a:pt x="76656" y="4966"/>
                </a:lnTo>
                <a:lnTo>
                  <a:pt x="75673" y="6421"/>
                </a:lnTo>
                <a:lnTo>
                  <a:pt x="69574" y="15253"/>
                </a:lnTo>
                <a:lnTo>
                  <a:pt x="64359" y="22674"/>
                </a:lnTo>
                <a:lnTo>
                  <a:pt x="61671" y="26424"/>
                </a:lnTo>
                <a:lnTo>
                  <a:pt x="61582" y="25505"/>
                </a:lnTo>
                <a:lnTo>
                  <a:pt x="61519" y="23844"/>
                </a:lnTo>
                <a:lnTo>
                  <a:pt x="61546" y="22602"/>
                </a:lnTo>
                <a:lnTo>
                  <a:pt x="61644" y="21263"/>
                </a:lnTo>
                <a:lnTo>
                  <a:pt x="61850" y="19834"/>
                </a:lnTo>
                <a:lnTo>
                  <a:pt x="62171" y="18334"/>
                </a:lnTo>
                <a:lnTo>
                  <a:pt x="62645" y="16762"/>
                </a:lnTo>
                <a:lnTo>
                  <a:pt x="62939" y="15950"/>
                </a:lnTo>
                <a:lnTo>
                  <a:pt x="63752" y="13896"/>
                </a:lnTo>
                <a:lnTo>
                  <a:pt x="65181" y="10601"/>
                </a:lnTo>
                <a:lnTo>
                  <a:pt x="66699" y="7457"/>
                </a:lnTo>
                <a:lnTo>
                  <a:pt x="66922" y="7055"/>
                </a:lnTo>
                <a:lnTo>
                  <a:pt x="65734" y="6296"/>
                </a:lnTo>
                <a:lnTo>
                  <a:pt x="65600" y="6520"/>
                </a:lnTo>
                <a:lnTo>
                  <a:pt x="64279" y="8779"/>
                </a:lnTo>
                <a:lnTo>
                  <a:pt x="62868" y="11458"/>
                </a:lnTo>
                <a:lnTo>
                  <a:pt x="61903" y="13467"/>
                </a:lnTo>
                <a:lnTo>
                  <a:pt x="61019" y="15557"/>
                </a:lnTo>
                <a:lnTo>
                  <a:pt x="60475" y="17093"/>
                </a:lnTo>
                <a:lnTo>
                  <a:pt x="60180" y="18093"/>
                </a:lnTo>
                <a:lnTo>
                  <a:pt x="60064" y="18575"/>
                </a:lnTo>
                <a:lnTo>
                  <a:pt x="59912" y="19254"/>
                </a:lnTo>
                <a:lnTo>
                  <a:pt x="59707" y="20665"/>
                </a:lnTo>
                <a:lnTo>
                  <a:pt x="59591" y="22093"/>
                </a:lnTo>
                <a:lnTo>
                  <a:pt x="59555" y="23513"/>
                </a:lnTo>
                <a:lnTo>
                  <a:pt x="59582" y="24888"/>
                </a:lnTo>
                <a:lnTo>
                  <a:pt x="59644" y="26183"/>
                </a:lnTo>
                <a:lnTo>
                  <a:pt x="59796" y="27925"/>
                </a:lnTo>
                <a:lnTo>
                  <a:pt x="59912" y="28836"/>
                </a:lnTo>
                <a:lnTo>
                  <a:pt x="58733" y="30443"/>
                </a:lnTo>
                <a:lnTo>
                  <a:pt x="56510" y="33408"/>
                </a:lnTo>
                <a:lnTo>
                  <a:pt x="54518" y="35971"/>
                </a:lnTo>
                <a:lnTo>
                  <a:pt x="52831" y="38007"/>
                </a:lnTo>
                <a:lnTo>
                  <a:pt x="52143" y="38766"/>
                </a:lnTo>
                <a:lnTo>
                  <a:pt x="51848" y="33015"/>
                </a:lnTo>
                <a:lnTo>
                  <a:pt x="51580" y="27389"/>
                </a:lnTo>
                <a:lnTo>
                  <a:pt x="66020" y="2599"/>
                </a:lnTo>
                <a:lnTo>
                  <a:pt x="63966" y="929"/>
                </a:lnTo>
                <a:lnTo>
                  <a:pt x="55188" y="14807"/>
                </a:lnTo>
                <a:lnTo>
                  <a:pt x="55188" y="14807"/>
                </a:lnTo>
                <a:lnTo>
                  <a:pt x="55224" y="14056"/>
                </a:lnTo>
                <a:lnTo>
                  <a:pt x="55242" y="12521"/>
                </a:lnTo>
                <a:lnTo>
                  <a:pt x="55170" y="10243"/>
                </a:lnTo>
                <a:lnTo>
                  <a:pt x="54849" y="6529"/>
                </a:lnTo>
                <a:lnTo>
                  <a:pt x="54768" y="5912"/>
                </a:lnTo>
                <a:lnTo>
                  <a:pt x="53456" y="6421"/>
                </a:lnTo>
                <a:lnTo>
                  <a:pt x="53527" y="6689"/>
                </a:lnTo>
                <a:lnTo>
                  <a:pt x="53634" y="7305"/>
                </a:lnTo>
                <a:lnTo>
                  <a:pt x="53732" y="8323"/>
                </a:lnTo>
                <a:lnTo>
                  <a:pt x="53741" y="9868"/>
                </a:lnTo>
                <a:lnTo>
                  <a:pt x="53652" y="11538"/>
                </a:lnTo>
                <a:lnTo>
                  <a:pt x="53393" y="14128"/>
                </a:lnTo>
                <a:lnTo>
                  <a:pt x="52938" y="17369"/>
                </a:lnTo>
                <a:lnTo>
                  <a:pt x="52732" y="18682"/>
                </a:lnTo>
                <a:lnTo>
                  <a:pt x="49928" y="23120"/>
                </a:lnTo>
                <a:lnTo>
                  <a:pt x="461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2"/>
          <p:cNvSpPr/>
          <p:nvPr/>
        </p:nvSpPr>
        <p:spPr>
          <a:xfrm flipH="1">
            <a:off x="5407952" y="4387147"/>
            <a:ext cx="4489926" cy="1396761"/>
          </a:xfrm>
          <a:custGeom>
            <a:rect b="b" l="l" r="r" t="t"/>
            <a:pathLst>
              <a:path extrusionOk="0" h="42829" w="137675">
                <a:moveTo>
                  <a:pt x="1" y="1"/>
                </a:moveTo>
                <a:lnTo>
                  <a:pt x="1" y="42829"/>
                </a:lnTo>
                <a:lnTo>
                  <a:pt x="137674" y="42829"/>
                </a:lnTo>
                <a:lnTo>
                  <a:pt x="136076" y="42355"/>
                </a:lnTo>
                <a:lnTo>
                  <a:pt x="132950" y="41373"/>
                </a:lnTo>
                <a:lnTo>
                  <a:pt x="129878" y="40337"/>
                </a:lnTo>
                <a:lnTo>
                  <a:pt x="126860" y="39266"/>
                </a:lnTo>
                <a:lnTo>
                  <a:pt x="122404" y="37605"/>
                </a:lnTo>
                <a:lnTo>
                  <a:pt x="116590" y="35283"/>
                </a:lnTo>
                <a:lnTo>
                  <a:pt x="108044" y="31702"/>
                </a:lnTo>
                <a:lnTo>
                  <a:pt x="99552" y="28139"/>
                </a:lnTo>
                <a:lnTo>
                  <a:pt x="93837" y="25844"/>
                </a:lnTo>
                <a:lnTo>
                  <a:pt x="90944" y="24745"/>
                </a:lnTo>
                <a:lnTo>
                  <a:pt x="87631" y="23522"/>
                </a:lnTo>
                <a:lnTo>
                  <a:pt x="80915" y="21120"/>
                </a:lnTo>
                <a:lnTo>
                  <a:pt x="74084" y="18780"/>
                </a:lnTo>
                <a:lnTo>
                  <a:pt x="67145" y="16503"/>
                </a:lnTo>
                <a:lnTo>
                  <a:pt x="60108" y="14288"/>
                </a:lnTo>
                <a:lnTo>
                  <a:pt x="52973" y="12154"/>
                </a:lnTo>
                <a:lnTo>
                  <a:pt x="45749" y="10082"/>
                </a:lnTo>
                <a:lnTo>
                  <a:pt x="38444" y="8091"/>
                </a:lnTo>
                <a:lnTo>
                  <a:pt x="34756" y="7127"/>
                </a:lnTo>
                <a:lnTo>
                  <a:pt x="32676" y="6591"/>
                </a:lnTo>
                <a:lnTo>
                  <a:pt x="28461" y="5537"/>
                </a:lnTo>
                <a:lnTo>
                  <a:pt x="24192" y="4528"/>
                </a:lnTo>
                <a:lnTo>
                  <a:pt x="19879" y="3564"/>
                </a:lnTo>
                <a:lnTo>
                  <a:pt x="15521" y="2653"/>
                </a:lnTo>
                <a:lnTo>
                  <a:pt x="11128" y="1804"/>
                </a:lnTo>
                <a:lnTo>
                  <a:pt x="6698" y="1019"/>
                </a:lnTo>
                <a:lnTo>
                  <a:pt x="2242" y="313"/>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2"/>
          <p:cNvSpPr/>
          <p:nvPr/>
        </p:nvSpPr>
        <p:spPr>
          <a:xfrm flipH="1" rot="333422">
            <a:off x="4291309" y="4236064"/>
            <a:ext cx="7182017" cy="1950540"/>
          </a:xfrm>
          <a:custGeom>
            <a:rect b="b" l="l" r="r" t="t"/>
            <a:pathLst>
              <a:path extrusionOk="0" h="61626" w="226911">
                <a:moveTo>
                  <a:pt x="9573" y="0"/>
                </a:moveTo>
                <a:lnTo>
                  <a:pt x="8055" y="9"/>
                </a:lnTo>
                <a:lnTo>
                  <a:pt x="6555" y="72"/>
                </a:lnTo>
                <a:lnTo>
                  <a:pt x="5073" y="188"/>
                </a:lnTo>
                <a:lnTo>
                  <a:pt x="3626" y="349"/>
                </a:lnTo>
                <a:lnTo>
                  <a:pt x="2921" y="447"/>
                </a:lnTo>
                <a:lnTo>
                  <a:pt x="2492" y="518"/>
                </a:lnTo>
                <a:lnTo>
                  <a:pt x="1697" y="724"/>
                </a:lnTo>
                <a:lnTo>
                  <a:pt x="965" y="983"/>
                </a:lnTo>
                <a:lnTo>
                  <a:pt x="304" y="1304"/>
                </a:lnTo>
                <a:lnTo>
                  <a:pt x="0" y="1492"/>
                </a:lnTo>
                <a:lnTo>
                  <a:pt x="0" y="34372"/>
                </a:lnTo>
                <a:lnTo>
                  <a:pt x="822" y="37381"/>
                </a:lnTo>
                <a:lnTo>
                  <a:pt x="2036" y="41908"/>
                </a:lnTo>
                <a:lnTo>
                  <a:pt x="2796" y="44918"/>
                </a:lnTo>
                <a:lnTo>
                  <a:pt x="3456" y="47936"/>
                </a:lnTo>
                <a:lnTo>
                  <a:pt x="3992" y="50963"/>
                </a:lnTo>
                <a:lnTo>
                  <a:pt x="4278" y="53232"/>
                </a:lnTo>
                <a:lnTo>
                  <a:pt x="4421" y="54741"/>
                </a:lnTo>
                <a:lnTo>
                  <a:pt x="4501" y="56259"/>
                </a:lnTo>
                <a:lnTo>
                  <a:pt x="4528" y="57777"/>
                </a:lnTo>
                <a:lnTo>
                  <a:pt x="4519" y="58536"/>
                </a:lnTo>
                <a:lnTo>
                  <a:pt x="4519" y="58741"/>
                </a:lnTo>
                <a:lnTo>
                  <a:pt x="4599" y="59054"/>
                </a:lnTo>
                <a:lnTo>
                  <a:pt x="4742" y="59233"/>
                </a:lnTo>
                <a:lnTo>
                  <a:pt x="4867" y="59313"/>
                </a:lnTo>
                <a:lnTo>
                  <a:pt x="5010" y="59402"/>
                </a:lnTo>
                <a:lnTo>
                  <a:pt x="5385" y="59509"/>
                </a:lnTo>
                <a:lnTo>
                  <a:pt x="6028" y="59599"/>
                </a:lnTo>
                <a:lnTo>
                  <a:pt x="6475" y="59625"/>
                </a:lnTo>
                <a:lnTo>
                  <a:pt x="16405" y="60161"/>
                </a:lnTo>
                <a:lnTo>
                  <a:pt x="31318" y="60938"/>
                </a:lnTo>
                <a:lnTo>
                  <a:pt x="41266" y="61411"/>
                </a:lnTo>
                <a:lnTo>
                  <a:pt x="46240" y="61626"/>
                </a:lnTo>
                <a:lnTo>
                  <a:pt x="46918" y="61376"/>
                </a:lnTo>
                <a:lnTo>
                  <a:pt x="48392" y="60956"/>
                </a:lnTo>
                <a:lnTo>
                  <a:pt x="49981" y="60661"/>
                </a:lnTo>
                <a:lnTo>
                  <a:pt x="51660" y="60501"/>
                </a:lnTo>
                <a:lnTo>
                  <a:pt x="52535" y="60492"/>
                </a:lnTo>
                <a:lnTo>
                  <a:pt x="129485" y="60492"/>
                </a:lnTo>
                <a:lnTo>
                  <a:pt x="132994" y="60286"/>
                </a:lnTo>
                <a:lnTo>
                  <a:pt x="140022" y="59938"/>
                </a:lnTo>
                <a:lnTo>
                  <a:pt x="147059" y="59688"/>
                </a:lnTo>
                <a:lnTo>
                  <a:pt x="152346" y="59599"/>
                </a:lnTo>
                <a:lnTo>
                  <a:pt x="155882" y="59581"/>
                </a:lnTo>
                <a:lnTo>
                  <a:pt x="157650" y="59590"/>
                </a:lnTo>
                <a:lnTo>
                  <a:pt x="166312" y="59679"/>
                </a:lnTo>
                <a:lnTo>
                  <a:pt x="183610" y="59965"/>
                </a:lnTo>
                <a:lnTo>
                  <a:pt x="200907" y="60268"/>
                </a:lnTo>
                <a:lnTo>
                  <a:pt x="213900" y="60429"/>
                </a:lnTo>
                <a:lnTo>
                  <a:pt x="222571" y="60492"/>
                </a:lnTo>
                <a:lnTo>
                  <a:pt x="226911" y="60501"/>
                </a:lnTo>
                <a:lnTo>
                  <a:pt x="226911" y="60501"/>
                </a:lnTo>
                <a:lnTo>
                  <a:pt x="226607" y="59447"/>
                </a:lnTo>
                <a:lnTo>
                  <a:pt x="225955" y="57331"/>
                </a:lnTo>
                <a:lnTo>
                  <a:pt x="225196" y="55223"/>
                </a:lnTo>
                <a:lnTo>
                  <a:pt x="224518" y="53651"/>
                </a:lnTo>
                <a:lnTo>
                  <a:pt x="224009" y="52624"/>
                </a:lnTo>
                <a:lnTo>
                  <a:pt x="223437" y="51606"/>
                </a:lnTo>
                <a:lnTo>
                  <a:pt x="222803" y="50606"/>
                </a:lnTo>
                <a:lnTo>
                  <a:pt x="222107" y="49624"/>
                </a:lnTo>
                <a:lnTo>
                  <a:pt x="221321" y="48660"/>
                </a:lnTo>
                <a:lnTo>
                  <a:pt x="220463" y="47731"/>
                </a:lnTo>
                <a:lnTo>
                  <a:pt x="219508" y="46820"/>
                </a:lnTo>
                <a:lnTo>
                  <a:pt x="218454" y="45945"/>
                </a:lnTo>
                <a:lnTo>
                  <a:pt x="217293" y="45105"/>
                </a:lnTo>
                <a:lnTo>
                  <a:pt x="216668" y="44704"/>
                </a:lnTo>
                <a:lnTo>
                  <a:pt x="215990" y="44284"/>
                </a:lnTo>
                <a:lnTo>
                  <a:pt x="214552" y="43489"/>
                </a:lnTo>
                <a:lnTo>
                  <a:pt x="213034" y="42757"/>
                </a:lnTo>
                <a:lnTo>
                  <a:pt x="211426" y="42078"/>
                </a:lnTo>
                <a:lnTo>
                  <a:pt x="209756" y="41462"/>
                </a:lnTo>
                <a:lnTo>
                  <a:pt x="208024" y="40882"/>
                </a:lnTo>
                <a:lnTo>
                  <a:pt x="206229" y="40355"/>
                </a:lnTo>
                <a:lnTo>
                  <a:pt x="204381" y="39864"/>
                </a:lnTo>
                <a:lnTo>
                  <a:pt x="201532" y="39194"/>
                </a:lnTo>
                <a:lnTo>
                  <a:pt x="197621" y="38426"/>
                </a:lnTo>
                <a:lnTo>
                  <a:pt x="193620" y="37765"/>
                </a:lnTo>
                <a:lnTo>
                  <a:pt x="189593" y="37176"/>
                </a:lnTo>
                <a:lnTo>
                  <a:pt x="187583" y="36908"/>
                </a:lnTo>
                <a:lnTo>
                  <a:pt x="181949" y="36167"/>
                </a:lnTo>
                <a:lnTo>
                  <a:pt x="170634" y="34747"/>
                </a:lnTo>
                <a:lnTo>
                  <a:pt x="159293" y="33363"/>
                </a:lnTo>
                <a:lnTo>
                  <a:pt x="147979" y="31943"/>
                </a:lnTo>
                <a:lnTo>
                  <a:pt x="139531" y="30809"/>
                </a:lnTo>
                <a:lnTo>
                  <a:pt x="133932" y="30014"/>
                </a:lnTo>
                <a:lnTo>
                  <a:pt x="128360" y="29165"/>
                </a:lnTo>
                <a:lnTo>
                  <a:pt x="122814" y="28264"/>
                </a:lnTo>
                <a:lnTo>
                  <a:pt x="117313" y="27308"/>
                </a:lnTo>
                <a:lnTo>
                  <a:pt x="111857" y="26272"/>
                </a:lnTo>
                <a:lnTo>
                  <a:pt x="106455" y="25165"/>
                </a:lnTo>
                <a:lnTo>
                  <a:pt x="101106" y="23968"/>
                </a:lnTo>
                <a:lnTo>
                  <a:pt x="98453" y="23334"/>
                </a:lnTo>
                <a:lnTo>
                  <a:pt x="95355" y="22566"/>
                </a:lnTo>
                <a:lnTo>
                  <a:pt x="89264" y="20941"/>
                </a:lnTo>
                <a:lnTo>
                  <a:pt x="83255" y="19218"/>
                </a:lnTo>
                <a:lnTo>
                  <a:pt x="77325" y="17423"/>
                </a:lnTo>
                <a:lnTo>
                  <a:pt x="68502" y="14645"/>
                </a:lnTo>
                <a:lnTo>
                  <a:pt x="56795" y="10886"/>
                </a:lnTo>
                <a:lnTo>
                  <a:pt x="50901" y="9055"/>
                </a:lnTo>
                <a:lnTo>
                  <a:pt x="45990" y="7519"/>
                </a:lnTo>
                <a:lnTo>
                  <a:pt x="37328" y="4903"/>
                </a:lnTo>
                <a:lnTo>
                  <a:pt x="32693" y="3626"/>
                </a:lnTo>
                <a:lnTo>
                  <a:pt x="29523" y="2831"/>
                </a:lnTo>
                <a:lnTo>
                  <a:pt x="26317" y="2099"/>
                </a:lnTo>
                <a:lnTo>
                  <a:pt x="23084" y="1438"/>
                </a:lnTo>
                <a:lnTo>
                  <a:pt x="19852" y="884"/>
                </a:lnTo>
                <a:lnTo>
                  <a:pt x="16637" y="447"/>
                </a:lnTo>
                <a:lnTo>
                  <a:pt x="13458" y="152"/>
                </a:lnTo>
                <a:lnTo>
                  <a:pt x="11118" y="27"/>
                </a:lnTo>
                <a:lnTo>
                  <a:pt x="95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1">
  <p:cSld name="CUSTOM_9_1_1">
    <p:spTree>
      <p:nvGrpSpPr>
        <p:cNvPr id="1385" name="Shape 1385"/>
        <p:cNvGrpSpPr/>
        <p:nvPr/>
      </p:nvGrpSpPr>
      <p:grpSpPr>
        <a:xfrm>
          <a:off x="0" y="0"/>
          <a:ext cx="0" cy="0"/>
          <a:chOff x="0" y="0"/>
          <a:chExt cx="0" cy="0"/>
        </a:xfrm>
      </p:grpSpPr>
      <p:sp>
        <p:nvSpPr>
          <p:cNvPr id="1386" name="Google Shape;1386;p33"/>
          <p:cNvSpPr/>
          <p:nvPr/>
        </p:nvSpPr>
        <p:spPr>
          <a:xfrm rot="10800000">
            <a:off x="-521554" y="-75384"/>
            <a:ext cx="2971630" cy="1137340"/>
          </a:xfrm>
          <a:custGeom>
            <a:rect b="b" l="l" r="r" t="t"/>
            <a:pathLst>
              <a:path extrusionOk="0" h="48449" w="126587">
                <a:moveTo>
                  <a:pt x="112571" y="0"/>
                </a:moveTo>
                <a:cubicBezTo>
                  <a:pt x="109517" y="0"/>
                  <a:pt x="103013" y="2287"/>
                  <a:pt x="100475" y="3232"/>
                </a:cubicBezTo>
                <a:cubicBezTo>
                  <a:pt x="101745" y="1471"/>
                  <a:pt x="101586" y="809"/>
                  <a:pt x="100627" y="809"/>
                </a:cubicBezTo>
                <a:cubicBezTo>
                  <a:pt x="97708" y="809"/>
                  <a:pt x="87373" y="6953"/>
                  <a:pt x="87373" y="6953"/>
                </a:cubicBezTo>
                <a:cubicBezTo>
                  <a:pt x="88392" y="4068"/>
                  <a:pt x="88142" y="2935"/>
                  <a:pt x="87121" y="2935"/>
                </a:cubicBezTo>
                <a:cubicBezTo>
                  <a:pt x="83385" y="2935"/>
                  <a:pt x="69318" y="18114"/>
                  <a:pt x="69318" y="18114"/>
                </a:cubicBezTo>
                <a:cubicBezTo>
                  <a:pt x="70853" y="11816"/>
                  <a:pt x="70651" y="9515"/>
                  <a:pt x="69536" y="9515"/>
                </a:cubicBezTo>
                <a:cubicBezTo>
                  <a:pt x="67452" y="9515"/>
                  <a:pt x="62179" y="17560"/>
                  <a:pt x="59115" y="22542"/>
                </a:cubicBezTo>
                <a:cubicBezTo>
                  <a:pt x="55444" y="18156"/>
                  <a:pt x="49242" y="11157"/>
                  <a:pt x="47053" y="11157"/>
                </a:cubicBezTo>
                <a:cubicBezTo>
                  <a:pt x="45813" y="11157"/>
                  <a:pt x="45862" y="13403"/>
                  <a:pt x="48387" y="19643"/>
                </a:cubicBezTo>
                <a:cubicBezTo>
                  <a:pt x="48387" y="19643"/>
                  <a:pt x="32920" y="7189"/>
                  <a:pt x="28818" y="7189"/>
                </a:cubicBezTo>
                <a:cubicBezTo>
                  <a:pt x="27588" y="7189"/>
                  <a:pt x="27380" y="8309"/>
                  <a:pt x="28918" y="11221"/>
                </a:cubicBezTo>
                <a:cubicBezTo>
                  <a:pt x="28918" y="11221"/>
                  <a:pt x="18735" y="7029"/>
                  <a:pt x="15323" y="7029"/>
                </a:cubicBezTo>
                <a:cubicBezTo>
                  <a:pt x="13997" y="7029"/>
                  <a:pt x="13694" y="7662"/>
                  <a:pt x="15405" y="9418"/>
                </a:cubicBezTo>
                <a:cubicBezTo>
                  <a:pt x="13115" y="8933"/>
                  <a:pt x="7796" y="7895"/>
                  <a:pt x="4429" y="7895"/>
                </a:cubicBezTo>
                <a:cubicBezTo>
                  <a:pt x="1452" y="7895"/>
                  <a:pt x="0" y="8706"/>
                  <a:pt x="3513" y="11426"/>
                </a:cubicBezTo>
                <a:cubicBezTo>
                  <a:pt x="12209" y="18183"/>
                  <a:pt x="21362" y="19963"/>
                  <a:pt x="21362" y="19963"/>
                </a:cubicBezTo>
                <a:cubicBezTo>
                  <a:pt x="21362" y="19963"/>
                  <a:pt x="12506" y="22246"/>
                  <a:pt x="20906" y="24916"/>
                </a:cubicBezTo>
                <a:cubicBezTo>
                  <a:pt x="29283" y="27587"/>
                  <a:pt x="35925" y="28751"/>
                  <a:pt x="32843" y="31421"/>
                </a:cubicBezTo>
                <a:cubicBezTo>
                  <a:pt x="29762" y="34115"/>
                  <a:pt x="10703" y="31398"/>
                  <a:pt x="15953" y="35941"/>
                </a:cubicBezTo>
                <a:cubicBezTo>
                  <a:pt x="21203" y="40460"/>
                  <a:pt x="2988" y="37698"/>
                  <a:pt x="5910" y="44044"/>
                </a:cubicBezTo>
                <a:cubicBezTo>
                  <a:pt x="6868" y="46166"/>
                  <a:pt x="6138" y="47490"/>
                  <a:pt x="4723" y="48449"/>
                </a:cubicBezTo>
                <a:lnTo>
                  <a:pt x="124624" y="48449"/>
                </a:lnTo>
                <a:cubicBezTo>
                  <a:pt x="125491" y="46737"/>
                  <a:pt x="126587" y="44957"/>
                  <a:pt x="126085" y="43473"/>
                </a:cubicBezTo>
                <a:cubicBezTo>
                  <a:pt x="125035" y="40277"/>
                  <a:pt x="112915" y="42788"/>
                  <a:pt x="114900" y="36100"/>
                </a:cubicBezTo>
                <a:cubicBezTo>
                  <a:pt x="116863" y="29390"/>
                  <a:pt x="99219" y="34777"/>
                  <a:pt x="103762" y="29527"/>
                </a:cubicBezTo>
                <a:cubicBezTo>
                  <a:pt x="105355" y="27685"/>
                  <a:pt x="104117" y="27161"/>
                  <a:pt x="101690" y="27161"/>
                </a:cubicBezTo>
                <a:cubicBezTo>
                  <a:pt x="98483" y="27161"/>
                  <a:pt x="93200" y="28076"/>
                  <a:pt x="89632" y="28076"/>
                </a:cubicBezTo>
                <a:cubicBezTo>
                  <a:pt x="88204" y="28076"/>
                  <a:pt x="87050" y="27929"/>
                  <a:pt x="86414" y="27518"/>
                </a:cubicBezTo>
                <a:cubicBezTo>
                  <a:pt x="82968" y="25304"/>
                  <a:pt x="89359" y="23204"/>
                  <a:pt x="97279" y="19347"/>
                </a:cubicBezTo>
                <a:cubicBezTo>
                  <a:pt x="105200" y="15489"/>
                  <a:pt x="96115" y="14508"/>
                  <a:pt x="96115" y="14508"/>
                </a:cubicBezTo>
                <a:cubicBezTo>
                  <a:pt x="96115" y="14508"/>
                  <a:pt x="104903" y="11426"/>
                  <a:pt x="112527" y="3483"/>
                </a:cubicBezTo>
                <a:cubicBezTo>
                  <a:pt x="115030" y="875"/>
                  <a:pt x="114460" y="0"/>
                  <a:pt x="1125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3"/>
          <p:cNvSpPr/>
          <p:nvPr/>
        </p:nvSpPr>
        <p:spPr>
          <a:xfrm flipH="1" rot="10209598">
            <a:off x="-954120" y="-488796"/>
            <a:ext cx="2657230" cy="2583805"/>
          </a:xfrm>
          <a:custGeom>
            <a:rect b="b" l="l" r="r" t="t"/>
            <a:pathLst>
              <a:path extrusionOk="0" h="103351" w="106288">
                <a:moveTo>
                  <a:pt x="69306" y="0"/>
                </a:moveTo>
                <a:lnTo>
                  <a:pt x="69306" y="0"/>
                </a:lnTo>
                <a:cubicBezTo>
                  <a:pt x="64215" y="548"/>
                  <a:pt x="65790" y="12303"/>
                  <a:pt x="63006" y="13833"/>
                </a:cubicBezTo>
                <a:cubicBezTo>
                  <a:pt x="60107" y="15453"/>
                  <a:pt x="61317" y="21890"/>
                  <a:pt x="59696" y="23259"/>
                </a:cubicBezTo>
                <a:cubicBezTo>
                  <a:pt x="59592" y="23349"/>
                  <a:pt x="59501" y="23390"/>
                  <a:pt x="59422" y="23390"/>
                </a:cubicBezTo>
                <a:cubicBezTo>
                  <a:pt x="58405" y="23390"/>
                  <a:pt x="59162" y="16646"/>
                  <a:pt x="56110" y="16646"/>
                </a:cubicBezTo>
                <a:cubicBezTo>
                  <a:pt x="55732" y="16646"/>
                  <a:pt x="55295" y="16749"/>
                  <a:pt x="54789" y="16982"/>
                </a:cubicBezTo>
                <a:cubicBezTo>
                  <a:pt x="49881" y="19242"/>
                  <a:pt x="51251" y="29399"/>
                  <a:pt x="48671" y="29879"/>
                </a:cubicBezTo>
                <a:cubicBezTo>
                  <a:pt x="48607" y="29891"/>
                  <a:pt x="48542" y="29897"/>
                  <a:pt x="48477" y="29897"/>
                </a:cubicBezTo>
                <a:cubicBezTo>
                  <a:pt x="46276" y="29897"/>
                  <a:pt x="43924" y="23190"/>
                  <a:pt x="42472" y="23190"/>
                </a:cubicBezTo>
                <a:cubicBezTo>
                  <a:pt x="42258" y="23190"/>
                  <a:pt x="42064" y="23336"/>
                  <a:pt x="41892" y="23670"/>
                </a:cubicBezTo>
                <a:cubicBezTo>
                  <a:pt x="40523" y="26318"/>
                  <a:pt x="45681" y="33896"/>
                  <a:pt x="43011" y="36795"/>
                </a:cubicBezTo>
                <a:cubicBezTo>
                  <a:pt x="40363" y="39694"/>
                  <a:pt x="50018" y="48573"/>
                  <a:pt x="45841" y="54690"/>
                </a:cubicBezTo>
                <a:cubicBezTo>
                  <a:pt x="45194" y="55633"/>
                  <a:pt x="44497" y="56040"/>
                  <a:pt x="43772" y="56040"/>
                </a:cubicBezTo>
                <a:cubicBezTo>
                  <a:pt x="39794" y="56040"/>
                  <a:pt x="34967" y="43789"/>
                  <a:pt x="32785" y="40584"/>
                </a:cubicBezTo>
                <a:cubicBezTo>
                  <a:pt x="32086" y="39557"/>
                  <a:pt x="31564" y="39163"/>
                  <a:pt x="31143" y="39163"/>
                </a:cubicBezTo>
                <a:cubicBezTo>
                  <a:pt x="30012" y="39163"/>
                  <a:pt x="29607" y="42005"/>
                  <a:pt x="28425" y="43003"/>
                </a:cubicBezTo>
                <a:cubicBezTo>
                  <a:pt x="28255" y="43149"/>
                  <a:pt x="28101" y="43216"/>
                  <a:pt x="27957" y="43216"/>
                </a:cubicBezTo>
                <a:cubicBezTo>
                  <a:pt x="26752" y="43216"/>
                  <a:pt x="26346" y="38478"/>
                  <a:pt x="24408" y="35745"/>
                </a:cubicBezTo>
                <a:cubicBezTo>
                  <a:pt x="23967" y="35122"/>
                  <a:pt x="23648" y="34864"/>
                  <a:pt x="23391" y="34864"/>
                </a:cubicBezTo>
                <a:cubicBezTo>
                  <a:pt x="22382" y="34864"/>
                  <a:pt x="22300" y="38824"/>
                  <a:pt x="19409" y="40424"/>
                </a:cubicBezTo>
                <a:cubicBezTo>
                  <a:pt x="19123" y="40583"/>
                  <a:pt x="18800" y="40655"/>
                  <a:pt x="18447" y="40655"/>
                </a:cubicBezTo>
                <a:cubicBezTo>
                  <a:pt x="14879" y="40655"/>
                  <a:pt x="8291" y="33247"/>
                  <a:pt x="5700" y="33247"/>
                </a:cubicBezTo>
                <a:cubicBezTo>
                  <a:pt x="5309" y="33247"/>
                  <a:pt x="5009" y="33416"/>
                  <a:pt x="4824" y="33805"/>
                </a:cubicBezTo>
                <a:cubicBezTo>
                  <a:pt x="3295" y="37023"/>
                  <a:pt x="7312" y="40013"/>
                  <a:pt x="9663" y="42524"/>
                </a:cubicBezTo>
                <a:cubicBezTo>
                  <a:pt x="11991" y="45012"/>
                  <a:pt x="6673" y="46541"/>
                  <a:pt x="6582" y="48961"/>
                </a:cubicBezTo>
                <a:cubicBezTo>
                  <a:pt x="6513" y="51380"/>
                  <a:pt x="15301" y="52658"/>
                  <a:pt x="12311" y="56698"/>
                </a:cubicBezTo>
                <a:cubicBezTo>
                  <a:pt x="9321" y="60716"/>
                  <a:pt x="22536" y="61446"/>
                  <a:pt x="18200" y="63865"/>
                </a:cubicBezTo>
                <a:cubicBezTo>
                  <a:pt x="13840" y="66285"/>
                  <a:pt x="27627" y="67175"/>
                  <a:pt x="29384" y="69503"/>
                </a:cubicBezTo>
                <a:cubicBezTo>
                  <a:pt x="31164" y="71854"/>
                  <a:pt x="26325" y="71695"/>
                  <a:pt x="20049" y="72334"/>
                </a:cubicBezTo>
                <a:cubicBezTo>
                  <a:pt x="13749" y="72973"/>
                  <a:pt x="19638" y="75872"/>
                  <a:pt x="19638" y="75872"/>
                </a:cubicBezTo>
                <a:cubicBezTo>
                  <a:pt x="19638" y="75872"/>
                  <a:pt x="19628" y="75871"/>
                  <a:pt x="19609" y="75871"/>
                </a:cubicBezTo>
                <a:cubicBezTo>
                  <a:pt x="19126" y="75871"/>
                  <a:pt x="12679" y="75935"/>
                  <a:pt x="5851" y="79250"/>
                </a:cubicBezTo>
                <a:cubicBezTo>
                  <a:pt x="0" y="82110"/>
                  <a:pt x="9831" y="82401"/>
                  <a:pt x="13454" y="82401"/>
                </a:cubicBezTo>
                <a:cubicBezTo>
                  <a:pt x="13619" y="82401"/>
                  <a:pt x="13771" y="82401"/>
                  <a:pt x="13908" y="82400"/>
                </a:cubicBezTo>
                <a:lnTo>
                  <a:pt x="13908" y="82400"/>
                </a:lnTo>
                <a:cubicBezTo>
                  <a:pt x="11888" y="83767"/>
                  <a:pt x="12886" y="84187"/>
                  <a:pt x="14870" y="84187"/>
                </a:cubicBezTo>
                <a:cubicBezTo>
                  <a:pt x="18020" y="84187"/>
                  <a:pt x="23655" y="83130"/>
                  <a:pt x="23655" y="83130"/>
                </a:cubicBezTo>
                <a:lnTo>
                  <a:pt x="23655" y="83130"/>
                </a:lnTo>
                <a:cubicBezTo>
                  <a:pt x="21925" y="85222"/>
                  <a:pt x="22160" y="85991"/>
                  <a:pt x="23440" y="85991"/>
                </a:cubicBezTo>
                <a:cubicBezTo>
                  <a:pt x="26990" y="85991"/>
                  <a:pt x="38583" y="80071"/>
                  <a:pt x="38583" y="80071"/>
                </a:cubicBezTo>
                <a:lnTo>
                  <a:pt x="38583" y="80071"/>
                </a:lnTo>
                <a:cubicBezTo>
                  <a:pt x="35711" y="84352"/>
                  <a:pt x="35488" y="85853"/>
                  <a:pt x="36587" y="85853"/>
                </a:cubicBezTo>
                <a:cubicBezTo>
                  <a:pt x="38337" y="85853"/>
                  <a:pt x="43437" y="82054"/>
                  <a:pt x="46549" y="79615"/>
                </a:cubicBezTo>
                <a:cubicBezTo>
                  <a:pt x="47997" y="83654"/>
                  <a:pt x="50615" y="90299"/>
                  <a:pt x="52066" y="90299"/>
                </a:cubicBezTo>
                <a:cubicBezTo>
                  <a:pt x="52788" y="90299"/>
                  <a:pt x="53221" y="88654"/>
                  <a:pt x="53077" y="84226"/>
                </a:cubicBezTo>
                <a:lnTo>
                  <a:pt x="53077" y="84226"/>
                </a:lnTo>
                <a:cubicBezTo>
                  <a:pt x="53077" y="84226"/>
                  <a:pt x="61058" y="97514"/>
                  <a:pt x="63504" y="97514"/>
                </a:cubicBezTo>
                <a:cubicBezTo>
                  <a:pt x="64105" y="97514"/>
                  <a:pt x="64372" y="96709"/>
                  <a:pt x="64101" y="94702"/>
                </a:cubicBezTo>
                <a:lnTo>
                  <a:pt x="64101" y="94702"/>
                </a:lnTo>
                <a:cubicBezTo>
                  <a:pt x="64102" y="94703"/>
                  <a:pt x="70962" y="100992"/>
                  <a:pt x="72738" y="100992"/>
                </a:cubicBezTo>
                <a:cubicBezTo>
                  <a:pt x="73234" y="100992"/>
                  <a:pt x="73333" y="100501"/>
                  <a:pt x="72775" y="99245"/>
                </a:cubicBezTo>
                <a:lnTo>
                  <a:pt x="72775" y="99245"/>
                </a:lnTo>
                <a:cubicBezTo>
                  <a:pt x="74586" y="100374"/>
                  <a:pt x="79502" y="103351"/>
                  <a:pt x="81356" y="103351"/>
                </a:cubicBezTo>
                <a:cubicBezTo>
                  <a:pt x="82237" y="103351"/>
                  <a:pt x="82427" y="102679"/>
                  <a:pt x="81266" y="100820"/>
                </a:cubicBezTo>
                <a:cubicBezTo>
                  <a:pt x="77066" y="94132"/>
                  <a:pt x="71360" y="90662"/>
                  <a:pt x="71360" y="90662"/>
                </a:cubicBezTo>
                <a:lnTo>
                  <a:pt x="71360" y="90662"/>
                </a:lnTo>
                <a:cubicBezTo>
                  <a:pt x="71360" y="90662"/>
                  <a:pt x="71782" y="90705"/>
                  <a:pt x="72330" y="90705"/>
                </a:cubicBezTo>
                <a:cubicBezTo>
                  <a:pt x="73935" y="90705"/>
                  <a:pt x="76616" y="90337"/>
                  <a:pt x="72889" y="87444"/>
                </a:cubicBezTo>
                <a:cubicBezTo>
                  <a:pt x="67890" y="83587"/>
                  <a:pt x="63713" y="81167"/>
                  <a:pt x="66452" y="80117"/>
                </a:cubicBezTo>
                <a:cubicBezTo>
                  <a:pt x="66662" y="80037"/>
                  <a:pt x="66926" y="80001"/>
                  <a:pt x="67234" y="80001"/>
                </a:cubicBezTo>
                <a:cubicBezTo>
                  <a:pt x="69932" y="80001"/>
                  <a:pt x="76018" y="82753"/>
                  <a:pt x="78335" y="82753"/>
                </a:cubicBezTo>
                <a:cubicBezTo>
                  <a:pt x="79222" y="82753"/>
                  <a:pt x="79556" y="82350"/>
                  <a:pt x="78938" y="81236"/>
                </a:cubicBezTo>
                <a:cubicBezTo>
                  <a:pt x="78241" y="79986"/>
                  <a:pt x="78707" y="79625"/>
                  <a:pt x="79715" y="79625"/>
                </a:cubicBezTo>
                <a:cubicBezTo>
                  <a:pt x="81093" y="79625"/>
                  <a:pt x="83481" y="80298"/>
                  <a:pt x="85294" y="80298"/>
                </a:cubicBezTo>
                <a:cubicBezTo>
                  <a:pt x="86759" y="80298"/>
                  <a:pt x="87849" y="79859"/>
                  <a:pt x="87726" y="78268"/>
                </a:cubicBezTo>
                <a:cubicBezTo>
                  <a:pt x="87520" y="75769"/>
                  <a:pt x="89455" y="75404"/>
                  <a:pt x="91592" y="75404"/>
                </a:cubicBezTo>
                <a:cubicBezTo>
                  <a:pt x="92474" y="75404"/>
                  <a:pt x="93391" y="75466"/>
                  <a:pt x="94206" y="75466"/>
                </a:cubicBezTo>
                <a:cubicBezTo>
                  <a:pt x="95365" y="75466"/>
                  <a:pt x="96318" y="75340"/>
                  <a:pt x="96673" y="74730"/>
                </a:cubicBezTo>
                <a:cubicBezTo>
                  <a:pt x="97883" y="72630"/>
                  <a:pt x="94162" y="68522"/>
                  <a:pt x="97472" y="67632"/>
                </a:cubicBezTo>
                <a:cubicBezTo>
                  <a:pt x="100782" y="66741"/>
                  <a:pt x="105780" y="66353"/>
                  <a:pt x="106168" y="62793"/>
                </a:cubicBezTo>
                <a:cubicBezTo>
                  <a:pt x="106288" y="61766"/>
                  <a:pt x="105170" y="61464"/>
                  <a:pt x="103475" y="61464"/>
                </a:cubicBezTo>
                <a:cubicBezTo>
                  <a:pt x="101056" y="61464"/>
                  <a:pt x="97461" y="62078"/>
                  <a:pt x="94603" y="62078"/>
                </a:cubicBezTo>
                <a:cubicBezTo>
                  <a:pt x="92563" y="62078"/>
                  <a:pt x="90898" y="61765"/>
                  <a:pt x="90305" y="60693"/>
                </a:cubicBezTo>
                <a:cubicBezTo>
                  <a:pt x="88566" y="57551"/>
                  <a:pt x="91104" y="53810"/>
                  <a:pt x="89565" y="53810"/>
                </a:cubicBezTo>
                <a:cubicBezTo>
                  <a:pt x="89327" y="53810"/>
                  <a:pt x="88990" y="53900"/>
                  <a:pt x="88524" y="54096"/>
                </a:cubicBezTo>
                <a:cubicBezTo>
                  <a:pt x="85662" y="55283"/>
                  <a:pt x="83032" y="58614"/>
                  <a:pt x="81841" y="58614"/>
                </a:cubicBezTo>
                <a:cubicBezTo>
                  <a:pt x="81588" y="58614"/>
                  <a:pt x="81401" y="58465"/>
                  <a:pt x="81289" y="58114"/>
                </a:cubicBezTo>
                <a:cubicBezTo>
                  <a:pt x="80743" y="56456"/>
                  <a:pt x="82294" y="53308"/>
                  <a:pt x="80508" y="53308"/>
                </a:cubicBezTo>
                <a:cubicBezTo>
                  <a:pt x="80129" y="53308"/>
                  <a:pt x="79600" y="53449"/>
                  <a:pt x="78869" y="53777"/>
                </a:cubicBezTo>
                <a:cubicBezTo>
                  <a:pt x="75732" y="55158"/>
                  <a:pt x="67119" y="61442"/>
                  <a:pt x="62827" y="61442"/>
                </a:cubicBezTo>
                <a:cubicBezTo>
                  <a:pt x="61374" y="61442"/>
                  <a:pt x="60416" y="60721"/>
                  <a:pt x="60335" y="58844"/>
                </a:cubicBezTo>
                <a:cubicBezTo>
                  <a:pt x="60016" y="51426"/>
                  <a:pt x="72912" y="49006"/>
                  <a:pt x="72182" y="45149"/>
                </a:cubicBezTo>
                <a:cubicBezTo>
                  <a:pt x="71451" y="41268"/>
                  <a:pt x="79828" y="37571"/>
                  <a:pt x="80079" y="34581"/>
                </a:cubicBezTo>
                <a:cubicBezTo>
                  <a:pt x="80127" y="34010"/>
                  <a:pt x="79894" y="33787"/>
                  <a:pt x="79472" y="33787"/>
                </a:cubicBezTo>
                <a:cubicBezTo>
                  <a:pt x="77976" y="33787"/>
                  <a:pt x="74106" y="36587"/>
                  <a:pt x="71997" y="36587"/>
                </a:cubicBezTo>
                <a:cubicBezTo>
                  <a:pt x="71610" y="36587"/>
                  <a:pt x="71283" y="36493"/>
                  <a:pt x="71040" y="36270"/>
                </a:cubicBezTo>
                <a:cubicBezTo>
                  <a:pt x="69123" y="34512"/>
                  <a:pt x="75651" y="26615"/>
                  <a:pt x="72661" y="22095"/>
                </a:cubicBezTo>
                <a:cubicBezTo>
                  <a:pt x="72066" y="21190"/>
                  <a:pt x="71435" y="20837"/>
                  <a:pt x="70800" y="20837"/>
                </a:cubicBezTo>
                <a:cubicBezTo>
                  <a:pt x="68586" y="20837"/>
                  <a:pt x="66332" y="25124"/>
                  <a:pt x="65460" y="25124"/>
                </a:cubicBezTo>
                <a:cubicBezTo>
                  <a:pt x="65335" y="25124"/>
                  <a:pt x="65238" y="25036"/>
                  <a:pt x="65174" y="24834"/>
                </a:cubicBezTo>
                <a:cubicBezTo>
                  <a:pt x="64535" y="22826"/>
                  <a:pt x="68963" y="17987"/>
                  <a:pt x="67343" y="15088"/>
                </a:cubicBezTo>
                <a:cubicBezTo>
                  <a:pt x="65813" y="12303"/>
                  <a:pt x="73346" y="3173"/>
                  <a:pt x="693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3"/>
          <p:cNvSpPr/>
          <p:nvPr/>
        </p:nvSpPr>
        <p:spPr>
          <a:xfrm flipH="1" rot="412878">
            <a:off x="6032888" y="4302186"/>
            <a:ext cx="2971515" cy="1137296"/>
          </a:xfrm>
          <a:custGeom>
            <a:rect b="b" l="l" r="r" t="t"/>
            <a:pathLst>
              <a:path extrusionOk="0" h="48449" w="126587">
                <a:moveTo>
                  <a:pt x="112571" y="0"/>
                </a:moveTo>
                <a:cubicBezTo>
                  <a:pt x="109517" y="0"/>
                  <a:pt x="103013" y="2287"/>
                  <a:pt x="100475" y="3232"/>
                </a:cubicBezTo>
                <a:cubicBezTo>
                  <a:pt x="101745" y="1471"/>
                  <a:pt x="101586" y="809"/>
                  <a:pt x="100627" y="809"/>
                </a:cubicBezTo>
                <a:cubicBezTo>
                  <a:pt x="97708" y="809"/>
                  <a:pt x="87373" y="6953"/>
                  <a:pt x="87373" y="6953"/>
                </a:cubicBezTo>
                <a:cubicBezTo>
                  <a:pt x="88392" y="4068"/>
                  <a:pt x="88142" y="2935"/>
                  <a:pt x="87121" y="2935"/>
                </a:cubicBezTo>
                <a:cubicBezTo>
                  <a:pt x="83385" y="2935"/>
                  <a:pt x="69318" y="18114"/>
                  <a:pt x="69318" y="18114"/>
                </a:cubicBezTo>
                <a:cubicBezTo>
                  <a:pt x="70853" y="11816"/>
                  <a:pt x="70651" y="9515"/>
                  <a:pt x="69536" y="9515"/>
                </a:cubicBezTo>
                <a:cubicBezTo>
                  <a:pt x="67452" y="9515"/>
                  <a:pt x="62179" y="17560"/>
                  <a:pt x="59115" y="22542"/>
                </a:cubicBezTo>
                <a:cubicBezTo>
                  <a:pt x="55444" y="18156"/>
                  <a:pt x="49242" y="11157"/>
                  <a:pt x="47053" y="11157"/>
                </a:cubicBezTo>
                <a:cubicBezTo>
                  <a:pt x="45813" y="11157"/>
                  <a:pt x="45862" y="13403"/>
                  <a:pt x="48387" y="19643"/>
                </a:cubicBezTo>
                <a:cubicBezTo>
                  <a:pt x="48387" y="19643"/>
                  <a:pt x="32920" y="7189"/>
                  <a:pt x="28818" y="7189"/>
                </a:cubicBezTo>
                <a:cubicBezTo>
                  <a:pt x="27588" y="7189"/>
                  <a:pt x="27380" y="8309"/>
                  <a:pt x="28918" y="11221"/>
                </a:cubicBezTo>
                <a:cubicBezTo>
                  <a:pt x="28918" y="11221"/>
                  <a:pt x="18735" y="7029"/>
                  <a:pt x="15323" y="7029"/>
                </a:cubicBezTo>
                <a:cubicBezTo>
                  <a:pt x="13997" y="7029"/>
                  <a:pt x="13694" y="7662"/>
                  <a:pt x="15405" y="9418"/>
                </a:cubicBezTo>
                <a:cubicBezTo>
                  <a:pt x="13115" y="8933"/>
                  <a:pt x="7796" y="7895"/>
                  <a:pt x="4429" y="7895"/>
                </a:cubicBezTo>
                <a:cubicBezTo>
                  <a:pt x="1452" y="7895"/>
                  <a:pt x="0" y="8706"/>
                  <a:pt x="3513" y="11426"/>
                </a:cubicBezTo>
                <a:cubicBezTo>
                  <a:pt x="12209" y="18183"/>
                  <a:pt x="21362" y="19963"/>
                  <a:pt x="21362" y="19963"/>
                </a:cubicBezTo>
                <a:cubicBezTo>
                  <a:pt x="21362" y="19963"/>
                  <a:pt x="12506" y="22246"/>
                  <a:pt x="20906" y="24916"/>
                </a:cubicBezTo>
                <a:cubicBezTo>
                  <a:pt x="29283" y="27587"/>
                  <a:pt x="35925" y="28751"/>
                  <a:pt x="32843" y="31421"/>
                </a:cubicBezTo>
                <a:cubicBezTo>
                  <a:pt x="29762" y="34115"/>
                  <a:pt x="10703" y="31398"/>
                  <a:pt x="15953" y="35941"/>
                </a:cubicBezTo>
                <a:cubicBezTo>
                  <a:pt x="21203" y="40460"/>
                  <a:pt x="2988" y="37698"/>
                  <a:pt x="5910" y="44044"/>
                </a:cubicBezTo>
                <a:cubicBezTo>
                  <a:pt x="6868" y="46166"/>
                  <a:pt x="6138" y="47490"/>
                  <a:pt x="4723" y="48449"/>
                </a:cubicBezTo>
                <a:lnTo>
                  <a:pt x="124624" y="48449"/>
                </a:lnTo>
                <a:cubicBezTo>
                  <a:pt x="125491" y="46737"/>
                  <a:pt x="126587" y="44957"/>
                  <a:pt x="126085" y="43473"/>
                </a:cubicBezTo>
                <a:cubicBezTo>
                  <a:pt x="125035" y="40277"/>
                  <a:pt x="112915" y="42788"/>
                  <a:pt x="114900" y="36100"/>
                </a:cubicBezTo>
                <a:cubicBezTo>
                  <a:pt x="116863" y="29390"/>
                  <a:pt x="99219" y="34777"/>
                  <a:pt x="103762" y="29527"/>
                </a:cubicBezTo>
                <a:cubicBezTo>
                  <a:pt x="105355" y="27685"/>
                  <a:pt x="104117" y="27161"/>
                  <a:pt x="101690" y="27161"/>
                </a:cubicBezTo>
                <a:cubicBezTo>
                  <a:pt x="98483" y="27161"/>
                  <a:pt x="93200" y="28076"/>
                  <a:pt x="89632" y="28076"/>
                </a:cubicBezTo>
                <a:cubicBezTo>
                  <a:pt x="88204" y="28076"/>
                  <a:pt x="87050" y="27929"/>
                  <a:pt x="86414" y="27518"/>
                </a:cubicBezTo>
                <a:cubicBezTo>
                  <a:pt x="82968" y="25304"/>
                  <a:pt x="89359" y="23204"/>
                  <a:pt x="97279" y="19347"/>
                </a:cubicBezTo>
                <a:cubicBezTo>
                  <a:pt x="105200" y="15489"/>
                  <a:pt x="96115" y="14508"/>
                  <a:pt x="96115" y="14508"/>
                </a:cubicBezTo>
                <a:cubicBezTo>
                  <a:pt x="96115" y="14508"/>
                  <a:pt x="104903" y="11426"/>
                  <a:pt x="112527" y="3483"/>
                </a:cubicBezTo>
                <a:cubicBezTo>
                  <a:pt x="115030" y="875"/>
                  <a:pt x="114460" y="0"/>
                  <a:pt x="1125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3"/>
          <p:cNvSpPr/>
          <p:nvPr/>
        </p:nvSpPr>
        <p:spPr>
          <a:xfrm rot="-3481848">
            <a:off x="6821293" y="2766583"/>
            <a:ext cx="3524107" cy="3426727"/>
          </a:xfrm>
          <a:custGeom>
            <a:rect b="b" l="l" r="r" t="t"/>
            <a:pathLst>
              <a:path extrusionOk="0" h="103351" w="106288">
                <a:moveTo>
                  <a:pt x="69306" y="0"/>
                </a:moveTo>
                <a:lnTo>
                  <a:pt x="69306" y="0"/>
                </a:lnTo>
                <a:cubicBezTo>
                  <a:pt x="64215" y="548"/>
                  <a:pt x="65790" y="12303"/>
                  <a:pt x="63006" y="13833"/>
                </a:cubicBezTo>
                <a:cubicBezTo>
                  <a:pt x="60107" y="15453"/>
                  <a:pt x="61317" y="21890"/>
                  <a:pt x="59696" y="23259"/>
                </a:cubicBezTo>
                <a:cubicBezTo>
                  <a:pt x="59592" y="23349"/>
                  <a:pt x="59501" y="23390"/>
                  <a:pt x="59422" y="23390"/>
                </a:cubicBezTo>
                <a:cubicBezTo>
                  <a:pt x="58405" y="23390"/>
                  <a:pt x="59162" y="16646"/>
                  <a:pt x="56110" y="16646"/>
                </a:cubicBezTo>
                <a:cubicBezTo>
                  <a:pt x="55732" y="16646"/>
                  <a:pt x="55295" y="16749"/>
                  <a:pt x="54789" y="16982"/>
                </a:cubicBezTo>
                <a:cubicBezTo>
                  <a:pt x="49881" y="19242"/>
                  <a:pt x="51251" y="29399"/>
                  <a:pt x="48671" y="29879"/>
                </a:cubicBezTo>
                <a:cubicBezTo>
                  <a:pt x="48607" y="29891"/>
                  <a:pt x="48542" y="29897"/>
                  <a:pt x="48477" y="29897"/>
                </a:cubicBezTo>
                <a:cubicBezTo>
                  <a:pt x="46276" y="29897"/>
                  <a:pt x="43924" y="23190"/>
                  <a:pt x="42472" y="23190"/>
                </a:cubicBezTo>
                <a:cubicBezTo>
                  <a:pt x="42258" y="23190"/>
                  <a:pt x="42064" y="23336"/>
                  <a:pt x="41892" y="23670"/>
                </a:cubicBezTo>
                <a:cubicBezTo>
                  <a:pt x="40523" y="26318"/>
                  <a:pt x="45681" y="33896"/>
                  <a:pt x="43011" y="36795"/>
                </a:cubicBezTo>
                <a:cubicBezTo>
                  <a:pt x="40363" y="39694"/>
                  <a:pt x="50018" y="48573"/>
                  <a:pt x="45841" y="54690"/>
                </a:cubicBezTo>
                <a:cubicBezTo>
                  <a:pt x="45194" y="55633"/>
                  <a:pt x="44497" y="56040"/>
                  <a:pt x="43772" y="56040"/>
                </a:cubicBezTo>
                <a:cubicBezTo>
                  <a:pt x="39794" y="56040"/>
                  <a:pt x="34967" y="43789"/>
                  <a:pt x="32785" y="40584"/>
                </a:cubicBezTo>
                <a:cubicBezTo>
                  <a:pt x="32086" y="39557"/>
                  <a:pt x="31564" y="39163"/>
                  <a:pt x="31143" y="39163"/>
                </a:cubicBezTo>
                <a:cubicBezTo>
                  <a:pt x="30012" y="39163"/>
                  <a:pt x="29607" y="42005"/>
                  <a:pt x="28425" y="43003"/>
                </a:cubicBezTo>
                <a:cubicBezTo>
                  <a:pt x="28255" y="43149"/>
                  <a:pt x="28101" y="43216"/>
                  <a:pt x="27957" y="43216"/>
                </a:cubicBezTo>
                <a:cubicBezTo>
                  <a:pt x="26752" y="43216"/>
                  <a:pt x="26346" y="38478"/>
                  <a:pt x="24408" y="35745"/>
                </a:cubicBezTo>
                <a:cubicBezTo>
                  <a:pt x="23967" y="35122"/>
                  <a:pt x="23648" y="34864"/>
                  <a:pt x="23391" y="34864"/>
                </a:cubicBezTo>
                <a:cubicBezTo>
                  <a:pt x="22382" y="34864"/>
                  <a:pt x="22300" y="38824"/>
                  <a:pt x="19409" y="40424"/>
                </a:cubicBezTo>
                <a:cubicBezTo>
                  <a:pt x="19123" y="40583"/>
                  <a:pt x="18800" y="40655"/>
                  <a:pt x="18447" y="40655"/>
                </a:cubicBezTo>
                <a:cubicBezTo>
                  <a:pt x="14879" y="40655"/>
                  <a:pt x="8291" y="33247"/>
                  <a:pt x="5700" y="33247"/>
                </a:cubicBezTo>
                <a:cubicBezTo>
                  <a:pt x="5309" y="33247"/>
                  <a:pt x="5009" y="33416"/>
                  <a:pt x="4824" y="33805"/>
                </a:cubicBezTo>
                <a:cubicBezTo>
                  <a:pt x="3295" y="37023"/>
                  <a:pt x="7312" y="40013"/>
                  <a:pt x="9663" y="42524"/>
                </a:cubicBezTo>
                <a:cubicBezTo>
                  <a:pt x="11991" y="45012"/>
                  <a:pt x="6673" y="46541"/>
                  <a:pt x="6582" y="48961"/>
                </a:cubicBezTo>
                <a:cubicBezTo>
                  <a:pt x="6513" y="51380"/>
                  <a:pt x="15301" y="52658"/>
                  <a:pt x="12311" y="56698"/>
                </a:cubicBezTo>
                <a:cubicBezTo>
                  <a:pt x="9321" y="60716"/>
                  <a:pt x="22536" y="61446"/>
                  <a:pt x="18200" y="63865"/>
                </a:cubicBezTo>
                <a:cubicBezTo>
                  <a:pt x="13840" y="66285"/>
                  <a:pt x="27627" y="67175"/>
                  <a:pt x="29384" y="69503"/>
                </a:cubicBezTo>
                <a:cubicBezTo>
                  <a:pt x="31164" y="71854"/>
                  <a:pt x="26325" y="71695"/>
                  <a:pt x="20049" y="72334"/>
                </a:cubicBezTo>
                <a:cubicBezTo>
                  <a:pt x="13749" y="72973"/>
                  <a:pt x="19638" y="75872"/>
                  <a:pt x="19638" y="75872"/>
                </a:cubicBezTo>
                <a:cubicBezTo>
                  <a:pt x="19638" y="75872"/>
                  <a:pt x="19628" y="75871"/>
                  <a:pt x="19609" y="75871"/>
                </a:cubicBezTo>
                <a:cubicBezTo>
                  <a:pt x="19126" y="75871"/>
                  <a:pt x="12679" y="75935"/>
                  <a:pt x="5851" y="79250"/>
                </a:cubicBezTo>
                <a:cubicBezTo>
                  <a:pt x="0" y="82110"/>
                  <a:pt x="9831" y="82401"/>
                  <a:pt x="13454" y="82401"/>
                </a:cubicBezTo>
                <a:cubicBezTo>
                  <a:pt x="13619" y="82401"/>
                  <a:pt x="13771" y="82401"/>
                  <a:pt x="13908" y="82400"/>
                </a:cubicBezTo>
                <a:lnTo>
                  <a:pt x="13908" y="82400"/>
                </a:lnTo>
                <a:cubicBezTo>
                  <a:pt x="11888" y="83767"/>
                  <a:pt x="12886" y="84187"/>
                  <a:pt x="14870" y="84187"/>
                </a:cubicBezTo>
                <a:cubicBezTo>
                  <a:pt x="18020" y="84187"/>
                  <a:pt x="23655" y="83130"/>
                  <a:pt x="23655" y="83130"/>
                </a:cubicBezTo>
                <a:lnTo>
                  <a:pt x="23655" y="83130"/>
                </a:lnTo>
                <a:cubicBezTo>
                  <a:pt x="21925" y="85222"/>
                  <a:pt x="22160" y="85991"/>
                  <a:pt x="23440" y="85991"/>
                </a:cubicBezTo>
                <a:cubicBezTo>
                  <a:pt x="26990" y="85991"/>
                  <a:pt x="38583" y="80071"/>
                  <a:pt x="38583" y="80071"/>
                </a:cubicBezTo>
                <a:lnTo>
                  <a:pt x="38583" y="80071"/>
                </a:lnTo>
                <a:cubicBezTo>
                  <a:pt x="35711" y="84352"/>
                  <a:pt x="35488" y="85853"/>
                  <a:pt x="36587" y="85853"/>
                </a:cubicBezTo>
                <a:cubicBezTo>
                  <a:pt x="38337" y="85853"/>
                  <a:pt x="43437" y="82054"/>
                  <a:pt x="46549" y="79615"/>
                </a:cubicBezTo>
                <a:cubicBezTo>
                  <a:pt x="47997" y="83654"/>
                  <a:pt x="50615" y="90299"/>
                  <a:pt x="52066" y="90299"/>
                </a:cubicBezTo>
                <a:cubicBezTo>
                  <a:pt x="52788" y="90299"/>
                  <a:pt x="53221" y="88654"/>
                  <a:pt x="53077" y="84226"/>
                </a:cubicBezTo>
                <a:lnTo>
                  <a:pt x="53077" y="84226"/>
                </a:lnTo>
                <a:cubicBezTo>
                  <a:pt x="53077" y="84226"/>
                  <a:pt x="61058" y="97514"/>
                  <a:pt x="63504" y="97514"/>
                </a:cubicBezTo>
                <a:cubicBezTo>
                  <a:pt x="64105" y="97514"/>
                  <a:pt x="64372" y="96709"/>
                  <a:pt x="64101" y="94702"/>
                </a:cubicBezTo>
                <a:lnTo>
                  <a:pt x="64101" y="94702"/>
                </a:lnTo>
                <a:cubicBezTo>
                  <a:pt x="64102" y="94703"/>
                  <a:pt x="70962" y="100992"/>
                  <a:pt x="72738" y="100992"/>
                </a:cubicBezTo>
                <a:cubicBezTo>
                  <a:pt x="73234" y="100992"/>
                  <a:pt x="73333" y="100501"/>
                  <a:pt x="72775" y="99245"/>
                </a:cubicBezTo>
                <a:lnTo>
                  <a:pt x="72775" y="99245"/>
                </a:lnTo>
                <a:cubicBezTo>
                  <a:pt x="74586" y="100374"/>
                  <a:pt x="79502" y="103351"/>
                  <a:pt x="81356" y="103351"/>
                </a:cubicBezTo>
                <a:cubicBezTo>
                  <a:pt x="82237" y="103351"/>
                  <a:pt x="82427" y="102679"/>
                  <a:pt x="81266" y="100820"/>
                </a:cubicBezTo>
                <a:cubicBezTo>
                  <a:pt x="77066" y="94132"/>
                  <a:pt x="71360" y="90662"/>
                  <a:pt x="71360" y="90662"/>
                </a:cubicBezTo>
                <a:lnTo>
                  <a:pt x="71360" y="90662"/>
                </a:lnTo>
                <a:cubicBezTo>
                  <a:pt x="71360" y="90662"/>
                  <a:pt x="71782" y="90705"/>
                  <a:pt x="72330" y="90705"/>
                </a:cubicBezTo>
                <a:cubicBezTo>
                  <a:pt x="73935" y="90705"/>
                  <a:pt x="76616" y="90337"/>
                  <a:pt x="72889" y="87444"/>
                </a:cubicBezTo>
                <a:cubicBezTo>
                  <a:pt x="67890" y="83587"/>
                  <a:pt x="63713" y="81167"/>
                  <a:pt x="66452" y="80117"/>
                </a:cubicBezTo>
                <a:cubicBezTo>
                  <a:pt x="66662" y="80037"/>
                  <a:pt x="66926" y="80001"/>
                  <a:pt x="67234" y="80001"/>
                </a:cubicBezTo>
                <a:cubicBezTo>
                  <a:pt x="69932" y="80001"/>
                  <a:pt x="76018" y="82753"/>
                  <a:pt x="78335" y="82753"/>
                </a:cubicBezTo>
                <a:cubicBezTo>
                  <a:pt x="79222" y="82753"/>
                  <a:pt x="79556" y="82350"/>
                  <a:pt x="78938" y="81236"/>
                </a:cubicBezTo>
                <a:cubicBezTo>
                  <a:pt x="78241" y="79986"/>
                  <a:pt x="78707" y="79625"/>
                  <a:pt x="79715" y="79625"/>
                </a:cubicBezTo>
                <a:cubicBezTo>
                  <a:pt x="81093" y="79625"/>
                  <a:pt x="83481" y="80298"/>
                  <a:pt x="85294" y="80298"/>
                </a:cubicBezTo>
                <a:cubicBezTo>
                  <a:pt x="86759" y="80298"/>
                  <a:pt x="87849" y="79859"/>
                  <a:pt x="87726" y="78268"/>
                </a:cubicBezTo>
                <a:cubicBezTo>
                  <a:pt x="87520" y="75769"/>
                  <a:pt x="89455" y="75404"/>
                  <a:pt x="91592" y="75404"/>
                </a:cubicBezTo>
                <a:cubicBezTo>
                  <a:pt x="92474" y="75404"/>
                  <a:pt x="93391" y="75466"/>
                  <a:pt x="94206" y="75466"/>
                </a:cubicBezTo>
                <a:cubicBezTo>
                  <a:pt x="95365" y="75466"/>
                  <a:pt x="96318" y="75340"/>
                  <a:pt x="96673" y="74730"/>
                </a:cubicBezTo>
                <a:cubicBezTo>
                  <a:pt x="97883" y="72630"/>
                  <a:pt x="94162" y="68522"/>
                  <a:pt x="97472" y="67632"/>
                </a:cubicBezTo>
                <a:cubicBezTo>
                  <a:pt x="100782" y="66741"/>
                  <a:pt x="105780" y="66353"/>
                  <a:pt x="106168" y="62793"/>
                </a:cubicBezTo>
                <a:cubicBezTo>
                  <a:pt x="106288" y="61766"/>
                  <a:pt x="105170" y="61464"/>
                  <a:pt x="103475" y="61464"/>
                </a:cubicBezTo>
                <a:cubicBezTo>
                  <a:pt x="101056" y="61464"/>
                  <a:pt x="97461" y="62078"/>
                  <a:pt x="94603" y="62078"/>
                </a:cubicBezTo>
                <a:cubicBezTo>
                  <a:pt x="92563" y="62078"/>
                  <a:pt x="90898" y="61765"/>
                  <a:pt x="90305" y="60693"/>
                </a:cubicBezTo>
                <a:cubicBezTo>
                  <a:pt x="88566" y="57551"/>
                  <a:pt x="91104" y="53810"/>
                  <a:pt x="89565" y="53810"/>
                </a:cubicBezTo>
                <a:cubicBezTo>
                  <a:pt x="89327" y="53810"/>
                  <a:pt x="88990" y="53900"/>
                  <a:pt x="88524" y="54096"/>
                </a:cubicBezTo>
                <a:cubicBezTo>
                  <a:pt x="85662" y="55283"/>
                  <a:pt x="83032" y="58614"/>
                  <a:pt x="81841" y="58614"/>
                </a:cubicBezTo>
                <a:cubicBezTo>
                  <a:pt x="81588" y="58614"/>
                  <a:pt x="81401" y="58465"/>
                  <a:pt x="81289" y="58114"/>
                </a:cubicBezTo>
                <a:cubicBezTo>
                  <a:pt x="80743" y="56456"/>
                  <a:pt x="82294" y="53308"/>
                  <a:pt x="80508" y="53308"/>
                </a:cubicBezTo>
                <a:cubicBezTo>
                  <a:pt x="80129" y="53308"/>
                  <a:pt x="79600" y="53449"/>
                  <a:pt x="78869" y="53777"/>
                </a:cubicBezTo>
                <a:cubicBezTo>
                  <a:pt x="75732" y="55158"/>
                  <a:pt x="67119" y="61442"/>
                  <a:pt x="62827" y="61442"/>
                </a:cubicBezTo>
                <a:cubicBezTo>
                  <a:pt x="61374" y="61442"/>
                  <a:pt x="60416" y="60721"/>
                  <a:pt x="60335" y="58844"/>
                </a:cubicBezTo>
                <a:cubicBezTo>
                  <a:pt x="60016" y="51426"/>
                  <a:pt x="72912" y="49006"/>
                  <a:pt x="72182" y="45149"/>
                </a:cubicBezTo>
                <a:cubicBezTo>
                  <a:pt x="71451" y="41268"/>
                  <a:pt x="79828" y="37571"/>
                  <a:pt x="80079" y="34581"/>
                </a:cubicBezTo>
                <a:cubicBezTo>
                  <a:pt x="80127" y="34010"/>
                  <a:pt x="79894" y="33787"/>
                  <a:pt x="79472" y="33787"/>
                </a:cubicBezTo>
                <a:cubicBezTo>
                  <a:pt x="77976" y="33787"/>
                  <a:pt x="74106" y="36587"/>
                  <a:pt x="71997" y="36587"/>
                </a:cubicBezTo>
                <a:cubicBezTo>
                  <a:pt x="71610" y="36587"/>
                  <a:pt x="71283" y="36493"/>
                  <a:pt x="71040" y="36270"/>
                </a:cubicBezTo>
                <a:cubicBezTo>
                  <a:pt x="69123" y="34512"/>
                  <a:pt x="75651" y="26615"/>
                  <a:pt x="72661" y="22095"/>
                </a:cubicBezTo>
                <a:cubicBezTo>
                  <a:pt x="72066" y="21190"/>
                  <a:pt x="71435" y="20837"/>
                  <a:pt x="70800" y="20837"/>
                </a:cubicBezTo>
                <a:cubicBezTo>
                  <a:pt x="68586" y="20837"/>
                  <a:pt x="66332" y="25124"/>
                  <a:pt x="65460" y="25124"/>
                </a:cubicBezTo>
                <a:cubicBezTo>
                  <a:pt x="65335" y="25124"/>
                  <a:pt x="65238" y="25036"/>
                  <a:pt x="65174" y="24834"/>
                </a:cubicBezTo>
                <a:cubicBezTo>
                  <a:pt x="64535" y="22826"/>
                  <a:pt x="68963" y="17987"/>
                  <a:pt x="67343" y="15088"/>
                </a:cubicBezTo>
                <a:cubicBezTo>
                  <a:pt x="65813" y="12303"/>
                  <a:pt x="73346" y="3173"/>
                  <a:pt x="69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3"/>
          <p:cNvSpPr/>
          <p:nvPr/>
        </p:nvSpPr>
        <p:spPr>
          <a:xfrm>
            <a:off x="4543194" y="4517742"/>
            <a:ext cx="2971630" cy="1137340"/>
          </a:xfrm>
          <a:custGeom>
            <a:rect b="b" l="l" r="r" t="t"/>
            <a:pathLst>
              <a:path extrusionOk="0" h="48449" w="126587">
                <a:moveTo>
                  <a:pt x="112571" y="0"/>
                </a:moveTo>
                <a:cubicBezTo>
                  <a:pt x="109517" y="0"/>
                  <a:pt x="103013" y="2287"/>
                  <a:pt x="100475" y="3232"/>
                </a:cubicBezTo>
                <a:cubicBezTo>
                  <a:pt x="101745" y="1471"/>
                  <a:pt x="101586" y="809"/>
                  <a:pt x="100627" y="809"/>
                </a:cubicBezTo>
                <a:cubicBezTo>
                  <a:pt x="97708" y="809"/>
                  <a:pt x="87373" y="6953"/>
                  <a:pt x="87373" y="6953"/>
                </a:cubicBezTo>
                <a:cubicBezTo>
                  <a:pt x="88392" y="4068"/>
                  <a:pt x="88142" y="2935"/>
                  <a:pt x="87121" y="2935"/>
                </a:cubicBezTo>
                <a:cubicBezTo>
                  <a:pt x="83385" y="2935"/>
                  <a:pt x="69318" y="18114"/>
                  <a:pt x="69318" y="18114"/>
                </a:cubicBezTo>
                <a:cubicBezTo>
                  <a:pt x="70853" y="11816"/>
                  <a:pt x="70651" y="9515"/>
                  <a:pt x="69536" y="9515"/>
                </a:cubicBezTo>
                <a:cubicBezTo>
                  <a:pt x="67452" y="9515"/>
                  <a:pt x="62179" y="17560"/>
                  <a:pt x="59115" y="22542"/>
                </a:cubicBezTo>
                <a:cubicBezTo>
                  <a:pt x="55444" y="18156"/>
                  <a:pt x="49242" y="11157"/>
                  <a:pt x="47053" y="11157"/>
                </a:cubicBezTo>
                <a:cubicBezTo>
                  <a:pt x="45813" y="11157"/>
                  <a:pt x="45862" y="13403"/>
                  <a:pt x="48387" y="19643"/>
                </a:cubicBezTo>
                <a:cubicBezTo>
                  <a:pt x="48387" y="19643"/>
                  <a:pt x="32920" y="7189"/>
                  <a:pt x="28818" y="7189"/>
                </a:cubicBezTo>
                <a:cubicBezTo>
                  <a:pt x="27588" y="7189"/>
                  <a:pt x="27380" y="8309"/>
                  <a:pt x="28918" y="11221"/>
                </a:cubicBezTo>
                <a:cubicBezTo>
                  <a:pt x="28918" y="11221"/>
                  <a:pt x="18735" y="7029"/>
                  <a:pt x="15323" y="7029"/>
                </a:cubicBezTo>
                <a:cubicBezTo>
                  <a:pt x="13997" y="7029"/>
                  <a:pt x="13694" y="7662"/>
                  <a:pt x="15405" y="9418"/>
                </a:cubicBezTo>
                <a:cubicBezTo>
                  <a:pt x="13115" y="8933"/>
                  <a:pt x="7796" y="7895"/>
                  <a:pt x="4429" y="7895"/>
                </a:cubicBezTo>
                <a:cubicBezTo>
                  <a:pt x="1452" y="7895"/>
                  <a:pt x="0" y="8706"/>
                  <a:pt x="3513" y="11426"/>
                </a:cubicBezTo>
                <a:cubicBezTo>
                  <a:pt x="12209" y="18183"/>
                  <a:pt x="21362" y="19963"/>
                  <a:pt x="21362" y="19963"/>
                </a:cubicBezTo>
                <a:cubicBezTo>
                  <a:pt x="21362" y="19963"/>
                  <a:pt x="12506" y="22246"/>
                  <a:pt x="20906" y="24916"/>
                </a:cubicBezTo>
                <a:cubicBezTo>
                  <a:pt x="29283" y="27587"/>
                  <a:pt x="35925" y="28751"/>
                  <a:pt x="32843" y="31421"/>
                </a:cubicBezTo>
                <a:cubicBezTo>
                  <a:pt x="29762" y="34115"/>
                  <a:pt x="10703" y="31398"/>
                  <a:pt x="15953" y="35941"/>
                </a:cubicBezTo>
                <a:cubicBezTo>
                  <a:pt x="21203" y="40460"/>
                  <a:pt x="2988" y="37698"/>
                  <a:pt x="5910" y="44044"/>
                </a:cubicBezTo>
                <a:cubicBezTo>
                  <a:pt x="6868" y="46166"/>
                  <a:pt x="6138" y="47490"/>
                  <a:pt x="4723" y="48449"/>
                </a:cubicBezTo>
                <a:lnTo>
                  <a:pt x="124624" y="48449"/>
                </a:lnTo>
                <a:cubicBezTo>
                  <a:pt x="125491" y="46737"/>
                  <a:pt x="126587" y="44957"/>
                  <a:pt x="126085" y="43473"/>
                </a:cubicBezTo>
                <a:cubicBezTo>
                  <a:pt x="125035" y="40277"/>
                  <a:pt x="112915" y="42788"/>
                  <a:pt x="114900" y="36100"/>
                </a:cubicBezTo>
                <a:cubicBezTo>
                  <a:pt x="116863" y="29390"/>
                  <a:pt x="99219" y="34777"/>
                  <a:pt x="103762" y="29527"/>
                </a:cubicBezTo>
                <a:cubicBezTo>
                  <a:pt x="105355" y="27685"/>
                  <a:pt x="104117" y="27161"/>
                  <a:pt x="101690" y="27161"/>
                </a:cubicBezTo>
                <a:cubicBezTo>
                  <a:pt x="98483" y="27161"/>
                  <a:pt x="93200" y="28076"/>
                  <a:pt x="89632" y="28076"/>
                </a:cubicBezTo>
                <a:cubicBezTo>
                  <a:pt x="88204" y="28076"/>
                  <a:pt x="87050" y="27929"/>
                  <a:pt x="86414" y="27518"/>
                </a:cubicBezTo>
                <a:cubicBezTo>
                  <a:pt x="82968" y="25304"/>
                  <a:pt x="89359" y="23204"/>
                  <a:pt x="97279" y="19347"/>
                </a:cubicBezTo>
                <a:cubicBezTo>
                  <a:pt x="105200" y="15489"/>
                  <a:pt x="96115" y="14508"/>
                  <a:pt x="96115" y="14508"/>
                </a:cubicBezTo>
                <a:cubicBezTo>
                  <a:pt x="96115" y="14508"/>
                  <a:pt x="104903" y="11426"/>
                  <a:pt x="112527" y="3483"/>
                </a:cubicBezTo>
                <a:cubicBezTo>
                  <a:pt x="115030" y="875"/>
                  <a:pt x="114460" y="0"/>
                  <a:pt x="1125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1" name="Google Shape;1391;p33"/>
          <p:cNvGrpSpPr/>
          <p:nvPr/>
        </p:nvGrpSpPr>
        <p:grpSpPr>
          <a:xfrm flipH="1" rot="10800000">
            <a:off x="-742164" y="1771215"/>
            <a:ext cx="1805175" cy="1523450"/>
            <a:chOff x="-225525" y="-186900"/>
            <a:chExt cx="1805175" cy="1523450"/>
          </a:xfrm>
        </p:grpSpPr>
        <p:sp>
          <p:nvSpPr>
            <p:cNvPr id="1392" name="Google Shape;1392;p33"/>
            <p:cNvSpPr/>
            <p:nvPr/>
          </p:nvSpPr>
          <p:spPr>
            <a:xfrm flipH="1">
              <a:off x="-225525" y="-186900"/>
              <a:ext cx="1018025" cy="1037425"/>
            </a:xfrm>
            <a:custGeom>
              <a:rect b="b" l="l" r="r" t="t"/>
              <a:pathLst>
                <a:path extrusionOk="0" h="41497" w="40721">
                  <a:moveTo>
                    <a:pt x="38598" y="1"/>
                  </a:moveTo>
                  <a:cubicBezTo>
                    <a:pt x="37616" y="2009"/>
                    <a:pt x="35996" y="3721"/>
                    <a:pt x="34124" y="5182"/>
                  </a:cubicBezTo>
                  <a:cubicBezTo>
                    <a:pt x="32230" y="6620"/>
                    <a:pt x="30130" y="7830"/>
                    <a:pt x="27984" y="8994"/>
                  </a:cubicBezTo>
                  <a:cubicBezTo>
                    <a:pt x="23670" y="11299"/>
                    <a:pt x="19082" y="13308"/>
                    <a:pt x="14860" y="16069"/>
                  </a:cubicBezTo>
                  <a:cubicBezTo>
                    <a:pt x="13810" y="16754"/>
                    <a:pt x="12783" y="17485"/>
                    <a:pt x="11801" y="18284"/>
                  </a:cubicBezTo>
                  <a:cubicBezTo>
                    <a:pt x="11550" y="18489"/>
                    <a:pt x="11322" y="18717"/>
                    <a:pt x="11093" y="18923"/>
                  </a:cubicBezTo>
                  <a:lnTo>
                    <a:pt x="10386" y="19585"/>
                  </a:lnTo>
                  <a:cubicBezTo>
                    <a:pt x="9907" y="19995"/>
                    <a:pt x="9496" y="20498"/>
                    <a:pt x="9062" y="20977"/>
                  </a:cubicBezTo>
                  <a:cubicBezTo>
                    <a:pt x="7396" y="22871"/>
                    <a:pt x="6026" y="25017"/>
                    <a:pt x="4839" y="27231"/>
                  </a:cubicBezTo>
                  <a:cubicBezTo>
                    <a:pt x="3698" y="29445"/>
                    <a:pt x="2739" y="31773"/>
                    <a:pt x="1918" y="34124"/>
                  </a:cubicBezTo>
                  <a:cubicBezTo>
                    <a:pt x="1119" y="36498"/>
                    <a:pt x="457" y="38895"/>
                    <a:pt x="0" y="41360"/>
                  </a:cubicBezTo>
                  <a:lnTo>
                    <a:pt x="754" y="41497"/>
                  </a:lnTo>
                  <a:cubicBezTo>
                    <a:pt x="1256" y="39100"/>
                    <a:pt x="1986" y="36749"/>
                    <a:pt x="2831" y="34444"/>
                  </a:cubicBezTo>
                  <a:cubicBezTo>
                    <a:pt x="3698" y="32161"/>
                    <a:pt x="4680" y="29902"/>
                    <a:pt x="5866" y="27779"/>
                  </a:cubicBezTo>
                  <a:cubicBezTo>
                    <a:pt x="7076" y="25656"/>
                    <a:pt x="8446" y="23647"/>
                    <a:pt x="10089" y="21890"/>
                  </a:cubicBezTo>
                  <a:cubicBezTo>
                    <a:pt x="10500" y="21456"/>
                    <a:pt x="10888" y="21000"/>
                    <a:pt x="11367" y="20612"/>
                  </a:cubicBezTo>
                  <a:lnTo>
                    <a:pt x="12029" y="20018"/>
                  </a:lnTo>
                  <a:cubicBezTo>
                    <a:pt x="12258" y="19813"/>
                    <a:pt x="12463" y="19607"/>
                    <a:pt x="12714" y="19448"/>
                  </a:cubicBezTo>
                  <a:cubicBezTo>
                    <a:pt x="13673" y="18694"/>
                    <a:pt x="14677" y="18010"/>
                    <a:pt x="15704" y="17393"/>
                  </a:cubicBezTo>
                  <a:cubicBezTo>
                    <a:pt x="19858" y="14837"/>
                    <a:pt x="24423" y="12965"/>
                    <a:pt x="28874" y="10751"/>
                  </a:cubicBezTo>
                  <a:cubicBezTo>
                    <a:pt x="31111" y="9633"/>
                    <a:pt x="33348" y="8423"/>
                    <a:pt x="35425" y="6917"/>
                  </a:cubicBezTo>
                  <a:cubicBezTo>
                    <a:pt x="37502" y="5387"/>
                    <a:pt x="39443" y="3516"/>
                    <a:pt x="40721" y="1073"/>
                  </a:cubicBezTo>
                  <a:lnTo>
                    <a:pt x="385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3"/>
            <p:cNvSpPr/>
            <p:nvPr/>
          </p:nvSpPr>
          <p:spPr>
            <a:xfrm flipH="1">
              <a:off x="606450" y="325125"/>
              <a:ext cx="507350" cy="117050"/>
            </a:xfrm>
            <a:custGeom>
              <a:rect b="b" l="l" r="r" t="t"/>
              <a:pathLst>
                <a:path extrusionOk="0" h="4682" w="20294">
                  <a:moveTo>
                    <a:pt x="5" y="358"/>
                  </a:moveTo>
                  <a:lnTo>
                    <a:pt x="5" y="358"/>
                  </a:lnTo>
                  <a:cubicBezTo>
                    <a:pt x="2" y="361"/>
                    <a:pt x="1" y="363"/>
                    <a:pt x="1" y="363"/>
                  </a:cubicBezTo>
                  <a:cubicBezTo>
                    <a:pt x="1" y="363"/>
                    <a:pt x="2" y="362"/>
                    <a:pt x="5" y="358"/>
                  </a:cubicBezTo>
                  <a:close/>
                  <a:moveTo>
                    <a:pt x="214" y="1"/>
                  </a:moveTo>
                  <a:cubicBezTo>
                    <a:pt x="213" y="1"/>
                    <a:pt x="196" y="30"/>
                    <a:pt x="197" y="30"/>
                  </a:cubicBezTo>
                  <a:cubicBezTo>
                    <a:pt x="198" y="30"/>
                    <a:pt x="199" y="29"/>
                    <a:pt x="201" y="25"/>
                  </a:cubicBezTo>
                  <a:lnTo>
                    <a:pt x="201" y="25"/>
                  </a:lnTo>
                  <a:cubicBezTo>
                    <a:pt x="188" y="50"/>
                    <a:pt x="162" y="95"/>
                    <a:pt x="116" y="176"/>
                  </a:cubicBezTo>
                  <a:cubicBezTo>
                    <a:pt x="44" y="296"/>
                    <a:pt x="14" y="343"/>
                    <a:pt x="5" y="358"/>
                  </a:cubicBezTo>
                  <a:lnTo>
                    <a:pt x="5" y="358"/>
                  </a:lnTo>
                  <a:cubicBezTo>
                    <a:pt x="10" y="350"/>
                    <a:pt x="20" y="337"/>
                    <a:pt x="25" y="337"/>
                  </a:cubicBezTo>
                  <a:cubicBezTo>
                    <a:pt x="28" y="337"/>
                    <a:pt x="29" y="343"/>
                    <a:pt x="25" y="359"/>
                  </a:cubicBezTo>
                  <a:lnTo>
                    <a:pt x="47" y="359"/>
                  </a:lnTo>
                  <a:lnTo>
                    <a:pt x="93" y="382"/>
                  </a:lnTo>
                  <a:lnTo>
                    <a:pt x="162" y="427"/>
                  </a:lnTo>
                  <a:lnTo>
                    <a:pt x="298" y="519"/>
                  </a:lnTo>
                  <a:lnTo>
                    <a:pt x="572" y="679"/>
                  </a:lnTo>
                  <a:lnTo>
                    <a:pt x="1143" y="998"/>
                  </a:lnTo>
                  <a:cubicBezTo>
                    <a:pt x="1554" y="1181"/>
                    <a:pt x="1919" y="1386"/>
                    <a:pt x="2330" y="1592"/>
                  </a:cubicBezTo>
                  <a:cubicBezTo>
                    <a:pt x="3106" y="1957"/>
                    <a:pt x="3905" y="2299"/>
                    <a:pt x="4727" y="2619"/>
                  </a:cubicBezTo>
                  <a:cubicBezTo>
                    <a:pt x="6370" y="3235"/>
                    <a:pt x="8059" y="3737"/>
                    <a:pt x="9771" y="4079"/>
                  </a:cubicBezTo>
                  <a:cubicBezTo>
                    <a:pt x="11506" y="4422"/>
                    <a:pt x="13263" y="4627"/>
                    <a:pt x="15021" y="4673"/>
                  </a:cubicBezTo>
                  <a:cubicBezTo>
                    <a:pt x="15259" y="4679"/>
                    <a:pt x="15496" y="4682"/>
                    <a:pt x="15732" y="4682"/>
                  </a:cubicBezTo>
                  <a:cubicBezTo>
                    <a:pt x="16377" y="4682"/>
                    <a:pt x="17017" y="4661"/>
                    <a:pt x="17669" y="4627"/>
                  </a:cubicBezTo>
                  <a:cubicBezTo>
                    <a:pt x="18102" y="4604"/>
                    <a:pt x="18559" y="4559"/>
                    <a:pt x="18992" y="4536"/>
                  </a:cubicBezTo>
                  <a:lnTo>
                    <a:pt x="20293" y="4399"/>
                  </a:lnTo>
                  <a:lnTo>
                    <a:pt x="20134" y="3098"/>
                  </a:lnTo>
                  <a:lnTo>
                    <a:pt x="18833" y="3281"/>
                  </a:lnTo>
                  <a:cubicBezTo>
                    <a:pt x="18422" y="3326"/>
                    <a:pt x="18011" y="3395"/>
                    <a:pt x="17577" y="3440"/>
                  </a:cubicBezTo>
                  <a:cubicBezTo>
                    <a:pt x="16733" y="3509"/>
                    <a:pt x="15888" y="3577"/>
                    <a:pt x="15021" y="3577"/>
                  </a:cubicBezTo>
                  <a:cubicBezTo>
                    <a:pt x="14880" y="3579"/>
                    <a:pt x="14739" y="3580"/>
                    <a:pt x="14598" y="3580"/>
                  </a:cubicBezTo>
                  <a:cubicBezTo>
                    <a:pt x="13047" y="3580"/>
                    <a:pt x="11479" y="3465"/>
                    <a:pt x="9931" y="3235"/>
                  </a:cubicBezTo>
                  <a:cubicBezTo>
                    <a:pt x="8242" y="2984"/>
                    <a:pt x="6575" y="2573"/>
                    <a:pt x="4932" y="2048"/>
                  </a:cubicBezTo>
                  <a:cubicBezTo>
                    <a:pt x="4133" y="1774"/>
                    <a:pt x="3311" y="1455"/>
                    <a:pt x="2535" y="1135"/>
                  </a:cubicBezTo>
                  <a:cubicBezTo>
                    <a:pt x="2124" y="952"/>
                    <a:pt x="1736" y="770"/>
                    <a:pt x="1348" y="587"/>
                  </a:cubicBezTo>
                  <a:lnTo>
                    <a:pt x="778" y="313"/>
                  </a:lnTo>
                  <a:lnTo>
                    <a:pt x="481" y="154"/>
                  </a:lnTo>
                  <a:lnTo>
                    <a:pt x="344" y="85"/>
                  </a:lnTo>
                  <a:lnTo>
                    <a:pt x="276" y="62"/>
                  </a:lnTo>
                  <a:lnTo>
                    <a:pt x="230" y="39"/>
                  </a:lnTo>
                  <a:lnTo>
                    <a:pt x="207" y="17"/>
                  </a:lnTo>
                  <a:cubicBezTo>
                    <a:pt x="205" y="20"/>
                    <a:pt x="203" y="23"/>
                    <a:pt x="201" y="25"/>
                  </a:cubicBezTo>
                  <a:lnTo>
                    <a:pt x="201" y="25"/>
                  </a:lnTo>
                  <a:cubicBezTo>
                    <a:pt x="211" y="7"/>
                    <a:pt x="214" y="1"/>
                    <a:pt x="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3"/>
            <p:cNvSpPr/>
            <p:nvPr/>
          </p:nvSpPr>
          <p:spPr>
            <a:xfrm flipH="1">
              <a:off x="578500" y="709525"/>
              <a:ext cx="548275" cy="554475"/>
            </a:xfrm>
            <a:custGeom>
              <a:rect b="b" l="l" r="r" t="t"/>
              <a:pathLst>
                <a:path extrusionOk="0" h="22179" w="21931">
                  <a:moveTo>
                    <a:pt x="14256" y="1"/>
                  </a:moveTo>
                  <a:cubicBezTo>
                    <a:pt x="11740" y="1"/>
                    <a:pt x="6234" y="1212"/>
                    <a:pt x="2438" y="11141"/>
                  </a:cubicBezTo>
                  <a:cubicBezTo>
                    <a:pt x="1" y="17530"/>
                    <a:pt x="5118" y="22179"/>
                    <a:pt x="10189" y="22179"/>
                  </a:cubicBezTo>
                  <a:cubicBezTo>
                    <a:pt x="13144" y="22179"/>
                    <a:pt x="16083" y="20601"/>
                    <a:pt x="17503" y="16870"/>
                  </a:cubicBezTo>
                  <a:cubicBezTo>
                    <a:pt x="21931" y="5229"/>
                    <a:pt x="16635" y="961"/>
                    <a:pt x="15289" y="93"/>
                  </a:cubicBezTo>
                  <a:cubicBezTo>
                    <a:pt x="15289" y="70"/>
                    <a:pt x="15266" y="70"/>
                    <a:pt x="15266" y="70"/>
                  </a:cubicBezTo>
                  <a:cubicBezTo>
                    <a:pt x="15034" y="37"/>
                    <a:pt x="14689" y="1"/>
                    <a:pt x="142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3"/>
            <p:cNvSpPr/>
            <p:nvPr/>
          </p:nvSpPr>
          <p:spPr>
            <a:xfrm flipH="1">
              <a:off x="875800" y="1171200"/>
              <a:ext cx="183200" cy="165350"/>
            </a:xfrm>
            <a:custGeom>
              <a:rect b="b" l="l" r="r" t="t"/>
              <a:pathLst>
                <a:path extrusionOk="0" h="6614" w="7328">
                  <a:moveTo>
                    <a:pt x="3219" y="1"/>
                  </a:moveTo>
                  <a:cubicBezTo>
                    <a:pt x="3219" y="1"/>
                    <a:pt x="1302" y="2238"/>
                    <a:pt x="229" y="3561"/>
                  </a:cubicBezTo>
                  <a:cubicBezTo>
                    <a:pt x="0" y="3853"/>
                    <a:pt x="208" y="4258"/>
                    <a:pt x="558" y="4258"/>
                  </a:cubicBezTo>
                  <a:cubicBezTo>
                    <a:pt x="591" y="4258"/>
                    <a:pt x="627" y="4254"/>
                    <a:pt x="663" y="4246"/>
                  </a:cubicBezTo>
                  <a:lnTo>
                    <a:pt x="4224" y="3516"/>
                  </a:lnTo>
                  <a:lnTo>
                    <a:pt x="6415" y="6437"/>
                  </a:lnTo>
                  <a:cubicBezTo>
                    <a:pt x="6501" y="6558"/>
                    <a:pt x="6627" y="6614"/>
                    <a:pt x="6751" y="6614"/>
                  </a:cubicBezTo>
                  <a:cubicBezTo>
                    <a:pt x="6955" y="6614"/>
                    <a:pt x="7154" y="6464"/>
                    <a:pt x="7168" y="6209"/>
                  </a:cubicBezTo>
                  <a:cubicBezTo>
                    <a:pt x="7259" y="4520"/>
                    <a:pt x="7328" y="1553"/>
                    <a:pt x="7328" y="1553"/>
                  </a:cubicBezTo>
                  <a:lnTo>
                    <a:pt x="5274" y="777"/>
                  </a:lnTo>
                  <a:lnTo>
                    <a:pt x="32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3"/>
            <p:cNvSpPr/>
            <p:nvPr/>
          </p:nvSpPr>
          <p:spPr>
            <a:xfrm flipH="1">
              <a:off x="920875" y="43950"/>
              <a:ext cx="658775" cy="435525"/>
            </a:xfrm>
            <a:custGeom>
              <a:rect b="b" l="l" r="r" t="t"/>
              <a:pathLst>
                <a:path extrusionOk="0" h="17421" w="26351">
                  <a:moveTo>
                    <a:pt x="11496" y="1"/>
                  </a:moveTo>
                  <a:cubicBezTo>
                    <a:pt x="3514" y="1"/>
                    <a:pt x="0" y="12266"/>
                    <a:pt x="8981" y="15692"/>
                  </a:cubicBezTo>
                  <a:cubicBezTo>
                    <a:pt x="12287" y="16949"/>
                    <a:pt x="15001" y="17421"/>
                    <a:pt x="17211" y="17421"/>
                  </a:cubicBezTo>
                  <a:cubicBezTo>
                    <a:pt x="22781" y="17421"/>
                    <a:pt x="25153" y="14425"/>
                    <a:pt x="25757" y="13478"/>
                  </a:cubicBezTo>
                  <a:lnTo>
                    <a:pt x="25780" y="13478"/>
                  </a:lnTo>
                  <a:cubicBezTo>
                    <a:pt x="25780" y="13478"/>
                    <a:pt x="25780" y="13478"/>
                    <a:pt x="25780" y="13455"/>
                  </a:cubicBezTo>
                  <a:cubicBezTo>
                    <a:pt x="26031" y="11880"/>
                    <a:pt x="26351" y="5055"/>
                    <a:pt x="14710" y="627"/>
                  </a:cubicBezTo>
                  <a:cubicBezTo>
                    <a:pt x="13578" y="195"/>
                    <a:pt x="12502" y="1"/>
                    <a:pt x="11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3"/>
            <p:cNvSpPr/>
            <p:nvPr/>
          </p:nvSpPr>
          <p:spPr>
            <a:xfrm flipH="1">
              <a:off x="1395075" y="69750"/>
              <a:ext cx="168925" cy="179350"/>
            </a:xfrm>
            <a:custGeom>
              <a:rect b="b" l="l" r="r" t="t"/>
              <a:pathLst>
                <a:path extrusionOk="0" h="7174" w="6757">
                  <a:moveTo>
                    <a:pt x="2927" y="1"/>
                  </a:moveTo>
                  <a:cubicBezTo>
                    <a:pt x="2681" y="1"/>
                    <a:pt x="2461" y="224"/>
                    <a:pt x="2511" y="508"/>
                  </a:cubicBezTo>
                  <a:lnTo>
                    <a:pt x="3242" y="4092"/>
                  </a:lnTo>
                  <a:lnTo>
                    <a:pt x="320" y="6260"/>
                  </a:lnTo>
                  <a:cubicBezTo>
                    <a:pt x="1" y="6511"/>
                    <a:pt x="160" y="7013"/>
                    <a:pt x="548" y="7036"/>
                  </a:cubicBezTo>
                  <a:cubicBezTo>
                    <a:pt x="2237" y="7127"/>
                    <a:pt x="5205" y="7173"/>
                    <a:pt x="5205" y="7173"/>
                  </a:cubicBezTo>
                  <a:lnTo>
                    <a:pt x="5981" y="5119"/>
                  </a:lnTo>
                  <a:lnTo>
                    <a:pt x="6757" y="3064"/>
                  </a:lnTo>
                  <a:cubicBezTo>
                    <a:pt x="6757" y="3064"/>
                    <a:pt x="4520" y="1147"/>
                    <a:pt x="3196" y="97"/>
                  </a:cubicBezTo>
                  <a:cubicBezTo>
                    <a:pt x="3111" y="30"/>
                    <a:pt x="3017" y="1"/>
                    <a:pt x="29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3"/>
            <p:cNvSpPr/>
            <p:nvPr/>
          </p:nvSpPr>
          <p:spPr>
            <a:xfrm flipH="1">
              <a:off x="596175" y="407700"/>
              <a:ext cx="395475" cy="230550"/>
            </a:xfrm>
            <a:custGeom>
              <a:rect b="b" l="l" r="r" t="t"/>
              <a:pathLst>
                <a:path extrusionOk="0" h="9222" w="15819">
                  <a:moveTo>
                    <a:pt x="14837" y="0"/>
                  </a:moveTo>
                  <a:cubicBezTo>
                    <a:pt x="13947" y="1028"/>
                    <a:pt x="12783" y="1918"/>
                    <a:pt x="11596" y="2739"/>
                  </a:cubicBezTo>
                  <a:cubicBezTo>
                    <a:pt x="10386" y="3561"/>
                    <a:pt x="9153" y="4314"/>
                    <a:pt x="7875" y="5022"/>
                  </a:cubicBezTo>
                  <a:cubicBezTo>
                    <a:pt x="5319" y="6460"/>
                    <a:pt x="2671" y="7738"/>
                    <a:pt x="0" y="8925"/>
                  </a:cubicBezTo>
                  <a:lnTo>
                    <a:pt x="114" y="9222"/>
                  </a:lnTo>
                  <a:cubicBezTo>
                    <a:pt x="1507" y="8720"/>
                    <a:pt x="2854" y="8172"/>
                    <a:pt x="4223" y="7601"/>
                  </a:cubicBezTo>
                  <a:cubicBezTo>
                    <a:pt x="5593" y="7008"/>
                    <a:pt x="6916" y="6414"/>
                    <a:pt x="8263" y="5752"/>
                  </a:cubicBezTo>
                  <a:cubicBezTo>
                    <a:pt x="9587" y="5113"/>
                    <a:pt x="10888" y="4406"/>
                    <a:pt x="12166" y="3630"/>
                  </a:cubicBezTo>
                  <a:cubicBezTo>
                    <a:pt x="13444" y="2854"/>
                    <a:pt x="14700" y="2032"/>
                    <a:pt x="15818" y="891"/>
                  </a:cubicBezTo>
                  <a:lnTo>
                    <a:pt x="14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3"/>
            <p:cNvSpPr/>
            <p:nvPr/>
          </p:nvSpPr>
          <p:spPr>
            <a:xfrm flipH="1">
              <a:off x="948250" y="572750"/>
              <a:ext cx="334075" cy="224375"/>
            </a:xfrm>
            <a:custGeom>
              <a:rect b="b" l="l" r="r" t="t"/>
              <a:pathLst>
                <a:path extrusionOk="0" h="8975" w="13363">
                  <a:moveTo>
                    <a:pt x="8876" y="0"/>
                  </a:moveTo>
                  <a:cubicBezTo>
                    <a:pt x="7671" y="0"/>
                    <a:pt x="6149" y="314"/>
                    <a:pt x="4255" y="1205"/>
                  </a:cubicBezTo>
                  <a:cubicBezTo>
                    <a:pt x="1" y="3203"/>
                    <a:pt x="2007" y="8975"/>
                    <a:pt x="5828" y="8975"/>
                  </a:cubicBezTo>
                  <a:cubicBezTo>
                    <a:pt x="6415" y="8975"/>
                    <a:pt x="7045" y="8839"/>
                    <a:pt x="7701" y="8532"/>
                  </a:cubicBezTo>
                  <a:cubicBezTo>
                    <a:pt x="13362" y="5884"/>
                    <a:pt x="12951" y="2483"/>
                    <a:pt x="12769" y="1684"/>
                  </a:cubicBezTo>
                  <a:lnTo>
                    <a:pt x="12746" y="1684"/>
                  </a:lnTo>
                  <a:cubicBezTo>
                    <a:pt x="12426" y="1258"/>
                    <a:pt x="11285" y="0"/>
                    <a:pt x="8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3"/>
            <p:cNvSpPr/>
            <p:nvPr/>
          </p:nvSpPr>
          <p:spPr>
            <a:xfrm flipH="1">
              <a:off x="1184500" y="699300"/>
              <a:ext cx="88475" cy="92125"/>
            </a:xfrm>
            <a:custGeom>
              <a:rect b="b" l="l" r="r" t="t"/>
              <a:pathLst>
                <a:path extrusionOk="0" h="3685" w="3539">
                  <a:moveTo>
                    <a:pt x="2603" y="0"/>
                  </a:moveTo>
                  <a:cubicBezTo>
                    <a:pt x="2603" y="0"/>
                    <a:pt x="1119" y="137"/>
                    <a:pt x="274" y="251"/>
                  </a:cubicBezTo>
                  <a:cubicBezTo>
                    <a:pt x="69" y="274"/>
                    <a:pt x="0" y="525"/>
                    <a:pt x="183" y="639"/>
                  </a:cubicBezTo>
                  <a:lnTo>
                    <a:pt x="1735" y="1621"/>
                  </a:lnTo>
                  <a:lnTo>
                    <a:pt x="1484" y="3447"/>
                  </a:lnTo>
                  <a:cubicBezTo>
                    <a:pt x="1468" y="3578"/>
                    <a:pt x="1592" y="3685"/>
                    <a:pt x="1714" y="3685"/>
                  </a:cubicBezTo>
                  <a:cubicBezTo>
                    <a:pt x="1763" y="3685"/>
                    <a:pt x="1810" y="3668"/>
                    <a:pt x="1849" y="3629"/>
                  </a:cubicBezTo>
                  <a:cubicBezTo>
                    <a:pt x="2466" y="3036"/>
                    <a:pt x="3538" y="1986"/>
                    <a:pt x="3538" y="1986"/>
                  </a:cubicBezTo>
                  <a:lnTo>
                    <a:pt x="3059" y="1004"/>
                  </a:lnTo>
                  <a:lnTo>
                    <a:pt x="26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 name="Google Shape;1401;p33"/>
          <p:cNvGrpSpPr/>
          <p:nvPr/>
        </p:nvGrpSpPr>
        <p:grpSpPr>
          <a:xfrm flipH="1" rot="8241770">
            <a:off x="-973234" y="-385069"/>
            <a:ext cx="2444433" cy="2232899"/>
            <a:chOff x="58925" y="3677025"/>
            <a:chExt cx="2444625" cy="2233075"/>
          </a:xfrm>
        </p:grpSpPr>
        <p:sp>
          <p:nvSpPr>
            <p:cNvPr id="1402" name="Google Shape;1402;p33"/>
            <p:cNvSpPr/>
            <p:nvPr/>
          </p:nvSpPr>
          <p:spPr>
            <a:xfrm>
              <a:off x="1235275" y="3677025"/>
              <a:ext cx="655800" cy="1355200"/>
            </a:xfrm>
            <a:custGeom>
              <a:rect b="b" l="l" r="r" t="t"/>
              <a:pathLst>
                <a:path extrusionOk="0" h="54208" w="26232">
                  <a:moveTo>
                    <a:pt x="3045" y="21204"/>
                  </a:moveTo>
                  <a:cubicBezTo>
                    <a:pt x="2910" y="21570"/>
                    <a:pt x="2842" y="21754"/>
                    <a:pt x="2842" y="21754"/>
                  </a:cubicBezTo>
                  <a:cubicBezTo>
                    <a:pt x="2842" y="21754"/>
                    <a:pt x="2910" y="21571"/>
                    <a:pt x="3045" y="21204"/>
                  </a:cubicBezTo>
                  <a:close/>
                  <a:moveTo>
                    <a:pt x="22035" y="0"/>
                  </a:moveTo>
                  <a:cubicBezTo>
                    <a:pt x="21795" y="0"/>
                    <a:pt x="21356" y="499"/>
                    <a:pt x="21091" y="499"/>
                  </a:cubicBezTo>
                  <a:cubicBezTo>
                    <a:pt x="20975" y="499"/>
                    <a:pt x="20892" y="402"/>
                    <a:pt x="20875" y="122"/>
                  </a:cubicBezTo>
                  <a:cubicBezTo>
                    <a:pt x="20691" y="207"/>
                    <a:pt x="20454" y="423"/>
                    <a:pt x="20296" y="423"/>
                  </a:cubicBezTo>
                  <a:cubicBezTo>
                    <a:pt x="20198" y="423"/>
                    <a:pt x="20130" y="342"/>
                    <a:pt x="20122" y="99"/>
                  </a:cubicBezTo>
                  <a:cubicBezTo>
                    <a:pt x="19734" y="441"/>
                    <a:pt x="19505" y="327"/>
                    <a:pt x="19140" y="624"/>
                  </a:cubicBezTo>
                  <a:cubicBezTo>
                    <a:pt x="18825" y="954"/>
                    <a:pt x="18337" y="1730"/>
                    <a:pt x="18146" y="1730"/>
                  </a:cubicBezTo>
                  <a:cubicBezTo>
                    <a:pt x="18061" y="1730"/>
                    <a:pt x="18035" y="1574"/>
                    <a:pt x="18113" y="1149"/>
                  </a:cubicBezTo>
                  <a:lnTo>
                    <a:pt x="18113" y="1149"/>
                  </a:lnTo>
                  <a:cubicBezTo>
                    <a:pt x="17734" y="1664"/>
                    <a:pt x="17406" y="2048"/>
                    <a:pt x="17221" y="2048"/>
                  </a:cubicBezTo>
                  <a:cubicBezTo>
                    <a:pt x="17128" y="2048"/>
                    <a:pt x="17071" y="1950"/>
                    <a:pt x="17063" y="1719"/>
                  </a:cubicBezTo>
                  <a:cubicBezTo>
                    <a:pt x="16584" y="2290"/>
                    <a:pt x="16241" y="2473"/>
                    <a:pt x="15808" y="2838"/>
                  </a:cubicBezTo>
                  <a:cubicBezTo>
                    <a:pt x="15406" y="3562"/>
                    <a:pt x="15189" y="3782"/>
                    <a:pt x="15052" y="3782"/>
                  </a:cubicBezTo>
                  <a:cubicBezTo>
                    <a:pt x="14917" y="3782"/>
                    <a:pt x="14860" y="3567"/>
                    <a:pt x="14781" y="3408"/>
                  </a:cubicBezTo>
                  <a:cubicBezTo>
                    <a:pt x="14301" y="3956"/>
                    <a:pt x="13982" y="4093"/>
                    <a:pt x="13617" y="4436"/>
                  </a:cubicBezTo>
                  <a:cubicBezTo>
                    <a:pt x="13297" y="4573"/>
                    <a:pt x="12726" y="5394"/>
                    <a:pt x="12361" y="5691"/>
                  </a:cubicBezTo>
                  <a:cubicBezTo>
                    <a:pt x="11882" y="6672"/>
                    <a:pt x="11790" y="6558"/>
                    <a:pt x="11608" y="6718"/>
                  </a:cubicBezTo>
                  <a:cubicBezTo>
                    <a:pt x="11471" y="6809"/>
                    <a:pt x="11448" y="6558"/>
                    <a:pt x="11037" y="7312"/>
                  </a:cubicBezTo>
                  <a:cubicBezTo>
                    <a:pt x="10875" y="7551"/>
                    <a:pt x="10787" y="7597"/>
                    <a:pt x="10718" y="7597"/>
                  </a:cubicBezTo>
                  <a:cubicBezTo>
                    <a:pt x="10675" y="7597"/>
                    <a:pt x="10639" y="7580"/>
                    <a:pt x="10598" y="7580"/>
                  </a:cubicBezTo>
                  <a:cubicBezTo>
                    <a:pt x="10489" y="7580"/>
                    <a:pt x="10341" y="7700"/>
                    <a:pt x="9919" y="8567"/>
                  </a:cubicBezTo>
                  <a:cubicBezTo>
                    <a:pt x="9916" y="8554"/>
                    <a:pt x="9910" y="8548"/>
                    <a:pt x="9902" y="8548"/>
                  </a:cubicBezTo>
                  <a:cubicBezTo>
                    <a:pt x="9799" y="8548"/>
                    <a:pt x="9317" y="9573"/>
                    <a:pt x="9238" y="9573"/>
                  </a:cubicBezTo>
                  <a:cubicBezTo>
                    <a:pt x="9237" y="9573"/>
                    <a:pt x="9235" y="9572"/>
                    <a:pt x="9234" y="9571"/>
                  </a:cubicBezTo>
                  <a:cubicBezTo>
                    <a:pt x="9072" y="9821"/>
                    <a:pt x="8948" y="9986"/>
                    <a:pt x="8887" y="9986"/>
                  </a:cubicBezTo>
                  <a:cubicBezTo>
                    <a:pt x="8853" y="9986"/>
                    <a:pt x="8838" y="9936"/>
                    <a:pt x="8846" y="9822"/>
                  </a:cubicBezTo>
                  <a:lnTo>
                    <a:pt x="8846" y="9822"/>
                  </a:lnTo>
                  <a:cubicBezTo>
                    <a:pt x="8526" y="10416"/>
                    <a:pt x="8390" y="10553"/>
                    <a:pt x="8230" y="10758"/>
                  </a:cubicBezTo>
                  <a:cubicBezTo>
                    <a:pt x="8136" y="10814"/>
                    <a:pt x="7524" y="12260"/>
                    <a:pt x="7466" y="12260"/>
                  </a:cubicBezTo>
                  <a:cubicBezTo>
                    <a:pt x="7453" y="12260"/>
                    <a:pt x="7468" y="12188"/>
                    <a:pt x="7522" y="12014"/>
                  </a:cubicBezTo>
                  <a:lnTo>
                    <a:pt x="7522" y="12014"/>
                  </a:lnTo>
                  <a:cubicBezTo>
                    <a:pt x="7424" y="12210"/>
                    <a:pt x="7382" y="12263"/>
                    <a:pt x="7361" y="12263"/>
                  </a:cubicBezTo>
                  <a:cubicBezTo>
                    <a:pt x="7337" y="12263"/>
                    <a:pt x="7340" y="12193"/>
                    <a:pt x="7318" y="12193"/>
                  </a:cubicBezTo>
                  <a:cubicBezTo>
                    <a:pt x="7288" y="12193"/>
                    <a:pt x="7211" y="12322"/>
                    <a:pt x="6952" y="12927"/>
                  </a:cubicBezTo>
                  <a:cubicBezTo>
                    <a:pt x="6464" y="14109"/>
                    <a:pt x="6296" y="14484"/>
                    <a:pt x="6273" y="14484"/>
                  </a:cubicBezTo>
                  <a:cubicBezTo>
                    <a:pt x="6266" y="14484"/>
                    <a:pt x="6273" y="14447"/>
                    <a:pt x="6290" y="14387"/>
                  </a:cubicBezTo>
                  <a:cubicBezTo>
                    <a:pt x="6384" y="14115"/>
                    <a:pt x="6410" y="14026"/>
                    <a:pt x="6401" y="14026"/>
                  </a:cubicBezTo>
                  <a:cubicBezTo>
                    <a:pt x="6385" y="14026"/>
                    <a:pt x="6243" y="14361"/>
                    <a:pt x="6229" y="14361"/>
                  </a:cubicBezTo>
                  <a:cubicBezTo>
                    <a:pt x="6221" y="14361"/>
                    <a:pt x="6260" y="14238"/>
                    <a:pt x="6404" y="13840"/>
                  </a:cubicBezTo>
                  <a:lnTo>
                    <a:pt x="6404" y="13840"/>
                  </a:lnTo>
                  <a:cubicBezTo>
                    <a:pt x="6016" y="14730"/>
                    <a:pt x="5993" y="14616"/>
                    <a:pt x="5810" y="15004"/>
                  </a:cubicBezTo>
                  <a:cubicBezTo>
                    <a:pt x="5859" y="14844"/>
                    <a:pt x="5873" y="14779"/>
                    <a:pt x="5863" y="14779"/>
                  </a:cubicBezTo>
                  <a:cubicBezTo>
                    <a:pt x="5818" y="14779"/>
                    <a:pt x="5305" y="16037"/>
                    <a:pt x="5265" y="16037"/>
                  </a:cubicBezTo>
                  <a:cubicBezTo>
                    <a:pt x="5263" y="16037"/>
                    <a:pt x="5262" y="16035"/>
                    <a:pt x="5262" y="16031"/>
                  </a:cubicBezTo>
                  <a:cubicBezTo>
                    <a:pt x="4866" y="17015"/>
                    <a:pt x="4784" y="17186"/>
                    <a:pt x="4769" y="17186"/>
                  </a:cubicBezTo>
                  <a:cubicBezTo>
                    <a:pt x="4761" y="17186"/>
                    <a:pt x="4772" y="17138"/>
                    <a:pt x="4764" y="17138"/>
                  </a:cubicBezTo>
                  <a:cubicBezTo>
                    <a:pt x="4757" y="17138"/>
                    <a:pt x="4735" y="17178"/>
                    <a:pt x="4669" y="17332"/>
                  </a:cubicBezTo>
                  <a:cubicBezTo>
                    <a:pt x="4372" y="18011"/>
                    <a:pt x="4094" y="18690"/>
                    <a:pt x="4075" y="18690"/>
                  </a:cubicBezTo>
                  <a:cubicBezTo>
                    <a:pt x="4074" y="18690"/>
                    <a:pt x="4074" y="18687"/>
                    <a:pt x="4076" y="18679"/>
                  </a:cubicBezTo>
                  <a:cubicBezTo>
                    <a:pt x="4076" y="18677"/>
                    <a:pt x="4075" y="18676"/>
                    <a:pt x="4074" y="18676"/>
                  </a:cubicBezTo>
                  <a:cubicBezTo>
                    <a:pt x="4058" y="18676"/>
                    <a:pt x="3856" y="19171"/>
                    <a:pt x="3528" y="19980"/>
                  </a:cubicBezTo>
                  <a:cubicBezTo>
                    <a:pt x="3437" y="20183"/>
                    <a:pt x="3481" y="20095"/>
                    <a:pt x="3194" y="20803"/>
                  </a:cubicBezTo>
                  <a:lnTo>
                    <a:pt x="3194" y="20803"/>
                  </a:lnTo>
                  <a:cubicBezTo>
                    <a:pt x="3213" y="20751"/>
                    <a:pt x="3233" y="20697"/>
                    <a:pt x="3254" y="20642"/>
                  </a:cubicBezTo>
                  <a:lnTo>
                    <a:pt x="3254" y="20642"/>
                  </a:lnTo>
                  <a:cubicBezTo>
                    <a:pt x="3189" y="20814"/>
                    <a:pt x="3151" y="20915"/>
                    <a:pt x="3126" y="20985"/>
                  </a:cubicBezTo>
                  <a:lnTo>
                    <a:pt x="3126" y="20985"/>
                  </a:lnTo>
                  <a:cubicBezTo>
                    <a:pt x="3097" y="21064"/>
                    <a:pt x="3070" y="21137"/>
                    <a:pt x="3045" y="21204"/>
                  </a:cubicBezTo>
                  <a:lnTo>
                    <a:pt x="3045" y="21204"/>
                  </a:lnTo>
                  <a:cubicBezTo>
                    <a:pt x="3068" y="21144"/>
                    <a:pt x="3092" y="21078"/>
                    <a:pt x="3118" y="21007"/>
                  </a:cubicBezTo>
                  <a:lnTo>
                    <a:pt x="3118" y="21007"/>
                  </a:lnTo>
                  <a:cubicBezTo>
                    <a:pt x="3057" y="21182"/>
                    <a:pt x="3077" y="21159"/>
                    <a:pt x="2866" y="21760"/>
                  </a:cubicBezTo>
                  <a:cubicBezTo>
                    <a:pt x="2767" y="22032"/>
                    <a:pt x="2760" y="22060"/>
                    <a:pt x="2765" y="22060"/>
                  </a:cubicBezTo>
                  <a:cubicBezTo>
                    <a:pt x="2767" y="22060"/>
                    <a:pt x="2769" y="22058"/>
                    <a:pt x="2770" y="22058"/>
                  </a:cubicBezTo>
                  <a:cubicBezTo>
                    <a:pt x="2779" y="22058"/>
                    <a:pt x="2766" y="22122"/>
                    <a:pt x="2455" y="22993"/>
                  </a:cubicBezTo>
                  <a:cubicBezTo>
                    <a:pt x="2186" y="23740"/>
                    <a:pt x="2157" y="23860"/>
                    <a:pt x="2174" y="23860"/>
                  </a:cubicBezTo>
                  <a:cubicBezTo>
                    <a:pt x="2182" y="23860"/>
                    <a:pt x="2200" y="23833"/>
                    <a:pt x="2208" y="23833"/>
                  </a:cubicBezTo>
                  <a:cubicBezTo>
                    <a:pt x="2217" y="23833"/>
                    <a:pt x="2215" y="23861"/>
                    <a:pt x="2181" y="23974"/>
                  </a:cubicBezTo>
                  <a:cubicBezTo>
                    <a:pt x="1814" y="25008"/>
                    <a:pt x="1754" y="25223"/>
                    <a:pt x="1781" y="25223"/>
                  </a:cubicBezTo>
                  <a:cubicBezTo>
                    <a:pt x="1799" y="25223"/>
                    <a:pt x="1857" y="25124"/>
                    <a:pt x="1884" y="25115"/>
                  </a:cubicBezTo>
                  <a:lnTo>
                    <a:pt x="1884" y="25115"/>
                  </a:lnTo>
                  <a:cubicBezTo>
                    <a:pt x="1519" y="26211"/>
                    <a:pt x="1907" y="25321"/>
                    <a:pt x="1702" y="26051"/>
                  </a:cubicBezTo>
                  <a:cubicBezTo>
                    <a:pt x="1702" y="26182"/>
                    <a:pt x="1245" y="27514"/>
                    <a:pt x="1301" y="27514"/>
                  </a:cubicBezTo>
                  <a:cubicBezTo>
                    <a:pt x="1314" y="27514"/>
                    <a:pt x="1352" y="27447"/>
                    <a:pt x="1428" y="27284"/>
                  </a:cubicBezTo>
                  <a:cubicBezTo>
                    <a:pt x="1495" y="27131"/>
                    <a:pt x="1529" y="27078"/>
                    <a:pt x="1546" y="27078"/>
                  </a:cubicBezTo>
                  <a:cubicBezTo>
                    <a:pt x="1569" y="27078"/>
                    <a:pt x="1555" y="27181"/>
                    <a:pt x="1542" y="27261"/>
                  </a:cubicBezTo>
                  <a:cubicBezTo>
                    <a:pt x="1290" y="28016"/>
                    <a:pt x="1124" y="28516"/>
                    <a:pt x="1153" y="28516"/>
                  </a:cubicBezTo>
                  <a:cubicBezTo>
                    <a:pt x="1161" y="28516"/>
                    <a:pt x="1184" y="28480"/>
                    <a:pt x="1222" y="28402"/>
                  </a:cubicBezTo>
                  <a:lnTo>
                    <a:pt x="1222" y="28402"/>
                  </a:lnTo>
                  <a:cubicBezTo>
                    <a:pt x="994" y="29224"/>
                    <a:pt x="1405" y="28356"/>
                    <a:pt x="994" y="29726"/>
                  </a:cubicBezTo>
                  <a:cubicBezTo>
                    <a:pt x="1056" y="29603"/>
                    <a:pt x="1090" y="29553"/>
                    <a:pt x="1106" y="29553"/>
                  </a:cubicBezTo>
                  <a:cubicBezTo>
                    <a:pt x="1173" y="29553"/>
                    <a:pt x="912" y="30441"/>
                    <a:pt x="948" y="30571"/>
                  </a:cubicBezTo>
                  <a:cubicBezTo>
                    <a:pt x="741" y="31306"/>
                    <a:pt x="580" y="31964"/>
                    <a:pt x="672" y="31964"/>
                  </a:cubicBezTo>
                  <a:cubicBezTo>
                    <a:pt x="692" y="31964"/>
                    <a:pt x="722" y="31935"/>
                    <a:pt x="766" y="31872"/>
                  </a:cubicBezTo>
                  <a:lnTo>
                    <a:pt x="766" y="31872"/>
                  </a:lnTo>
                  <a:cubicBezTo>
                    <a:pt x="754" y="31965"/>
                    <a:pt x="749" y="32046"/>
                    <a:pt x="773" y="32046"/>
                  </a:cubicBezTo>
                  <a:cubicBezTo>
                    <a:pt x="796" y="32046"/>
                    <a:pt x="848" y="31970"/>
                    <a:pt x="948" y="31757"/>
                  </a:cubicBezTo>
                  <a:lnTo>
                    <a:pt x="948" y="31757"/>
                  </a:lnTo>
                  <a:cubicBezTo>
                    <a:pt x="907" y="32049"/>
                    <a:pt x="560" y="33065"/>
                    <a:pt x="605" y="33065"/>
                  </a:cubicBezTo>
                  <a:cubicBezTo>
                    <a:pt x="609" y="33065"/>
                    <a:pt x="617" y="33055"/>
                    <a:pt x="629" y="33036"/>
                  </a:cubicBezTo>
                  <a:cubicBezTo>
                    <a:pt x="686" y="32944"/>
                    <a:pt x="723" y="32903"/>
                    <a:pt x="746" y="32903"/>
                  </a:cubicBezTo>
                  <a:cubicBezTo>
                    <a:pt x="840" y="32903"/>
                    <a:pt x="662" y="33631"/>
                    <a:pt x="515" y="34314"/>
                  </a:cubicBezTo>
                  <a:cubicBezTo>
                    <a:pt x="423" y="34839"/>
                    <a:pt x="401" y="35204"/>
                    <a:pt x="401" y="35546"/>
                  </a:cubicBezTo>
                  <a:cubicBezTo>
                    <a:pt x="172" y="36300"/>
                    <a:pt x="81" y="36711"/>
                    <a:pt x="81" y="36847"/>
                  </a:cubicBezTo>
                  <a:cubicBezTo>
                    <a:pt x="86" y="36877"/>
                    <a:pt x="96" y="36892"/>
                    <a:pt x="112" y="36892"/>
                  </a:cubicBezTo>
                  <a:cubicBezTo>
                    <a:pt x="168" y="36892"/>
                    <a:pt x="291" y="36702"/>
                    <a:pt x="469" y="36345"/>
                  </a:cubicBezTo>
                  <a:cubicBezTo>
                    <a:pt x="471" y="36345"/>
                    <a:pt x="472" y="36345"/>
                    <a:pt x="474" y="36345"/>
                  </a:cubicBezTo>
                  <a:cubicBezTo>
                    <a:pt x="600" y="36345"/>
                    <a:pt x="355" y="37330"/>
                    <a:pt x="378" y="37624"/>
                  </a:cubicBezTo>
                  <a:cubicBezTo>
                    <a:pt x="276" y="38193"/>
                    <a:pt x="193" y="38745"/>
                    <a:pt x="305" y="38745"/>
                  </a:cubicBezTo>
                  <a:cubicBezTo>
                    <a:pt x="319" y="38745"/>
                    <a:pt x="335" y="38736"/>
                    <a:pt x="355" y="38719"/>
                  </a:cubicBezTo>
                  <a:lnTo>
                    <a:pt x="355" y="38719"/>
                  </a:lnTo>
                  <a:cubicBezTo>
                    <a:pt x="179" y="39456"/>
                    <a:pt x="139" y="39856"/>
                    <a:pt x="244" y="39856"/>
                  </a:cubicBezTo>
                  <a:cubicBezTo>
                    <a:pt x="275" y="39856"/>
                    <a:pt x="320" y="39820"/>
                    <a:pt x="378" y="39746"/>
                  </a:cubicBezTo>
                  <a:lnTo>
                    <a:pt x="378" y="39746"/>
                  </a:lnTo>
                  <a:cubicBezTo>
                    <a:pt x="218" y="40500"/>
                    <a:pt x="355" y="40500"/>
                    <a:pt x="355" y="40865"/>
                  </a:cubicBezTo>
                  <a:cubicBezTo>
                    <a:pt x="142" y="41701"/>
                    <a:pt x="0" y="42334"/>
                    <a:pt x="91" y="42334"/>
                  </a:cubicBezTo>
                  <a:cubicBezTo>
                    <a:pt x="136" y="42334"/>
                    <a:pt x="240" y="42174"/>
                    <a:pt x="423" y="41801"/>
                  </a:cubicBezTo>
                  <a:lnTo>
                    <a:pt x="423" y="41801"/>
                  </a:lnTo>
                  <a:cubicBezTo>
                    <a:pt x="444" y="42082"/>
                    <a:pt x="269" y="42875"/>
                    <a:pt x="383" y="42875"/>
                  </a:cubicBezTo>
                  <a:cubicBezTo>
                    <a:pt x="398" y="42875"/>
                    <a:pt x="419" y="42861"/>
                    <a:pt x="446" y="42828"/>
                  </a:cubicBezTo>
                  <a:lnTo>
                    <a:pt x="446" y="42828"/>
                  </a:lnTo>
                  <a:cubicBezTo>
                    <a:pt x="172" y="44311"/>
                    <a:pt x="743" y="43535"/>
                    <a:pt x="629" y="44585"/>
                  </a:cubicBezTo>
                  <a:cubicBezTo>
                    <a:pt x="629" y="44950"/>
                    <a:pt x="675" y="45224"/>
                    <a:pt x="743" y="45361"/>
                  </a:cubicBezTo>
                  <a:cubicBezTo>
                    <a:pt x="697" y="45863"/>
                    <a:pt x="880" y="45772"/>
                    <a:pt x="720" y="46503"/>
                  </a:cubicBezTo>
                  <a:cubicBezTo>
                    <a:pt x="812" y="46982"/>
                    <a:pt x="834" y="47621"/>
                    <a:pt x="857" y="48214"/>
                  </a:cubicBezTo>
                  <a:cubicBezTo>
                    <a:pt x="994" y="48557"/>
                    <a:pt x="1131" y="48854"/>
                    <a:pt x="1063" y="49607"/>
                  </a:cubicBezTo>
                  <a:cubicBezTo>
                    <a:pt x="770" y="50764"/>
                    <a:pt x="801" y="51070"/>
                    <a:pt x="937" y="51070"/>
                  </a:cubicBezTo>
                  <a:cubicBezTo>
                    <a:pt x="1023" y="51070"/>
                    <a:pt x="1153" y="50946"/>
                    <a:pt x="1268" y="50839"/>
                  </a:cubicBezTo>
                  <a:cubicBezTo>
                    <a:pt x="1268" y="51410"/>
                    <a:pt x="1382" y="51638"/>
                    <a:pt x="1428" y="52003"/>
                  </a:cubicBezTo>
                  <a:cubicBezTo>
                    <a:pt x="1526" y="51952"/>
                    <a:pt x="1613" y="51920"/>
                    <a:pt x="1685" y="51920"/>
                  </a:cubicBezTo>
                  <a:cubicBezTo>
                    <a:pt x="1933" y="51920"/>
                    <a:pt x="2002" y="52295"/>
                    <a:pt x="1702" y="53533"/>
                  </a:cubicBezTo>
                  <a:cubicBezTo>
                    <a:pt x="1724" y="53563"/>
                    <a:pt x="1752" y="53573"/>
                    <a:pt x="1781" y="53573"/>
                  </a:cubicBezTo>
                  <a:cubicBezTo>
                    <a:pt x="1841" y="53573"/>
                    <a:pt x="1905" y="53530"/>
                    <a:pt x="1941" y="53530"/>
                  </a:cubicBezTo>
                  <a:cubicBezTo>
                    <a:pt x="1993" y="53530"/>
                    <a:pt x="1984" y="53620"/>
                    <a:pt x="1816" y="54058"/>
                  </a:cubicBezTo>
                  <a:cubicBezTo>
                    <a:pt x="1773" y="54166"/>
                    <a:pt x="1761" y="54207"/>
                    <a:pt x="1772" y="54207"/>
                  </a:cubicBezTo>
                  <a:cubicBezTo>
                    <a:pt x="1808" y="54207"/>
                    <a:pt x="2075" y="53773"/>
                    <a:pt x="2250" y="53738"/>
                  </a:cubicBezTo>
                  <a:cubicBezTo>
                    <a:pt x="2407" y="53480"/>
                    <a:pt x="2500" y="53422"/>
                    <a:pt x="2579" y="53422"/>
                  </a:cubicBezTo>
                  <a:cubicBezTo>
                    <a:pt x="2643" y="53422"/>
                    <a:pt x="2699" y="53459"/>
                    <a:pt x="2773" y="53459"/>
                  </a:cubicBezTo>
                  <a:cubicBezTo>
                    <a:pt x="2900" y="53459"/>
                    <a:pt x="3083" y="53350"/>
                    <a:pt x="3459" y="52757"/>
                  </a:cubicBezTo>
                  <a:cubicBezTo>
                    <a:pt x="3594" y="52567"/>
                    <a:pt x="3670" y="52533"/>
                    <a:pt x="3737" y="52533"/>
                  </a:cubicBezTo>
                  <a:cubicBezTo>
                    <a:pt x="3774" y="52533"/>
                    <a:pt x="3808" y="52544"/>
                    <a:pt x="3847" y="52544"/>
                  </a:cubicBezTo>
                  <a:cubicBezTo>
                    <a:pt x="3941" y="52544"/>
                    <a:pt x="4063" y="52483"/>
                    <a:pt x="4327" y="52072"/>
                  </a:cubicBezTo>
                  <a:cubicBezTo>
                    <a:pt x="4555" y="51981"/>
                    <a:pt x="5057" y="51273"/>
                    <a:pt x="5308" y="51205"/>
                  </a:cubicBezTo>
                  <a:cubicBezTo>
                    <a:pt x="5779" y="50273"/>
                    <a:pt x="5988" y="50031"/>
                    <a:pt x="6104" y="50031"/>
                  </a:cubicBezTo>
                  <a:cubicBezTo>
                    <a:pt x="6231" y="50031"/>
                    <a:pt x="6250" y="50314"/>
                    <a:pt x="6381" y="50314"/>
                  </a:cubicBezTo>
                  <a:cubicBezTo>
                    <a:pt x="6700" y="50132"/>
                    <a:pt x="7020" y="50018"/>
                    <a:pt x="7613" y="49127"/>
                  </a:cubicBezTo>
                  <a:cubicBezTo>
                    <a:pt x="8177" y="48325"/>
                    <a:pt x="8597" y="47914"/>
                    <a:pt x="8853" y="47914"/>
                  </a:cubicBezTo>
                  <a:cubicBezTo>
                    <a:pt x="8866" y="47914"/>
                    <a:pt x="8879" y="47915"/>
                    <a:pt x="8892" y="47918"/>
                  </a:cubicBezTo>
                  <a:cubicBezTo>
                    <a:pt x="9177" y="47401"/>
                    <a:pt x="9317" y="47249"/>
                    <a:pt x="9403" y="47249"/>
                  </a:cubicBezTo>
                  <a:cubicBezTo>
                    <a:pt x="9461" y="47249"/>
                    <a:pt x="9494" y="47319"/>
                    <a:pt x="9531" y="47393"/>
                  </a:cubicBezTo>
                  <a:cubicBezTo>
                    <a:pt x="9525" y="47488"/>
                    <a:pt x="9541" y="47534"/>
                    <a:pt x="9576" y="47534"/>
                  </a:cubicBezTo>
                  <a:cubicBezTo>
                    <a:pt x="9674" y="47534"/>
                    <a:pt x="9924" y="47172"/>
                    <a:pt x="10261" y="46548"/>
                  </a:cubicBezTo>
                  <a:cubicBezTo>
                    <a:pt x="10489" y="46297"/>
                    <a:pt x="10512" y="46617"/>
                    <a:pt x="10946" y="45818"/>
                  </a:cubicBezTo>
                  <a:cubicBezTo>
                    <a:pt x="11261" y="45135"/>
                    <a:pt x="11388" y="44951"/>
                    <a:pt x="11445" y="44951"/>
                  </a:cubicBezTo>
                  <a:cubicBezTo>
                    <a:pt x="11513" y="44951"/>
                    <a:pt x="11486" y="45202"/>
                    <a:pt x="11554" y="45202"/>
                  </a:cubicBezTo>
                  <a:cubicBezTo>
                    <a:pt x="11576" y="45202"/>
                    <a:pt x="11607" y="45177"/>
                    <a:pt x="11654" y="45110"/>
                  </a:cubicBezTo>
                  <a:cubicBezTo>
                    <a:pt x="11882" y="44836"/>
                    <a:pt x="12133" y="44540"/>
                    <a:pt x="12361" y="44334"/>
                  </a:cubicBezTo>
                  <a:cubicBezTo>
                    <a:pt x="12421" y="44268"/>
                    <a:pt x="12460" y="44257"/>
                    <a:pt x="12496" y="44257"/>
                  </a:cubicBezTo>
                  <a:cubicBezTo>
                    <a:pt x="12514" y="44257"/>
                    <a:pt x="12530" y="44260"/>
                    <a:pt x="12548" y="44260"/>
                  </a:cubicBezTo>
                  <a:cubicBezTo>
                    <a:pt x="12630" y="44260"/>
                    <a:pt x="12736" y="44202"/>
                    <a:pt x="13069" y="43535"/>
                  </a:cubicBezTo>
                  <a:lnTo>
                    <a:pt x="13069" y="43535"/>
                  </a:lnTo>
                  <a:cubicBezTo>
                    <a:pt x="13059" y="43626"/>
                    <a:pt x="13069" y="43665"/>
                    <a:pt x="13094" y="43665"/>
                  </a:cubicBezTo>
                  <a:cubicBezTo>
                    <a:pt x="13238" y="43665"/>
                    <a:pt x="13859" y="42438"/>
                    <a:pt x="13996" y="42438"/>
                  </a:cubicBezTo>
                  <a:cubicBezTo>
                    <a:pt x="13999" y="42438"/>
                    <a:pt x="14002" y="42438"/>
                    <a:pt x="14005" y="42440"/>
                  </a:cubicBezTo>
                  <a:cubicBezTo>
                    <a:pt x="14010" y="42542"/>
                    <a:pt x="14036" y="42592"/>
                    <a:pt x="14080" y="42592"/>
                  </a:cubicBezTo>
                  <a:cubicBezTo>
                    <a:pt x="14212" y="42592"/>
                    <a:pt x="14512" y="42138"/>
                    <a:pt x="14940" y="41298"/>
                  </a:cubicBezTo>
                  <a:cubicBezTo>
                    <a:pt x="15534" y="40203"/>
                    <a:pt x="15648" y="40317"/>
                    <a:pt x="15899" y="40089"/>
                  </a:cubicBezTo>
                  <a:cubicBezTo>
                    <a:pt x="16082" y="40020"/>
                    <a:pt x="16287" y="39860"/>
                    <a:pt x="16789" y="38925"/>
                  </a:cubicBezTo>
                  <a:lnTo>
                    <a:pt x="16789" y="38925"/>
                  </a:lnTo>
                  <a:cubicBezTo>
                    <a:pt x="16780" y="39019"/>
                    <a:pt x="16792" y="39061"/>
                    <a:pt x="16819" y="39061"/>
                  </a:cubicBezTo>
                  <a:cubicBezTo>
                    <a:pt x="16932" y="39061"/>
                    <a:pt x="17317" y="38361"/>
                    <a:pt x="17702" y="37646"/>
                  </a:cubicBezTo>
                  <a:cubicBezTo>
                    <a:pt x="18090" y="36962"/>
                    <a:pt x="18182" y="37007"/>
                    <a:pt x="18547" y="36391"/>
                  </a:cubicBezTo>
                  <a:lnTo>
                    <a:pt x="18547" y="36391"/>
                  </a:lnTo>
                  <a:cubicBezTo>
                    <a:pt x="18544" y="36414"/>
                    <a:pt x="18547" y="36425"/>
                    <a:pt x="18553" y="36425"/>
                  </a:cubicBezTo>
                  <a:cubicBezTo>
                    <a:pt x="18610" y="36425"/>
                    <a:pt x="18979" y="35598"/>
                    <a:pt x="19163" y="35250"/>
                  </a:cubicBezTo>
                  <a:cubicBezTo>
                    <a:pt x="19265" y="35080"/>
                    <a:pt x="19467" y="34659"/>
                    <a:pt x="19499" y="34659"/>
                  </a:cubicBezTo>
                  <a:cubicBezTo>
                    <a:pt x="19510" y="34659"/>
                    <a:pt x="19501" y="34710"/>
                    <a:pt x="19460" y="34839"/>
                  </a:cubicBezTo>
                  <a:cubicBezTo>
                    <a:pt x="19912" y="33850"/>
                    <a:pt x="20040" y="33683"/>
                    <a:pt x="20100" y="33683"/>
                  </a:cubicBezTo>
                  <a:cubicBezTo>
                    <a:pt x="20130" y="33683"/>
                    <a:pt x="20142" y="33727"/>
                    <a:pt x="20171" y="33727"/>
                  </a:cubicBezTo>
                  <a:cubicBezTo>
                    <a:pt x="20176" y="33727"/>
                    <a:pt x="20183" y="33725"/>
                    <a:pt x="20190" y="33720"/>
                  </a:cubicBezTo>
                  <a:cubicBezTo>
                    <a:pt x="20670" y="32648"/>
                    <a:pt x="20418" y="33515"/>
                    <a:pt x="20806" y="32693"/>
                  </a:cubicBezTo>
                  <a:cubicBezTo>
                    <a:pt x="21210" y="31668"/>
                    <a:pt x="21392" y="31245"/>
                    <a:pt x="21417" y="31245"/>
                  </a:cubicBezTo>
                  <a:cubicBezTo>
                    <a:pt x="21428" y="31245"/>
                    <a:pt x="21405" y="31339"/>
                    <a:pt x="21354" y="31506"/>
                  </a:cubicBezTo>
                  <a:cubicBezTo>
                    <a:pt x="21351" y="31520"/>
                    <a:pt x="21350" y="31526"/>
                    <a:pt x="21351" y="31526"/>
                  </a:cubicBezTo>
                  <a:cubicBezTo>
                    <a:pt x="21365" y="31526"/>
                    <a:pt x="21617" y="30916"/>
                    <a:pt x="21632" y="30916"/>
                  </a:cubicBezTo>
                  <a:cubicBezTo>
                    <a:pt x="21633" y="30916"/>
                    <a:pt x="21632" y="30922"/>
                    <a:pt x="21628" y="30936"/>
                  </a:cubicBezTo>
                  <a:cubicBezTo>
                    <a:pt x="21925" y="30194"/>
                    <a:pt x="22026" y="29995"/>
                    <a:pt x="22041" y="29995"/>
                  </a:cubicBezTo>
                  <a:cubicBezTo>
                    <a:pt x="22044" y="29995"/>
                    <a:pt x="22043" y="30006"/>
                    <a:pt x="22039" y="30023"/>
                  </a:cubicBezTo>
                  <a:cubicBezTo>
                    <a:pt x="22040" y="30022"/>
                    <a:pt x="22041" y="30022"/>
                    <a:pt x="22041" y="30022"/>
                  </a:cubicBezTo>
                  <a:cubicBezTo>
                    <a:pt x="22063" y="30022"/>
                    <a:pt x="21981" y="30259"/>
                    <a:pt x="21989" y="30259"/>
                  </a:cubicBezTo>
                  <a:cubicBezTo>
                    <a:pt x="21993" y="30259"/>
                    <a:pt x="22032" y="30166"/>
                    <a:pt x="22153" y="29863"/>
                  </a:cubicBezTo>
                  <a:cubicBezTo>
                    <a:pt x="22557" y="28804"/>
                    <a:pt x="22664" y="28545"/>
                    <a:pt x="22670" y="28545"/>
                  </a:cubicBezTo>
                  <a:lnTo>
                    <a:pt x="22670" y="28545"/>
                  </a:lnTo>
                  <a:cubicBezTo>
                    <a:pt x="22673" y="28545"/>
                    <a:pt x="22636" y="28651"/>
                    <a:pt x="22610" y="28722"/>
                  </a:cubicBezTo>
                  <a:cubicBezTo>
                    <a:pt x="22720" y="28428"/>
                    <a:pt x="22904" y="27971"/>
                    <a:pt x="22900" y="27971"/>
                  </a:cubicBezTo>
                  <a:lnTo>
                    <a:pt x="22900" y="27971"/>
                  </a:lnTo>
                  <a:cubicBezTo>
                    <a:pt x="22899" y="27971"/>
                    <a:pt x="22887" y="27997"/>
                    <a:pt x="22861" y="28060"/>
                  </a:cubicBezTo>
                  <a:cubicBezTo>
                    <a:pt x="23100" y="27462"/>
                    <a:pt x="23132" y="27372"/>
                    <a:pt x="23129" y="27372"/>
                  </a:cubicBezTo>
                  <a:lnTo>
                    <a:pt x="23129" y="27372"/>
                  </a:lnTo>
                  <a:cubicBezTo>
                    <a:pt x="23127" y="27372"/>
                    <a:pt x="23119" y="27389"/>
                    <a:pt x="23118" y="27389"/>
                  </a:cubicBezTo>
                  <a:cubicBezTo>
                    <a:pt x="23116" y="27389"/>
                    <a:pt x="23124" y="27369"/>
                    <a:pt x="23157" y="27284"/>
                  </a:cubicBezTo>
                  <a:cubicBezTo>
                    <a:pt x="23546" y="26234"/>
                    <a:pt x="23523" y="26279"/>
                    <a:pt x="23614" y="26005"/>
                  </a:cubicBezTo>
                  <a:cubicBezTo>
                    <a:pt x="23774" y="25576"/>
                    <a:pt x="23825" y="25432"/>
                    <a:pt x="23821" y="25432"/>
                  </a:cubicBezTo>
                  <a:cubicBezTo>
                    <a:pt x="23812" y="25432"/>
                    <a:pt x="23640" y="25853"/>
                    <a:pt x="23568" y="25983"/>
                  </a:cubicBezTo>
                  <a:cubicBezTo>
                    <a:pt x="23451" y="26293"/>
                    <a:pt x="23414" y="26394"/>
                    <a:pt x="23413" y="26394"/>
                  </a:cubicBezTo>
                  <a:cubicBezTo>
                    <a:pt x="23413" y="26394"/>
                    <a:pt x="23523" y="26094"/>
                    <a:pt x="23523" y="26051"/>
                  </a:cubicBezTo>
                  <a:cubicBezTo>
                    <a:pt x="23705" y="25526"/>
                    <a:pt x="23934" y="24956"/>
                    <a:pt x="24025" y="24636"/>
                  </a:cubicBezTo>
                  <a:cubicBezTo>
                    <a:pt x="24030" y="24622"/>
                    <a:pt x="24031" y="24616"/>
                    <a:pt x="24030" y="24616"/>
                  </a:cubicBezTo>
                  <a:cubicBezTo>
                    <a:pt x="24024" y="24616"/>
                    <a:pt x="23954" y="24770"/>
                    <a:pt x="23942" y="24770"/>
                  </a:cubicBezTo>
                  <a:cubicBezTo>
                    <a:pt x="23934" y="24770"/>
                    <a:pt x="23954" y="24693"/>
                    <a:pt x="24048" y="24431"/>
                  </a:cubicBezTo>
                  <a:cubicBezTo>
                    <a:pt x="24162" y="23997"/>
                    <a:pt x="24436" y="23244"/>
                    <a:pt x="24550" y="22878"/>
                  </a:cubicBezTo>
                  <a:lnTo>
                    <a:pt x="24550" y="22878"/>
                  </a:lnTo>
                  <a:cubicBezTo>
                    <a:pt x="24365" y="23317"/>
                    <a:pt x="24297" y="23460"/>
                    <a:pt x="24285" y="23460"/>
                  </a:cubicBezTo>
                  <a:cubicBezTo>
                    <a:pt x="24262" y="23460"/>
                    <a:pt x="24431" y="22965"/>
                    <a:pt x="24398" y="22965"/>
                  </a:cubicBezTo>
                  <a:cubicBezTo>
                    <a:pt x="24396" y="22965"/>
                    <a:pt x="24393" y="22967"/>
                    <a:pt x="24390" y="22970"/>
                  </a:cubicBezTo>
                  <a:cubicBezTo>
                    <a:pt x="24324" y="23132"/>
                    <a:pt x="24291" y="23203"/>
                    <a:pt x="24285" y="23203"/>
                  </a:cubicBezTo>
                  <a:cubicBezTo>
                    <a:pt x="24272" y="23203"/>
                    <a:pt x="24380" y="22886"/>
                    <a:pt x="24550" y="22422"/>
                  </a:cubicBezTo>
                  <a:cubicBezTo>
                    <a:pt x="24628" y="22150"/>
                    <a:pt x="24953" y="21234"/>
                    <a:pt x="24936" y="21234"/>
                  </a:cubicBezTo>
                  <a:cubicBezTo>
                    <a:pt x="24933" y="21234"/>
                    <a:pt x="24919" y="21262"/>
                    <a:pt x="24892" y="21326"/>
                  </a:cubicBezTo>
                  <a:cubicBezTo>
                    <a:pt x="24737" y="21710"/>
                    <a:pt x="24678" y="21841"/>
                    <a:pt x="24667" y="21841"/>
                  </a:cubicBezTo>
                  <a:cubicBezTo>
                    <a:pt x="24643" y="21841"/>
                    <a:pt x="24832" y="21266"/>
                    <a:pt x="24801" y="21235"/>
                  </a:cubicBezTo>
                  <a:cubicBezTo>
                    <a:pt x="24938" y="20756"/>
                    <a:pt x="25029" y="20413"/>
                    <a:pt x="25166" y="19911"/>
                  </a:cubicBezTo>
                  <a:cubicBezTo>
                    <a:pt x="25303" y="19272"/>
                    <a:pt x="25326" y="18952"/>
                    <a:pt x="25486" y="18176"/>
                  </a:cubicBezTo>
                  <a:cubicBezTo>
                    <a:pt x="25600" y="17560"/>
                    <a:pt x="25235" y="18268"/>
                    <a:pt x="25623" y="16853"/>
                  </a:cubicBezTo>
                  <a:cubicBezTo>
                    <a:pt x="25691" y="16373"/>
                    <a:pt x="25554" y="16328"/>
                    <a:pt x="25851" y="15186"/>
                  </a:cubicBezTo>
                  <a:cubicBezTo>
                    <a:pt x="25914" y="14881"/>
                    <a:pt x="25885" y="14823"/>
                    <a:pt x="25835" y="14823"/>
                  </a:cubicBezTo>
                  <a:cubicBezTo>
                    <a:pt x="25804" y="14823"/>
                    <a:pt x="25765" y="14845"/>
                    <a:pt x="25735" y="14845"/>
                  </a:cubicBezTo>
                  <a:cubicBezTo>
                    <a:pt x="25670" y="14845"/>
                    <a:pt x="25643" y="14747"/>
                    <a:pt x="25805" y="14136"/>
                  </a:cubicBezTo>
                  <a:cubicBezTo>
                    <a:pt x="26231" y="12858"/>
                    <a:pt x="26181" y="12838"/>
                    <a:pt x="26126" y="12838"/>
                  </a:cubicBezTo>
                  <a:cubicBezTo>
                    <a:pt x="26125" y="12838"/>
                    <a:pt x="26123" y="12838"/>
                    <a:pt x="26121" y="12838"/>
                  </a:cubicBezTo>
                  <a:cubicBezTo>
                    <a:pt x="26096" y="12838"/>
                    <a:pt x="26074" y="12833"/>
                    <a:pt x="26102" y="12698"/>
                  </a:cubicBezTo>
                  <a:cubicBezTo>
                    <a:pt x="26145" y="12531"/>
                    <a:pt x="26146" y="12475"/>
                    <a:pt x="26126" y="12475"/>
                  </a:cubicBezTo>
                  <a:cubicBezTo>
                    <a:pt x="26084" y="12475"/>
                    <a:pt x="25951" y="12716"/>
                    <a:pt x="25912" y="12716"/>
                  </a:cubicBezTo>
                  <a:cubicBezTo>
                    <a:pt x="25889" y="12716"/>
                    <a:pt x="25896" y="12640"/>
                    <a:pt x="25965" y="12402"/>
                  </a:cubicBezTo>
                  <a:lnTo>
                    <a:pt x="25965" y="12402"/>
                  </a:lnTo>
                  <a:cubicBezTo>
                    <a:pt x="25913" y="12492"/>
                    <a:pt x="25880" y="12530"/>
                    <a:pt x="25861" y="12530"/>
                  </a:cubicBezTo>
                  <a:cubicBezTo>
                    <a:pt x="25753" y="12530"/>
                    <a:pt x="26107" y="11270"/>
                    <a:pt x="25990" y="11270"/>
                  </a:cubicBezTo>
                  <a:cubicBezTo>
                    <a:pt x="25957" y="11270"/>
                    <a:pt x="25888" y="11370"/>
                    <a:pt x="25760" y="11626"/>
                  </a:cubicBezTo>
                  <a:cubicBezTo>
                    <a:pt x="25760" y="11146"/>
                    <a:pt x="25965" y="10142"/>
                    <a:pt x="25897" y="9845"/>
                  </a:cubicBezTo>
                  <a:cubicBezTo>
                    <a:pt x="25859" y="9546"/>
                    <a:pt x="26067" y="8620"/>
                    <a:pt x="25917" y="8620"/>
                  </a:cubicBezTo>
                  <a:cubicBezTo>
                    <a:pt x="25884" y="8620"/>
                    <a:pt x="25834" y="8665"/>
                    <a:pt x="25760" y="8772"/>
                  </a:cubicBezTo>
                  <a:cubicBezTo>
                    <a:pt x="25534" y="9179"/>
                    <a:pt x="25318" y="9576"/>
                    <a:pt x="25256" y="9576"/>
                  </a:cubicBezTo>
                  <a:cubicBezTo>
                    <a:pt x="25224" y="9576"/>
                    <a:pt x="25233" y="9470"/>
                    <a:pt x="25303" y="9206"/>
                  </a:cubicBezTo>
                  <a:lnTo>
                    <a:pt x="25303" y="9206"/>
                  </a:lnTo>
                  <a:cubicBezTo>
                    <a:pt x="25294" y="9214"/>
                    <a:pt x="25286" y="9218"/>
                    <a:pt x="25279" y="9218"/>
                  </a:cubicBezTo>
                  <a:cubicBezTo>
                    <a:pt x="25192" y="9218"/>
                    <a:pt x="25369" y="8516"/>
                    <a:pt x="25645" y="7517"/>
                  </a:cubicBezTo>
                  <a:lnTo>
                    <a:pt x="25645" y="7517"/>
                  </a:lnTo>
                  <a:cubicBezTo>
                    <a:pt x="25561" y="7559"/>
                    <a:pt x="25408" y="7739"/>
                    <a:pt x="25324" y="7739"/>
                  </a:cubicBezTo>
                  <a:cubicBezTo>
                    <a:pt x="25271" y="7739"/>
                    <a:pt x="25245" y="7668"/>
                    <a:pt x="25280" y="7449"/>
                  </a:cubicBezTo>
                  <a:cubicBezTo>
                    <a:pt x="25235" y="7197"/>
                    <a:pt x="25257" y="6764"/>
                    <a:pt x="25394" y="6056"/>
                  </a:cubicBezTo>
                  <a:lnTo>
                    <a:pt x="25394" y="6056"/>
                  </a:lnTo>
                  <a:cubicBezTo>
                    <a:pt x="25247" y="6256"/>
                    <a:pt x="25143" y="6344"/>
                    <a:pt x="25071" y="6344"/>
                  </a:cubicBezTo>
                  <a:cubicBezTo>
                    <a:pt x="24865" y="6344"/>
                    <a:pt x="24933" y="5614"/>
                    <a:pt x="25052" y="4732"/>
                  </a:cubicBezTo>
                  <a:cubicBezTo>
                    <a:pt x="25137" y="3884"/>
                    <a:pt x="25025" y="3470"/>
                    <a:pt x="24771" y="3470"/>
                  </a:cubicBezTo>
                  <a:cubicBezTo>
                    <a:pt x="24751" y="3470"/>
                    <a:pt x="24731" y="3472"/>
                    <a:pt x="24710" y="3477"/>
                  </a:cubicBezTo>
                  <a:cubicBezTo>
                    <a:pt x="24775" y="2791"/>
                    <a:pt x="24758" y="2328"/>
                    <a:pt x="24569" y="2328"/>
                  </a:cubicBezTo>
                  <a:cubicBezTo>
                    <a:pt x="24493" y="2328"/>
                    <a:pt x="24390" y="2401"/>
                    <a:pt x="24253" y="2564"/>
                  </a:cubicBezTo>
                  <a:cubicBezTo>
                    <a:pt x="24169" y="2670"/>
                    <a:pt x="24108" y="2714"/>
                    <a:pt x="24065" y="2714"/>
                  </a:cubicBezTo>
                  <a:cubicBezTo>
                    <a:pt x="23842" y="2714"/>
                    <a:pt x="24079" y="1544"/>
                    <a:pt x="23886" y="1544"/>
                  </a:cubicBezTo>
                  <a:cubicBezTo>
                    <a:pt x="23873" y="1544"/>
                    <a:pt x="23859" y="1549"/>
                    <a:pt x="23842" y="1560"/>
                  </a:cubicBezTo>
                  <a:cubicBezTo>
                    <a:pt x="23887" y="1150"/>
                    <a:pt x="23820" y="1046"/>
                    <a:pt x="23718" y="1046"/>
                  </a:cubicBezTo>
                  <a:cubicBezTo>
                    <a:pt x="23613" y="1046"/>
                    <a:pt x="23472" y="1155"/>
                    <a:pt x="23375" y="1155"/>
                  </a:cubicBezTo>
                  <a:cubicBezTo>
                    <a:pt x="23324" y="1155"/>
                    <a:pt x="23286" y="1125"/>
                    <a:pt x="23272" y="1035"/>
                  </a:cubicBezTo>
                  <a:cubicBezTo>
                    <a:pt x="23064" y="1297"/>
                    <a:pt x="22919" y="1398"/>
                    <a:pt x="22815" y="1398"/>
                  </a:cubicBezTo>
                  <a:cubicBezTo>
                    <a:pt x="22461" y="1398"/>
                    <a:pt x="22576" y="222"/>
                    <a:pt x="22261" y="222"/>
                  </a:cubicBezTo>
                  <a:cubicBezTo>
                    <a:pt x="22242" y="222"/>
                    <a:pt x="22221" y="227"/>
                    <a:pt x="22199" y="236"/>
                  </a:cubicBezTo>
                  <a:cubicBezTo>
                    <a:pt x="22181" y="64"/>
                    <a:pt x="22120" y="0"/>
                    <a:pt x="22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3"/>
            <p:cNvSpPr/>
            <p:nvPr/>
          </p:nvSpPr>
          <p:spPr>
            <a:xfrm>
              <a:off x="1242375" y="4712325"/>
              <a:ext cx="1261175" cy="463325"/>
            </a:xfrm>
            <a:custGeom>
              <a:rect b="b" l="l" r="r" t="t"/>
              <a:pathLst>
                <a:path extrusionOk="0" h="18533" w="50447">
                  <a:moveTo>
                    <a:pt x="28557" y="18284"/>
                  </a:moveTo>
                  <a:lnTo>
                    <a:pt x="28557" y="18284"/>
                  </a:lnTo>
                  <a:cubicBezTo>
                    <a:pt x="28410" y="18299"/>
                    <a:pt x="28279" y="18312"/>
                    <a:pt x="28163" y="18324"/>
                  </a:cubicBezTo>
                  <a:lnTo>
                    <a:pt x="28163" y="18324"/>
                  </a:lnTo>
                  <a:cubicBezTo>
                    <a:pt x="28234" y="18318"/>
                    <a:pt x="28331" y="18309"/>
                    <a:pt x="28557" y="18284"/>
                  </a:cubicBezTo>
                  <a:close/>
                  <a:moveTo>
                    <a:pt x="28163" y="18324"/>
                  </a:moveTo>
                  <a:cubicBezTo>
                    <a:pt x="28074" y="18331"/>
                    <a:pt x="28027" y="18332"/>
                    <a:pt x="27814" y="18349"/>
                  </a:cubicBezTo>
                  <a:lnTo>
                    <a:pt x="27814" y="18349"/>
                  </a:lnTo>
                  <a:cubicBezTo>
                    <a:pt x="27604" y="18374"/>
                    <a:pt x="27507" y="18386"/>
                    <a:pt x="27524" y="18386"/>
                  </a:cubicBezTo>
                  <a:cubicBezTo>
                    <a:pt x="27546" y="18386"/>
                    <a:pt x="27758" y="18366"/>
                    <a:pt x="28163" y="18324"/>
                  </a:cubicBezTo>
                  <a:close/>
                  <a:moveTo>
                    <a:pt x="31319" y="1"/>
                  </a:moveTo>
                  <a:cubicBezTo>
                    <a:pt x="30999" y="1"/>
                    <a:pt x="30292" y="46"/>
                    <a:pt x="29904" y="69"/>
                  </a:cubicBezTo>
                  <a:cubicBezTo>
                    <a:pt x="29750" y="80"/>
                    <a:pt x="29668" y="84"/>
                    <a:pt x="29629" y="84"/>
                  </a:cubicBezTo>
                  <a:cubicBezTo>
                    <a:pt x="29509" y="84"/>
                    <a:pt x="29831" y="41"/>
                    <a:pt x="29744" y="23"/>
                  </a:cubicBezTo>
                  <a:lnTo>
                    <a:pt x="29744" y="23"/>
                  </a:lnTo>
                  <a:cubicBezTo>
                    <a:pt x="29447" y="46"/>
                    <a:pt x="28922" y="92"/>
                    <a:pt x="28443" y="137"/>
                  </a:cubicBezTo>
                  <a:cubicBezTo>
                    <a:pt x="28402" y="137"/>
                    <a:pt x="28155" y="162"/>
                    <a:pt x="28132" y="162"/>
                  </a:cubicBezTo>
                  <a:cubicBezTo>
                    <a:pt x="28117" y="162"/>
                    <a:pt x="28201" y="151"/>
                    <a:pt x="28511" y="115"/>
                  </a:cubicBezTo>
                  <a:cubicBezTo>
                    <a:pt x="28637" y="83"/>
                    <a:pt x="29089" y="30"/>
                    <a:pt x="29013" y="30"/>
                  </a:cubicBezTo>
                  <a:cubicBezTo>
                    <a:pt x="28978" y="30"/>
                    <a:pt x="28837" y="41"/>
                    <a:pt x="28511" y="69"/>
                  </a:cubicBezTo>
                  <a:cubicBezTo>
                    <a:pt x="28260" y="92"/>
                    <a:pt x="28283" y="92"/>
                    <a:pt x="27324" y="183"/>
                  </a:cubicBezTo>
                  <a:cubicBezTo>
                    <a:pt x="27271" y="187"/>
                    <a:pt x="27245" y="188"/>
                    <a:pt x="27234" y="188"/>
                  </a:cubicBezTo>
                  <a:cubicBezTo>
                    <a:pt x="27212" y="188"/>
                    <a:pt x="27248" y="183"/>
                    <a:pt x="27245" y="183"/>
                  </a:cubicBezTo>
                  <a:cubicBezTo>
                    <a:pt x="27239" y="183"/>
                    <a:pt x="27142" y="195"/>
                    <a:pt x="26617" y="252"/>
                  </a:cubicBezTo>
                  <a:cubicBezTo>
                    <a:pt x="26671" y="247"/>
                    <a:pt x="26697" y="246"/>
                    <a:pt x="26699" y="246"/>
                  </a:cubicBezTo>
                  <a:cubicBezTo>
                    <a:pt x="26713" y="246"/>
                    <a:pt x="26284" y="283"/>
                    <a:pt x="26023" y="320"/>
                  </a:cubicBezTo>
                  <a:cubicBezTo>
                    <a:pt x="26077" y="320"/>
                    <a:pt x="26153" y="315"/>
                    <a:pt x="26171" y="315"/>
                  </a:cubicBezTo>
                  <a:cubicBezTo>
                    <a:pt x="26209" y="315"/>
                    <a:pt x="26016" y="335"/>
                    <a:pt x="24951" y="457"/>
                  </a:cubicBezTo>
                  <a:cubicBezTo>
                    <a:pt x="24197" y="548"/>
                    <a:pt x="24836" y="503"/>
                    <a:pt x="24791" y="525"/>
                  </a:cubicBezTo>
                  <a:cubicBezTo>
                    <a:pt x="24859" y="525"/>
                    <a:pt x="24768" y="548"/>
                    <a:pt x="23946" y="662"/>
                  </a:cubicBezTo>
                  <a:cubicBezTo>
                    <a:pt x="24083" y="662"/>
                    <a:pt x="23262" y="777"/>
                    <a:pt x="23398" y="777"/>
                  </a:cubicBezTo>
                  <a:cubicBezTo>
                    <a:pt x="23473" y="773"/>
                    <a:pt x="23530" y="771"/>
                    <a:pt x="23570" y="771"/>
                  </a:cubicBezTo>
                  <a:cubicBezTo>
                    <a:pt x="23786" y="771"/>
                    <a:pt x="23461" y="828"/>
                    <a:pt x="22303" y="982"/>
                  </a:cubicBezTo>
                  <a:cubicBezTo>
                    <a:pt x="21527" y="1119"/>
                    <a:pt x="22303" y="1096"/>
                    <a:pt x="21299" y="1279"/>
                  </a:cubicBezTo>
                  <a:cubicBezTo>
                    <a:pt x="21207" y="1347"/>
                    <a:pt x="21687" y="1370"/>
                    <a:pt x="20203" y="1621"/>
                  </a:cubicBezTo>
                  <a:cubicBezTo>
                    <a:pt x="20659" y="1621"/>
                    <a:pt x="20020" y="1735"/>
                    <a:pt x="19792" y="1781"/>
                  </a:cubicBezTo>
                  <a:cubicBezTo>
                    <a:pt x="19404" y="1872"/>
                    <a:pt x="18491" y="2032"/>
                    <a:pt x="18719" y="2055"/>
                  </a:cubicBezTo>
                  <a:cubicBezTo>
                    <a:pt x="18103" y="2215"/>
                    <a:pt x="18126" y="2306"/>
                    <a:pt x="17464" y="2488"/>
                  </a:cubicBezTo>
                  <a:cubicBezTo>
                    <a:pt x="16619" y="2694"/>
                    <a:pt x="15775" y="2899"/>
                    <a:pt x="16209" y="2968"/>
                  </a:cubicBezTo>
                  <a:cubicBezTo>
                    <a:pt x="15295" y="3196"/>
                    <a:pt x="15136" y="3333"/>
                    <a:pt x="15044" y="3470"/>
                  </a:cubicBezTo>
                  <a:cubicBezTo>
                    <a:pt x="14793" y="3607"/>
                    <a:pt x="14862" y="3744"/>
                    <a:pt x="13812" y="3995"/>
                  </a:cubicBezTo>
                  <a:cubicBezTo>
                    <a:pt x="12762" y="4246"/>
                    <a:pt x="12305" y="4429"/>
                    <a:pt x="12671" y="4520"/>
                  </a:cubicBezTo>
                  <a:cubicBezTo>
                    <a:pt x="12671" y="4657"/>
                    <a:pt x="11004" y="4999"/>
                    <a:pt x="11529" y="5091"/>
                  </a:cubicBezTo>
                  <a:cubicBezTo>
                    <a:pt x="10502" y="5296"/>
                    <a:pt x="10959" y="5364"/>
                    <a:pt x="10708" y="5501"/>
                  </a:cubicBezTo>
                  <a:cubicBezTo>
                    <a:pt x="10502" y="5638"/>
                    <a:pt x="10183" y="5775"/>
                    <a:pt x="9909" y="5912"/>
                  </a:cubicBezTo>
                  <a:cubicBezTo>
                    <a:pt x="9452" y="6072"/>
                    <a:pt x="10799" y="6049"/>
                    <a:pt x="9155" y="6346"/>
                  </a:cubicBezTo>
                  <a:cubicBezTo>
                    <a:pt x="8402" y="6529"/>
                    <a:pt x="8653" y="6620"/>
                    <a:pt x="8402" y="6757"/>
                  </a:cubicBezTo>
                  <a:cubicBezTo>
                    <a:pt x="7603" y="6962"/>
                    <a:pt x="7215" y="7122"/>
                    <a:pt x="7535" y="7190"/>
                  </a:cubicBezTo>
                  <a:cubicBezTo>
                    <a:pt x="7672" y="7305"/>
                    <a:pt x="7786" y="7396"/>
                    <a:pt x="6941" y="7601"/>
                  </a:cubicBezTo>
                  <a:cubicBezTo>
                    <a:pt x="6919" y="7830"/>
                    <a:pt x="6508" y="8103"/>
                    <a:pt x="5663" y="8400"/>
                  </a:cubicBezTo>
                  <a:cubicBezTo>
                    <a:pt x="4796" y="8720"/>
                    <a:pt x="4613" y="8948"/>
                    <a:pt x="4408" y="9176"/>
                  </a:cubicBezTo>
                  <a:cubicBezTo>
                    <a:pt x="4339" y="9405"/>
                    <a:pt x="5252" y="9496"/>
                    <a:pt x="3404" y="9884"/>
                  </a:cubicBezTo>
                  <a:cubicBezTo>
                    <a:pt x="3312" y="10089"/>
                    <a:pt x="2605" y="10340"/>
                    <a:pt x="2490" y="10523"/>
                  </a:cubicBezTo>
                  <a:cubicBezTo>
                    <a:pt x="1600" y="10797"/>
                    <a:pt x="2262" y="10888"/>
                    <a:pt x="1714" y="11094"/>
                  </a:cubicBezTo>
                  <a:cubicBezTo>
                    <a:pt x="391" y="11527"/>
                    <a:pt x="1441" y="11641"/>
                    <a:pt x="642" y="11892"/>
                  </a:cubicBezTo>
                  <a:cubicBezTo>
                    <a:pt x="561" y="12054"/>
                    <a:pt x="0" y="12197"/>
                    <a:pt x="152" y="12197"/>
                  </a:cubicBezTo>
                  <a:cubicBezTo>
                    <a:pt x="173" y="12197"/>
                    <a:pt x="205" y="12195"/>
                    <a:pt x="254" y="12189"/>
                  </a:cubicBezTo>
                  <a:cubicBezTo>
                    <a:pt x="426" y="12171"/>
                    <a:pt x="542" y="12162"/>
                    <a:pt x="617" y="12162"/>
                  </a:cubicBezTo>
                  <a:cubicBezTo>
                    <a:pt x="910" y="12162"/>
                    <a:pt x="597" y="12286"/>
                    <a:pt x="687" y="12395"/>
                  </a:cubicBezTo>
                  <a:cubicBezTo>
                    <a:pt x="2102" y="12417"/>
                    <a:pt x="2194" y="12646"/>
                    <a:pt x="1920" y="12965"/>
                  </a:cubicBezTo>
                  <a:cubicBezTo>
                    <a:pt x="2194" y="13079"/>
                    <a:pt x="2376" y="13216"/>
                    <a:pt x="2856" y="13330"/>
                  </a:cubicBezTo>
                  <a:cubicBezTo>
                    <a:pt x="2559" y="13536"/>
                    <a:pt x="2148" y="13764"/>
                    <a:pt x="3837" y="13787"/>
                  </a:cubicBezTo>
                  <a:cubicBezTo>
                    <a:pt x="4476" y="13901"/>
                    <a:pt x="4705" y="14084"/>
                    <a:pt x="4956" y="14266"/>
                  </a:cubicBezTo>
                  <a:cubicBezTo>
                    <a:pt x="5435" y="14403"/>
                    <a:pt x="5960" y="14563"/>
                    <a:pt x="6348" y="14746"/>
                  </a:cubicBezTo>
                  <a:cubicBezTo>
                    <a:pt x="7010" y="14791"/>
                    <a:pt x="6896" y="14905"/>
                    <a:pt x="7307" y="14974"/>
                  </a:cubicBezTo>
                  <a:cubicBezTo>
                    <a:pt x="7421" y="15088"/>
                    <a:pt x="7626" y="15156"/>
                    <a:pt x="7923" y="15248"/>
                  </a:cubicBezTo>
                  <a:cubicBezTo>
                    <a:pt x="8859" y="15385"/>
                    <a:pt x="8083" y="15681"/>
                    <a:pt x="9361" y="15773"/>
                  </a:cubicBezTo>
                  <a:cubicBezTo>
                    <a:pt x="9087" y="15910"/>
                    <a:pt x="9954" y="15933"/>
                    <a:pt x="10228" y="16024"/>
                  </a:cubicBezTo>
                  <a:cubicBezTo>
                    <a:pt x="9334" y="16218"/>
                    <a:pt x="9715" y="16280"/>
                    <a:pt x="10524" y="16280"/>
                  </a:cubicBezTo>
                  <a:cubicBezTo>
                    <a:pt x="10665" y="16280"/>
                    <a:pt x="10819" y="16278"/>
                    <a:pt x="10982" y="16275"/>
                  </a:cubicBezTo>
                  <a:cubicBezTo>
                    <a:pt x="11301" y="16366"/>
                    <a:pt x="11278" y="16480"/>
                    <a:pt x="11940" y="16526"/>
                  </a:cubicBezTo>
                  <a:cubicBezTo>
                    <a:pt x="11598" y="16663"/>
                    <a:pt x="11940" y="16731"/>
                    <a:pt x="12785" y="16754"/>
                  </a:cubicBezTo>
                  <a:cubicBezTo>
                    <a:pt x="12602" y="16891"/>
                    <a:pt x="13127" y="16937"/>
                    <a:pt x="13698" y="16983"/>
                  </a:cubicBezTo>
                  <a:cubicBezTo>
                    <a:pt x="13949" y="17074"/>
                    <a:pt x="14839" y="17074"/>
                    <a:pt x="14793" y="17188"/>
                  </a:cubicBezTo>
                  <a:cubicBezTo>
                    <a:pt x="14360" y="17279"/>
                    <a:pt x="14177" y="17348"/>
                    <a:pt x="14291" y="17393"/>
                  </a:cubicBezTo>
                  <a:cubicBezTo>
                    <a:pt x="14345" y="17420"/>
                    <a:pt x="14500" y="17431"/>
                    <a:pt x="14757" y="17431"/>
                  </a:cubicBezTo>
                  <a:cubicBezTo>
                    <a:pt x="14939" y="17431"/>
                    <a:pt x="15172" y="17426"/>
                    <a:pt x="15455" y="17416"/>
                  </a:cubicBezTo>
                  <a:cubicBezTo>
                    <a:pt x="15729" y="17485"/>
                    <a:pt x="16049" y="17553"/>
                    <a:pt x="16505" y="17599"/>
                  </a:cubicBezTo>
                  <a:cubicBezTo>
                    <a:pt x="17236" y="17622"/>
                    <a:pt x="18057" y="17622"/>
                    <a:pt x="17601" y="17759"/>
                  </a:cubicBezTo>
                  <a:cubicBezTo>
                    <a:pt x="17520" y="17783"/>
                    <a:pt x="17606" y="17790"/>
                    <a:pt x="17762" y="17790"/>
                  </a:cubicBezTo>
                  <a:cubicBezTo>
                    <a:pt x="17979" y="17790"/>
                    <a:pt x="18330" y="17777"/>
                    <a:pt x="18563" y="17777"/>
                  </a:cubicBezTo>
                  <a:cubicBezTo>
                    <a:pt x="18637" y="17777"/>
                    <a:pt x="18700" y="17778"/>
                    <a:pt x="18742" y="17781"/>
                  </a:cubicBezTo>
                  <a:cubicBezTo>
                    <a:pt x="18331" y="17873"/>
                    <a:pt x="18445" y="17896"/>
                    <a:pt x="18605" y="17918"/>
                  </a:cubicBezTo>
                  <a:cubicBezTo>
                    <a:pt x="18240" y="18032"/>
                    <a:pt x="18925" y="18055"/>
                    <a:pt x="19724" y="18055"/>
                  </a:cubicBezTo>
                  <a:cubicBezTo>
                    <a:pt x="19861" y="18101"/>
                    <a:pt x="21047" y="18055"/>
                    <a:pt x="20454" y="18192"/>
                  </a:cubicBezTo>
                  <a:cubicBezTo>
                    <a:pt x="20609" y="18186"/>
                    <a:pt x="20732" y="18184"/>
                    <a:pt x="20830" y="18184"/>
                  </a:cubicBezTo>
                  <a:cubicBezTo>
                    <a:pt x="21452" y="18184"/>
                    <a:pt x="21034" y="18286"/>
                    <a:pt x="21468" y="18286"/>
                  </a:cubicBezTo>
                  <a:cubicBezTo>
                    <a:pt x="21504" y="18286"/>
                    <a:pt x="21546" y="18285"/>
                    <a:pt x="21595" y="18284"/>
                  </a:cubicBezTo>
                  <a:lnTo>
                    <a:pt x="21595" y="18284"/>
                  </a:lnTo>
                  <a:cubicBezTo>
                    <a:pt x="21452" y="18312"/>
                    <a:pt x="21457" y="18325"/>
                    <a:pt x="21574" y="18325"/>
                  </a:cubicBezTo>
                  <a:cubicBezTo>
                    <a:pt x="21738" y="18325"/>
                    <a:pt x="22118" y="18301"/>
                    <a:pt x="22622" y="18261"/>
                  </a:cubicBezTo>
                  <a:lnTo>
                    <a:pt x="22622" y="18261"/>
                  </a:lnTo>
                  <a:cubicBezTo>
                    <a:pt x="22759" y="18284"/>
                    <a:pt x="22919" y="18306"/>
                    <a:pt x="22577" y="18375"/>
                  </a:cubicBezTo>
                  <a:cubicBezTo>
                    <a:pt x="22295" y="18422"/>
                    <a:pt x="22319" y="18437"/>
                    <a:pt x="22479" y="18437"/>
                  </a:cubicBezTo>
                  <a:cubicBezTo>
                    <a:pt x="22747" y="18437"/>
                    <a:pt x="23395" y="18395"/>
                    <a:pt x="23610" y="18395"/>
                  </a:cubicBezTo>
                  <a:cubicBezTo>
                    <a:pt x="23640" y="18395"/>
                    <a:pt x="23661" y="18396"/>
                    <a:pt x="23672" y="18398"/>
                  </a:cubicBezTo>
                  <a:cubicBezTo>
                    <a:pt x="23724" y="18396"/>
                    <a:pt x="23767" y="18395"/>
                    <a:pt x="23802" y="18395"/>
                  </a:cubicBezTo>
                  <a:cubicBezTo>
                    <a:pt x="24152" y="18395"/>
                    <a:pt x="23760" y="18476"/>
                    <a:pt x="24171" y="18476"/>
                  </a:cubicBezTo>
                  <a:cubicBezTo>
                    <a:pt x="24248" y="18476"/>
                    <a:pt x="24352" y="18473"/>
                    <a:pt x="24494" y="18466"/>
                  </a:cubicBezTo>
                  <a:lnTo>
                    <a:pt x="24494" y="18466"/>
                  </a:lnTo>
                  <a:cubicBezTo>
                    <a:pt x="24480" y="18481"/>
                    <a:pt x="24251" y="18532"/>
                    <a:pt x="24497" y="18532"/>
                  </a:cubicBezTo>
                  <a:cubicBezTo>
                    <a:pt x="24636" y="18532"/>
                    <a:pt x="24928" y="18516"/>
                    <a:pt x="25498" y="18466"/>
                  </a:cubicBezTo>
                  <a:cubicBezTo>
                    <a:pt x="25540" y="18464"/>
                    <a:pt x="25569" y="18463"/>
                    <a:pt x="25590" y="18463"/>
                  </a:cubicBezTo>
                  <a:cubicBezTo>
                    <a:pt x="25711" y="18463"/>
                    <a:pt x="25530" y="18495"/>
                    <a:pt x="25657" y="18495"/>
                  </a:cubicBezTo>
                  <a:cubicBezTo>
                    <a:pt x="25735" y="18495"/>
                    <a:pt x="25931" y="18483"/>
                    <a:pt x="26389" y="18443"/>
                  </a:cubicBezTo>
                  <a:cubicBezTo>
                    <a:pt x="26928" y="18393"/>
                    <a:pt x="27128" y="18380"/>
                    <a:pt x="27201" y="18380"/>
                  </a:cubicBezTo>
                  <a:cubicBezTo>
                    <a:pt x="27280" y="18380"/>
                    <a:pt x="27206" y="18395"/>
                    <a:pt x="27256" y="18395"/>
                  </a:cubicBezTo>
                  <a:cubicBezTo>
                    <a:pt x="27285" y="18395"/>
                    <a:pt x="27352" y="18390"/>
                    <a:pt x="27507" y="18375"/>
                  </a:cubicBezTo>
                  <a:cubicBezTo>
                    <a:pt x="27638" y="18363"/>
                    <a:pt x="27737" y="18355"/>
                    <a:pt x="27814" y="18349"/>
                  </a:cubicBezTo>
                  <a:lnTo>
                    <a:pt x="27814" y="18349"/>
                  </a:lnTo>
                  <a:cubicBezTo>
                    <a:pt x="27952" y="18332"/>
                    <a:pt x="28139" y="18311"/>
                    <a:pt x="28374" y="18284"/>
                  </a:cubicBezTo>
                  <a:cubicBezTo>
                    <a:pt x="29036" y="18215"/>
                    <a:pt x="28945" y="18215"/>
                    <a:pt x="29150" y="18192"/>
                  </a:cubicBezTo>
                  <a:cubicBezTo>
                    <a:pt x="29927" y="18101"/>
                    <a:pt x="30406" y="18032"/>
                    <a:pt x="30360" y="18032"/>
                  </a:cubicBezTo>
                  <a:cubicBezTo>
                    <a:pt x="30246" y="18032"/>
                    <a:pt x="30954" y="17918"/>
                    <a:pt x="31616" y="17827"/>
                  </a:cubicBezTo>
                  <a:cubicBezTo>
                    <a:pt x="32209" y="17736"/>
                    <a:pt x="30999" y="17827"/>
                    <a:pt x="32825" y="17599"/>
                  </a:cubicBezTo>
                  <a:cubicBezTo>
                    <a:pt x="32722" y="17578"/>
                    <a:pt x="34279" y="17387"/>
                    <a:pt x="33961" y="17387"/>
                  </a:cubicBezTo>
                  <a:cubicBezTo>
                    <a:pt x="33929" y="17387"/>
                    <a:pt x="33879" y="17389"/>
                    <a:pt x="33807" y="17393"/>
                  </a:cubicBezTo>
                  <a:cubicBezTo>
                    <a:pt x="34172" y="17302"/>
                    <a:pt x="34081" y="17279"/>
                    <a:pt x="34925" y="17119"/>
                  </a:cubicBezTo>
                  <a:lnTo>
                    <a:pt x="34925" y="17119"/>
                  </a:lnTo>
                  <a:cubicBezTo>
                    <a:pt x="34636" y="17145"/>
                    <a:pt x="34505" y="17155"/>
                    <a:pt x="34463" y="17155"/>
                  </a:cubicBezTo>
                  <a:cubicBezTo>
                    <a:pt x="34346" y="17155"/>
                    <a:pt x="34914" y="17082"/>
                    <a:pt x="34727" y="17082"/>
                  </a:cubicBezTo>
                  <a:cubicBezTo>
                    <a:pt x="34683" y="17082"/>
                    <a:pt x="34596" y="17086"/>
                    <a:pt x="34446" y="17097"/>
                  </a:cubicBezTo>
                  <a:cubicBezTo>
                    <a:pt x="34195" y="17097"/>
                    <a:pt x="34355" y="17051"/>
                    <a:pt x="35793" y="16868"/>
                  </a:cubicBezTo>
                  <a:cubicBezTo>
                    <a:pt x="37116" y="16686"/>
                    <a:pt x="35998" y="16731"/>
                    <a:pt x="36683" y="16594"/>
                  </a:cubicBezTo>
                  <a:lnTo>
                    <a:pt x="36683" y="16594"/>
                  </a:lnTo>
                  <a:cubicBezTo>
                    <a:pt x="36617" y="16598"/>
                    <a:pt x="36568" y="16600"/>
                    <a:pt x="36533" y="16600"/>
                  </a:cubicBezTo>
                  <a:cubicBezTo>
                    <a:pt x="36109" y="16600"/>
                    <a:pt x="37829" y="16359"/>
                    <a:pt x="37893" y="16275"/>
                  </a:cubicBezTo>
                  <a:cubicBezTo>
                    <a:pt x="38098" y="16184"/>
                    <a:pt x="38235" y="16092"/>
                    <a:pt x="38806" y="15955"/>
                  </a:cubicBezTo>
                  <a:cubicBezTo>
                    <a:pt x="38532" y="15910"/>
                    <a:pt x="38737" y="15818"/>
                    <a:pt x="39102" y="15704"/>
                  </a:cubicBezTo>
                  <a:cubicBezTo>
                    <a:pt x="39079" y="15636"/>
                    <a:pt x="40244" y="15430"/>
                    <a:pt x="40084" y="15362"/>
                  </a:cubicBezTo>
                  <a:cubicBezTo>
                    <a:pt x="41727" y="15020"/>
                    <a:pt x="40632" y="14951"/>
                    <a:pt x="41385" y="14677"/>
                  </a:cubicBezTo>
                  <a:cubicBezTo>
                    <a:pt x="42115" y="14517"/>
                    <a:pt x="41887" y="14449"/>
                    <a:pt x="42001" y="14335"/>
                  </a:cubicBezTo>
                  <a:cubicBezTo>
                    <a:pt x="42184" y="14221"/>
                    <a:pt x="42115" y="14129"/>
                    <a:pt x="43028" y="13924"/>
                  </a:cubicBezTo>
                  <a:cubicBezTo>
                    <a:pt x="43348" y="13696"/>
                    <a:pt x="44170" y="13399"/>
                    <a:pt x="44352" y="13171"/>
                  </a:cubicBezTo>
                  <a:cubicBezTo>
                    <a:pt x="44717" y="12920"/>
                    <a:pt x="44900" y="12669"/>
                    <a:pt x="45471" y="12395"/>
                  </a:cubicBezTo>
                  <a:cubicBezTo>
                    <a:pt x="45219" y="12212"/>
                    <a:pt x="44809" y="12029"/>
                    <a:pt x="46155" y="11664"/>
                  </a:cubicBezTo>
                  <a:cubicBezTo>
                    <a:pt x="46566" y="11390"/>
                    <a:pt x="46794" y="11139"/>
                    <a:pt x="47388" y="10865"/>
                  </a:cubicBezTo>
                  <a:cubicBezTo>
                    <a:pt x="46817" y="10683"/>
                    <a:pt x="47319" y="10409"/>
                    <a:pt x="48095" y="10112"/>
                  </a:cubicBezTo>
                  <a:cubicBezTo>
                    <a:pt x="46886" y="10021"/>
                    <a:pt x="48255" y="9656"/>
                    <a:pt x="48757" y="9382"/>
                  </a:cubicBezTo>
                  <a:cubicBezTo>
                    <a:pt x="49077" y="9131"/>
                    <a:pt x="49031" y="8902"/>
                    <a:pt x="49397" y="8651"/>
                  </a:cubicBezTo>
                  <a:cubicBezTo>
                    <a:pt x="48872" y="8514"/>
                    <a:pt x="49374" y="8240"/>
                    <a:pt x="49556" y="8035"/>
                  </a:cubicBezTo>
                  <a:cubicBezTo>
                    <a:pt x="48598" y="7715"/>
                    <a:pt x="50446" y="7145"/>
                    <a:pt x="49762" y="6894"/>
                  </a:cubicBezTo>
                  <a:cubicBezTo>
                    <a:pt x="50036" y="6529"/>
                    <a:pt x="48095" y="6346"/>
                    <a:pt x="49328" y="5821"/>
                  </a:cubicBezTo>
                  <a:cubicBezTo>
                    <a:pt x="48963" y="5661"/>
                    <a:pt x="49899" y="5364"/>
                    <a:pt x="49008" y="5250"/>
                  </a:cubicBezTo>
                  <a:cubicBezTo>
                    <a:pt x="49237" y="4999"/>
                    <a:pt x="47548" y="4976"/>
                    <a:pt x="48255" y="4680"/>
                  </a:cubicBezTo>
                  <a:cubicBezTo>
                    <a:pt x="48826" y="4383"/>
                    <a:pt x="48392" y="4223"/>
                    <a:pt x="47570" y="4086"/>
                  </a:cubicBezTo>
                  <a:cubicBezTo>
                    <a:pt x="47707" y="3835"/>
                    <a:pt x="47388" y="3653"/>
                    <a:pt x="46589" y="3516"/>
                  </a:cubicBezTo>
                  <a:cubicBezTo>
                    <a:pt x="45585" y="3401"/>
                    <a:pt x="44786" y="3265"/>
                    <a:pt x="45562" y="2945"/>
                  </a:cubicBezTo>
                  <a:cubicBezTo>
                    <a:pt x="44968" y="2899"/>
                    <a:pt x="44580" y="2831"/>
                    <a:pt x="44398" y="2740"/>
                  </a:cubicBezTo>
                  <a:cubicBezTo>
                    <a:pt x="43896" y="2694"/>
                    <a:pt x="44329" y="2534"/>
                    <a:pt x="44398" y="2420"/>
                  </a:cubicBezTo>
                  <a:lnTo>
                    <a:pt x="44398" y="2420"/>
                  </a:lnTo>
                  <a:cubicBezTo>
                    <a:pt x="44171" y="2425"/>
                    <a:pt x="43962" y="2428"/>
                    <a:pt x="43775" y="2428"/>
                  </a:cubicBezTo>
                  <a:cubicBezTo>
                    <a:pt x="43171" y="2428"/>
                    <a:pt x="42809" y="2398"/>
                    <a:pt x="42914" y="2329"/>
                  </a:cubicBezTo>
                  <a:cubicBezTo>
                    <a:pt x="42229" y="2329"/>
                    <a:pt x="42800" y="2192"/>
                    <a:pt x="43393" y="2055"/>
                  </a:cubicBezTo>
                  <a:cubicBezTo>
                    <a:pt x="43964" y="1849"/>
                    <a:pt x="42800" y="1827"/>
                    <a:pt x="42503" y="1690"/>
                  </a:cubicBezTo>
                  <a:cubicBezTo>
                    <a:pt x="42275" y="1575"/>
                    <a:pt x="41408" y="1530"/>
                    <a:pt x="40997" y="1439"/>
                  </a:cubicBezTo>
                  <a:cubicBezTo>
                    <a:pt x="42229" y="1165"/>
                    <a:pt x="39673" y="1302"/>
                    <a:pt x="40381" y="1073"/>
                  </a:cubicBezTo>
                  <a:lnTo>
                    <a:pt x="40381" y="1073"/>
                  </a:lnTo>
                  <a:cubicBezTo>
                    <a:pt x="40340" y="1075"/>
                    <a:pt x="40304" y="1075"/>
                    <a:pt x="40274" y="1075"/>
                  </a:cubicBezTo>
                  <a:cubicBezTo>
                    <a:pt x="39757" y="1075"/>
                    <a:pt x="40667" y="912"/>
                    <a:pt x="40242" y="912"/>
                  </a:cubicBezTo>
                  <a:cubicBezTo>
                    <a:pt x="40217" y="912"/>
                    <a:pt x="40187" y="912"/>
                    <a:pt x="40152" y="914"/>
                  </a:cubicBezTo>
                  <a:cubicBezTo>
                    <a:pt x="39881" y="897"/>
                    <a:pt x="40276" y="804"/>
                    <a:pt x="39790" y="804"/>
                  </a:cubicBezTo>
                  <a:cubicBezTo>
                    <a:pt x="39621" y="804"/>
                    <a:pt x="39345" y="816"/>
                    <a:pt x="38897" y="845"/>
                  </a:cubicBezTo>
                  <a:cubicBezTo>
                    <a:pt x="37664" y="845"/>
                    <a:pt x="38828" y="617"/>
                    <a:pt x="38030" y="571"/>
                  </a:cubicBezTo>
                  <a:cubicBezTo>
                    <a:pt x="37025" y="571"/>
                    <a:pt x="37025" y="457"/>
                    <a:pt x="36592" y="389"/>
                  </a:cubicBezTo>
                  <a:cubicBezTo>
                    <a:pt x="36453" y="394"/>
                    <a:pt x="36338" y="396"/>
                    <a:pt x="36242" y="396"/>
                  </a:cubicBezTo>
                  <a:cubicBezTo>
                    <a:pt x="35467" y="396"/>
                    <a:pt x="35938" y="249"/>
                    <a:pt x="35450" y="229"/>
                  </a:cubicBezTo>
                  <a:cubicBezTo>
                    <a:pt x="34765" y="206"/>
                    <a:pt x="34492" y="137"/>
                    <a:pt x="33944" y="115"/>
                  </a:cubicBezTo>
                  <a:cubicBezTo>
                    <a:pt x="33464" y="115"/>
                    <a:pt x="33168" y="115"/>
                    <a:pt x="32757" y="137"/>
                  </a:cubicBezTo>
                  <a:cubicBezTo>
                    <a:pt x="32745" y="125"/>
                    <a:pt x="32654" y="123"/>
                    <a:pt x="32550" y="123"/>
                  </a:cubicBezTo>
                  <a:cubicBezTo>
                    <a:pt x="32486" y="123"/>
                    <a:pt x="32417" y="124"/>
                    <a:pt x="32358" y="124"/>
                  </a:cubicBezTo>
                  <a:cubicBezTo>
                    <a:pt x="32157" y="124"/>
                    <a:pt x="32071" y="113"/>
                    <a:pt x="32688" y="23"/>
                  </a:cubicBezTo>
                  <a:cubicBezTo>
                    <a:pt x="32764" y="14"/>
                    <a:pt x="32783" y="11"/>
                    <a:pt x="32763" y="11"/>
                  </a:cubicBezTo>
                  <a:cubicBezTo>
                    <a:pt x="32680" y="11"/>
                    <a:pt x="31927" y="73"/>
                    <a:pt x="31707" y="92"/>
                  </a:cubicBezTo>
                  <a:cubicBezTo>
                    <a:pt x="31356" y="117"/>
                    <a:pt x="31102" y="135"/>
                    <a:pt x="31019" y="135"/>
                  </a:cubicBezTo>
                  <a:cubicBezTo>
                    <a:pt x="30951" y="135"/>
                    <a:pt x="30999" y="123"/>
                    <a:pt x="31205" y="92"/>
                  </a:cubicBezTo>
                  <a:cubicBezTo>
                    <a:pt x="31227" y="83"/>
                    <a:pt x="31199" y="80"/>
                    <a:pt x="31149" y="80"/>
                  </a:cubicBezTo>
                  <a:cubicBezTo>
                    <a:pt x="31059" y="80"/>
                    <a:pt x="30896" y="89"/>
                    <a:pt x="30819" y="89"/>
                  </a:cubicBezTo>
                  <a:cubicBezTo>
                    <a:pt x="30718" y="89"/>
                    <a:pt x="30766" y="74"/>
                    <a:pt x="31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3"/>
            <p:cNvSpPr/>
            <p:nvPr/>
          </p:nvSpPr>
          <p:spPr>
            <a:xfrm>
              <a:off x="1244300" y="5004725"/>
              <a:ext cx="912875" cy="905375"/>
            </a:xfrm>
            <a:custGeom>
              <a:rect b="b" l="l" r="r" t="t"/>
              <a:pathLst>
                <a:path extrusionOk="0" h="36215" w="36515">
                  <a:moveTo>
                    <a:pt x="21" y="1"/>
                  </a:moveTo>
                  <a:cubicBezTo>
                    <a:pt x="0" y="1"/>
                    <a:pt x="15" y="28"/>
                    <a:pt x="85" y="105"/>
                  </a:cubicBezTo>
                  <a:cubicBezTo>
                    <a:pt x="679" y="699"/>
                    <a:pt x="245" y="356"/>
                    <a:pt x="199" y="562"/>
                  </a:cubicBezTo>
                  <a:cubicBezTo>
                    <a:pt x="1026" y="1628"/>
                    <a:pt x="961" y="1864"/>
                    <a:pt x="578" y="1864"/>
                  </a:cubicBezTo>
                  <a:cubicBezTo>
                    <a:pt x="559" y="1864"/>
                    <a:pt x="539" y="1864"/>
                    <a:pt x="519" y="1863"/>
                  </a:cubicBezTo>
                  <a:lnTo>
                    <a:pt x="519" y="1863"/>
                  </a:lnTo>
                  <a:cubicBezTo>
                    <a:pt x="610" y="2159"/>
                    <a:pt x="610" y="2388"/>
                    <a:pt x="816" y="2821"/>
                  </a:cubicBezTo>
                  <a:cubicBezTo>
                    <a:pt x="712" y="2794"/>
                    <a:pt x="600" y="2758"/>
                    <a:pt x="523" y="2758"/>
                  </a:cubicBezTo>
                  <a:cubicBezTo>
                    <a:pt x="347" y="2758"/>
                    <a:pt x="358" y="2949"/>
                    <a:pt x="1090" y="3871"/>
                  </a:cubicBezTo>
                  <a:cubicBezTo>
                    <a:pt x="1386" y="4442"/>
                    <a:pt x="1409" y="4739"/>
                    <a:pt x="1432" y="5058"/>
                  </a:cubicBezTo>
                  <a:cubicBezTo>
                    <a:pt x="1592" y="5515"/>
                    <a:pt x="1820" y="6040"/>
                    <a:pt x="1911" y="6451"/>
                  </a:cubicBezTo>
                  <a:cubicBezTo>
                    <a:pt x="2299" y="6976"/>
                    <a:pt x="2117" y="6953"/>
                    <a:pt x="2345" y="7341"/>
                  </a:cubicBezTo>
                  <a:cubicBezTo>
                    <a:pt x="2322" y="7478"/>
                    <a:pt x="2391" y="7706"/>
                    <a:pt x="2505" y="7980"/>
                  </a:cubicBezTo>
                  <a:cubicBezTo>
                    <a:pt x="2984" y="8779"/>
                    <a:pt x="2254" y="8368"/>
                    <a:pt x="3007" y="9441"/>
                  </a:cubicBezTo>
                  <a:cubicBezTo>
                    <a:pt x="2981" y="9429"/>
                    <a:pt x="2962" y="9423"/>
                    <a:pt x="2947" y="9423"/>
                  </a:cubicBezTo>
                  <a:cubicBezTo>
                    <a:pt x="2798" y="9423"/>
                    <a:pt x="3245" y="10033"/>
                    <a:pt x="3349" y="10262"/>
                  </a:cubicBezTo>
                  <a:cubicBezTo>
                    <a:pt x="3088" y="10051"/>
                    <a:pt x="2947" y="9959"/>
                    <a:pt x="2898" y="9959"/>
                  </a:cubicBezTo>
                  <a:cubicBezTo>
                    <a:pt x="2787" y="9959"/>
                    <a:pt x="3134" y="10417"/>
                    <a:pt x="3623" y="11016"/>
                  </a:cubicBezTo>
                  <a:cubicBezTo>
                    <a:pt x="3737" y="11312"/>
                    <a:pt x="3646" y="11358"/>
                    <a:pt x="4034" y="11906"/>
                  </a:cubicBezTo>
                  <a:cubicBezTo>
                    <a:pt x="3977" y="11877"/>
                    <a:pt x="3935" y="11864"/>
                    <a:pt x="3907" y="11864"/>
                  </a:cubicBezTo>
                  <a:cubicBezTo>
                    <a:pt x="3775" y="11864"/>
                    <a:pt x="3945" y="12164"/>
                    <a:pt x="4376" y="12728"/>
                  </a:cubicBezTo>
                  <a:cubicBezTo>
                    <a:pt x="4363" y="12723"/>
                    <a:pt x="4351" y="12721"/>
                    <a:pt x="4341" y="12721"/>
                  </a:cubicBezTo>
                  <a:cubicBezTo>
                    <a:pt x="4208" y="12721"/>
                    <a:pt x="4467" y="13146"/>
                    <a:pt x="4765" y="13572"/>
                  </a:cubicBezTo>
                  <a:cubicBezTo>
                    <a:pt x="4856" y="13800"/>
                    <a:pt x="5404" y="14508"/>
                    <a:pt x="5289" y="14554"/>
                  </a:cubicBezTo>
                  <a:cubicBezTo>
                    <a:pt x="5033" y="14348"/>
                    <a:pt x="4879" y="14245"/>
                    <a:pt x="4827" y="14245"/>
                  </a:cubicBezTo>
                  <a:cubicBezTo>
                    <a:pt x="4810" y="14245"/>
                    <a:pt x="4804" y="14257"/>
                    <a:pt x="4810" y="14280"/>
                  </a:cubicBezTo>
                  <a:cubicBezTo>
                    <a:pt x="4856" y="14394"/>
                    <a:pt x="5084" y="14691"/>
                    <a:pt x="5518" y="15215"/>
                  </a:cubicBezTo>
                  <a:cubicBezTo>
                    <a:pt x="5655" y="15467"/>
                    <a:pt x="5792" y="15763"/>
                    <a:pt x="6043" y="16151"/>
                  </a:cubicBezTo>
                  <a:cubicBezTo>
                    <a:pt x="6424" y="16628"/>
                    <a:pt x="6837" y="17153"/>
                    <a:pt x="6723" y="17153"/>
                  </a:cubicBezTo>
                  <a:cubicBezTo>
                    <a:pt x="6701" y="17153"/>
                    <a:pt x="6658" y="17132"/>
                    <a:pt x="6591" y="17087"/>
                  </a:cubicBezTo>
                  <a:cubicBezTo>
                    <a:pt x="6578" y="17080"/>
                    <a:pt x="6570" y="17076"/>
                    <a:pt x="6566" y="17076"/>
                  </a:cubicBezTo>
                  <a:cubicBezTo>
                    <a:pt x="6502" y="17076"/>
                    <a:pt x="7149" y="17787"/>
                    <a:pt x="7298" y="18000"/>
                  </a:cubicBezTo>
                  <a:cubicBezTo>
                    <a:pt x="7155" y="17878"/>
                    <a:pt x="7085" y="17833"/>
                    <a:pt x="7058" y="17833"/>
                  </a:cubicBezTo>
                  <a:cubicBezTo>
                    <a:pt x="7024" y="17833"/>
                    <a:pt x="7055" y="17902"/>
                    <a:pt x="7093" y="17977"/>
                  </a:cubicBezTo>
                  <a:cubicBezTo>
                    <a:pt x="7046" y="17947"/>
                    <a:pt x="7015" y="17933"/>
                    <a:pt x="6999" y="17933"/>
                  </a:cubicBezTo>
                  <a:cubicBezTo>
                    <a:pt x="6901" y="17933"/>
                    <a:pt x="7280" y="18410"/>
                    <a:pt x="7709" y="18936"/>
                  </a:cubicBezTo>
                  <a:cubicBezTo>
                    <a:pt x="7728" y="19049"/>
                    <a:pt x="8277" y="19693"/>
                    <a:pt x="8196" y="19693"/>
                  </a:cubicBezTo>
                  <a:cubicBezTo>
                    <a:pt x="8179" y="19693"/>
                    <a:pt x="8134" y="19665"/>
                    <a:pt x="8051" y="19598"/>
                  </a:cubicBezTo>
                  <a:lnTo>
                    <a:pt x="8051" y="19598"/>
                  </a:lnTo>
                  <a:cubicBezTo>
                    <a:pt x="8873" y="20534"/>
                    <a:pt x="8234" y="19986"/>
                    <a:pt x="8690" y="20534"/>
                  </a:cubicBezTo>
                  <a:cubicBezTo>
                    <a:pt x="8639" y="20495"/>
                    <a:pt x="8609" y="20476"/>
                    <a:pt x="8599" y="20476"/>
                  </a:cubicBezTo>
                  <a:cubicBezTo>
                    <a:pt x="8555" y="20476"/>
                    <a:pt x="8871" y="20815"/>
                    <a:pt x="9352" y="21333"/>
                  </a:cubicBezTo>
                  <a:cubicBezTo>
                    <a:pt x="9394" y="21402"/>
                    <a:pt x="9443" y="21479"/>
                    <a:pt x="9416" y="21479"/>
                  </a:cubicBezTo>
                  <a:cubicBezTo>
                    <a:pt x="9398" y="21479"/>
                    <a:pt x="9347" y="21446"/>
                    <a:pt x="9238" y="21355"/>
                  </a:cubicBezTo>
                  <a:cubicBezTo>
                    <a:pt x="9132" y="21261"/>
                    <a:pt x="9080" y="21222"/>
                    <a:pt x="9067" y="21222"/>
                  </a:cubicBezTo>
                  <a:cubicBezTo>
                    <a:pt x="9005" y="21222"/>
                    <a:pt x="9844" y="22132"/>
                    <a:pt x="9900" y="22246"/>
                  </a:cubicBezTo>
                  <a:cubicBezTo>
                    <a:pt x="10334" y="22748"/>
                    <a:pt x="9695" y="22177"/>
                    <a:pt x="10380" y="22908"/>
                  </a:cubicBezTo>
                  <a:cubicBezTo>
                    <a:pt x="10354" y="22908"/>
                    <a:pt x="10283" y="22859"/>
                    <a:pt x="10263" y="22859"/>
                  </a:cubicBezTo>
                  <a:cubicBezTo>
                    <a:pt x="10229" y="22859"/>
                    <a:pt x="10334" y="22993"/>
                    <a:pt x="11019" y="23706"/>
                  </a:cubicBezTo>
                  <a:cubicBezTo>
                    <a:pt x="11092" y="23792"/>
                    <a:pt x="11100" y="23811"/>
                    <a:pt x="11090" y="23811"/>
                  </a:cubicBezTo>
                  <a:cubicBezTo>
                    <a:pt x="11082" y="23811"/>
                    <a:pt x="11064" y="23800"/>
                    <a:pt x="11056" y="23800"/>
                  </a:cubicBezTo>
                  <a:cubicBezTo>
                    <a:pt x="11035" y="23800"/>
                    <a:pt x="11083" y="23872"/>
                    <a:pt x="11566" y="24391"/>
                  </a:cubicBezTo>
                  <a:cubicBezTo>
                    <a:pt x="12146" y="24984"/>
                    <a:pt x="12159" y="25009"/>
                    <a:pt x="12146" y="25009"/>
                  </a:cubicBezTo>
                  <a:cubicBezTo>
                    <a:pt x="12145" y="25009"/>
                    <a:pt x="12143" y="25009"/>
                    <a:pt x="12142" y="25009"/>
                  </a:cubicBezTo>
                  <a:cubicBezTo>
                    <a:pt x="12133" y="25009"/>
                    <a:pt x="12136" y="25021"/>
                    <a:pt x="12320" y="25213"/>
                  </a:cubicBezTo>
                  <a:cubicBezTo>
                    <a:pt x="12516" y="25417"/>
                    <a:pt x="12609" y="25516"/>
                    <a:pt x="12669" y="25579"/>
                  </a:cubicBezTo>
                  <a:lnTo>
                    <a:pt x="12669" y="25579"/>
                  </a:lnTo>
                  <a:cubicBezTo>
                    <a:pt x="12440" y="25345"/>
                    <a:pt x="12323" y="25228"/>
                    <a:pt x="12321" y="25228"/>
                  </a:cubicBezTo>
                  <a:lnTo>
                    <a:pt x="12321" y="25228"/>
                  </a:lnTo>
                  <a:cubicBezTo>
                    <a:pt x="12319" y="25228"/>
                    <a:pt x="12480" y="25394"/>
                    <a:pt x="12810" y="25725"/>
                  </a:cubicBezTo>
                  <a:lnTo>
                    <a:pt x="12810" y="25725"/>
                  </a:lnTo>
                  <a:cubicBezTo>
                    <a:pt x="12753" y="25668"/>
                    <a:pt x="12727" y="25641"/>
                    <a:pt x="12669" y="25579"/>
                  </a:cubicBezTo>
                  <a:lnTo>
                    <a:pt x="12669" y="25579"/>
                  </a:lnTo>
                  <a:cubicBezTo>
                    <a:pt x="12738" y="25649"/>
                    <a:pt x="12817" y="25730"/>
                    <a:pt x="12906" y="25822"/>
                  </a:cubicBezTo>
                  <a:lnTo>
                    <a:pt x="12906" y="25822"/>
                  </a:lnTo>
                  <a:cubicBezTo>
                    <a:pt x="12873" y="25789"/>
                    <a:pt x="12841" y="25756"/>
                    <a:pt x="12810" y="25725"/>
                  </a:cubicBezTo>
                  <a:lnTo>
                    <a:pt x="12810" y="25725"/>
                  </a:lnTo>
                  <a:cubicBezTo>
                    <a:pt x="12835" y="25751"/>
                    <a:pt x="12867" y="25783"/>
                    <a:pt x="12911" y="25827"/>
                  </a:cubicBezTo>
                  <a:lnTo>
                    <a:pt x="12911" y="25827"/>
                  </a:lnTo>
                  <a:cubicBezTo>
                    <a:pt x="12912" y="25828"/>
                    <a:pt x="12913" y="25829"/>
                    <a:pt x="12913" y="25829"/>
                  </a:cubicBezTo>
                  <a:cubicBezTo>
                    <a:pt x="12913" y="25830"/>
                    <a:pt x="12914" y="25830"/>
                    <a:pt x="12914" y="25830"/>
                  </a:cubicBezTo>
                  <a:lnTo>
                    <a:pt x="12914" y="25830"/>
                  </a:lnTo>
                  <a:cubicBezTo>
                    <a:pt x="12950" y="25866"/>
                    <a:pt x="12995" y="25911"/>
                    <a:pt x="13050" y="25966"/>
                  </a:cubicBezTo>
                  <a:cubicBezTo>
                    <a:pt x="13003" y="25919"/>
                    <a:pt x="12959" y="25875"/>
                    <a:pt x="12917" y="25833"/>
                  </a:cubicBezTo>
                  <a:lnTo>
                    <a:pt x="12917" y="25833"/>
                  </a:lnTo>
                  <a:cubicBezTo>
                    <a:pt x="13415" y="26308"/>
                    <a:pt x="13347" y="26240"/>
                    <a:pt x="13484" y="26377"/>
                  </a:cubicBezTo>
                  <a:cubicBezTo>
                    <a:pt x="14018" y="26912"/>
                    <a:pt x="14353" y="27226"/>
                    <a:pt x="14374" y="27226"/>
                  </a:cubicBezTo>
                  <a:cubicBezTo>
                    <a:pt x="14375" y="27226"/>
                    <a:pt x="14375" y="27224"/>
                    <a:pt x="14374" y="27222"/>
                  </a:cubicBezTo>
                  <a:cubicBezTo>
                    <a:pt x="14368" y="27214"/>
                    <a:pt x="14367" y="27210"/>
                    <a:pt x="14369" y="27210"/>
                  </a:cubicBezTo>
                  <a:cubicBezTo>
                    <a:pt x="14393" y="27210"/>
                    <a:pt x="14872" y="27650"/>
                    <a:pt x="15333" y="28089"/>
                  </a:cubicBezTo>
                  <a:cubicBezTo>
                    <a:pt x="15425" y="28172"/>
                    <a:pt x="15460" y="28196"/>
                    <a:pt x="15469" y="28196"/>
                  </a:cubicBezTo>
                  <a:cubicBezTo>
                    <a:pt x="15483" y="28196"/>
                    <a:pt x="15445" y="28145"/>
                    <a:pt x="15457" y="28145"/>
                  </a:cubicBezTo>
                  <a:cubicBezTo>
                    <a:pt x="15476" y="28145"/>
                    <a:pt x="15614" y="28267"/>
                    <a:pt x="16246" y="28888"/>
                  </a:cubicBezTo>
                  <a:cubicBezTo>
                    <a:pt x="16244" y="28883"/>
                    <a:pt x="16244" y="28881"/>
                    <a:pt x="16247" y="28881"/>
                  </a:cubicBezTo>
                  <a:cubicBezTo>
                    <a:pt x="16299" y="28881"/>
                    <a:pt x="17115" y="29658"/>
                    <a:pt x="17162" y="29658"/>
                  </a:cubicBezTo>
                  <a:cubicBezTo>
                    <a:pt x="17174" y="29658"/>
                    <a:pt x="17141" y="29614"/>
                    <a:pt x="17045" y="29504"/>
                  </a:cubicBezTo>
                  <a:lnTo>
                    <a:pt x="17045" y="29504"/>
                  </a:lnTo>
                  <a:cubicBezTo>
                    <a:pt x="17318" y="29732"/>
                    <a:pt x="17296" y="29664"/>
                    <a:pt x="17935" y="30212"/>
                  </a:cubicBezTo>
                  <a:cubicBezTo>
                    <a:pt x="17674" y="29945"/>
                    <a:pt x="17601" y="29863"/>
                    <a:pt x="17611" y="29863"/>
                  </a:cubicBezTo>
                  <a:cubicBezTo>
                    <a:pt x="17626" y="29863"/>
                    <a:pt x="17843" y="30064"/>
                    <a:pt x="17858" y="30064"/>
                  </a:cubicBezTo>
                  <a:cubicBezTo>
                    <a:pt x="17866" y="30064"/>
                    <a:pt x="17814" y="30005"/>
                    <a:pt x="17638" y="29824"/>
                  </a:cubicBezTo>
                  <a:cubicBezTo>
                    <a:pt x="17603" y="29777"/>
                    <a:pt x="17586" y="29748"/>
                    <a:pt x="17597" y="29748"/>
                  </a:cubicBezTo>
                  <a:cubicBezTo>
                    <a:pt x="17630" y="29748"/>
                    <a:pt x="17901" y="29990"/>
                    <a:pt x="18665" y="30737"/>
                  </a:cubicBezTo>
                  <a:cubicBezTo>
                    <a:pt x="19063" y="31099"/>
                    <a:pt x="19185" y="31184"/>
                    <a:pt x="19220" y="31184"/>
                  </a:cubicBezTo>
                  <a:cubicBezTo>
                    <a:pt x="19251" y="31184"/>
                    <a:pt x="19212" y="31115"/>
                    <a:pt x="19240" y="31115"/>
                  </a:cubicBezTo>
                  <a:cubicBezTo>
                    <a:pt x="19260" y="31115"/>
                    <a:pt x="19311" y="31149"/>
                    <a:pt x="19441" y="31262"/>
                  </a:cubicBezTo>
                  <a:cubicBezTo>
                    <a:pt x="19336" y="31135"/>
                    <a:pt x="19305" y="31083"/>
                    <a:pt x="19324" y="31083"/>
                  </a:cubicBezTo>
                  <a:cubicBezTo>
                    <a:pt x="19405" y="31083"/>
                    <a:pt x="20376" y="31992"/>
                    <a:pt x="20468" y="31992"/>
                  </a:cubicBezTo>
                  <a:cubicBezTo>
                    <a:pt x="20651" y="32106"/>
                    <a:pt x="20811" y="32152"/>
                    <a:pt x="21267" y="32517"/>
                  </a:cubicBezTo>
                  <a:cubicBezTo>
                    <a:pt x="21211" y="32423"/>
                    <a:pt x="21212" y="32383"/>
                    <a:pt x="21258" y="32383"/>
                  </a:cubicBezTo>
                  <a:cubicBezTo>
                    <a:pt x="21323" y="32383"/>
                    <a:pt x="21477" y="32465"/>
                    <a:pt x="21678" y="32586"/>
                  </a:cubicBezTo>
                  <a:cubicBezTo>
                    <a:pt x="21679" y="32583"/>
                    <a:pt x="21682" y="32581"/>
                    <a:pt x="21686" y="32581"/>
                  </a:cubicBezTo>
                  <a:cubicBezTo>
                    <a:pt x="21766" y="32581"/>
                    <a:pt x="22437" y="33155"/>
                    <a:pt x="22552" y="33155"/>
                  </a:cubicBezTo>
                  <a:cubicBezTo>
                    <a:pt x="22565" y="33155"/>
                    <a:pt x="22570" y="33148"/>
                    <a:pt x="22568" y="33133"/>
                  </a:cubicBezTo>
                  <a:lnTo>
                    <a:pt x="22568" y="33133"/>
                  </a:lnTo>
                  <a:cubicBezTo>
                    <a:pt x="23097" y="33577"/>
                    <a:pt x="23298" y="33681"/>
                    <a:pt x="23400" y="33681"/>
                  </a:cubicBezTo>
                  <a:cubicBezTo>
                    <a:pt x="23490" y="33681"/>
                    <a:pt x="23503" y="33601"/>
                    <a:pt x="23596" y="33601"/>
                  </a:cubicBezTo>
                  <a:cubicBezTo>
                    <a:pt x="23653" y="33601"/>
                    <a:pt x="23740" y="33631"/>
                    <a:pt x="23892" y="33727"/>
                  </a:cubicBezTo>
                  <a:cubicBezTo>
                    <a:pt x="24204" y="33967"/>
                    <a:pt x="24327" y="34024"/>
                    <a:pt x="24397" y="34024"/>
                  </a:cubicBezTo>
                  <a:cubicBezTo>
                    <a:pt x="24459" y="34024"/>
                    <a:pt x="24478" y="33978"/>
                    <a:pt x="24554" y="33978"/>
                  </a:cubicBezTo>
                  <a:cubicBezTo>
                    <a:pt x="24759" y="34069"/>
                    <a:pt x="24782" y="33932"/>
                    <a:pt x="25513" y="34526"/>
                  </a:cubicBezTo>
                  <a:cubicBezTo>
                    <a:pt x="25901" y="34640"/>
                    <a:pt x="26631" y="35096"/>
                    <a:pt x="26928" y="35096"/>
                  </a:cubicBezTo>
                  <a:cubicBezTo>
                    <a:pt x="27339" y="35210"/>
                    <a:pt x="27658" y="35210"/>
                    <a:pt x="28229" y="35484"/>
                  </a:cubicBezTo>
                  <a:cubicBezTo>
                    <a:pt x="28229" y="35301"/>
                    <a:pt x="28184" y="35080"/>
                    <a:pt x="28361" y="35080"/>
                  </a:cubicBezTo>
                  <a:cubicBezTo>
                    <a:pt x="28492" y="35080"/>
                    <a:pt x="28747" y="35202"/>
                    <a:pt x="29233" y="35553"/>
                  </a:cubicBezTo>
                  <a:cubicBezTo>
                    <a:pt x="29690" y="35713"/>
                    <a:pt x="30032" y="35735"/>
                    <a:pt x="30626" y="36009"/>
                  </a:cubicBezTo>
                  <a:cubicBezTo>
                    <a:pt x="30530" y="35779"/>
                    <a:pt x="30567" y="35686"/>
                    <a:pt x="30697" y="35686"/>
                  </a:cubicBezTo>
                  <a:cubicBezTo>
                    <a:pt x="30875" y="35686"/>
                    <a:pt x="31229" y="35863"/>
                    <a:pt x="31653" y="36101"/>
                  </a:cubicBezTo>
                  <a:cubicBezTo>
                    <a:pt x="31405" y="35737"/>
                    <a:pt x="31396" y="35613"/>
                    <a:pt x="31511" y="35613"/>
                  </a:cubicBezTo>
                  <a:cubicBezTo>
                    <a:pt x="31713" y="35613"/>
                    <a:pt x="32299" y="36001"/>
                    <a:pt x="32634" y="36146"/>
                  </a:cubicBezTo>
                  <a:cubicBezTo>
                    <a:pt x="32737" y="36169"/>
                    <a:pt x="32823" y="36176"/>
                    <a:pt x="32900" y="36176"/>
                  </a:cubicBezTo>
                  <a:cubicBezTo>
                    <a:pt x="33029" y="36176"/>
                    <a:pt x="33135" y="36156"/>
                    <a:pt x="33260" y="36156"/>
                  </a:cubicBezTo>
                  <a:cubicBezTo>
                    <a:pt x="33360" y="36156"/>
                    <a:pt x="33471" y="36169"/>
                    <a:pt x="33616" y="36215"/>
                  </a:cubicBezTo>
                  <a:cubicBezTo>
                    <a:pt x="33497" y="35941"/>
                    <a:pt x="33583" y="35872"/>
                    <a:pt x="33731" y="35872"/>
                  </a:cubicBezTo>
                  <a:cubicBezTo>
                    <a:pt x="33867" y="35872"/>
                    <a:pt x="34055" y="35930"/>
                    <a:pt x="34186" y="35941"/>
                  </a:cubicBezTo>
                  <a:cubicBezTo>
                    <a:pt x="34060" y="35617"/>
                    <a:pt x="34168" y="35534"/>
                    <a:pt x="34356" y="35534"/>
                  </a:cubicBezTo>
                  <a:cubicBezTo>
                    <a:pt x="34556" y="35534"/>
                    <a:pt x="34846" y="35629"/>
                    <a:pt x="35036" y="35629"/>
                  </a:cubicBezTo>
                  <a:cubicBezTo>
                    <a:pt x="35184" y="35629"/>
                    <a:pt x="35272" y="35572"/>
                    <a:pt x="35213" y="35370"/>
                  </a:cubicBezTo>
                  <a:cubicBezTo>
                    <a:pt x="35597" y="35370"/>
                    <a:pt x="34885" y="34226"/>
                    <a:pt x="35352" y="34226"/>
                  </a:cubicBezTo>
                  <a:cubicBezTo>
                    <a:pt x="35440" y="34226"/>
                    <a:pt x="35572" y="34267"/>
                    <a:pt x="35761" y="34366"/>
                  </a:cubicBezTo>
                  <a:cubicBezTo>
                    <a:pt x="35670" y="34001"/>
                    <a:pt x="36492" y="34526"/>
                    <a:pt x="36012" y="33750"/>
                  </a:cubicBezTo>
                  <a:lnTo>
                    <a:pt x="36012" y="33750"/>
                  </a:lnTo>
                  <a:cubicBezTo>
                    <a:pt x="36018" y="33750"/>
                    <a:pt x="36023" y="33751"/>
                    <a:pt x="36028" y="33751"/>
                  </a:cubicBezTo>
                  <a:cubicBezTo>
                    <a:pt x="36285" y="33751"/>
                    <a:pt x="35559" y="32751"/>
                    <a:pt x="35819" y="32751"/>
                  </a:cubicBezTo>
                  <a:cubicBezTo>
                    <a:pt x="35855" y="32751"/>
                    <a:pt x="35910" y="32770"/>
                    <a:pt x="35990" y="32814"/>
                  </a:cubicBezTo>
                  <a:cubicBezTo>
                    <a:pt x="36112" y="32870"/>
                    <a:pt x="36203" y="32897"/>
                    <a:pt x="36267" y="32897"/>
                  </a:cubicBezTo>
                  <a:cubicBezTo>
                    <a:pt x="36515" y="32897"/>
                    <a:pt x="36361" y="32504"/>
                    <a:pt x="36035" y="31924"/>
                  </a:cubicBezTo>
                  <a:cubicBezTo>
                    <a:pt x="36286" y="31878"/>
                    <a:pt x="36241" y="31513"/>
                    <a:pt x="35853" y="30805"/>
                  </a:cubicBezTo>
                  <a:cubicBezTo>
                    <a:pt x="35415" y="30112"/>
                    <a:pt x="35094" y="29521"/>
                    <a:pt x="35343" y="29521"/>
                  </a:cubicBezTo>
                  <a:cubicBezTo>
                    <a:pt x="35406" y="29521"/>
                    <a:pt x="35505" y="29558"/>
                    <a:pt x="35647" y="29641"/>
                  </a:cubicBezTo>
                  <a:cubicBezTo>
                    <a:pt x="35305" y="29139"/>
                    <a:pt x="35122" y="28797"/>
                    <a:pt x="35077" y="28591"/>
                  </a:cubicBezTo>
                  <a:cubicBezTo>
                    <a:pt x="34947" y="28396"/>
                    <a:pt x="34971" y="28345"/>
                    <a:pt x="35046" y="28345"/>
                  </a:cubicBezTo>
                  <a:cubicBezTo>
                    <a:pt x="35130" y="28345"/>
                    <a:pt x="35278" y="28408"/>
                    <a:pt x="35350" y="28408"/>
                  </a:cubicBezTo>
                  <a:cubicBezTo>
                    <a:pt x="34760" y="27687"/>
                    <a:pt x="34358" y="27196"/>
                    <a:pt x="34466" y="27196"/>
                  </a:cubicBezTo>
                  <a:cubicBezTo>
                    <a:pt x="34471" y="27196"/>
                    <a:pt x="34476" y="27197"/>
                    <a:pt x="34483" y="27199"/>
                  </a:cubicBezTo>
                  <a:cubicBezTo>
                    <a:pt x="34324" y="26997"/>
                    <a:pt x="34285" y="26919"/>
                    <a:pt x="34323" y="26919"/>
                  </a:cubicBezTo>
                  <a:cubicBezTo>
                    <a:pt x="34388" y="26919"/>
                    <a:pt x="34682" y="27150"/>
                    <a:pt x="34985" y="27381"/>
                  </a:cubicBezTo>
                  <a:cubicBezTo>
                    <a:pt x="35062" y="27428"/>
                    <a:pt x="35112" y="27448"/>
                    <a:pt x="35142" y="27448"/>
                  </a:cubicBezTo>
                  <a:cubicBezTo>
                    <a:pt x="35317" y="27448"/>
                    <a:pt x="34789" y="26745"/>
                    <a:pt x="34711" y="26491"/>
                  </a:cubicBezTo>
                  <a:cubicBezTo>
                    <a:pt x="34666" y="26217"/>
                    <a:pt x="34163" y="25510"/>
                    <a:pt x="33981" y="25122"/>
                  </a:cubicBezTo>
                  <a:lnTo>
                    <a:pt x="33981" y="25122"/>
                  </a:lnTo>
                  <a:cubicBezTo>
                    <a:pt x="34158" y="25262"/>
                    <a:pt x="34250" y="25319"/>
                    <a:pt x="34286" y="25319"/>
                  </a:cubicBezTo>
                  <a:cubicBezTo>
                    <a:pt x="34433" y="25319"/>
                    <a:pt x="33629" y="24372"/>
                    <a:pt x="33751" y="24372"/>
                  </a:cubicBezTo>
                  <a:cubicBezTo>
                    <a:pt x="33768" y="24372"/>
                    <a:pt x="33805" y="24392"/>
                    <a:pt x="33867" y="24437"/>
                  </a:cubicBezTo>
                  <a:cubicBezTo>
                    <a:pt x="33719" y="24262"/>
                    <a:pt x="33694" y="24210"/>
                    <a:pt x="33721" y="24210"/>
                  </a:cubicBezTo>
                  <a:cubicBezTo>
                    <a:pt x="33762" y="24210"/>
                    <a:pt x="33919" y="24325"/>
                    <a:pt x="33964" y="24325"/>
                  </a:cubicBezTo>
                  <a:cubicBezTo>
                    <a:pt x="33992" y="24325"/>
                    <a:pt x="33977" y="24282"/>
                    <a:pt x="33867" y="24140"/>
                  </a:cubicBezTo>
                  <a:cubicBezTo>
                    <a:pt x="33661" y="23843"/>
                    <a:pt x="34300" y="24414"/>
                    <a:pt x="33114" y="23136"/>
                  </a:cubicBezTo>
                  <a:cubicBezTo>
                    <a:pt x="32337" y="22177"/>
                    <a:pt x="33273" y="22930"/>
                    <a:pt x="32794" y="22291"/>
                  </a:cubicBezTo>
                  <a:cubicBezTo>
                    <a:pt x="32178" y="21492"/>
                    <a:pt x="32246" y="21424"/>
                    <a:pt x="32041" y="21036"/>
                  </a:cubicBezTo>
                  <a:cubicBezTo>
                    <a:pt x="31219" y="20077"/>
                    <a:pt x="31767" y="20488"/>
                    <a:pt x="31470" y="20054"/>
                  </a:cubicBezTo>
                  <a:cubicBezTo>
                    <a:pt x="31036" y="19507"/>
                    <a:pt x="30922" y="19256"/>
                    <a:pt x="30580" y="18799"/>
                  </a:cubicBezTo>
                  <a:cubicBezTo>
                    <a:pt x="30283" y="18457"/>
                    <a:pt x="30101" y="18206"/>
                    <a:pt x="29850" y="17886"/>
                  </a:cubicBezTo>
                  <a:cubicBezTo>
                    <a:pt x="29850" y="17855"/>
                    <a:pt x="29482" y="17455"/>
                    <a:pt x="29513" y="17455"/>
                  </a:cubicBezTo>
                  <a:cubicBezTo>
                    <a:pt x="29527" y="17455"/>
                    <a:pt x="29623" y="17537"/>
                    <a:pt x="29872" y="17772"/>
                  </a:cubicBezTo>
                  <a:cubicBezTo>
                    <a:pt x="29915" y="17811"/>
                    <a:pt x="29936" y="17828"/>
                    <a:pt x="29940" y="17828"/>
                  </a:cubicBezTo>
                  <a:cubicBezTo>
                    <a:pt x="29964" y="17828"/>
                    <a:pt x="29386" y="17217"/>
                    <a:pt x="29210" y="17042"/>
                  </a:cubicBezTo>
                  <a:cubicBezTo>
                    <a:pt x="28912" y="16727"/>
                    <a:pt x="28721" y="16510"/>
                    <a:pt x="28744" y="16510"/>
                  </a:cubicBezTo>
                  <a:cubicBezTo>
                    <a:pt x="28754" y="16510"/>
                    <a:pt x="28807" y="16554"/>
                    <a:pt x="28914" y="16653"/>
                  </a:cubicBezTo>
                  <a:cubicBezTo>
                    <a:pt x="28917" y="16656"/>
                    <a:pt x="28919" y="16657"/>
                    <a:pt x="28920" y="16657"/>
                  </a:cubicBezTo>
                  <a:cubicBezTo>
                    <a:pt x="28936" y="16657"/>
                    <a:pt x="28613" y="16310"/>
                    <a:pt x="28641" y="16310"/>
                  </a:cubicBezTo>
                  <a:cubicBezTo>
                    <a:pt x="28655" y="16310"/>
                    <a:pt x="28761" y="16401"/>
                    <a:pt x="29051" y="16676"/>
                  </a:cubicBezTo>
                  <a:cubicBezTo>
                    <a:pt x="28822" y="16425"/>
                    <a:pt x="28366" y="15923"/>
                    <a:pt x="28092" y="15626"/>
                  </a:cubicBezTo>
                  <a:cubicBezTo>
                    <a:pt x="27928" y="15454"/>
                    <a:pt x="27888" y="15405"/>
                    <a:pt x="27898" y="15405"/>
                  </a:cubicBezTo>
                  <a:cubicBezTo>
                    <a:pt x="27911" y="15405"/>
                    <a:pt x="28008" y="15488"/>
                    <a:pt x="28028" y="15488"/>
                  </a:cubicBezTo>
                  <a:cubicBezTo>
                    <a:pt x="28033" y="15488"/>
                    <a:pt x="28033" y="15482"/>
                    <a:pt x="28023" y="15467"/>
                  </a:cubicBezTo>
                  <a:cubicBezTo>
                    <a:pt x="27841" y="15261"/>
                    <a:pt x="27453" y="14873"/>
                    <a:pt x="27133" y="14531"/>
                  </a:cubicBezTo>
                  <a:cubicBezTo>
                    <a:pt x="27104" y="14501"/>
                    <a:pt x="26905" y="14293"/>
                    <a:pt x="26912" y="14293"/>
                  </a:cubicBezTo>
                  <a:cubicBezTo>
                    <a:pt x="26916" y="14293"/>
                    <a:pt x="26983" y="14358"/>
                    <a:pt x="27179" y="14554"/>
                  </a:cubicBezTo>
                  <a:cubicBezTo>
                    <a:pt x="27280" y="14641"/>
                    <a:pt x="27566" y="14921"/>
                    <a:pt x="27574" y="14921"/>
                  </a:cubicBezTo>
                  <a:cubicBezTo>
                    <a:pt x="27578" y="14921"/>
                    <a:pt x="27491" y="14828"/>
                    <a:pt x="27225" y="14554"/>
                  </a:cubicBezTo>
                  <a:cubicBezTo>
                    <a:pt x="27042" y="14348"/>
                    <a:pt x="27065" y="14371"/>
                    <a:pt x="26403" y="13686"/>
                  </a:cubicBezTo>
                  <a:cubicBezTo>
                    <a:pt x="26376" y="13660"/>
                    <a:pt x="26359" y="13643"/>
                    <a:pt x="26349" y="13632"/>
                  </a:cubicBezTo>
                  <a:cubicBezTo>
                    <a:pt x="26349" y="13632"/>
                    <a:pt x="26286" y="13569"/>
                    <a:pt x="25901" y="13184"/>
                  </a:cubicBezTo>
                  <a:lnTo>
                    <a:pt x="25901" y="13184"/>
                  </a:lnTo>
                  <a:cubicBezTo>
                    <a:pt x="25940" y="13223"/>
                    <a:pt x="25957" y="13240"/>
                    <a:pt x="25959" y="13240"/>
                  </a:cubicBezTo>
                  <a:cubicBezTo>
                    <a:pt x="25964" y="13240"/>
                    <a:pt x="25670" y="12935"/>
                    <a:pt x="25467" y="12750"/>
                  </a:cubicBezTo>
                  <a:lnTo>
                    <a:pt x="25467" y="12750"/>
                  </a:lnTo>
                  <a:cubicBezTo>
                    <a:pt x="25511" y="12803"/>
                    <a:pt x="25576" y="12873"/>
                    <a:pt x="25572" y="12873"/>
                  </a:cubicBezTo>
                  <a:cubicBezTo>
                    <a:pt x="25567" y="12873"/>
                    <a:pt x="25391" y="12697"/>
                    <a:pt x="24691" y="11997"/>
                  </a:cubicBezTo>
                  <a:cubicBezTo>
                    <a:pt x="24499" y="11813"/>
                    <a:pt x="24435" y="11755"/>
                    <a:pt x="24429" y="11755"/>
                  </a:cubicBezTo>
                  <a:cubicBezTo>
                    <a:pt x="24420" y="11755"/>
                    <a:pt x="24583" y="11929"/>
                    <a:pt x="24554" y="11929"/>
                  </a:cubicBezTo>
                  <a:cubicBezTo>
                    <a:pt x="24562" y="11937"/>
                    <a:pt x="24566" y="11942"/>
                    <a:pt x="24564" y="11942"/>
                  </a:cubicBezTo>
                  <a:cubicBezTo>
                    <a:pt x="24553" y="11942"/>
                    <a:pt x="24405" y="11825"/>
                    <a:pt x="23915" y="11335"/>
                  </a:cubicBezTo>
                  <a:lnTo>
                    <a:pt x="23915" y="11335"/>
                  </a:lnTo>
                  <a:cubicBezTo>
                    <a:pt x="23921" y="11346"/>
                    <a:pt x="23922" y="11350"/>
                    <a:pt x="23918" y="11350"/>
                  </a:cubicBezTo>
                  <a:cubicBezTo>
                    <a:pt x="23884" y="11350"/>
                    <a:pt x="23491" y="10978"/>
                    <a:pt x="23472" y="10978"/>
                  </a:cubicBezTo>
                  <a:cubicBezTo>
                    <a:pt x="23470" y="10978"/>
                    <a:pt x="23473" y="10982"/>
                    <a:pt x="23481" y="10993"/>
                  </a:cubicBezTo>
                  <a:cubicBezTo>
                    <a:pt x="23586" y="11105"/>
                    <a:pt x="23640" y="11169"/>
                    <a:pt x="23628" y="11169"/>
                  </a:cubicBezTo>
                  <a:cubicBezTo>
                    <a:pt x="23604" y="11169"/>
                    <a:pt x="23311" y="10906"/>
                    <a:pt x="22637" y="10262"/>
                  </a:cubicBezTo>
                  <a:cubicBezTo>
                    <a:pt x="22374" y="10030"/>
                    <a:pt x="22326" y="10017"/>
                    <a:pt x="22287" y="10017"/>
                  </a:cubicBezTo>
                  <a:cubicBezTo>
                    <a:pt x="22282" y="10017"/>
                    <a:pt x="22277" y="10017"/>
                    <a:pt x="22272" y="10017"/>
                  </a:cubicBezTo>
                  <a:cubicBezTo>
                    <a:pt x="22226" y="10017"/>
                    <a:pt x="22157" y="10000"/>
                    <a:pt x="21769" y="9669"/>
                  </a:cubicBezTo>
                  <a:cubicBezTo>
                    <a:pt x="21767" y="9668"/>
                    <a:pt x="21764" y="9668"/>
                    <a:pt x="21762" y="9668"/>
                  </a:cubicBezTo>
                  <a:cubicBezTo>
                    <a:pt x="21734" y="9668"/>
                    <a:pt x="21755" y="9724"/>
                    <a:pt x="21716" y="9724"/>
                  </a:cubicBezTo>
                  <a:cubicBezTo>
                    <a:pt x="21659" y="9724"/>
                    <a:pt x="21476" y="9606"/>
                    <a:pt x="20834" y="9030"/>
                  </a:cubicBezTo>
                  <a:lnTo>
                    <a:pt x="20834" y="9030"/>
                  </a:lnTo>
                  <a:cubicBezTo>
                    <a:pt x="20908" y="9123"/>
                    <a:pt x="20927" y="9159"/>
                    <a:pt x="20910" y="9159"/>
                  </a:cubicBezTo>
                  <a:cubicBezTo>
                    <a:pt x="20866" y="9159"/>
                    <a:pt x="20572" y="8907"/>
                    <a:pt x="20423" y="8824"/>
                  </a:cubicBezTo>
                  <a:cubicBezTo>
                    <a:pt x="20163" y="8605"/>
                    <a:pt x="19607" y="8106"/>
                    <a:pt x="19548" y="8106"/>
                  </a:cubicBezTo>
                  <a:cubicBezTo>
                    <a:pt x="19539" y="8106"/>
                    <a:pt x="19541" y="8117"/>
                    <a:pt x="19555" y="8140"/>
                  </a:cubicBezTo>
                  <a:cubicBezTo>
                    <a:pt x="19053" y="7752"/>
                    <a:pt x="18985" y="7843"/>
                    <a:pt x="18437" y="7455"/>
                  </a:cubicBezTo>
                  <a:cubicBezTo>
                    <a:pt x="17917" y="7039"/>
                    <a:pt x="17397" y="6636"/>
                    <a:pt x="17267" y="6636"/>
                  </a:cubicBezTo>
                  <a:cubicBezTo>
                    <a:pt x="17225" y="6636"/>
                    <a:pt x="17223" y="6677"/>
                    <a:pt x="17273" y="6770"/>
                  </a:cubicBezTo>
                  <a:cubicBezTo>
                    <a:pt x="16542" y="6177"/>
                    <a:pt x="16314" y="6154"/>
                    <a:pt x="16154" y="6154"/>
                  </a:cubicBezTo>
                  <a:cubicBezTo>
                    <a:pt x="15880" y="6063"/>
                    <a:pt x="15835" y="6200"/>
                    <a:pt x="14967" y="5538"/>
                  </a:cubicBezTo>
                  <a:cubicBezTo>
                    <a:pt x="14384" y="5065"/>
                    <a:pt x="13997" y="4810"/>
                    <a:pt x="13858" y="4810"/>
                  </a:cubicBezTo>
                  <a:cubicBezTo>
                    <a:pt x="13796" y="4810"/>
                    <a:pt x="13784" y="4861"/>
                    <a:pt x="13826" y="4967"/>
                  </a:cubicBezTo>
                  <a:cubicBezTo>
                    <a:pt x="13822" y="4973"/>
                    <a:pt x="13814" y="4975"/>
                    <a:pt x="13804" y="4975"/>
                  </a:cubicBezTo>
                  <a:cubicBezTo>
                    <a:pt x="13647" y="4975"/>
                    <a:pt x="12849" y="4322"/>
                    <a:pt x="12695" y="4322"/>
                  </a:cubicBezTo>
                  <a:cubicBezTo>
                    <a:pt x="12660" y="4322"/>
                    <a:pt x="12659" y="4357"/>
                    <a:pt x="12708" y="4442"/>
                  </a:cubicBezTo>
                  <a:cubicBezTo>
                    <a:pt x="12305" y="4106"/>
                    <a:pt x="12154" y="4034"/>
                    <a:pt x="12076" y="4034"/>
                  </a:cubicBezTo>
                  <a:cubicBezTo>
                    <a:pt x="12017" y="4034"/>
                    <a:pt x="11999" y="4075"/>
                    <a:pt x="11944" y="4075"/>
                  </a:cubicBezTo>
                  <a:cubicBezTo>
                    <a:pt x="11923" y="4075"/>
                    <a:pt x="11898" y="4070"/>
                    <a:pt x="11863" y="4054"/>
                  </a:cubicBezTo>
                  <a:cubicBezTo>
                    <a:pt x="11612" y="3963"/>
                    <a:pt x="11315" y="3826"/>
                    <a:pt x="11019" y="3689"/>
                  </a:cubicBezTo>
                  <a:cubicBezTo>
                    <a:pt x="10974" y="3660"/>
                    <a:pt x="10945" y="3648"/>
                    <a:pt x="10928" y="3648"/>
                  </a:cubicBezTo>
                  <a:cubicBezTo>
                    <a:pt x="10852" y="3648"/>
                    <a:pt x="11004" y="3886"/>
                    <a:pt x="10917" y="3886"/>
                  </a:cubicBezTo>
                  <a:cubicBezTo>
                    <a:pt x="10856" y="3886"/>
                    <a:pt x="10677" y="3769"/>
                    <a:pt x="10220" y="3369"/>
                  </a:cubicBezTo>
                  <a:cubicBezTo>
                    <a:pt x="9873" y="3113"/>
                    <a:pt x="9751" y="3080"/>
                    <a:pt x="9661" y="3080"/>
                  </a:cubicBezTo>
                  <a:cubicBezTo>
                    <a:pt x="9630" y="3080"/>
                    <a:pt x="9602" y="3084"/>
                    <a:pt x="9571" y="3084"/>
                  </a:cubicBezTo>
                  <a:cubicBezTo>
                    <a:pt x="9532" y="3084"/>
                    <a:pt x="9487" y="3077"/>
                    <a:pt x="9421" y="3050"/>
                  </a:cubicBezTo>
                  <a:cubicBezTo>
                    <a:pt x="8968" y="2706"/>
                    <a:pt x="8665" y="2501"/>
                    <a:pt x="8562" y="2501"/>
                  </a:cubicBezTo>
                  <a:cubicBezTo>
                    <a:pt x="8515" y="2501"/>
                    <a:pt x="8510" y="2545"/>
                    <a:pt x="8554" y="2639"/>
                  </a:cubicBezTo>
                  <a:cubicBezTo>
                    <a:pt x="8554" y="2716"/>
                    <a:pt x="8554" y="2793"/>
                    <a:pt x="8476" y="2793"/>
                  </a:cubicBezTo>
                  <a:cubicBezTo>
                    <a:pt x="8394" y="2793"/>
                    <a:pt x="8223" y="2705"/>
                    <a:pt x="7869" y="2433"/>
                  </a:cubicBezTo>
                  <a:cubicBezTo>
                    <a:pt x="7824" y="2463"/>
                    <a:pt x="7766" y="2478"/>
                    <a:pt x="7696" y="2478"/>
                  </a:cubicBezTo>
                  <a:cubicBezTo>
                    <a:pt x="7442" y="2478"/>
                    <a:pt x="7020" y="2288"/>
                    <a:pt x="6431" y="1931"/>
                  </a:cubicBezTo>
                  <a:cubicBezTo>
                    <a:pt x="5632" y="1452"/>
                    <a:pt x="5358" y="1475"/>
                    <a:pt x="5038" y="1452"/>
                  </a:cubicBezTo>
                  <a:cubicBezTo>
                    <a:pt x="4920" y="1491"/>
                    <a:pt x="5036" y="1764"/>
                    <a:pt x="4879" y="1764"/>
                  </a:cubicBezTo>
                  <a:cubicBezTo>
                    <a:pt x="4762" y="1764"/>
                    <a:pt x="4496" y="1614"/>
                    <a:pt x="3874" y="1109"/>
                  </a:cubicBezTo>
                  <a:cubicBezTo>
                    <a:pt x="3862" y="1112"/>
                    <a:pt x="3848" y="1113"/>
                    <a:pt x="3833" y="1113"/>
                  </a:cubicBezTo>
                  <a:cubicBezTo>
                    <a:pt x="3584" y="1113"/>
                    <a:pt x="3029" y="789"/>
                    <a:pt x="2799" y="789"/>
                  </a:cubicBezTo>
                  <a:cubicBezTo>
                    <a:pt x="2792" y="789"/>
                    <a:pt x="2785" y="789"/>
                    <a:pt x="2779" y="790"/>
                  </a:cubicBezTo>
                  <a:cubicBezTo>
                    <a:pt x="2516" y="607"/>
                    <a:pt x="2387" y="557"/>
                    <a:pt x="2308" y="557"/>
                  </a:cubicBezTo>
                  <a:cubicBezTo>
                    <a:pt x="2214" y="557"/>
                    <a:pt x="2193" y="630"/>
                    <a:pt x="2103" y="630"/>
                  </a:cubicBezTo>
                  <a:cubicBezTo>
                    <a:pt x="2053" y="630"/>
                    <a:pt x="1982" y="608"/>
                    <a:pt x="1866" y="539"/>
                  </a:cubicBezTo>
                  <a:cubicBezTo>
                    <a:pt x="1484" y="285"/>
                    <a:pt x="1287" y="212"/>
                    <a:pt x="1169" y="212"/>
                  </a:cubicBezTo>
                  <a:cubicBezTo>
                    <a:pt x="1011" y="212"/>
                    <a:pt x="998" y="344"/>
                    <a:pt x="878" y="344"/>
                  </a:cubicBezTo>
                  <a:cubicBezTo>
                    <a:pt x="816" y="344"/>
                    <a:pt x="723" y="307"/>
                    <a:pt x="565" y="196"/>
                  </a:cubicBezTo>
                  <a:cubicBezTo>
                    <a:pt x="555" y="199"/>
                    <a:pt x="545" y="200"/>
                    <a:pt x="534" y="200"/>
                  </a:cubicBezTo>
                  <a:cubicBezTo>
                    <a:pt x="383" y="200"/>
                    <a:pt x="76" y="1"/>
                    <a:pt x="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3"/>
            <p:cNvSpPr/>
            <p:nvPr/>
          </p:nvSpPr>
          <p:spPr>
            <a:xfrm>
              <a:off x="445250" y="4094150"/>
              <a:ext cx="871950" cy="947775"/>
            </a:xfrm>
            <a:custGeom>
              <a:rect b="b" l="l" r="r" t="t"/>
              <a:pathLst>
                <a:path extrusionOk="0" h="37911" w="34878">
                  <a:moveTo>
                    <a:pt x="22997" y="11762"/>
                  </a:moveTo>
                  <a:lnTo>
                    <a:pt x="22997" y="11762"/>
                  </a:lnTo>
                  <a:cubicBezTo>
                    <a:pt x="23033" y="11802"/>
                    <a:pt x="23068" y="11842"/>
                    <a:pt x="23100" y="11877"/>
                  </a:cubicBezTo>
                  <a:cubicBezTo>
                    <a:pt x="23064" y="11834"/>
                    <a:pt x="23015" y="11780"/>
                    <a:pt x="22997" y="11762"/>
                  </a:cubicBezTo>
                  <a:close/>
                  <a:moveTo>
                    <a:pt x="3627" y="0"/>
                  </a:moveTo>
                  <a:cubicBezTo>
                    <a:pt x="3481" y="0"/>
                    <a:pt x="3444" y="118"/>
                    <a:pt x="3561" y="396"/>
                  </a:cubicBezTo>
                  <a:cubicBezTo>
                    <a:pt x="3646" y="565"/>
                    <a:pt x="3630" y="626"/>
                    <a:pt x="3558" y="626"/>
                  </a:cubicBezTo>
                  <a:cubicBezTo>
                    <a:pt x="3381" y="626"/>
                    <a:pt x="2865" y="259"/>
                    <a:pt x="2687" y="259"/>
                  </a:cubicBezTo>
                  <a:cubicBezTo>
                    <a:pt x="2646" y="259"/>
                    <a:pt x="2622" y="279"/>
                    <a:pt x="2625" y="327"/>
                  </a:cubicBezTo>
                  <a:cubicBezTo>
                    <a:pt x="2450" y="201"/>
                    <a:pt x="2344" y="154"/>
                    <a:pt x="2280" y="154"/>
                  </a:cubicBezTo>
                  <a:cubicBezTo>
                    <a:pt x="2091" y="154"/>
                    <a:pt x="2260" y="563"/>
                    <a:pt x="2060" y="563"/>
                  </a:cubicBezTo>
                  <a:cubicBezTo>
                    <a:pt x="2045" y="563"/>
                    <a:pt x="2028" y="560"/>
                    <a:pt x="2009" y="556"/>
                  </a:cubicBezTo>
                  <a:lnTo>
                    <a:pt x="2009" y="556"/>
                  </a:lnTo>
                  <a:cubicBezTo>
                    <a:pt x="2220" y="1003"/>
                    <a:pt x="2138" y="1126"/>
                    <a:pt x="1949" y="1126"/>
                  </a:cubicBezTo>
                  <a:cubicBezTo>
                    <a:pt x="1720" y="1126"/>
                    <a:pt x="1334" y="945"/>
                    <a:pt x="1126" y="945"/>
                  </a:cubicBezTo>
                  <a:cubicBezTo>
                    <a:pt x="1041" y="945"/>
                    <a:pt x="986" y="975"/>
                    <a:pt x="982" y="1058"/>
                  </a:cubicBezTo>
                  <a:cubicBezTo>
                    <a:pt x="931" y="1040"/>
                    <a:pt x="890" y="1031"/>
                    <a:pt x="855" y="1031"/>
                  </a:cubicBezTo>
                  <a:cubicBezTo>
                    <a:pt x="462" y="1031"/>
                    <a:pt x="1037" y="2105"/>
                    <a:pt x="606" y="2105"/>
                  </a:cubicBezTo>
                  <a:cubicBezTo>
                    <a:pt x="546" y="2105"/>
                    <a:pt x="468" y="2085"/>
                    <a:pt x="366" y="2039"/>
                  </a:cubicBezTo>
                  <a:lnTo>
                    <a:pt x="366" y="2039"/>
                  </a:lnTo>
                  <a:cubicBezTo>
                    <a:pt x="366" y="2264"/>
                    <a:pt x="504" y="2674"/>
                    <a:pt x="276" y="2674"/>
                  </a:cubicBezTo>
                  <a:cubicBezTo>
                    <a:pt x="226" y="2674"/>
                    <a:pt x="159" y="2655"/>
                    <a:pt x="69" y="2610"/>
                  </a:cubicBezTo>
                  <a:lnTo>
                    <a:pt x="69" y="2610"/>
                  </a:lnTo>
                  <a:cubicBezTo>
                    <a:pt x="183" y="3044"/>
                    <a:pt x="1" y="3180"/>
                    <a:pt x="69" y="3568"/>
                  </a:cubicBezTo>
                  <a:cubicBezTo>
                    <a:pt x="228" y="3994"/>
                    <a:pt x="732" y="4804"/>
                    <a:pt x="501" y="4804"/>
                  </a:cubicBezTo>
                  <a:cubicBezTo>
                    <a:pt x="434" y="4804"/>
                    <a:pt x="307" y="4736"/>
                    <a:pt x="92" y="4573"/>
                  </a:cubicBezTo>
                  <a:lnTo>
                    <a:pt x="92" y="4573"/>
                  </a:lnTo>
                  <a:cubicBezTo>
                    <a:pt x="396" y="5180"/>
                    <a:pt x="589" y="5662"/>
                    <a:pt x="330" y="5662"/>
                  </a:cubicBezTo>
                  <a:cubicBezTo>
                    <a:pt x="278" y="5662"/>
                    <a:pt x="207" y="5642"/>
                    <a:pt x="115" y="5600"/>
                  </a:cubicBezTo>
                  <a:lnTo>
                    <a:pt x="115" y="5600"/>
                  </a:lnTo>
                  <a:cubicBezTo>
                    <a:pt x="366" y="6193"/>
                    <a:pt x="366" y="6536"/>
                    <a:pt x="503" y="7015"/>
                  </a:cubicBezTo>
                  <a:cubicBezTo>
                    <a:pt x="1099" y="7910"/>
                    <a:pt x="981" y="8036"/>
                    <a:pt x="749" y="8036"/>
                  </a:cubicBezTo>
                  <a:cubicBezTo>
                    <a:pt x="679" y="8036"/>
                    <a:pt x="599" y="8025"/>
                    <a:pt x="526" y="8019"/>
                  </a:cubicBezTo>
                  <a:lnTo>
                    <a:pt x="526" y="8019"/>
                  </a:lnTo>
                  <a:cubicBezTo>
                    <a:pt x="777" y="8590"/>
                    <a:pt x="754" y="8910"/>
                    <a:pt x="845" y="9320"/>
                  </a:cubicBezTo>
                  <a:cubicBezTo>
                    <a:pt x="845" y="9640"/>
                    <a:pt x="1256" y="10393"/>
                    <a:pt x="1347" y="10781"/>
                  </a:cubicBezTo>
                  <a:cubicBezTo>
                    <a:pt x="1918" y="11535"/>
                    <a:pt x="1781" y="11557"/>
                    <a:pt x="1849" y="11763"/>
                  </a:cubicBezTo>
                  <a:cubicBezTo>
                    <a:pt x="1849" y="11923"/>
                    <a:pt x="1644" y="11831"/>
                    <a:pt x="2078" y="12425"/>
                  </a:cubicBezTo>
                  <a:cubicBezTo>
                    <a:pt x="2466" y="13132"/>
                    <a:pt x="1598" y="12448"/>
                    <a:pt x="2603" y="13794"/>
                  </a:cubicBezTo>
                  <a:cubicBezTo>
                    <a:pt x="2599" y="13793"/>
                    <a:pt x="2595" y="13793"/>
                    <a:pt x="2593" y="13793"/>
                  </a:cubicBezTo>
                  <a:cubicBezTo>
                    <a:pt x="2478" y="13793"/>
                    <a:pt x="3172" y="14663"/>
                    <a:pt x="3105" y="14707"/>
                  </a:cubicBezTo>
                  <a:cubicBezTo>
                    <a:pt x="3266" y="14976"/>
                    <a:pt x="3357" y="15161"/>
                    <a:pt x="3267" y="15161"/>
                  </a:cubicBezTo>
                  <a:cubicBezTo>
                    <a:pt x="3242" y="15161"/>
                    <a:pt x="3204" y="15147"/>
                    <a:pt x="3150" y="15118"/>
                  </a:cubicBezTo>
                  <a:lnTo>
                    <a:pt x="3150" y="15118"/>
                  </a:lnTo>
                  <a:cubicBezTo>
                    <a:pt x="3493" y="15575"/>
                    <a:pt x="3539" y="15734"/>
                    <a:pt x="3630" y="15940"/>
                  </a:cubicBezTo>
                  <a:cubicBezTo>
                    <a:pt x="3649" y="16035"/>
                    <a:pt x="4567" y="17126"/>
                    <a:pt x="4486" y="17126"/>
                  </a:cubicBezTo>
                  <a:cubicBezTo>
                    <a:pt x="4470" y="17126"/>
                    <a:pt x="4418" y="17086"/>
                    <a:pt x="4315" y="16990"/>
                  </a:cubicBezTo>
                  <a:lnTo>
                    <a:pt x="4315" y="16990"/>
                  </a:lnTo>
                  <a:cubicBezTo>
                    <a:pt x="4471" y="17187"/>
                    <a:pt x="4467" y="17213"/>
                    <a:pt x="4439" y="17213"/>
                  </a:cubicBezTo>
                  <a:cubicBezTo>
                    <a:pt x="4429" y="17213"/>
                    <a:pt x="4416" y="17209"/>
                    <a:pt x="4406" y="17209"/>
                  </a:cubicBezTo>
                  <a:cubicBezTo>
                    <a:pt x="4365" y="17209"/>
                    <a:pt x="4372" y="17262"/>
                    <a:pt x="4817" y="17789"/>
                  </a:cubicBezTo>
                  <a:cubicBezTo>
                    <a:pt x="5568" y="18647"/>
                    <a:pt x="5772" y="18917"/>
                    <a:pt x="5749" y="18917"/>
                  </a:cubicBezTo>
                  <a:cubicBezTo>
                    <a:pt x="5743" y="18917"/>
                    <a:pt x="5719" y="18896"/>
                    <a:pt x="5684" y="18861"/>
                  </a:cubicBezTo>
                  <a:cubicBezTo>
                    <a:pt x="5520" y="18692"/>
                    <a:pt x="5459" y="18634"/>
                    <a:pt x="5451" y="18634"/>
                  </a:cubicBezTo>
                  <a:cubicBezTo>
                    <a:pt x="5434" y="18634"/>
                    <a:pt x="5658" y="18895"/>
                    <a:pt x="5637" y="18895"/>
                  </a:cubicBezTo>
                  <a:cubicBezTo>
                    <a:pt x="5626" y="18895"/>
                    <a:pt x="5540" y="18815"/>
                    <a:pt x="5296" y="18565"/>
                  </a:cubicBezTo>
                  <a:lnTo>
                    <a:pt x="5296" y="18565"/>
                  </a:lnTo>
                  <a:cubicBezTo>
                    <a:pt x="5821" y="19204"/>
                    <a:pt x="5753" y="19181"/>
                    <a:pt x="5958" y="19478"/>
                  </a:cubicBezTo>
                  <a:cubicBezTo>
                    <a:pt x="5864" y="19384"/>
                    <a:pt x="5820" y="19345"/>
                    <a:pt x="5811" y="19345"/>
                  </a:cubicBezTo>
                  <a:cubicBezTo>
                    <a:pt x="5764" y="19345"/>
                    <a:pt x="6581" y="20302"/>
                    <a:pt x="6556" y="20302"/>
                  </a:cubicBezTo>
                  <a:cubicBezTo>
                    <a:pt x="6555" y="20302"/>
                    <a:pt x="6554" y="20301"/>
                    <a:pt x="6551" y="20299"/>
                  </a:cubicBezTo>
                  <a:lnTo>
                    <a:pt x="6551" y="20299"/>
                  </a:lnTo>
                  <a:cubicBezTo>
                    <a:pt x="7192" y="21023"/>
                    <a:pt x="7272" y="21130"/>
                    <a:pt x="7251" y="21130"/>
                  </a:cubicBezTo>
                  <a:cubicBezTo>
                    <a:pt x="7243" y="21130"/>
                    <a:pt x="7217" y="21111"/>
                    <a:pt x="7208" y="21111"/>
                  </a:cubicBezTo>
                  <a:cubicBezTo>
                    <a:pt x="7196" y="21111"/>
                    <a:pt x="7209" y="21138"/>
                    <a:pt x="7305" y="21258"/>
                  </a:cubicBezTo>
                  <a:cubicBezTo>
                    <a:pt x="7743" y="21762"/>
                    <a:pt x="8159" y="22265"/>
                    <a:pt x="8132" y="22265"/>
                  </a:cubicBezTo>
                  <a:cubicBezTo>
                    <a:pt x="8131" y="22265"/>
                    <a:pt x="8129" y="22264"/>
                    <a:pt x="8126" y="22262"/>
                  </a:cubicBezTo>
                  <a:cubicBezTo>
                    <a:pt x="8124" y="22260"/>
                    <a:pt x="8122" y="22259"/>
                    <a:pt x="8122" y="22259"/>
                  </a:cubicBezTo>
                  <a:cubicBezTo>
                    <a:pt x="8115" y="22259"/>
                    <a:pt x="8407" y="22615"/>
                    <a:pt x="8902" y="23175"/>
                  </a:cubicBezTo>
                  <a:cubicBezTo>
                    <a:pt x="9039" y="23335"/>
                    <a:pt x="8971" y="23267"/>
                    <a:pt x="9427" y="23769"/>
                  </a:cubicBezTo>
                  <a:cubicBezTo>
                    <a:pt x="9818" y="24192"/>
                    <a:pt x="10013" y="24404"/>
                    <a:pt x="10014" y="24404"/>
                  </a:cubicBezTo>
                  <a:cubicBezTo>
                    <a:pt x="10015" y="24404"/>
                    <a:pt x="9830" y="24201"/>
                    <a:pt x="9461" y="23795"/>
                  </a:cubicBezTo>
                  <a:lnTo>
                    <a:pt x="9461" y="23795"/>
                  </a:lnTo>
                  <a:cubicBezTo>
                    <a:pt x="9672" y="24025"/>
                    <a:pt x="9576" y="23901"/>
                    <a:pt x="10021" y="24385"/>
                  </a:cubicBezTo>
                  <a:cubicBezTo>
                    <a:pt x="10178" y="24550"/>
                    <a:pt x="10210" y="24577"/>
                    <a:pt x="10218" y="24577"/>
                  </a:cubicBezTo>
                  <a:cubicBezTo>
                    <a:pt x="10221" y="24577"/>
                    <a:pt x="10219" y="24571"/>
                    <a:pt x="10223" y="24571"/>
                  </a:cubicBezTo>
                  <a:cubicBezTo>
                    <a:pt x="10235" y="24571"/>
                    <a:pt x="10307" y="24636"/>
                    <a:pt x="10820" y="25184"/>
                  </a:cubicBezTo>
                  <a:cubicBezTo>
                    <a:pt x="11256" y="25653"/>
                    <a:pt x="11353" y="25747"/>
                    <a:pt x="11369" y="25747"/>
                  </a:cubicBezTo>
                  <a:cubicBezTo>
                    <a:pt x="11379" y="25747"/>
                    <a:pt x="11353" y="25705"/>
                    <a:pt x="11366" y="25705"/>
                  </a:cubicBezTo>
                  <a:cubicBezTo>
                    <a:pt x="11374" y="25705"/>
                    <a:pt x="11399" y="25722"/>
                    <a:pt x="11459" y="25777"/>
                  </a:cubicBezTo>
                  <a:cubicBezTo>
                    <a:pt x="12069" y="26426"/>
                    <a:pt x="12241" y="26579"/>
                    <a:pt x="12272" y="26579"/>
                  </a:cubicBezTo>
                  <a:cubicBezTo>
                    <a:pt x="12298" y="26579"/>
                    <a:pt x="12235" y="26482"/>
                    <a:pt x="12235" y="26462"/>
                  </a:cubicBezTo>
                  <a:lnTo>
                    <a:pt x="12235" y="26462"/>
                  </a:lnTo>
                  <a:cubicBezTo>
                    <a:pt x="12518" y="26755"/>
                    <a:pt x="12595" y="26813"/>
                    <a:pt x="12621" y="26813"/>
                  </a:cubicBezTo>
                  <a:cubicBezTo>
                    <a:pt x="12638" y="26813"/>
                    <a:pt x="12633" y="26788"/>
                    <a:pt x="12651" y="26788"/>
                  </a:cubicBezTo>
                  <a:cubicBezTo>
                    <a:pt x="12672" y="26788"/>
                    <a:pt x="12724" y="26821"/>
                    <a:pt x="12874" y="26964"/>
                  </a:cubicBezTo>
                  <a:cubicBezTo>
                    <a:pt x="12983" y="27019"/>
                    <a:pt x="13785" y="27839"/>
                    <a:pt x="13845" y="27839"/>
                  </a:cubicBezTo>
                  <a:cubicBezTo>
                    <a:pt x="13860" y="27839"/>
                    <a:pt x="13826" y="27785"/>
                    <a:pt x="13719" y="27649"/>
                  </a:cubicBezTo>
                  <a:cubicBezTo>
                    <a:pt x="13619" y="27517"/>
                    <a:pt x="13600" y="27475"/>
                    <a:pt x="13619" y="27475"/>
                  </a:cubicBezTo>
                  <a:cubicBezTo>
                    <a:pt x="13640" y="27475"/>
                    <a:pt x="13705" y="27522"/>
                    <a:pt x="13764" y="27558"/>
                  </a:cubicBezTo>
                  <a:cubicBezTo>
                    <a:pt x="14216" y="28027"/>
                    <a:pt x="14536" y="28338"/>
                    <a:pt x="14572" y="28338"/>
                  </a:cubicBezTo>
                  <a:cubicBezTo>
                    <a:pt x="14583" y="28338"/>
                    <a:pt x="14566" y="28308"/>
                    <a:pt x="14517" y="28243"/>
                  </a:cubicBezTo>
                  <a:lnTo>
                    <a:pt x="14517" y="28243"/>
                  </a:lnTo>
                  <a:cubicBezTo>
                    <a:pt x="14744" y="28450"/>
                    <a:pt x="14787" y="28459"/>
                    <a:pt x="14823" y="28459"/>
                  </a:cubicBezTo>
                  <a:cubicBezTo>
                    <a:pt x="14826" y="28459"/>
                    <a:pt x="14829" y="28459"/>
                    <a:pt x="14832" y="28459"/>
                  </a:cubicBezTo>
                  <a:cubicBezTo>
                    <a:pt x="14880" y="28459"/>
                    <a:pt x="14942" y="28474"/>
                    <a:pt x="15430" y="28950"/>
                  </a:cubicBezTo>
                  <a:cubicBezTo>
                    <a:pt x="15344" y="28826"/>
                    <a:pt x="15327" y="28779"/>
                    <a:pt x="15352" y="28779"/>
                  </a:cubicBezTo>
                  <a:cubicBezTo>
                    <a:pt x="15435" y="28779"/>
                    <a:pt x="15965" y="29275"/>
                    <a:pt x="16070" y="29293"/>
                  </a:cubicBezTo>
                  <a:cubicBezTo>
                    <a:pt x="16521" y="29709"/>
                    <a:pt x="16932" y="30073"/>
                    <a:pt x="17024" y="30073"/>
                  </a:cubicBezTo>
                  <a:cubicBezTo>
                    <a:pt x="17052" y="30073"/>
                    <a:pt x="17049" y="30037"/>
                    <a:pt x="17005" y="29955"/>
                  </a:cubicBezTo>
                  <a:lnTo>
                    <a:pt x="17005" y="29955"/>
                  </a:lnTo>
                  <a:cubicBezTo>
                    <a:pt x="17060" y="29991"/>
                    <a:pt x="17108" y="30020"/>
                    <a:pt x="17129" y="30020"/>
                  </a:cubicBezTo>
                  <a:cubicBezTo>
                    <a:pt x="17161" y="30020"/>
                    <a:pt x="17133" y="29955"/>
                    <a:pt x="16983" y="29749"/>
                  </a:cubicBezTo>
                  <a:lnTo>
                    <a:pt x="16983" y="29749"/>
                  </a:lnTo>
                  <a:cubicBezTo>
                    <a:pt x="17185" y="29911"/>
                    <a:pt x="17797" y="30537"/>
                    <a:pt x="17857" y="30537"/>
                  </a:cubicBezTo>
                  <a:cubicBezTo>
                    <a:pt x="17865" y="30537"/>
                    <a:pt x="17863" y="30526"/>
                    <a:pt x="17850" y="30502"/>
                  </a:cubicBezTo>
                  <a:cubicBezTo>
                    <a:pt x="17788" y="30400"/>
                    <a:pt x="17779" y="30358"/>
                    <a:pt x="17809" y="30358"/>
                  </a:cubicBezTo>
                  <a:cubicBezTo>
                    <a:pt x="17902" y="30358"/>
                    <a:pt x="18357" y="30752"/>
                    <a:pt x="18786" y="31096"/>
                  </a:cubicBezTo>
                  <a:cubicBezTo>
                    <a:pt x="19151" y="31370"/>
                    <a:pt x="19425" y="31529"/>
                    <a:pt x="19676" y="31666"/>
                  </a:cubicBezTo>
                  <a:cubicBezTo>
                    <a:pt x="20178" y="32146"/>
                    <a:pt x="20475" y="32374"/>
                    <a:pt x="20566" y="32420"/>
                  </a:cubicBezTo>
                  <a:cubicBezTo>
                    <a:pt x="20578" y="32424"/>
                    <a:pt x="20587" y="32427"/>
                    <a:pt x="20595" y="32427"/>
                  </a:cubicBezTo>
                  <a:cubicBezTo>
                    <a:pt x="20660" y="32427"/>
                    <a:pt x="20564" y="32248"/>
                    <a:pt x="20338" y="31940"/>
                  </a:cubicBezTo>
                  <a:cubicBezTo>
                    <a:pt x="20342" y="31930"/>
                    <a:pt x="20351" y="31925"/>
                    <a:pt x="20365" y="31925"/>
                  </a:cubicBezTo>
                  <a:cubicBezTo>
                    <a:pt x="20500" y="31925"/>
                    <a:pt x="21068" y="32407"/>
                    <a:pt x="21297" y="32511"/>
                  </a:cubicBezTo>
                  <a:cubicBezTo>
                    <a:pt x="21631" y="32775"/>
                    <a:pt x="21966" y="33012"/>
                    <a:pt x="22080" y="33012"/>
                  </a:cubicBezTo>
                  <a:cubicBezTo>
                    <a:pt x="22114" y="33012"/>
                    <a:pt x="22129" y="32991"/>
                    <a:pt x="22118" y="32945"/>
                  </a:cubicBezTo>
                  <a:lnTo>
                    <a:pt x="22118" y="32945"/>
                  </a:lnTo>
                  <a:cubicBezTo>
                    <a:pt x="22552" y="33304"/>
                    <a:pt x="22829" y="33496"/>
                    <a:pt x="22923" y="33496"/>
                  </a:cubicBezTo>
                  <a:cubicBezTo>
                    <a:pt x="22973" y="33496"/>
                    <a:pt x="22972" y="33443"/>
                    <a:pt x="22917" y="33333"/>
                  </a:cubicBezTo>
                  <a:lnTo>
                    <a:pt x="22917" y="33333"/>
                  </a:lnTo>
                  <a:cubicBezTo>
                    <a:pt x="23442" y="33743"/>
                    <a:pt x="23511" y="33629"/>
                    <a:pt x="23785" y="33789"/>
                  </a:cubicBezTo>
                  <a:cubicBezTo>
                    <a:pt x="24283" y="34233"/>
                    <a:pt x="24681" y="34567"/>
                    <a:pt x="24779" y="34567"/>
                  </a:cubicBezTo>
                  <a:cubicBezTo>
                    <a:pt x="24842" y="34567"/>
                    <a:pt x="24780" y="34427"/>
                    <a:pt x="24538" y="34086"/>
                  </a:cubicBezTo>
                  <a:lnTo>
                    <a:pt x="24538" y="34086"/>
                  </a:lnTo>
                  <a:cubicBezTo>
                    <a:pt x="24738" y="34177"/>
                    <a:pt x="25200" y="34558"/>
                    <a:pt x="25320" y="34558"/>
                  </a:cubicBezTo>
                  <a:cubicBezTo>
                    <a:pt x="25351" y="34558"/>
                    <a:pt x="25360" y="34534"/>
                    <a:pt x="25337" y="34474"/>
                  </a:cubicBezTo>
                  <a:lnTo>
                    <a:pt x="25337" y="34474"/>
                  </a:lnTo>
                  <a:cubicBezTo>
                    <a:pt x="25755" y="34800"/>
                    <a:pt x="25939" y="34867"/>
                    <a:pt x="26062" y="34867"/>
                  </a:cubicBezTo>
                  <a:cubicBezTo>
                    <a:pt x="26150" y="34867"/>
                    <a:pt x="26207" y="34833"/>
                    <a:pt x="26296" y="34833"/>
                  </a:cubicBezTo>
                  <a:cubicBezTo>
                    <a:pt x="26389" y="34833"/>
                    <a:pt x="26518" y="34870"/>
                    <a:pt x="26752" y="35022"/>
                  </a:cubicBezTo>
                  <a:cubicBezTo>
                    <a:pt x="26997" y="35145"/>
                    <a:pt x="27206" y="35231"/>
                    <a:pt x="27346" y="35231"/>
                  </a:cubicBezTo>
                  <a:cubicBezTo>
                    <a:pt x="27362" y="35231"/>
                    <a:pt x="27377" y="35229"/>
                    <a:pt x="27391" y="35227"/>
                  </a:cubicBezTo>
                  <a:cubicBezTo>
                    <a:pt x="27756" y="35478"/>
                    <a:pt x="27756" y="35296"/>
                    <a:pt x="28281" y="35706"/>
                  </a:cubicBezTo>
                  <a:cubicBezTo>
                    <a:pt x="28669" y="35821"/>
                    <a:pt x="29171" y="36049"/>
                    <a:pt x="29651" y="36254"/>
                  </a:cubicBezTo>
                  <a:cubicBezTo>
                    <a:pt x="29947" y="36300"/>
                    <a:pt x="30244" y="36323"/>
                    <a:pt x="30792" y="36642"/>
                  </a:cubicBezTo>
                  <a:cubicBezTo>
                    <a:pt x="31402" y="37176"/>
                    <a:pt x="31684" y="37351"/>
                    <a:pt x="31803" y="37351"/>
                  </a:cubicBezTo>
                  <a:cubicBezTo>
                    <a:pt x="31933" y="37351"/>
                    <a:pt x="31867" y="37141"/>
                    <a:pt x="31819" y="36962"/>
                  </a:cubicBezTo>
                  <a:lnTo>
                    <a:pt x="31819" y="36962"/>
                  </a:lnTo>
                  <a:cubicBezTo>
                    <a:pt x="32276" y="37190"/>
                    <a:pt x="32481" y="37190"/>
                    <a:pt x="32778" y="37304"/>
                  </a:cubicBezTo>
                  <a:cubicBezTo>
                    <a:pt x="32778" y="37119"/>
                    <a:pt x="32824" y="36989"/>
                    <a:pt x="32972" y="36989"/>
                  </a:cubicBezTo>
                  <a:cubicBezTo>
                    <a:pt x="33152" y="36989"/>
                    <a:pt x="33481" y="37179"/>
                    <a:pt x="34056" y="37692"/>
                  </a:cubicBezTo>
                  <a:cubicBezTo>
                    <a:pt x="34180" y="37678"/>
                    <a:pt x="34121" y="37498"/>
                    <a:pt x="34180" y="37498"/>
                  </a:cubicBezTo>
                  <a:cubicBezTo>
                    <a:pt x="34219" y="37498"/>
                    <a:pt x="34309" y="37576"/>
                    <a:pt x="34535" y="37829"/>
                  </a:cubicBezTo>
                  <a:cubicBezTo>
                    <a:pt x="34588" y="37887"/>
                    <a:pt x="34616" y="37911"/>
                    <a:pt x="34626" y="37911"/>
                  </a:cubicBezTo>
                  <a:cubicBezTo>
                    <a:pt x="34667" y="37911"/>
                    <a:pt x="34407" y="37497"/>
                    <a:pt x="34444" y="37350"/>
                  </a:cubicBezTo>
                  <a:cubicBezTo>
                    <a:pt x="34010" y="36642"/>
                    <a:pt x="34878" y="37236"/>
                    <a:pt x="34170" y="36026"/>
                  </a:cubicBezTo>
                  <a:cubicBezTo>
                    <a:pt x="33896" y="35524"/>
                    <a:pt x="34444" y="35889"/>
                    <a:pt x="33965" y="35090"/>
                  </a:cubicBezTo>
                  <a:cubicBezTo>
                    <a:pt x="33987" y="34885"/>
                    <a:pt x="33622" y="34223"/>
                    <a:pt x="33691" y="33995"/>
                  </a:cubicBezTo>
                  <a:cubicBezTo>
                    <a:pt x="32572" y="32488"/>
                    <a:pt x="33326" y="33013"/>
                    <a:pt x="33417" y="32808"/>
                  </a:cubicBezTo>
                  <a:cubicBezTo>
                    <a:pt x="33417" y="32511"/>
                    <a:pt x="33440" y="32214"/>
                    <a:pt x="32983" y="31392"/>
                  </a:cubicBezTo>
                  <a:cubicBezTo>
                    <a:pt x="32572" y="30616"/>
                    <a:pt x="32435" y="30137"/>
                    <a:pt x="32549" y="29955"/>
                  </a:cubicBezTo>
                  <a:cubicBezTo>
                    <a:pt x="32143" y="29355"/>
                    <a:pt x="32196" y="29263"/>
                    <a:pt x="32319" y="29263"/>
                  </a:cubicBezTo>
                  <a:cubicBezTo>
                    <a:pt x="32341" y="29263"/>
                    <a:pt x="32365" y="29266"/>
                    <a:pt x="32390" y="29270"/>
                  </a:cubicBezTo>
                  <a:cubicBezTo>
                    <a:pt x="32431" y="29289"/>
                    <a:pt x="32463" y="29298"/>
                    <a:pt x="32487" y="29298"/>
                  </a:cubicBezTo>
                  <a:cubicBezTo>
                    <a:pt x="32630" y="29298"/>
                    <a:pt x="32437" y="28946"/>
                    <a:pt x="32024" y="28357"/>
                  </a:cubicBezTo>
                  <a:cubicBezTo>
                    <a:pt x="31933" y="28083"/>
                    <a:pt x="32184" y="28197"/>
                    <a:pt x="31751" y="27558"/>
                  </a:cubicBezTo>
                  <a:cubicBezTo>
                    <a:pt x="31244" y="26931"/>
                    <a:pt x="31210" y="26813"/>
                    <a:pt x="31285" y="26813"/>
                  </a:cubicBezTo>
                  <a:cubicBezTo>
                    <a:pt x="31330" y="26813"/>
                    <a:pt x="31415" y="26856"/>
                    <a:pt x="31460" y="26856"/>
                  </a:cubicBezTo>
                  <a:cubicBezTo>
                    <a:pt x="31495" y="26856"/>
                    <a:pt x="31506" y="26829"/>
                    <a:pt x="31454" y="26736"/>
                  </a:cubicBezTo>
                  <a:cubicBezTo>
                    <a:pt x="31340" y="26439"/>
                    <a:pt x="31203" y="26120"/>
                    <a:pt x="31134" y="25892"/>
                  </a:cubicBezTo>
                  <a:cubicBezTo>
                    <a:pt x="31043" y="25618"/>
                    <a:pt x="31431" y="25869"/>
                    <a:pt x="30792" y="25024"/>
                  </a:cubicBezTo>
                  <a:lnTo>
                    <a:pt x="30792" y="25024"/>
                  </a:lnTo>
                  <a:cubicBezTo>
                    <a:pt x="30834" y="25049"/>
                    <a:pt x="30863" y="25061"/>
                    <a:pt x="30882" y="25061"/>
                  </a:cubicBezTo>
                  <a:cubicBezTo>
                    <a:pt x="31069" y="25061"/>
                    <a:pt x="30230" y="23943"/>
                    <a:pt x="30313" y="23860"/>
                  </a:cubicBezTo>
                  <a:lnTo>
                    <a:pt x="30313" y="23860"/>
                  </a:lnTo>
                  <a:cubicBezTo>
                    <a:pt x="30359" y="23882"/>
                    <a:pt x="30396" y="23893"/>
                    <a:pt x="30423" y="23893"/>
                  </a:cubicBezTo>
                  <a:cubicBezTo>
                    <a:pt x="30591" y="23893"/>
                    <a:pt x="30362" y="23464"/>
                    <a:pt x="29810" y="22696"/>
                  </a:cubicBezTo>
                  <a:cubicBezTo>
                    <a:pt x="29194" y="21829"/>
                    <a:pt x="29331" y="21760"/>
                    <a:pt x="29240" y="21486"/>
                  </a:cubicBezTo>
                  <a:cubicBezTo>
                    <a:pt x="29263" y="21327"/>
                    <a:pt x="29240" y="21098"/>
                    <a:pt x="28692" y="20345"/>
                  </a:cubicBezTo>
                  <a:lnTo>
                    <a:pt x="28692" y="20345"/>
                  </a:lnTo>
                  <a:cubicBezTo>
                    <a:pt x="28740" y="20375"/>
                    <a:pt x="28773" y="20389"/>
                    <a:pt x="28794" y="20389"/>
                  </a:cubicBezTo>
                  <a:cubicBezTo>
                    <a:pt x="28931" y="20389"/>
                    <a:pt x="28509" y="19773"/>
                    <a:pt x="28053" y="19158"/>
                  </a:cubicBezTo>
                  <a:cubicBezTo>
                    <a:pt x="27688" y="18588"/>
                    <a:pt x="27779" y="18519"/>
                    <a:pt x="27437" y="17994"/>
                  </a:cubicBezTo>
                  <a:lnTo>
                    <a:pt x="27437" y="17994"/>
                  </a:lnTo>
                  <a:cubicBezTo>
                    <a:pt x="27448" y="18002"/>
                    <a:pt x="27456" y="18006"/>
                    <a:pt x="27460" y="18006"/>
                  </a:cubicBezTo>
                  <a:cubicBezTo>
                    <a:pt x="27514" y="18006"/>
                    <a:pt x="27009" y="17377"/>
                    <a:pt x="26797" y="17081"/>
                  </a:cubicBezTo>
                  <a:cubicBezTo>
                    <a:pt x="26708" y="16939"/>
                    <a:pt x="26439" y="16601"/>
                    <a:pt x="26476" y="16601"/>
                  </a:cubicBezTo>
                  <a:cubicBezTo>
                    <a:pt x="26487" y="16601"/>
                    <a:pt x="26522" y="16628"/>
                    <a:pt x="26592" y="16693"/>
                  </a:cubicBezTo>
                  <a:cubicBezTo>
                    <a:pt x="25633" y="15506"/>
                    <a:pt x="26021" y="15803"/>
                    <a:pt x="26021" y="15712"/>
                  </a:cubicBezTo>
                  <a:cubicBezTo>
                    <a:pt x="25382" y="14913"/>
                    <a:pt x="25953" y="15438"/>
                    <a:pt x="25451" y="14821"/>
                  </a:cubicBezTo>
                  <a:cubicBezTo>
                    <a:pt x="24808" y="14082"/>
                    <a:pt x="24561" y="13784"/>
                    <a:pt x="24591" y="13784"/>
                  </a:cubicBezTo>
                  <a:cubicBezTo>
                    <a:pt x="24603" y="13784"/>
                    <a:pt x="24665" y="13837"/>
                    <a:pt x="24766" y="13931"/>
                  </a:cubicBezTo>
                  <a:cubicBezTo>
                    <a:pt x="24772" y="13937"/>
                    <a:pt x="24776" y="13940"/>
                    <a:pt x="24777" y="13940"/>
                  </a:cubicBezTo>
                  <a:cubicBezTo>
                    <a:pt x="24787" y="13940"/>
                    <a:pt x="24404" y="13488"/>
                    <a:pt x="24432" y="13488"/>
                  </a:cubicBezTo>
                  <a:cubicBezTo>
                    <a:pt x="24434" y="13488"/>
                    <a:pt x="24439" y="13491"/>
                    <a:pt x="24446" y="13497"/>
                  </a:cubicBezTo>
                  <a:cubicBezTo>
                    <a:pt x="23955" y="12947"/>
                    <a:pt x="23853" y="12803"/>
                    <a:pt x="23863" y="12803"/>
                  </a:cubicBezTo>
                  <a:cubicBezTo>
                    <a:pt x="23865" y="12803"/>
                    <a:pt x="23870" y="12806"/>
                    <a:pt x="23876" y="12813"/>
                  </a:cubicBezTo>
                  <a:cubicBezTo>
                    <a:pt x="23876" y="12812"/>
                    <a:pt x="23876" y="12812"/>
                    <a:pt x="23877" y="12812"/>
                  </a:cubicBezTo>
                  <a:cubicBezTo>
                    <a:pt x="23889" y="12812"/>
                    <a:pt x="24039" y="12964"/>
                    <a:pt x="24049" y="12964"/>
                  </a:cubicBezTo>
                  <a:cubicBezTo>
                    <a:pt x="24056" y="12964"/>
                    <a:pt x="24002" y="12897"/>
                    <a:pt x="23807" y="12676"/>
                  </a:cubicBezTo>
                  <a:cubicBezTo>
                    <a:pt x="23142" y="11939"/>
                    <a:pt x="22986" y="11756"/>
                    <a:pt x="22991" y="11756"/>
                  </a:cubicBezTo>
                  <a:cubicBezTo>
                    <a:pt x="22991" y="11756"/>
                    <a:pt x="22993" y="11759"/>
                    <a:pt x="22997" y="11762"/>
                  </a:cubicBezTo>
                  <a:lnTo>
                    <a:pt x="22997" y="11762"/>
                  </a:lnTo>
                  <a:cubicBezTo>
                    <a:pt x="22829" y="11573"/>
                    <a:pt x="22644" y="11356"/>
                    <a:pt x="22640" y="11356"/>
                  </a:cubicBezTo>
                  <a:cubicBezTo>
                    <a:pt x="22638" y="11356"/>
                    <a:pt x="22653" y="11375"/>
                    <a:pt x="22689" y="11420"/>
                  </a:cubicBezTo>
                  <a:cubicBezTo>
                    <a:pt x="22328" y="11013"/>
                    <a:pt x="22270" y="10944"/>
                    <a:pt x="22269" y="10944"/>
                  </a:cubicBezTo>
                  <a:lnTo>
                    <a:pt x="22269" y="10944"/>
                  </a:lnTo>
                  <a:cubicBezTo>
                    <a:pt x="22269" y="10944"/>
                    <a:pt x="22284" y="10962"/>
                    <a:pt x="22281" y="10962"/>
                  </a:cubicBezTo>
                  <a:cubicBezTo>
                    <a:pt x="22278" y="10962"/>
                    <a:pt x="22262" y="10948"/>
                    <a:pt x="22210" y="10895"/>
                  </a:cubicBezTo>
                  <a:cubicBezTo>
                    <a:pt x="21571" y="10188"/>
                    <a:pt x="21571" y="10211"/>
                    <a:pt x="21411" y="10028"/>
                  </a:cubicBezTo>
                  <a:cubicBezTo>
                    <a:pt x="21146" y="9747"/>
                    <a:pt x="21052" y="9652"/>
                    <a:pt x="21047" y="9652"/>
                  </a:cubicBezTo>
                  <a:cubicBezTo>
                    <a:pt x="21036" y="9652"/>
                    <a:pt x="21300" y="9949"/>
                    <a:pt x="21388" y="10051"/>
                  </a:cubicBezTo>
                  <a:cubicBezTo>
                    <a:pt x="21577" y="10274"/>
                    <a:pt x="21633" y="10345"/>
                    <a:pt x="21628" y="10345"/>
                  </a:cubicBezTo>
                  <a:cubicBezTo>
                    <a:pt x="21619" y="10345"/>
                    <a:pt x="21439" y="10148"/>
                    <a:pt x="21411" y="10119"/>
                  </a:cubicBezTo>
                  <a:cubicBezTo>
                    <a:pt x="21091" y="9777"/>
                    <a:pt x="20703" y="9389"/>
                    <a:pt x="20521" y="9184"/>
                  </a:cubicBezTo>
                  <a:cubicBezTo>
                    <a:pt x="20510" y="9175"/>
                    <a:pt x="20503" y="9171"/>
                    <a:pt x="20500" y="9171"/>
                  </a:cubicBezTo>
                  <a:cubicBezTo>
                    <a:pt x="20483" y="9171"/>
                    <a:pt x="20584" y="9299"/>
                    <a:pt x="20571" y="9299"/>
                  </a:cubicBezTo>
                  <a:cubicBezTo>
                    <a:pt x="20562" y="9299"/>
                    <a:pt x="20511" y="9250"/>
                    <a:pt x="20361" y="9092"/>
                  </a:cubicBezTo>
                  <a:cubicBezTo>
                    <a:pt x="20087" y="8818"/>
                    <a:pt x="19585" y="8339"/>
                    <a:pt x="19356" y="8111"/>
                  </a:cubicBezTo>
                  <a:lnTo>
                    <a:pt x="19356" y="8111"/>
                  </a:lnTo>
                  <a:cubicBezTo>
                    <a:pt x="19637" y="8432"/>
                    <a:pt x="19715" y="8533"/>
                    <a:pt x="19700" y="8533"/>
                  </a:cubicBezTo>
                  <a:cubicBezTo>
                    <a:pt x="19674" y="8533"/>
                    <a:pt x="19380" y="8241"/>
                    <a:pt x="19356" y="8241"/>
                  </a:cubicBezTo>
                  <a:cubicBezTo>
                    <a:pt x="19354" y="8241"/>
                    <a:pt x="19354" y="8243"/>
                    <a:pt x="19356" y="8248"/>
                  </a:cubicBezTo>
                  <a:cubicBezTo>
                    <a:pt x="19466" y="8373"/>
                    <a:pt x="19512" y="8429"/>
                    <a:pt x="19506" y="8429"/>
                  </a:cubicBezTo>
                  <a:cubicBezTo>
                    <a:pt x="19495" y="8429"/>
                    <a:pt x="19299" y="8228"/>
                    <a:pt x="19014" y="7928"/>
                  </a:cubicBezTo>
                  <a:cubicBezTo>
                    <a:pt x="18840" y="7754"/>
                    <a:pt x="18274" y="7155"/>
                    <a:pt x="18256" y="7155"/>
                  </a:cubicBezTo>
                  <a:cubicBezTo>
                    <a:pt x="18253" y="7155"/>
                    <a:pt x="18268" y="7175"/>
                    <a:pt x="18306" y="7221"/>
                  </a:cubicBezTo>
                  <a:cubicBezTo>
                    <a:pt x="18556" y="7509"/>
                    <a:pt x="18627" y="7603"/>
                    <a:pt x="18611" y="7603"/>
                  </a:cubicBezTo>
                  <a:cubicBezTo>
                    <a:pt x="18580" y="7603"/>
                    <a:pt x="18237" y="7266"/>
                    <a:pt x="18195" y="7266"/>
                  </a:cubicBezTo>
                  <a:cubicBezTo>
                    <a:pt x="18194" y="7266"/>
                    <a:pt x="18193" y="7266"/>
                    <a:pt x="18192" y="7266"/>
                  </a:cubicBezTo>
                  <a:cubicBezTo>
                    <a:pt x="17873" y="6969"/>
                    <a:pt x="17645" y="6764"/>
                    <a:pt x="17302" y="6467"/>
                  </a:cubicBezTo>
                  <a:cubicBezTo>
                    <a:pt x="16868" y="6102"/>
                    <a:pt x="16640" y="5965"/>
                    <a:pt x="16092" y="5531"/>
                  </a:cubicBezTo>
                  <a:cubicBezTo>
                    <a:pt x="15974" y="5440"/>
                    <a:pt x="15922" y="5421"/>
                    <a:pt x="15886" y="5421"/>
                  </a:cubicBezTo>
                  <a:cubicBezTo>
                    <a:pt x="15862" y="5421"/>
                    <a:pt x="15844" y="5429"/>
                    <a:pt x="15819" y="5429"/>
                  </a:cubicBezTo>
                  <a:cubicBezTo>
                    <a:pt x="15751" y="5429"/>
                    <a:pt x="15623" y="5369"/>
                    <a:pt x="15134" y="4915"/>
                  </a:cubicBezTo>
                  <a:cubicBezTo>
                    <a:pt x="14769" y="4687"/>
                    <a:pt x="14700" y="4755"/>
                    <a:pt x="13947" y="4093"/>
                  </a:cubicBezTo>
                  <a:cubicBezTo>
                    <a:pt x="13804" y="3977"/>
                    <a:pt x="13731" y="3939"/>
                    <a:pt x="13692" y="3939"/>
                  </a:cubicBezTo>
                  <a:cubicBezTo>
                    <a:pt x="13618" y="3939"/>
                    <a:pt x="13665" y="4077"/>
                    <a:pt x="13588" y="4077"/>
                  </a:cubicBezTo>
                  <a:cubicBezTo>
                    <a:pt x="13531" y="4077"/>
                    <a:pt x="13403" y="3999"/>
                    <a:pt x="13102" y="3728"/>
                  </a:cubicBezTo>
                  <a:cubicBezTo>
                    <a:pt x="12461" y="3063"/>
                    <a:pt x="12307" y="2942"/>
                    <a:pt x="12260" y="2942"/>
                  </a:cubicBezTo>
                  <a:cubicBezTo>
                    <a:pt x="12233" y="2942"/>
                    <a:pt x="12241" y="2981"/>
                    <a:pt x="12214" y="2981"/>
                  </a:cubicBezTo>
                  <a:cubicBezTo>
                    <a:pt x="12198" y="2981"/>
                    <a:pt x="12171" y="2968"/>
                    <a:pt x="12121" y="2929"/>
                  </a:cubicBezTo>
                  <a:cubicBezTo>
                    <a:pt x="12025" y="2843"/>
                    <a:pt x="11980" y="2811"/>
                    <a:pt x="11963" y="2811"/>
                  </a:cubicBezTo>
                  <a:cubicBezTo>
                    <a:pt x="11916" y="2811"/>
                    <a:pt x="12108" y="3071"/>
                    <a:pt x="12059" y="3071"/>
                  </a:cubicBezTo>
                  <a:cubicBezTo>
                    <a:pt x="12039" y="3071"/>
                    <a:pt x="11979" y="3028"/>
                    <a:pt x="11847" y="2907"/>
                  </a:cubicBezTo>
                  <a:lnTo>
                    <a:pt x="11847" y="2907"/>
                  </a:lnTo>
                  <a:cubicBezTo>
                    <a:pt x="11908" y="3007"/>
                    <a:pt x="11914" y="3047"/>
                    <a:pt x="11884" y="3047"/>
                  </a:cubicBezTo>
                  <a:cubicBezTo>
                    <a:pt x="11767" y="3047"/>
                    <a:pt x="11106" y="2446"/>
                    <a:pt x="10994" y="2446"/>
                  </a:cubicBezTo>
                  <a:cubicBezTo>
                    <a:pt x="10952" y="2446"/>
                    <a:pt x="10988" y="2532"/>
                    <a:pt x="11162" y="2770"/>
                  </a:cubicBezTo>
                  <a:cubicBezTo>
                    <a:pt x="10774" y="2564"/>
                    <a:pt x="10089" y="2016"/>
                    <a:pt x="9838" y="1971"/>
                  </a:cubicBezTo>
                  <a:cubicBezTo>
                    <a:pt x="9619" y="1886"/>
                    <a:pt x="9076" y="1454"/>
                    <a:pt x="8927" y="1454"/>
                  </a:cubicBezTo>
                  <a:cubicBezTo>
                    <a:pt x="8874" y="1454"/>
                    <a:pt x="8871" y="1508"/>
                    <a:pt x="8948" y="1651"/>
                  </a:cubicBezTo>
                  <a:cubicBezTo>
                    <a:pt x="9194" y="2011"/>
                    <a:pt x="9439" y="2360"/>
                    <a:pt x="9365" y="2360"/>
                  </a:cubicBezTo>
                  <a:cubicBezTo>
                    <a:pt x="9336" y="2360"/>
                    <a:pt x="9256" y="2305"/>
                    <a:pt x="9108" y="2176"/>
                  </a:cubicBezTo>
                  <a:lnTo>
                    <a:pt x="9108" y="2176"/>
                  </a:lnTo>
                  <a:cubicBezTo>
                    <a:pt x="9114" y="2199"/>
                    <a:pt x="9110" y="2209"/>
                    <a:pt x="9096" y="2209"/>
                  </a:cubicBezTo>
                  <a:cubicBezTo>
                    <a:pt x="9008" y="2209"/>
                    <a:pt x="8552" y="1809"/>
                    <a:pt x="7944" y="1240"/>
                  </a:cubicBezTo>
                  <a:lnTo>
                    <a:pt x="7944" y="1240"/>
                  </a:lnTo>
                  <a:cubicBezTo>
                    <a:pt x="7927" y="1342"/>
                    <a:pt x="8049" y="1597"/>
                    <a:pt x="7943" y="1597"/>
                  </a:cubicBezTo>
                  <a:cubicBezTo>
                    <a:pt x="7906" y="1597"/>
                    <a:pt x="7843" y="1567"/>
                    <a:pt x="7738" y="1491"/>
                  </a:cubicBezTo>
                  <a:cubicBezTo>
                    <a:pt x="7533" y="1446"/>
                    <a:pt x="7213" y="1240"/>
                    <a:pt x="6711" y="875"/>
                  </a:cubicBezTo>
                  <a:lnTo>
                    <a:pt x="6711" y="875"/>
                  </a:lnTo>
                  <a:cubicBezTo>
                    <a:pt x="6861" y="1166"/>
                    <a:pt x="6851" y="1283"/>
                    <a:pt x="6733" y="1283"/>
                  </a:cubicBezTo>
                  <a:cubicBezTo>
                    <a:pt x="6546" y="1283"/>
                    <a:pt x="6088" y="988"/>
                    <a:pt x="5570" y="624"/>
                  </a:cubicBezTo>
                  <a:cubicBezTo>
                    <a:pt x="5158" y="363"/>
                    <a:pt x="4862" y="243"/>
                    <a:pt x="4681" y="243"/>
                  </a:cubicBezTo>
                  <a:cubicBezTo>
                    <a:pt x="4562" y="243"/>
                    <a:pt x="4493" y="296"/>
                    <a:pt x="4474" y="396"/>
                  </a:cubicBezTo>
                  <a:cubicBezTo>
                    <a:pt x="4098" y="153"/>
                    <a:pt x="3792" y="0"/>
                    <a:pt x="36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3"/>
            <p:cNvSpPr/>
            <p:nvPr/>
          </p:nvSpPr>
          <p:spPr>
            <a:xfrm>
              <a:off x="58925" y="4848800"/>
              <a:ext cx="1267975" cy="456525"/>
            </a:xfrm>
            <a:custGeom>
              <a:rect b="b" l="l" r="r" t="t"/>
              <a:pathLst>
                <a:path extrusionOk="0" h="18261" w="50719">
                  <a:moveTo>
                    <a:pt x="21701" y="127"/>
                  </a:moveTo>
                  <a:cubicBezTo>
                    <a:pt x="21698" y="127"/>
                    <a:pt x="21676" y="128"/>
                    <a:pt x="21679" y="128"/>
                  </a:cubicBezTo>
                  <a:cubicBezTo>
                    <a:pt x="21680" y="128"/>
                    <a:pt x="21686" y="128"/>
                    <a:pt x="21698" y="127"/>
                  </a:cubicBezTo>
                  <a:lnTo>
                    <a:pt x="21698" y="127"/>
                  </a:lnTo>
                  <a:cubicBezTo>
                    <a:pt x="21702" y="127"/>
                    <a:pt x="21702" y="127"/>
                    <a:pt x="21701" y="127"/>
                  </a:cubicBezTo>
                  <a:close/>
                  <a:moveTo>
                    <a:pt x="24499" y="18117"/>
                  </a:moveTo>
                  <a:cubicBezTo>
                    <a:pt x="24487" y="18117"/>
                    <a:pt x="24306" y="18127"/>
                    <a:pt x="23959" y="18148"/>
                  </a:cubicBezTo>
                  <a:lnTo>
                    <a:pt x="23959" y="18148"/>
                  </a:lnTo>
                  <a:cubicBezTo>
                    <a:pt x="23849" y="18159"/>
                    <a:pt x="23816" y="18163"/>
                    <a:pt x="23465" y="18188"/>
                  </a:cubicBezTo>
                  <a:cubicBezTo>
                    <a:pt x="24175" y="18140"/>
                    <a:pt x="24517" y="18117"/>
                    <a:pt x="24499" y="18117"/>
                  </a:cubicBezTo>
                  <a:close/>
                  <a:moveTo>
                    <a:pt x="24363" y="0"/>
                  </a:moveTo>
                  <a:cubicBezTo>
                    <a:pt x="24337" y="0"/>
                    <a:pt x="24240" y="5"/>
                    <a:pt x="24013" y="20"/>
                  </a:cubicBezTo>
                  <a:cubicBezTo>
                    <a:pt x="23117" y="70"/>
                    <a:pt x="22828" y="86"/>
                    <a:pt x="22776" y="86"/>
                  </a:cubicBezTo>
                  <a:cubicBezTo>
                    <a:pt x="22733" y="86"/>
                    <a:pt x="22846" y="75"/>
                    <a:pt x="22917" y="65"/>
                  </a:cubicBezTo>
                  <a:lnTo>
                    <a:pt x="22917" y="65"/>
                  </a:lnTo>
                  <a:cubicBezTo>
                    <a:pt x="22692" y="81"/>
                    <a:pt x="22340" y="98"/>
                    <a:pt x="22258" y="98"/>
                  </a:cubicBezTo>
                  <a:cubicBezTo>
                    <a:pt x="22225" y="98"/>
                    <a:pt x="22237" y="95"/>
                    <a:pt x="22324" y="88"/>
                  </a:cubicBezTo>
                  <a:lnTo>
                    <a:pt x="22324" y="88"/>
                  </a:lnTo>
                  <a:cubicBezTo>
                    <a:pt x="21899" y="115"/>
                    <a:pt x="21746" y="124"/>
                    <a:pt x="21698" y="127"/>
                  </a:cubicBezTo>
                  <a:lnTo>
                    <a:pt x="21698" y="127"/>
                  </a:lnTo>
                  <a:cubicBezTo>
                    <a:pt x="21691" y="128"/>
                    <a:pt x="21668" y="130"/>
                    <a:pt x="21616" y="134"/>
                  </a:cubicBezTo>
                  <a:cubicBezTo>
                    <a:pt x="20658" y="202"/>
                    <a:pt x="20681" y="225"/>
                    <a:pt x="20430" y="248"/>
                  </a:cubicBezTo>
                  <a:cubicBezTo>
                    <a:pt x="19970" y="277"/>
                    <a:pt x="19866" y="286"/>
                    <a:pt x="19914" y="286"/>
                  </a:cubicBezTo>
                  <a:cubicBezTo>
                    <a:pt x="19979" y="286"/>
                    <a:pt x="20312" y="271"/>
                    <a:pt x="20430" y="271"/>
                  </a:cubicBezTo>
                  <a:cubicBezTo>
                    <a:pt x="20670" y="256"/>
                    <a:pt x="20775" y="251"/>
                    <a:pt x="20802" y="251"/>
                  </a:cubicBezTo>
                  <a:cubicBezTo>
                    <a:pt x="20864" y="251"/>
                    <a:pt x="20545" y="278"/>
                    <a:pt x="20498" y="293"/>
                  </a:cubicBezTo>
                  <a:cubicBezTo>
                    <a:pt x="20019" y="339"/>
                    <a:pt x="19494" y="362"/>
                    <a:pt x="19197" y="408"/>
                  </a:cubicBezTo>
                  <a:cubicBezTo>
                    <a:pt x="19083" y="430"/>
                    <a:pt x="19676" y="408"/>
                    <a:pt x="19037" y="476"/>
                  </a:cubicBezTo>
                  <a:cubicBezTo>
                    <a:pt x="18649" y="522"/>
                    <a:pt x="17964" y="590"/>
                    <a:pt x="17645" y="636"/>
                  </a:cubicBezTo>
                  <a:cubicBezTo>
                    <a:pt x="17881" y="627"/>
                    <a:pt x="18026" y="623"/>
                    <a:pt x="18107" y="623"/>
                  </a:cubicBezTo>
                  <a:cubicBezTo>
                    <a:pt x="18440" y="623"/>
                    <a:pt x="17685" y="686"/>
                    <a:pt x="17759" y="704"/>
                  </a:cubicBezTo>
                  <a:cubicBezTo>
                    <a:pt x="18238" y="704"/>
                    <a:pt x="17919" y="727"/>
                    <a:pt x="17280" y="796"/>
                  </a:cubicBezTo>
                  <a:cubicBezTo>
                    <a:pt x="17036" y="816"/>
                    <a:pt x="16122" y="891"/>
                    <a:pt x="16215" y="891"/>
                  </a:cubicBezTo>
                  <a:cubicBezTo>
                    <a:pt x="16226" y="891"/>
                    <a:pt x="16253" y="889"/>
                    <a:pt x="16298" y="887"/>
                  </a:cubicBezTo>
                  <a:cubicBezTo>
                    <a:pt x="16399" y="885"/>
                    <a:pt x="16481" y="884"/>
                    <a:pt x="16548" y="884"/>
                  </a:cubicBezTo>
                  <a:cubicBezTo>
                    <a:pt x="17220" y="884"/>
                    <a:pt x="16273" y="980"/>
                    <a:pt x="16252" y="1001"/>
                  </a:cubicBezTo>
                  <a:cubicBezTo>
                    <a:pt x="15819" y="1070"/>
                    <a:pt x="15545" y="1138"/>
                    <a:pt x="15088" y="1206"/>
                  </a:cubicBezTo>
                  <a:cubicBezTo>
                    <a:pt x="14541" y="1321"/>
                    <a:pt x="14267" y="1412"/>
                    <a:pt x="13605" y="1549"/>
                  </a:cubicBezTo>
                  <a:cubicBezTo>
                    <a:pt x="13080" y="1686"/>
                    <a:pt x="13765" y="1731"/>
                    <a:pt x="12509" y="1914"/>
                  </a:cubicBezTo>
                  <a:cubicBezTo>
                    <a:pt x="12098" y="2051"/>
                    <a:pt x="12121" y="2165"/>
                    <a:pt x="11117" y="2348"/>
                  </a:cubicBezTo>
                  <a:cubicBezTo>
                    <a:pt x="10341" y="2508"/>
                    <a:pt x="11528" y="2553"/>
                    <a:pt x="10318" y="2759"/>
                  </a:cubicBezTo>
                  <a:cubicBezTo>
                    <a:pt x="8583" y="2941"/>
                    <a:pt x="9451" y="2941"/>
                    <a:pt x="9085" y="3033"/>
                  </a:cubicBezTo>
                  <a:cubicBezTo>
                    <a:pt x="8446" y="3147"/>
                    <a:pt x="9656" y="3124"/>
                    <a:pt x="8880" y="3238"/>
                  </a:cubicBezTo>
                  <a:cubicBezTo>
                    <a:pt x="9633" y="3329"/>
                    <a:pt x="7077" y="3626"/>
                    <a:pt x="8355" y="3694"/>
                  </a:cubicBezTo>
                  <a:cubicBezTo>
                    <a:pt x="7967" y="3854"/>
                    <a:pt x="7100" y="4060"/>
                    <a:pt x="6894" y="4219"/>
                  </a:cubicBezTo>
                  <a:cubicBezTo>
                    <a:pt x="6643" y="4379"/>
                    <a:pt x="5479" y="4607"/>
                    <a:pt x="6095" y="4722"/>
                  </a:cubicBezTo>
                  <a:cubicBezTo>
                    <a:pt x="6711" y="4744"/>
                    <a:pt x="7282" y="4790"/>
                    <a:pt x="6597" y="4904"/>
                  </a:cubicBezTo>
                  <a:cubicBezTo>
                    <a:pt x="6757" y="4973"/>
                    <a:pt x="6118" y="5087"/>
                    <a:pt x="5159" y="5224"/>
                  </a:cubicBezTo>
                  <a:cubicBezTo>
                    <a:pt x="5251" y="5338"/>
                    <a:pt x="5707" y="5406"/>
                    <a:pt x="5228" y="5566"/>
                  </a:cubicBezTo>
                  <a:cubicBezTo>
                    <a:pt x="5045" y="5680"/>
                    <a:pt x="4680" y="5817"/>
                    <a:pt x="4109" y="5954"/>
                  </a:cubicBezTo>
                  <a:cubicBezTo>
                    <a:pt x="4908" y="6137"/>
                    <a:pt x="4155" y="6411"/>
                    <a:pt x="3174" y="6685"/>
                  </a:cubicBezTo>
                  <a:cubicBezTo>
                    <a:pt x="2420" y="6958"/>
                    <a:pt x="2146" y="7210"/>
                    <a:pt x="2306" y="7415"/>
                  </a:cubicBezTo>
                  <a:cubicBezTo>
                    <a:pt x="1507" y="7689"/>
                    <a:pt x="1119" y="7940"/>
                    <a:pt x="1736" y="8123"/>
                  </a:cubicBezTo>
                  <a:cubicBezTo>
                    <a:pt x="2489" y="8282"/>
                    <a:pt x="823" y="8602"/>
                    <a:pt x="1096" y="8807"/>
                  </a:cubicBezTo>
                  <a:cubicBezTo>
                    <a:pt x="252" y="9058"/>
                    <a:pt x="1211" y="9218"/>
                    <a:pt x="891" y="9424"/>
                  </a:cubicBezTo>
                  <a:cubicBezTo>
                    <a:pt x="2192" y="9743"/>
                    <a:pt x="298" y="10245"/>
                    <a:pt x="640" y="10542"/>
                  </a:cubicBezTo>
                  <a:cubicBezTo>
                    <a:pt x="1" y="10930"/>
                    <a:pt x="1918" y="11181"/>
                    <a:pt x="1028" y="11638"/>
                  </a:cubicBezTo>
                  <a:cubicBezTo>
                    <a:pt x="1256" y="11820"/>
                    <a:pt x="1781" y="12003"/>
                    <a:pt x="1279" y="12231"/>
                  </a:cubicBezTo>
                  <a:cubicBezTo>
                    <a:pt x="1690" y="12414"/>
                    <a:pt x="1690" y="12642"/>
                    <a:pt x="2055" y="12825"/>
                  </a:cubicBezTo>
                  <a:cubicBezTo>
                    <a:pt x="2603" y="13007"/>
                    <a:pt x="3995" y="13144"/>
                    <a:pt x="2831" y="13441"/>
                  </a:cubicBezTo>
                  <a:cubicBezTo>
                    <a:pt x="3630" y="13623"/>
                    <a:pt x="4178" y="13806"/>
                    <a:pt x="3653" y="14057"/>
                  </a:cubicBezTo>
                  <a:cubicBezTo>
                    <a:pt x="4292" y="14240"/>
                    <a:pt x="4543" y="14445"/>
                    <a:pt x="4977" y="14651"/>
                  </a:cubicBezTo>
                  <a:cubicBezTo>
                    <a:pt x="6392" y="14788"/>
                    <a:pt x="6004" y="15016"/>
                    <a:pt x="5798" y="15267"/>
                  </a:cubicBezTo>
                  <a:cubicBezTo>
                    <a:pt x="6392" y="15427"/>
                    <a:pt x="6620" y="15632"/>
                    <a:pt x="7008" y="15815"/>
                  </a:cubicBezTo>
                  <a:cubicBezTo>
                    <a:pt x="7259" y="16020"/>
                    <a:pt x="8104" y="16180"/>
                    <a:pt x="8469" y="16340"/>
                  </a:cubicBezTo>
                  <a:cubicBezTo>
                    <a:pt x="9405" y="16385"/>
                    <a:pt x="9336" y="16477"/>
                    <a:pt x="9542" y="16568"/>
                  </a:cubicBezTo>
                  <a:cubicBezTo>
                    <a:pt x="9656" y="16659"/>
                    <a:pt x="9451" y="16773"/>
                    <a:pt x="10204" y="16819"/>
                  </a:cubicBezTo>
                  <a:cubicBezTo>
                    <a:pt x="11003" y="16956"/>
                    <a:pt x="9930" y="17184"/>
                    <a:pt x="11596" y="17253"/>
                  </a:cubicBezTo>
                  <a:cubicBezTo>
                    <a:pt x="11459" y="17344"/>
                    <a:pt x="12646" y="17344"/>
                    <a:pt x="12623" y="17435"/>
                  </a:cubicBezTo>
                  <a:cubicBezTo>
                    <a:pt x="13011" y="17481"/>
                    <a:pt x="13217" y="17549"/>
                    <a:pt x="12966" y="17641"/>
                  </a:cubicBezTo>
                  <a:cubicBezTo>
                    <a:pt x="13559" y="17686"/>
                    <a:pt x="13719" y="17732"/>
                    <a:pt x="13924" y="17800"/>
                  </a:cubicBezTo>
                  <a:cubicBezTo>
                    <a:pt x="14016" y="17869"/>
                    <a:pt x="16024" y="17800"/>
                    <a:pt x="15157" y="17915"/>
                  </a:cubicBezTo>
                  <a:cubicBezTo>
                    <a:pt x="15801" y="17935"/>
                    <a:pt x="14933" y="18032"/>
                    <a:pt x="15786" y="18032"/>
                  </a:cubicBezTo>
                  <a:cubicBezTo>
                    <a:pt x="15870" y="18032"/>
                    <a:pt x="15971" y="18031"/>
                    <a:pt x="16093" y="18029"/>
                  </a:cubicBezTo>
                  <a:cubicBezTo>
                    <a:pt x="16742" y="17998"/>
                    <a:pt x="17130" y="17985"/>
                    <a:pt x="17341" y="17985"/>
                  </a:cubicBezTo>
                  <a:cubicBezTo>
                    <a:pt x="17596" y="17985"/>
                    <a:pt x="17587" y="18004"/>
                    <a:pt x="17462" y="18029"/>
                  </a:cubicBezTo>
                  <a:cubicBezTo>
                    <a:pt x="16960" y="18074"/>
                    <a:pt x="17165" y="18074"/>
                    <a:pt x="17337" y="18074"/>
                  </a:cubicBezTo>
                  <a:cubicBezTo>
                    <a:pt x="17508" y="18074"/>
                    <a:pt x="17645" y="18074"/>
                    <a:pt x="17006" y="18120"/>
                  </a:cubicBezTo>
                  <a:cubicBezTo>
                    <a:pt x="17827" y="18120"/>
                    <a:pt x="17759" y="18166"/>
                    <a:pt x="18124" y="18188"/>
                  </a:cubicBezTo>
                  <a:cubicBezTo>
                    <a:pt x="17788" y="18228"/>
                    <a:pt x="17953" y="18238"/>
                    <a:pt x="18238" y="18238"/>
                  </a:cubicBezTo>
                  <a:cubicBezTo>
                    <a:pt x="18507" y="18238"/>
                    <a:pt x="18881" y="18229"/>
                    <a:pt x="19048" y="18229"/>
                  </a:cubicBezTo>
                  <a:cubicBezTo>
                    <a:pt x="19113" y="18229"/>
                    <a:pt x="19147" y="18230"/>
                    <a:pt x="19128" y="18234"/>
                  </a:cubicBezTo>
                  <a:cubicBezTo>
                    <a:pt x="19566" y="18218"/>
                    <a:pt x="19832" y="18212"/>
                    <a:pt x="19991" y="18212"/>
                  </a:cubicBezTo>
                  <a:cubicBezTo>
                    <a:pt x="20443" y="18212"/>
                    <a:pt x="20038" y="18260"/>
                    <a:pt x="20238" y="18260"/>
                  </a:cubicBezTo>
                  <a:cubicBezTo>
                    <a:pt x="20266" y="18260"/>
                    <a:pt x="20306" y="18259"/>
                    <a:pt x="20361" y="18257"/>
                  </a:cubicBezTo>
                  <a:cubicBezTo>
                    <a:pt x="20845" y="18241"/>
                    <a:pt x="21341" y="18225"/>
                    <a:pt x="21549" y="18225"/>
                  </a:cubicBezTo>
                  <a:cubicBezTo>
                    <a:pt x="21636" y="18225"/>
                    <a:pt x="21673" y="18227"/>
                    <a:pt x="21639" y="18234"/>
                  </a:cubicBezTo>
                  <a:cubicBezTo>
                    <a:pt x="21620" y="18244"/>
                    <a:pt x="21691" y="18249"/>
                    <a:pt x="21838" y="18249"/>
                  </a:cubicBezTo>
                  <a:cubicBezTo>
                    <a:pt x="22046" y="18249"/>
                    <a:pt x="22404" y="18238"/>
                    <a:pt x="22872" y="18211"/>
                  </a:cubicBezTo>
                  <a:cubicBezTo>
                    <a:pt x="23054" y="18188"/>
                    <a:pt x="22963" y="18211"/>
                    <a:pt x="23648" y="18166"/>
                  </a:cubicBezTo>
                  <a:cubicBezTo>
                    <a:pt x="23763" y="18159"/>
                    <a:pt x="23867" y="18153"/>
                    <a:pt x="23959" y="18148"/>
                  </a:cubicBezTo>
                  <a:lnTo>
                    <a:pt x="23959" y="18148"/>
                  </a:lnTo>
                  <a:cubicBezTo>
                    <a:pt x="24043" y="18139"/>
                    <a:pt x="24171" y="18127"/>
                    <a:pt x="24515" y="18097"/>
                  </a:cubicBezTo>
                  <a:cubicBezTo>
                    <a:pt x="25200" y="18052"/>
                    <a:pt x="24150" y="18097"/>
                    <a:pt x="25611" y="17983"/>
                  </a:cubicBezTo>
                  <a:cubicBezTo>
                    <a:pt x="26958" y="17869"/>
                    <a:pt x="26090" y="17892"/>
                    <a:pt x="26501" y="17846"/>
                  </a:cubicBezTo>
                  <a:cubicBezTo>
                    <a:pt x="28076" y="17709"/>
                    <a:pt x="27528" y="17709"/>
                    <a:pt x="27505" y="17664"/>
                  </a:cubicBezTo>
                  <a:cubicBezTo>
                    <a:pt x="28487" y="17572"/>
                    <a:pt x="27642" y="17572"/>
                    <a:pt x="28304" y="17481"/>
                  </a:cubicBezTo>
                  <a:cubicBezTo>
                    <a:pt x="28418" y="17435"/>
                    <a:pt x="30222" y="17253"/>
                    <a:pt x="29377" y="17253"/>
                  </a:cubicBezTo>
                  <a:cubicBezTo>
                    <a:pt x="29012" y="17253"/>
                    <a:pt x="29172" y="17207"/>
                    <a:pt x="29309" y="17161"/>
                  </a:cubicBezTo>
                  <a:cubicBezTo>
                    <a:pt x="30176" y="17093"/>
                    <a:pt x="30678" y="17024"/>
                    <a:pt x="30313" y="17002"/>
                  </a:cubicBezTo>
                  <a:cubicBezTo>
                    <a:pt x="31043" y="16887"/>
                    <a:pt x="30199" y="16887"/>
                    <a:pt x="31431" y="16728"/>
                  </a:cubicBezTo>
                  <a:cubicBezTo>
                    <a:pt x="30815" y="16705"/>
                    <a:pt x="32002" y="16545"/>
                    <a:pt x="32116" y="16454"/>
                  </a:cubicBezTo>
                  <a:cubicBezTo>
                    <a:pt x="32915" y="16340"/>
                    <a:pt x="33600" y="16203"/>
                    <a:pt x="33212" y="16134"/>
                  </a:cubicBezTo>
                  <a:cubicBezTo>
                    <a:pt x="33371" y="16089"/>
                    <a:pt x="33486" y="16043"/>
                    <a:pt x="33052" y="16020"/>
                  </a:cubicBezTo>
                  <a:cubicBezTo>
                    <a:pt x="33326" y="15952"/>
                    <a:pt x="34399" y="15837"/>
                    <a:pt x="34170" y="15815"/>
                  </a:cubicBezTo>
                  <a:cubicBezTo>
                    <a:pt x="33691" y="15769"/>
                    <a:pt x="34490" y="15609"/>
                    <a:pt x="35220" y="15472"/>
                  </a:cubicBezTo>
                  <a:cubicBezTo>
                    <a:pt x="35677" y="15358"/>
                    <a:pt x="35974" y="15221"/>
                    <a:pt x="36225" y="15107"/>
                  </a:cubicBezTo>
                  <a:cubicBezTo>
                    <a:pt x="36909" y="15016"/>
                    <a:pt x="37275" y="14947"/>
                    <a:pt x="37366" y="14902"/>
                  </a:cubicBezTo>
                  <a:cubicBezTo>
                    <a:pt x="37457" y="14833"/>
                    <a:pt x="37275" y="14788"/>
                    <a:pt x="36841" y="14765"/>
                  </a:cubicBezTo>
                  <a:cubicBezTo>
                    <a:pt x="36772" y="14673"/>
                    <a:pt x="37663" y="14514"/>
                    <a:pt x="37891" y="14399"/>
                  </a:cubicBezTo>
                  <a:cubicBezTo>
                    <a:pt x="38439" y="14240"/>
                    <a:pt x="38941" y="14103"/>
                    <a:pt x="38758" y="14011"/>
                  </a:cubicBezTo>
                  <a:cubicBezTo>
                    <a:pt x="39580" y="13852"/>
                    <a:pt x="39899" y="13715"/>
                    <a:pt x="39534" y="13623"/>
                  </a:cubicBezTo>
                  <a:cubicBezTo>
                    <a:pt x="40196" y="13486"/>
                    <a:pt x="40151" y="13372"/>
                    <a:pt x="40447" y="13235"/>
                  </a:cubicBezTo>
                  <a:cubicBezTo>
                    <a:pt x="41543" y="13053"/>
                    <a:pt x="42228" y="12893"/>
                    <a:pt x="41155" y="12847"/>
                  </a:cubicBezTo>
                  <a:cubicBezTo>
                    <a:pt x="41383" y="12733"/>
                    <a:pt x="42250" y="12551"/>
                    <a:pt x="41954" y="12459"/>
                  </a:cubicBezTo>
                  <a:cubicBezTo>
                    <a:pt x="43209" y="12163"/>
                    <a:pt x="42387" y="11980"/>
                    <a:pt x="43278" y="11706"/>
                  </a:cubicBezTo>
                  <a:cubicBezTo>
                    <a:pt x="43552" y="11569"/>
                    <a:pt x="43757" y="11455"/>
                    <a:pt x="43825" y="11341"/>
                  </a:cubicBezTo>
                  <a:cubicBezTo>
                    <a:pt x="44236" y="11204"/>
                    <a:pt x="44122" y="11090"/>
                    <a:pt x="44738" y="10953"/>
                  </a:cubicBezTo>
                  <a:cubicBezTo>
                    <a:pt x="45104" y="10702"/>
                    <a:pt x="45583" y="10451"/>
                    <a:pt x="46039" y="10222"/>
                  </a:cubicBezTo>
                  <a:cubicBezTo>
                    <a:pt x="46268" y="9994"/>
                    <a:pt x="46450" y="9789"/>
                    <a:pt x="47067" y="9561"/>
                  </a:cubicBezTo>
                  <a:cubicBezTo>
                    <a:pt x="48733" y="9264"/>
                    <a:pt x="48276" y="9104"/>
                    <a:pt x="47957" y="8967"/>
                  </a:cubicBezTo>
                  <a:cubicBezTo>
                    <a:pt x="48413" y="8762"/>
                    <a:pt x="48550" y="8602"/>
                    <a:pt x="48824" y="8442"/>
                  </a:cubicBezTo>
                  <a:cubicBezTo>
                    <a:pt x="48482" y="8168"/>
                    <a:pt x="48527" y="7917"/>
                    <a:pt x="49920" y="7666"/>
                  </a:cubicBezTo>
                  <a:cubicBezTo>
                    <a:pt x="50034" y="7506"/>
                    <a:pt x="49463" y="7438"/>
                    <a:pt x="50308" y="7392"/>
                  </a:cubicBezTo>
                  <a:cubicBezTo>
                    <a:pt x="50719" y="7369"/>
                    <a:pt x="50011" y="7324"/>
                    <a:pt x="49897" y="7164"/>
                  </a:cubicBezTo>
                  <a:cubicBezTo>
                    <a:pt x="49075" y="7050"/>
                    <a:pt x="50080" y="6753"/>
                    <a:pt x="48687" y="6548"/>
                  </a:cubicBezTo>
                  <a:cubicBezTo>
                    <a:pt x="48117" y="6433"/>
                    <a:pt x="48756" y="6251"/>
                    <a:pt x="47843" y="6137"/>
                  </a:cubicBezTo>
                  <a:cubicBezTo>
                    <a:pt x="47706" y="5977"/>
                    <a:pt x="46953" y="5840"/>
                    <a:pt x="46816" y="5657"/>
                  </a:cubicBezTo>
                  <a:cubicBezTo>
                    <a:pt x="44921" y="5589"/>
                    <a:pt x="45811" y="5338"/>
                    <a:pt x="45720" y="5132"/>
                  </a:cubicBezTo>
                  <a:cubicBezTo>
                    <a:pt x="45469" y="4927"/>
                    <a:pt x="45263" y="4744"/>
                    <a:pt x="44350" y="4585"/>
                  </a:cubicBezTo>
                  <a:cubicBezTo>
                    <a:pt x="43483" y="4425"/>
                    <a:pt x="43004" y="4219"/>
                    <a:pt x="42935" y="3991"/>
                  </a:cubicBezTo>
                  <a:cubicBezTo>
                    <a:pt x="42068" y="3946"/>
                    <a:pt x="42182" y="3831"/>
                    <a:pt x="42296" y="3694"/>
                  </a:cubicBezTo>
                  <a:cubicBezTo>
                    <a:pt x="42593" y="3580"/>
                    <a:pt x="42205" y="3489"/>
                    <a:pt x="41383" y="3421"/>
                  </a:cubicBezTo>
                  <a:cubicBezTo>
                    <a:pt x="41086" y="3329"/>
                    <a:pt x="41337" y="3192"/>
                    <a:pt x="40561" y="3124"/>
                  </a:cubicBezTo>
                  <a:cubicBezTo>
                    <a:pt x="38895" y="3124"/>
                    <a:pt x="40219" y="2918"/>
                    <a:pt x="39740" y="2850"/>
                  </a:cubicBezTo>
                  <a:cubicBezTo>
                    <a:pt x="39443" y="2759"/>
                    <a:pt x="39123" y="2667"/>
                    <a:pt x="38872" y="2576"/>
                  </a:cubicBezTo>
                  <a:cubicBezTo>
                    <a:pt x="38621" y="2462"/>
                    <a:pt x="39055" y="2325"/>
                    <a:pt x="38005" y="2302"/>
                  </a:cubicBezTo>
                  <a:cubicBezTo>
                    <a:pt x="38507" y="2120"/>
                    <a:pt x="36795" y="2074"/>
                    <a:pt x="36795" y="1937"/>
                  </a:cubicBezTo>
                  <a:cubicBezTo>
                    <a:pt x="37138" y="1777"/>
                    <a:pt x="36658" y="1663"/>
                    <a:pt x="35563" y="1595"/>
                  </a:cubicBezTo>
                  <a:cubicBezTo>
                    <a:pt x="34490" y="1549"/>
                    <a:pt x="34536" y="1412"/>
                    <a:pt x="34284" y="1298"/>
                  </a:cubicBezTo>
                  <a:cubicBezTo>
                    <a:pt x="34148" y="1184"/>
                    <a:pt x="33965" y="1070"/>
                    <a:pt x="33029" y="1001"/>
                  </a:cubicBezTo>
                  <a:cubicBezTo>
                    <a:pt x="33440" y="864"/>
                    <a:pt x="32573" y="796"/>
                    <a:pt x="31705" y="750"/>
                  </a:cubicBezTo>
                  <a:cubicBezTo>
                    <a:pt x="31043" y="682"/>
                    <a:pt x="31043" y="590"/>
                    <a:pt x="30404" y="522"/>
                  </a:cubicBezTo>
                  <a:cubicBezTo>
                    <a:pt x="30610" y="453"/>
                    <a:pt x="29697" y="476"/>
                    <a:pt x="29309" y="453"/>
                  </a:cubicBezTo>
                  <a:cubicBezTo>
                    <a:pt x="29080" y="430"/>
                    <a:pt x="28418" y="430"/>
                    <a:pt x="28875" y="339"/>
                  </a:cubicBezTo>
                  <a:lnTo>
                    <a:pt x="28875" y="339"/>
                  </a:lnTo>
                  <a:cubicBezTo>
                    <a:pt x="28739" y="341"/>
                    <a:pt x="28620" y="342"/>
                    <a:pt x="28514" y="342"/>
                  </a:cubicBezTo>
                  <a:cubicBezTo>
                    <a:pt x="27426" y="342"/>
                    <a:pt x="27817" y="242"/>
                    <a:pt x="27734" y="179"/>
                  </a:cubicBezTo>
                  <a:cubicBezTo>
                    <a:pt x="26729" y="179"/>
                    <a:pt x="27483" y="65"/>
                    <a:pt x="26706" y="65"/>
                  </a:cubicBezTo>
                  <a:cubicBezTo>
                    <a:pt x="26068" y="96"/>
                    <a:pt x="25680" y="108"/>
                    <a:pt x="25489" y="108"/>
                  </a:cubicBezTo>
                  <a:cubicBezTo>
                    <a:pt x="25257" y="108"/>
                    <a:pt x="25315" y="90"/>
                    <a:pt x="25565" y="65"/>
                  </a:cubicBezTo>
                  <a:cubicBezTo>
                    <a:pt x="25634" y="54"/>
                    <a:pt x="25462" y="54"/>
                    <a:pt x="25291" y="54"/>
                  </a:cubicBezTo>
                  <a:cubicBezTo>
                    <a:pt x="25120" y="54"/>
                    <a:pt x="24949" y="54"/>
                    <a:pt x="25017" y="42"/>
                  </a:cubicBezTo>
                  <a:lnTo>
                    <a:pt x="25017" y="42"/>
                  </a:lnTo>
                  <a:cubicBezTo>
                    <a:pt x="24595" y="54"/>
                    <a:pt x="24361" y="60"/>
                    <a:pt x="24241" y="60"/>
                  </a:cubicBezTo>
                  <a:cubicBezTo>
                    <a:pt x="24121" y="60"/>
                    <a:pt x="24116" y="54"/>
                    <a:pt x="24150" y="42"/>
                  </a:cubicBezTo>
                  <a:cubicBezTo>
                    <a:pt x="24134" y="27"/>
                    <a:pt x="24423" y="0"/>
                    <a:pt x="24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3"/>
            <p:cNvSpPr/>
            <p:nvPr/>
          </p:nvSpPr>
          <p:spPr>
            <a:xfrm>
              <a:off x="1159675" y="3985350"/>
              <a:ext cx="513025" cy="1884800"/>
            </a:xfrm>
            <a:custGeom>
              <a:rect b="b" l="l" r="r" t="t"/>
              <a:pathLst>
                <a:path extrusionOk="0" h="75392" w="20521">
                  <a:moveTo>
                    <a:pt x="20247" y="0"/>
                  </a:moveTo>
                  <a:cubicBezTo>
                    <a:pt x="17462" y="5935"/>
                    <a:pt x="14906" y="11961"/>
                    <a:pt x="12486" y="18055"/>
                  </a:cubicBezTo>
                  <a:cubicBezTo>
                    <a:pt x="11277" y="21091"/>
                    <a:pt x="10135" y="24172"/>
                    <a:pt x="9040" y="27253"/>
                  </a:cubicBezTo>
                  <a:cubicBezTo>
                    <a:pt x="7921" y="30335"/>
                    <a:pt x="6894" y="33439"/>
                    <a:pt x="5913" y="36566"/>
                  </a:cubicBezTo>
                  <a:cubicBezTo>
                    <a:pt x="5433" y="38141"/>
                    <a:pt x="4977" y="39716"/>
                    <a:pt x="4520" y="41291"/>
                  </a:cubicBezTo>
                  <a:cubicBezTo>
                    <a:pt x="4087" y="42866"/>
                    <a:pt x="3630" y="44441"/>
                    <a:pt x="3242" y="46039"/>
                  </a:cubicBezTo>
                  <a:cubicBezTo>
                    <a:pt x="2831" y="47636"/>
                    <a:pt x="2466" y="49234"/>
                    <a:pt x="2101" y="50832"/>
                  </a:cubicBezTo>
                  <a:cubicBezTo>
                    <a:pt x="1781" y="52430"/>
                    <a:pt x="1439" y="54050"/>
                    <a:pt x="1188" y="55671"/>
                  </a:cubicBezTo>
                  <a:cubicBezTo>
                    <a:pt x="640" y="58912"/>
                    <a:pt x="229" y="62176"/>
                    <a:pt x="115" y="65486"/>
                  </a:cubicBezTo>
                  <a:cubicBezTo>
                    <a:pt x="1" y="68795"/>
                    <a:pt x="161" y="72128"/>
                    <a:pt x="982" y="75392"/>
                  </a:cubicBezTo>
                  <a:lnTo>
                    <a:pt x="2078" y="75095"/>
                  </a:lnTo>
                  <a:cubicBezTo>
                    <a:pt x="1279" y="72014"/>
                    <a:pt x="1074" y="68750"/>
                    <a:pt x="1142" y="65509"/>
                  </a:cubicBezTo>
                  <a:cubicBezTo>
                    <a:pt x="1233" y="62267"/>
                    <a:pt x="1599" y="59026"/>
                    <a:pt x="2101" y="55831"/>
                  </a:cubicBezTo>
                  <a:cubicBezTo>
                    <a:pt x="2352" y="54210"/>
                    <a:pt x="2671" y="52612"/>
                    <a:pt x="2968" y="51015"/>
                  </a:cubicBezTo>
                  <a:cubicBezTo>
                    <a:pt x="3311" y="49417"/>
                    <a:pt x="3653" y="47819"/>
                    <a:pt x="4041" y="46244"/>
                  </a:cubicBezTo>
                  <a:cubicBezTo>
                    <a:pt x="4406" y="44646"/>
                    <a:pt x="4840" y="43071"/>
                    <a:pt x="5251" y="41496"/>
                  </a:cubicBezTo>
                  <a:cubicBezTo>
                    <a:pt x="5707" y="39922"/>
                    <a:pt x="6141" y="38347"/>
                    <a:pt x="6620" y="36794"/>
                  </a:cubicBezTo>
                  <a:cubicBezTo>
                    <a:pt x="7556" y="33667"/>
                    <a:pt x="8560" y="30540"/>
                    <a:pt x="9633" y="27459"/>
                  </a:cubicBezTo>
                  <a:cubicBezTo>
                    <a:pt x="10683" y="24378"/>
                    <a:pt x="11802" y="21296"/>
                    <a:pt x="12966" y="18238"/>
                  </a:cubicBezTo>
                  <a:cubicBezTo>
                    <a:pt x="15317" y="12143"/>
                    <a:pt x="17805" y="6072"/>
                    <a:pt x="20521" y="137"/>
                  </a:cubicBezTo>
                  <a:lnTo>
                    <a:pt x="2024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3"/>
            <p:cNvSpPr/>
            <p:nvPr/>
          </p:nvSpPr>
          <p:spPr>
            <a:xfrm>
              <a:off x="618150" y="4304900"/>
              <a:ext cx="681375" cy="697900"/>
            </a:xfrm>
            <a:custGeom>
              <a:rect b="b" l="l" r="r" t="t"/>
              <a:pathLst>
                <a:path extrusionOk="0" h="27916" w="27255">
                  <a:moveTo>
                    <a:pt x="297" y="0"/>
                  </a:moveTo>
                  <a:lnTo>
                    <a:pt x="1" y="137"/>
                  </a:lnTo>
                  <a:cubicBezTo>
                    <a:pt x="1370" y="3105"/>
                    <a:pt x="3105" y="5866"/>
                    <a:pt x="4999" y="8514"/>
                  </a:cubicBezTo>
                  <a:cubicBezTo>
                    <a:pt x="5479" y="9153"/>
                    <a:pt x="5935" y="9838"/>
                    <a:pt x="6460" y="10454"/>
                  </a:cubicBezTo>
                  <a:lnTo>
                    <a:pt x="7213" y="11413"/>
                  </a:lnTo>
                  <a:lnTo>
                    <a:pt x="7601" y="11892"/>
                  </a:lnTo>
                  <a:lnTo>
                    <a:pt x="7990" y="12349"/>
                  </a:lnTo>
                  <a:lnTo>
                    <a:pt x="9587" y="14198"/>
                  </a:lnTo>
                  <a:lnTo>
                    <a:pt x="11276" y="15978"/>
                  </a:lnTo>
                  <a:lnTo>
                    <a:pt x="11687" y="16412"/>
                  </a:lnTo>
                  <a:lnTo>
                    <a:pt x="12121" y="16845"/>
                  </a:lnTo>
                  <a:lnTo>
                    <a:pt x="13011" y="17690"/>
                  </a:lnTo>
                  <a:cubicBezTo>
                    <a:pt x="13605" y="18238"/>
                    <a:pt x="14175" y="18831"/>
                    <a:pt x="14791" y="19356"/>
                  </a:cubicBezTo>
                  <a:lnTo>
                    <a:pt x="16640" y="20954"/>
                  </a:lnTo>
                  <a:cubicBezTo>
                    <a:pt x="17279" y="21479"/>
                    <a:pt x="17919" y="21958"/>
                    <a:pt x="18558" y="22460"/>
                  </a:cubicBezTo>
                  <a:cubicBezTo>
                    <a:pt x="19836" y="23510"/>
                    <a:pt x="21205" y="24378"/>
                    <a:pt x="22529" y="25336"/>
                  </a:cubicBezTo>
                  <a:cubicBezTo>
                    <a:pt x="23191" y="25816"/>
                    <a:pt x="23899" y="26204"/>
                    <a:pt x="24606" y="26637"/>
                  </a:cubicBezTo>
                  <a:lnTo>
                    <a:pt x="26683" y="27916"/>
                  </a:lnTo>
                  <a:lnTo>
                    <a:pt x="27254" y="26911"/>
                  </a:lnTo>
                  <a:lnTo>
                    <a:pt x="25154" y="25702"/>
                  </a:lnTo>
                  <a:cubicBezTo>
                    <a:pt x="24469" y="25291"/>
                    <a:pt x="23762" y="24925"/>
                    <a:pt x="23100" y="24469"/>
                  </a:cubicBezTo>
                  <a:cubicBezTo>
                    <a:pt x="21776" y="23556"/>
                    <a:pt x="20406" y="22711"/>
                    <a:pt x="19128" y="21730"/>
                  </a:cubicBezTo>
                  <a:cubicBezTo>
                    <a:pt x="18489" y="21228"/>
                    <a:pt x="17827" y="20771"/>
                    <a:pt x="17211" y="20269"/>
                  </a:cubicBezTo>
                  <a:lnTo>
                    <a:pt x="15339" y="18717"/>
                  </a:lnTo>
                  <a:cubicBezTo>
                    <a:pt x="14723" y="18215"/>
                    <a:pt x="14130" y="17667"/>
                    <a:pt x="13536" y="17119"/>
                  </a:cubicBezTo>
                  <a:lnTo>
                    <a:pt x="12646" y="16298"/>
                  </a:lnTo>
                  <a:lnTo>
                    <a:pt x="12212" y="15887"/>
                  </a:lnTo>
                  <a:lnTo>
                    <a:pt x="11779" y="15453"/>
                  </a:lnTo>
                  <a:lnTo>
                    <a:pt x="10089" y="13741"/>
                  </a:lnTo>
                  <a:lnTo>
                    <a:pt x="8469" y="11938"/>
                  </a:lnTo>
                  <a:lnTo>
                    <a:pt x="8058" y="11504"/>
                  </a:lnTo>
                  <a:lnTo>
                    <a:pt x="7670" y="11025"/>
                  </a:lnTo>
                  <a:lnTo>
                    <a:pt x="6894" y="10089"/>
                  </a:lnTo>
                  <a:cubicBezTo>
                    <a:pt x="6369" y="9496"/>
                    <a:pt x="5912" y="8834"/>
                    <a:pt x="5410" y="8195"/>
                  </a:cubicBezTo>
                  <a:cubicBezTo>
                    <a:pt x="3470" y="5615"/>
                    <a:pt x="1690" y="2899"/>
                    <a:pt x="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3"/>
            <p:cNvSpPr/>
            <p:nvPr/>
          </p:nvSpPr>
          <p:spPr>
            <a:xfrm>
              <a:off x="270075" y="4982225"/>
              <a:ext cx="1021450" cy="150450"/>
            </a:xfrm>
            <a:custGeom>
              <a:rect b="b" l="l" r="r" t="t"/>
              <a:pathLst>
                <a:path extrusionOk="0" h="6018" w="40858">
                  <a:moveTo>
                    <a:pt x="40492" y="1"/>
                  </a:moveTo>
                  <a:cubicBezTo>
                    <a:pt x="38872" y="526"/>
                    <a:pt x="37228" y="1074"/>
                    <a:pt x="35608" y="1599"/>
                  </a:cubicBezTo>
                  <a:lnTo>
                    <a:pt x="33120" y="2283"/>
                  </a:lnTo>
                  <a:cubicBezTo>
                    <a:pt x="32298" y="2512"/>
                    <a:pt x="31476" y="2763"/>
                    <a:pt x="30655" y="2945"/>
                  </a:cubicBezTo>
                  <a:cubicBezTo>
                    <a:pt x="28966" y="3333"/>
                    <a:pt x="27299" y="3744"/>
                    <a:pt x="25610" y="4041"/>
                  </a:cubicBezTo>
                  <a:cubicBezTo>
                    <a:pt x="24766" y="4178"/>
                    <a:pt x="23944" y="4383"/>
                    <a:pt x="23077" y="4497"/>
                  </a:cubicBezTo>
                  <a:lnTo>
                    <a:pt x="20543" y="4863"/>
                  </a:lnTo>
                  <a:cubicBezTo>
                    <a:pt x="17517" y="5228"/>
                    <a:pt x="14472" y="5467"/>
                    <a:pt x="11410" y="5467"/>
                  </a:cubicBezTo>
                  <a:cubicBezTo>
                    <a:pt x="11031" y="5467"/>
                    <a:pt x="10651" y="5464"/>
                    <a:pt x="10272" y="5456"/>
                  </a:cubicBezTo>
                  <a:cubicBezTo>
                    <a:pt x="8560" y="5433"/>
                    <a:pt x="6848" y="5342"/>
                    <a:pt x="5136" y="5159"/>
                  </a:cubicBezTo>
                  <a:cubicBezTo>
                    <a:pt x="3447" y="4954"/>
                    <a:pt x="1735" y="4703"/>
                    <a:pt x="92" y="4246"/>
                  </a:cubicBezTo>
                  <a:lnTo>
                    <a:pt x="0" y="4543"/>
                  </a:lnTo>
                  <a:cubicBezTo>
                    <a:pt x="1666" y="5045"/>
                    <a:pt x="3378" y="5342"/>
                    <a:pt x="5090" y="5570"/>
                  </a:cubicBezTo>
                  <a:cubicBezTo>
                    <a:pt x="6802" y="5798"/>
                    <a:pt x="8537" y="5913"/>
                    <a:pt x="10272" y="5981"/>
                  </a:cubicBezTo>
                  <a:cubicBezTo>
                    <a:pt x="11009" y="6006"/>
                    <a:pt x="11748" y="6017"/>
                    <a:pt x="12488" y="6017"/>
                  </a:cubicBezTo>
                  <a:cubicBezTo>
                    <a:pt x="15203" y="6017"/>
                    <a:pt x="17925" y="5857"/>
                    <a:pt x="20634" y="5570"/>
                  </a:cubicBezTo>
                  <a:lnTo>
                    <a:pt x="23214" y="5251"/>
                  </a:lnTo>
                  <a:cubicBezTo>
                    <a:pt x="24058" y="5159"/>
                    <a:pt x="24903" y="5000"/>
                    <a:pt x="25770" y="4863"/>
                  </a:cubicBezTo>
                  <a:cubicBezTo>
                    <a:pt x="27482" y="4612"/>
                    <a:pt x="29171" y="4201"/>
                    <a:pt x="30860" y="3858"/>
                  </a:cubicBezTo>
                  <a:cubicBezTo>
                    <a:pt x="31705" y="3699"/>
                    <a:pt x="32549" y="3447"/>
                    <a:pt x="33371" y="3242"/>
                  </a:cubicBezTo>
                  <a:lnTo>
                    <a:pt x="35904" y="2580"/>
                  </a:lnTo>
                  <a:cubicBezTo>
                    <a:pt x="37548" y="2101"/>
                    <a:pt x="39214" y="1576"/>
                    <a:pt x="40858" y="1074"/>
                  </a:cubicBezTo>
                  <a:lnTo>
                    <a:pt x="404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3"/>
            <p:cNvSpPr/>
            <p:nvPr/>
          </p:nvSpPr>
          <p:spPr>
            <a:xfrm>
              <a:off x="1274950" y="4988500"/>
              <a:ext cx="724150" cy="743000"/>
            </a:xfrm>
            <a:custGeom>
              <a:rect b="b" l="l" r="r" t="t"/>
              <a:pathLst>
                <a:path extrusionOk="0" h="29720" w="28966">
                  <a:moveTo>
                    <a:pt x="982" y="1"/>
                  </a:moveTo>
                  <a:lnTo>
                    <a:pt x="1" y="572"/>
                  </a:lnTo>
                  <a:cubicBezTo>
                    <a:pt x="936" y="2032"/>
                    <a:pt x="1849" y="3493"/>
                    <a:pt x="2785" y="4954"/>
                  </a:cubicBezTo>
                  <a:lnTo>
                    <a:pt x="4292" y="7077"/>
                  </a:lnTo>
                  <a:cubicBezTo>
                    <a:pt x="4771" y="7784"/>
                    <a:pt x="5250" y="8492"/>
                    <a:pt x="5798" y="9177"/>
                  </a:cubicBezTo>
                  <a:cubicBezTo>
                    <a:pt x="6871" y="10546"/>
                    <a:pt x="7898" y="11939"/>
                    <a:pt x="9039" y="13240"/>
                  </a:cubicBezTo>
                  <a:cubicBezTo>
                    <a:pt x="9587" y="13902"/>
                    <a:pt x="10135" y="14586"/>
                    <a:pt x="10706" y="15225"/>
                  </a:cubicBezTo>
                  <a:lnTo>
                    <a:pt x="12463" y="17120"/>
                  </a:lnTo>
                  <a:cubicBezTo>
                    <a:pt x="14860" y="19631"/>
                    <a:pt x="17393" y="22004"/>
                    <a:pt x="20110" y="24150"/>
                  </a:cubicBezTo>
                  <a:cubicBezTo>
                    <a:pt x="21456" y="25223"/>
                    <a:pt x="22849" y="26250"/>
                    <a:pt x="24310" y="27186"/>
                  </a:cubicBezTo>
                  <a:cubicBezTo>
                    <a:pt x="25748" y="28122"/>
                    <a:pt x="27231" y="29012"/>
                    <a:pt x="28829" y="29719"/>
                  </a:cubicBezTo>
                  <a:lnTo>
                    <a:pt x="28966" y="29446"/>
                  </a:lnTo>
                  <a:cubicBezTo>
                    <a:pt x="27414" y="28715"/>
                    <a:pt x="25953" y="27802"/>
                    <a:pt x="24538" y="26843"/>
                  </a:cubicBezTo>
                  <a:cubicBezTo>
                    <a:pt x="23100" y="25885"/>
                    <a:pt x="21753" y="24835"/>
                    <a:pt x="20429" y="23739"/>
                  </a:cubicBezTo>
                  <a:cubicBezTo>
                    <a:pt x="17781" y="21571"/>
                    <a:pt x="15316" y="19151"/>
                    <a:pt x="13011" y="16641"/>
                  </a:cubicBezTo>
                  <a:lnTo>
                    <a:pt x="11299" y="14700"/>
                  </a:lnTo>
                  <a:cubicBezTo>
                    <a:pt x="10728" y="14061"/>
                    <a:pt x="10226" y="13377"/>
                    <a:pt x="9679" y="12715"/>
                  </a:cubicBezTo>
                  <a:cubicBezTo>
                    <a:pt x="8560" y="11414"/>
                    <a:pt x="7579" y="9998"/>
                    <a:pt x="6551" y="8629"/>
                  </a:cubicBezTo>
                  <a:cubicBezTo>
                    <a:pt x="6026" y="7944"/>
                    <a:pt x="5570" y="7214"/>
                    <a:pt x="5091" y="6506"/>
                  </a:cubicBezTo>
                  <a:lnTo>
                    <a:pt x="3653" y="4383"/>
                  </a:lnTo>
                  <a:cubicBezTo>
                    <a:pt x="2740" y="2923"/>
                    <a:pt x="1872" y="1462"/>
                    <a:pt x="9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3"/>
            <p:cNvSpPr/>
            <p:nvPr/>
          </p:nvSpPr>
          <p:spPr>
            <a:xfrm>
              <a:off x="1292075" y="4872675"/>
              <a:ext cx="955825" cy="150675"/>
            </a:xfrm>
            <a:custGeom>
              <a:rect b="b" l="l" r="r" t="t"/>
              <a:pathLst>
                <a:path extrusionOk="0" h="6027" w="38233">
                  <a:moveTo>
                    <a:pt x="38073" y="0"/>
                  </a:moveTo>
                  <a:cubicBezTo>
                    <a:pt x="35174" y="1370"/>
                    <a:pt x="32070" y="2374"/>
                    <a:pt x="28943" y="3150"/>
                  </a:cubicBezTo>
                  <a:cubicBezTo>
                    <a:pt x="28167" y="3356"/>
                    <a:pt x="27391" y="3561"/>
                    <a:pt x="26592" y="3698"/>
                  </a:cubicBezTo>
                  <a:lnTo>
                    <a:pt x="25405" y="3949"/>
                  </a:lnTo>
                  <a:lnTo>
                    <a:pt x="24811" y="4063"/>
                  </a:lnTo>
                  <a:lnTo>
                    <a:pt x="24218" y="4155"/>
                  </a:lnTo>
                  <a:lnTo>
                    <a:pt x="21821" y="4520"/>
                  </a:lnTo>
                  <a:lnTo>
                    <a:pt x="19425" y="4794"/>
                  </a:lnTo>
                  <a:lnTo>
                    <a:pt x="18831" y="4862"/>
                  </a:lnTo>
                  <a:lnTo>
                    <a:pt x="18215" y="4908"/>
                  </a:lnTo>
                  <a:lnTo>
                    <a:pt x="17028" y="4999"/>
                  </a:lnTo>
                  <a:cubicBezTo>
                    <a:pt x="16206" y="5045"/>
                    <a:pt x="15407" y="5113"/>
                    <a:pt x="14609" y="5113"/>
                  </a:cubicBezTo>
                  <a:lnTo>
                    <a:pt x="12189" y="5136"/>
                  </a:lnTo>
                  <a:cubicBezTo>
                    <a:pt x="11390" y="5136"/>
                    <a:pt x="10591" y="5090"/>
                    <a:pt x="9792" y="5068"/>
                  </a:cubicBezTo>
                  <a:cubicBezTo>
                    <a:pt x="8172" y="5045"/>
                    <a:pt x="6574" y="4839"/>
                    <a:pt x="4976" y="4702"/>
                  </a:cubicBezTo>
                  <a:cubicBezTo>
                    <a:pt x="4177" y="4634"/>
                    <a:pt x="3378" y="4474"/>
                    <a:pt x="2580" y="4360"/>
                  </a:cubicBezTo>
                  <a:lnTo>
                    <a:pt x="206" y="3995"/>
                  </a:lnTo>
                  <a:lnTo>
                    <a:pt x="0" y="5136"/>
                  </a:lnTo>
                  <a:lnTo>
                    <a:pt x="2443" y="5456"/>
                  </a:lnTo>
                  <a:cubicBezTo>
                    <a:pt x="3242" y="5547"/>
                    <a:pt x="4040" y="5684"/>
                    <a:pt x="4862" y="5730"/>
                  </a:cubicBezTo>
                  <a:cubicBezTo>
                    <a:pt x="6398" y="5836"/>
                    <a:pt x="7915" y="5983"/>
                    <a:pt x="9430" y="5983"/>
                  </a:cubicBezTo>
                  <a:cubicBezTo>
                    <a:pt x="9536" y="5983"/>
                    <a:pt x="9641" y="5982"/>
                    <a:pt x="9747" y="5981"/>
                  </a:cubicBezTo>
                  <a:cubicBezTo>
                    <a:pt x="10568" y="6003"/>
                    <a:pt x="11390" y="6026"/>
                    <a:pt x="12189" y="6026"/>
                  </a:cubicBezTo>
                  <a:lnTo>
                    <a:pt x="14631" y="5935"/>
                  </a:lnTo>
                  <a:cubicBezTo>
                    <a:pt x="15453" y="5912"/>
                    <a:pt x="16275" y="5844"/>
                    <a:pt x="17074" y="5775"/>
                  </a:cubicBezTo>
                  <a:lnTo>
                    <a:pt x="18283" y="5661"/>
                  </a:lnTo>
                  <a:lnTo>
                    <a:pt x="18900" y="5615"/>
                  </a:lnTo>
                  <a:lnTo>
                    <a:pt x="19516" y="5524"/>
                  </a:lnTo>
                  <a:lnTo>
                    <a:pt x="21935" y="5205"/>
                  </a:lnTo>
                  <a:lnTo>
                    <a:pt x="24332" y="4771"/>
                  </a:lnTo>
                  <a:lnTo>
                    <a:pt x="24926" y="4657"/>
                  </a:lnTo>
                  <a:lnTo>
                    <a:pt x="25519" y="4520"/>
                  </a:lnTo>
                  <a:lnTo>
                    <a:pt x="26706" y="4246"/>
                  </a:lnTo>
                  <a:cubicBezTo>
                    <a:pt x="27505" y="4086"/>
                    <a:pt x="28304" y="3858"/>
                    <a:pt x="29080" y="3652"/>
                  </a:cubicBezTo>
                  <a:cubicBezTo>
                    <a:pt x="32207" y="2785"/>
                    <a:pt x="35311" y="1735"/>
                    <a:pt x="38233" y="274"/>
                  </a:cubicBezTo>
                  <a:lnTo>
                    <a:pt x="380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 name="Google Shape;1412;p33"/>
          <p:cNvGrpSpPr/>
          <p:nvPr/>
        </p:nvGrpSpPr>
        <p:grpSpPr>
          <a:xfrm flipH="1" rot="7103304">
            <a:off x="7702398" y="3672237"/>
            <a:ext cx="2406272" cy="2462864"/>
            <a:chOff x="-620956" y="73800"/>
            <a:chExt cx="1539568" cy="1575776"/>
          </a:xfrm>
        </p:grpSpPr>
        <p:sp>
          <p:nvSpPr>
            <p:cNvPr id="1413" name="Google Shape;1413;p33"/>
            <p:cNvSpPr/>
            <p:nvPr/>
          </p:nvSpPr>
          <p:spPr>
            <a:xfrm>
              <a:off x="-620956" y="73800"/>
              <a:ext cx="1539568" cy="1575776"/>
            </a:xfrm>
            <a:custGeom>
              <a:rect b="b" l="l" r="r" t="t"/>
              <a:pathLst>
                <a:path extrusionOk="0" h="35991" w="35164">
                  <a:moveTo>
                    <a:pt x="15740" y="0"/>
                  </a:moveTo>
                  <a:cubicBezTo>
                    <a:pt x="13760" y="3634"/>
                    <a:pt x="15314" y="5489"/>
                    <a:pt x="15314" y="5489"/>
                  </a:cubicBezTo>
                  <a:cubicBezTo>
                    <a:pt x="14287" y="5038"/>
                    <a:pt x="13585" y="4461"/>
                    <a:pt x="13585" y="4461"/>
                  </a:cubicBezTo>
                  <a:lnTo>
                    <a:pt x="13585" y="4461"/>
                  </a:lnTo>
                  <a:cubicBezTo>
                    <a:pt x="13109" y="7820"/>
                    <a:pt x="14888" y="9775"/>
                    <a:pt x="14888" y="9775"/>
                  </a:cubicBezTo>
                  <a:cubicBezTo>
                    <a:pt x="14362" y="9725"/>
                    <a:pt x="13460" y="9424"/>
                    <a:pt x="13460" y="9424"/>
                  </a:cubicBezTo>
                  <a:lnTo>
                    <a:pt x="13460" y="9424"/>
                  </a:lnTo>
                  <a:cubicBezTo>
                    <a:pt x="13134" y="12908"/>
                    <a:pt x="14888" y="15288"/>
                    <a:pt x="14888" y="15288"/>
                  </a:cubicBezTo>
                  <a:cubicBezTo>
                    <a:pt x="13881" y="14497"/>
                    <a:pt x="12748" y="14291"/>
                    <a:pt x="11840" y="14291"/>
                  </a:cubicBezTo>
                  <a:cubicBezTo>
                    <a:pt x="10849" y="14291"/>
                    <a:pt x="10126" y="14537"/>
                    <a:pt x="10126" y="14537"/>
                  </a:cubicBezTo>
                  <a:cubicBezTo>
                    <a:pt x="10602" y="14963"/>
                    <a:pt x="10653" y="15840"/>
                    <a:pt x="10653" y="15840"/>
                  </a:cubicBezTo>
                  <a:cubicBezTo>
                    <a:pt x="9628" y="15057"/>
                    <a:pt x="8513" y="14845"/>
                    <a:pt x="7607" y="14845"/>
                  </a:cubicBezTo>
                  <a:cubicBezTo>
                    <a:pt x="6541" y="14845"/>
                    <a:pt x="5765" y="15138"/>
                    <a:pt x="5765" y="15138"/>
                  </a:cubicBezTo>
                  <a:cubicBezTo>
                    <a:pt x="6367" y="15689"/>
                    <a:pt x="6467" y="16567"/>
                    <a:pt x="6467" y="16567"/>
                  </a:cubicBezTo>
                  <a:cubicBezTo>
                    <a:pt x="6070" y="16478"/>
                    <a:pt x="5677" y="16439"/>
                    <a:pt x="5292" y="16439"/>
                  </a:cubicBezTo>
                  <a:cubicBezTo>
                    <a:pt x="2418" y="16439"/>
                    <a:pt x="1" y="18622"/>
                    <a:pt x="1" y="18622"/>
                  </a:cubicBezTo>
                  <a:cubicBezTo>
                    <a:pt x="1619" y="20180"/>
                    <a:pt x="3326" y="20493"/>
                    <a:pt x="4438" y="20493"/>
                  </a:cubicBezTo>
                  <a:cubicBezTo>
                    <a:pt x="5186" y="20493"/>
                    <a:pt x="5665" y="20351"/>
                    <a:pt x="5665" y="20351"/>
                  </a:cubicBezTo>
                  <a:lnTo>
                    <a:pt x="5665" y="20351"/>
                  </a:lnTo>
                  <a:cubicBezTo>
                    <a:pt x="5540" y="20727"/>
                    <a:pt x="4587" y="21579"/>
                    <a:pt x="4587" y="21579"/>
                  </a:cubicBezTo>
                  <a:cubicBezTo>
                    <a:pt x="5194" y="21748"/>
                    <a:pt x="5772" y="21815"/>
                    <a:pt x="6306" y="21815"/>
                  </a:cubicBezTo>
                  <a:cubicBezTo>
                    <a:pt x="8310" y="21815"/>
                    <a:pt x="9700" y="20878"/>
                    <a:pt x="9700" y="20877"/>
                  </a:cubicBezTo>
                  <a:lnTo>
                    <a:pt x="9700" y="20877"/>
                  </a:lnTo>
                  <a:cubicBezTo>
                    <a:pt x="9700" y="21554"/>
                    <a:pt x="9324" y="22131"/>
                    <a:pt x="9324" y="22131"/>
                  </a:cubicBezTo>
                  <a:cubicBezTo>
                    <a:pt x="9486" y="22157"/>
                    <a:pt x="9654" y="22169"/>
                    <a:pt x="9826" y="22169"/>
                  </a:cubicBezTo>
                  <a:cubicBezTo>
                    <a:pt x="11404" y="22169"/>
                    <a:pt x="13321" y="21150"/>
                    <a:pt x="14004" y="20756"/>
                  </a:cubicBezTo>
                  <a:lnTo>
                    <a:pt x="14004" y="20756"/>
                  </a:lnTo>
                  <a:cubicBezTo>
                    <a:pt x="12433" y="21801"/>
                    <a:pt x="11304" y="24487"/>
                    <a:pt x="11304" y="24487"/>
                  </a:cubicBezTo>
                  <a:cubicBezTo>
                    <a:pt x="11535" y="24389"/>
                    <a:pt x="11817" y="24357"/>
                    <a:pt x="12084" y="24357"/>
                  </a:cubicBezTo>
                  <a:cubicBezTo>
                    <a:pt x="12570" y="24357"/>
                    <a:pt x="13008" y="24461"/>
                    <a:pt x="13008" y="24461"/>
                  </a:cubicBezTo>
                  <a:cubicBezTo>
                    <a:pt x="9449" y="27168"/>
                    <a:pt x="9550" y="30000"/>
                    <a:pt x="9550" y="30000"/>
                  </a:cubicBezTo>
                  <a:cubicBezTo>
                    <a:pt x="9884" y="29861"/>
                    <a:pt x="10288" y="29830"/>
                    <a:pt x="10581" y="29830"/>
                  </a:cubicBezTo>
                  <a:cubicBezTo>
                    <a:pt x="10815" y="29830"/>
                    <a:pt x="10978" y="29850"/>
                    <a:pt x="10978" y="29850"/>
                  </a:cubicBezTo>
                  <a:cubicBezTo>
                    <a:pt x="8873" y="32757"/>
                    <a:pt x="10427" y="35990"/>
                    <a:pt x="10427" y="35990"/>
                  </a:cubicBezTo>
                  <a:cubicBezTo>
                    <a:pt x="14111" y="35163"/>
                    <a:pt x="15515" y="31429"/>
                    <a:pt x="15515" y="31429"/>
                  </a:cubicBezTo>
                  <a:cubicBezTo>
                    <a:pt x="15815" y="31855"/>
                    <a:pt x="15891" y="32832"/>
                    <a:pt x="15891" y="32832"/>
                  </a:cubicBezTo>
                  <a:cubicBezTo>
                    <a:pt x="18221" y="30301"/>
                    <a:pt x="18146" y="27244"/>
                    <a:pt x="18146" y="27243"/>
                  </a:cubicBezTo>
                  <a:lnTo>
                    <a:pt x="18146" y="27243"/>
                  </a:lnTo>
                  <a:cubicBezTo>
                    <a:pt x="18547" y="27695"/>
                    <a:pt x="19049" y="28572"/>
                    <a:pt x="19049" y="28572"/>
                  </a:cubicBezTo>
                  <a:cubicBezTo>
                    <a:pt x="20750" y="25795"/>
                    <a:pt x="20211" y="23418"/>
                    <a:pt x="20077" y="22944"/>
                  </a:cubicBezTo>
                  <a:lnTo>
                    <a:pt x="20077" y="22944"/>
                  </a:lnTo>
                  <a:cubicBezTo>
                    <a:pt x="21465" y="27414"/>
                    <a:pt x="26191" y="29023"/>
                    <a:pt x="26191" y="29023"/>
                  </a:cubicBezTo>
                  <a:cubicBezTo>
                    <a:pt x="25841" y="28522"/>
                    <a:pt x="26116" y="27745"/>
                    <a:pt x="26116" y="27745"/>
                  </a:cubicBezTo>
                  <a:lnTo>
                    <a:pt x="26116" y="27745"/>
                  </a:lnTo>
                  <a:cubicBezTo>
                    <a:pt x="27294" y="29599"/>
                    <a:pt x="29249" y="30101"/>
                    <a:pt x="29249" y="30101"/>
                  </a:cubicBezTo>
                  <a:cubicBezTo>
                    <a:pt x="28823" y="29349"/>
                    <a:pt x="29099" y="28296"/>
                    <a:pt x="29099" y="28296"/>
                  </a:cubicBezTo>
                  <a:lnTo>
                    <a:pt x="29099" y="28296"/>
                  </a:lnTo>
                  <a:cubicBezTo>
                    <a:pt x="30044" y="29008"/>
                    <a:pt x="31098" y="29198"/>
                    <a:pt x="31955" y="29198"/>
                  </a:cubicBezTo>
                  <a:cubicBezTo>
                    <a:pt x="32937" y="29198"/>
                    <a:pt x="33660" y="28948"/>
                    <a:pt x="33660" y="28948"/>
                  </a:cubicBezTo>
                  <a:cubicBezTo>
                    <a:pt x="33861" y="26492"/>
                    <a:pt x="31379" y="24737"/>
                    <a:pt x="31379" y="24737"/>
                  </a:cubicBezTo>
                  <a:cubicBezTo>
                    <a:pt x="31897" y="24603"/>
                    <a:pt x="32560" y="24581"/>
                    <a:pt x="32944" y="24581"/>
                  </a:cubicBezTo>
                  <a:cubicBezTo>
                    <a:pt x="33137" y="24581"/>
                    <a:pt x="33259" y="24587"/>
                    <a:pt x="33259" y="24587"/>
                  </a:cubicBezTo>
                  <a:cubicBezTo>
                    <a:pt x="31630" y="22306"/>
                    <a:pt x="27545" y="21504"/>
                    <a:pt x="27545" y="21504"/>
                  </a:cubicBezTo>
                  <a:cubicBezTo>
                    <a:pt x="28071" y="21178"/>
                    <a:pt x="28898" y="20953"/>
                    <a:pt x="28898" y="20953"/>
                  </a:cubicBezTo>
                  <a:cubicBezTo>
                    <a:pt x="27087" y="19076"/>
                    <a:pt x="25425" y="18581"/>
                    <a:pt x="24485" y="18463"/>
                  </a:cubicBezTo>
                  <a:lnTo>
                    <a:pt x="24485" y="18463"/>
                  </a:lnTo>
                  <a:cubicBezTo>
                    <a:pt x="24563" y="18464"/>
                    <a:pt x="24641" y="18464"/>
                    <a:pt x="24717" y="18464"/>
                  </a:cubicBezTo>
                  <a:cubicBezTo>
                    <a:pt x="26986" y="18464"/>
                    <a:pt x="28272" y="18196"/>
                    <a:pt x="28272" y="18196"/>
                  </a:cubicBezTo>
                  <a:cubicBezTo>
                    <a:pt x="27670" y="17845"/>
                    <a:pt x="27319" y="17018"/>
                    <a:pt x="27319" y="17018"/>
                  </a:cubicBezTo>
                  <a:lnTo>
                    <a:pt x="27319" y="17018"/>
                  </a:lnTo>
                  <a:cubicBezTo>
                    <a:pt x="28054" y="17325"/>
                    <a:pt x="28722" y="17434"/>
                    <a:pt x="29302" y="17434"/>
                  </a:cubicBezTo>
                  <a:cubicBezTo>
                    <a:pt x="30758" y="17434"/>
                    <a:pt x="31655" y="16742"/>
                    <a:pt x="31655" y="16742"/>
                  </a:cubicBezTo>
                  <a:cubicBezTo>
                    <a:pt x="31154" y="16291"/>
                    <a:pt x="30903" y="15840"/>
                    <a:pt x="30903" y="15840"/>
                  </a:cubicBezTo>
                  <a:cubicBezTo>
                    <a:pt x="34688" y="15389"/>
                    <a:pt x="35164" y="11203"/>
                    <a:pt x="35164" y="11203"/>
                  </a:cubicBezTo>
                  <a:cubicBezTo>
                    <a:pt x="34352" y="10721"/>
                    <a:pt x="33447" y="10562"/>
                    <a:pt x="32603" y="10562"/>
                  </a:cubicBezTo>
                  <a:cubicBezTo>
                    <a:pt x="30945" y="10562"/>
                    <a:pt x="29525" y="11178"/>
                    <a:pt x="29525" y="11178"/>
                  </a:cubicBezTo>
                  <a:cubicBezTo>
                    <a:pt x="29800" y="10301"/>
                    <a:pt x="30277" y="9499"/>
                    <a:pt x="30277" y="9499"/>
                  </a:cubicBezTo>
                  <a:lnTo>
                    <a:pt x="30277" y="9499"/>
                  </a:lnTo>
                  <a:cubicBezTo>
                    <a:pt x="27169" y="9699"/>
                    <a:pt x="24437" y="11730"/>
                    <a:pt x="24437" y="11730"/>
                  </a:cubicBezTo>
                  <a:cubicBezTo>
                    <a:pt x="24587" y="10777"/>
                    <a:pt x="25013" y="10025"/>
                    <a:pt x="25013" y="10025"/>
                  </a:cubicBezTo>
                  <a:lnTo>
                    <a:pt x="25013" y="10025"/>
                  </a:lnTo>
                  <a:cubicBezTo>
                    <a:pt x="21831" y="10902"/>
                    <a:pt x="19700" y="13609"/>
                    <a:pt x="19700" y="13609"/>
                  </a:cubicBezTo>
                  <a:cubicBezTo>
                    <a:pt x="22231" y="10025"/>
                    <a:pt x="21780" y="7093"/>
                    <a:pt x="21780" y="7093"/>
                  </a:cubicBezTo>
                  <a:lnTo>
                    <a:pt x="21780" y="7093"/>
                  </a:lnTo>
                  <a:cubicBezTo>
                    <a:pt x="21279" y="7669"/>
                    <a:pt x="20252" y="8346"/>
                    <a:pt x="20252" y="8346"/>
                  </a:cubicBezTo>
                  <a:cubicBezTo>
                    <a:pt x="21655" y="5690"/>
                    <a:pt x="20477" y="2883"/>
                    <a:pt x="20477" y="2882"/>
                  </a:cubicBezTo>
                  <a:lnTo>
                    <a:pt x="20477" y="2882"/>
                  </a:lnTo>
                  <a:cubicBezTo>
                    <a:pt x="20126" y="3785"/>
                    <a:pt x="19099" y="4562"/>
                    <a:pt x="19099" y="4562"/>
                  </a:cubicBezTo>
                  <a:cubicBezTo>
                    <a:pt x="18923" y="1780"/>
                    <a:pt x="15740" y="0"/>
                    <a:pt x="157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3"/>
            <p:cNvSpPr/>
            <p:nvPr/>
          </p:nvSpPr>
          <p:spPr>
            <a:xfrm>
              <a:off x="-357606" y="250461"/>
              <a:ext cx="1117110" cy="1223546"/>
            </a:xfrm>
            <a:custGeom>
              <a:rect b="b" l="l" r="r" t="t"/>
              <a:pathLst>
                <a:path extrusionOk="0" h="27946" w="25515">
                  <a:moveTo>
                    <a:pt x="10878" y="0"/>
                  </a:moveTo>
                  <a:lnTo>
                    <a:pt x="10628" y="126"/>
                  </a:lnTo>
                  <a:cubicBezTo>
                    <a:pt x="11129" y="1203"/>
                    <a:pt x="11430" y="2381"/>
                    <a:pt x="11655" y="3559"/>
                  </a:cubicBezTo>
                  <a:cubicBezTo>
                    <a:pt x="11304" y="3284"/>
                    <a:pt x="10703" y="2732"/>
                    <a:pt x="10252" y="1955"/>
                  </a:cubicBezTo>
                  <a:lnTo>
                    <a:pt x="10026" y="2081"/>
                  </a:lnTo>
                  <a:cubicBezTo>
                    <a:pt x="10602" y="3158"/>
                    <a:pt x="11480" y="3810"/>
                    <a:pt x="11705" y="3960"/>
                  </a:cubicBezTo>
                  <a:cubicBezTo>
                    <a:pt x="11906" y="5138"/>
                    <a:pt x="11981" y="6316"/>
                    <a:pt x="11981" y="7419"/>
                  </a:cubicBezTo>
                  <a:cubicBezTo>
                    <a:pt x="11480" y="7018"/>
                    <a:pt x="10176" y="5890"/>
                    <a:pt x="9049" y="3935"/>
                  </a:cubicBezTo>
                  <a:lnTo>
                    <a:pt x="8823" y="4060"/>
                  </a:lnTo>
                  <a:cubicBezTo>
                    <a:pt x="10126" y="6366"/>
                    <a:pt x="11655" y="7544"/>
                    <a:pt x="11981" y="7770"/>
                  </a:cubicBezTo>
                  <a:cubicBezTo>
                    <a:pt x="11981" y="9073"/>
                    <a:pt x="11881" y="10276"/>
                    <a:pt x="11755" y="11253"/>
                  </a:cubicBezTo>
                  <a:cubicBezTo>
                    <a:pt x="11329" y="10852"/>
                    <a:pt x="10227" y="9825"/>
                    <a:pt x="9224" y="8346"/>
                  </a:cubicBezTo>
                  <a:lnTo>
                    <a:pt x="8998" y="8522"/>
                  </a:lnTo>
                  <a:cubicBezTo>
                    <a:pt x="10151" y="10201"/>
                    <a:pt x="11430" y="11329"/>
                    <a:pt x="11730" y="11579"/>
                  </a:cubicBezTo>
                  <a:cubicBezTo>
                    <a:pt x="11605" y="12482"/>
                    <a:pt x="11505" y="13133"/>
                    <a:pt x="11430" y="13484"/>
                  </a:cubicBezTo>
                  <a:cubicBezTo>
                    <a:pt x="10302" y="12532"/>
                    <a:pt x="9625" y="11930"/>
                    <a:pt x="9600" y="11905"/>
                  </a:cubicBezTo>
                  <a:cubicBezTo>
                    <a:pt x="9550" y="11855"/>
                    <a:pt x="5039" y="7619"/>
                    <a:pt x="2532" y="4136"/>
                  </a:cubicBezTo>
                  <a:lnTo>
                    <a:pt x="2307" y="4311"/>
                  </a:lnTo>
                  <a:cubicBezTo>
                    <a:pt x="4838" y="7820"/>
                    <a:pt x="9374" y="12055"/>
                    <a:pt x="9399" y="12106"/>
                  </a:cubicBezTo>
                  <a:cubicBezTo>
                    <a:pt x="9424" y="12131"/>
                    <a:pt x="10126" y="12732"/>
                    <a:pt x="11254" y="13685"/>
                  </a:cubicBezTo>
                  <a:cubicBezTo>
                    <a:pt x="10978" y="13760"/>
                    <a:pt x="10502" y="13910"/>
                    <a:pt x="9851" y="14061"/>
                  </a:cubicBezTo>
                  <a:cubicBezTo>
                    <a:pt x="9575" y="13735"/>
                    <a:pt x="8397" y="12381"/>
                    <a:pt x="6743" y="11705"/>
                  </a:cubicBezTo>
                  <a:lnTo>
                    <a:pt x="6643" y="11955"/>
                  </a:lnTo>
                  <a:cubicBezTo>
                    <a:pt x="8071" y="12557"/>
                    <a:pt x="9149" y="13685"/>
                    <a:pt x="9525" y="14111"/>
                  </a:cubicBezTo>
                  <a:cubicBezTo>
                    <a:pt x="8347" y="14386"/>
                    <a:pt x="6668" y="14662"/>
                    <a:pt x="4638" y="14737"/>
                  </a:cubicBezTo>
                  <a:cubicBezTo>
                    <a:pt x="4412" y="14361"/>
                    <a:pt x="3460" y="12707"/>
                    <a:pt x="2056" y="12055"/>
                  </a:cubicBezTo>
                  <a:lnTo>
                    <a:pt x="1931" y="12306"/>
                  </a:lnTo>
                  <a:cubicBezTo>
                    <a:pt x="3109" y="12858"/>
                    <a:pt x="4011" y="14236"/>
                    <a:pt x="4312" y="14762"/>
                  </a:cubicBezTo>
                  <a:cubicBezTo>
                    <a:pt x="3986" y="14775"/>
                    <a:pt x="3652" y="14781"/>
                    <a:pt x="3311" y="14781"/>
                  </a:cubicBezTo>
                  <a:cubicBezTo>
                    <a:pt x="2286" y="14781"/>
                    <a:pt x="1191" y="14725"/>
                    <a:pt x="26" y="14612"/>
                  </a:cubicBezTo>
                  <a:lnTo>
                    <a:pt x="1" y="14888"/>
                  </a:lnTo>
                  <a:cubicBezTo>
                    <a:pt x="1142" y="15004"/>
                    <a:pt x="2225" y="15054"/>
                    <a:pt x="3237" y="15054"/>
                  </a:cubicBezTo>
                  <a:cubicBezTo>
                    <a:pt x="5049" y="15054"/>
                    <a:pt x="6634" y="14896"/>
                    <a:pt x="7921" y="14687"/>
                  </a:cubicBezTo>
                  <a:lnTo>
                    <a:pt x="7921" y="14687"/>
                  </a:lnTo>
                  <a:cubicBezTo>
                    <a:pt x="7570" y="15213"/>
                    <a:pt x="6668" y="16441"/>
                    <a:pt x="5665" y="16968"/>
                  </a:cubicBezTo>
                  <a:lnTo>
                    <a:pt x="5790" y="17193"/>
                  </a:lnTo>
                  <a:cubicBezTo>
                    <a:pt x="7044" y="16542"/>
                    <a:pt x="8121" y="14938"/>
                    <a:pt x="8297" y="14637"/>
                  </a:cubicBezTo>
                  <a:cubicBezTo>
                    <a:pt x="9901" y="14361"/>
                    <a:pt x="10978" y="14061"/>
                    <a:pt x="11379" y="13910"/>
                  </a:cubicBezTo>
                  <a:lnTo>
                    <a:pt x="11379" y="13910"/>
                  </a:lnTo>
                  <a:cubicBezTo>
                    <a:pt x="11404" y="14336"/>
                    <a:pt x="11379" y="15389"/>
                    <a:pt x="11154" y="16868"/>
                  </a:cubicBezTo>
                  <a:cubicBezTo>
                    <a:pt x="10803" y="17018"/>
                    <a:pt x="9475" y="17544"/>
                    <a:pt x="7745" y="18822"/>
                  </a:cubicBezTo>
                  <a:lnTo>
                    <a:pt x="7896" y="19048"/>
                  </a:lnTo>
                  <a:cubicBezTo>
                    <a:pt x="9399" y="17920"/>
                    <a:pt x="10602" y="17394"/>
                    <a:pt x="11104" y="17193"/>
                  </a:cubicBezTo>
                  <a:lnTo>
                    <a:pt x="11104" y="17193"/>
                  </a:lnTo>
                  <a:cubicBezTo>
                    <a:pt x="10878" y="18396"/>
                    <a:pt x="10552" y="19850"/>
                    <a:pt x="9976" y="21479"/>
                  </a:cubicBezTo>
                  <a:cubicBezTo>
                    <a:pt x="9575" y="21529"/>
                    <a:pt x="8046" y="21830"/>
                    <a:pt x="5916" y="23509"/>
                  </a:cubicBezTo>
                  <a:lnTo>
                    <a:pt x="6091" y="23735"/>
                  </a:lnTo>
                  <a:cubicBezTo>
                    <a:pt x="7946" y="22256"/>
                    <a:pt x="9324" y="21880"/>
                    <a:pt x="9851" y="21780"/>
                  </a:cubicBezTo>
                  <a:lnTo>
                    <a:pt x="9851" y="21780"/>
                  </a:lnTo>
                  <a:cubicBezTo>
                    <a:pt x="9174" y="23635"/>
                    <a:pt x="8171" y="25690"/>
                    <a:pt x="6718" y="27795"/>
                  </a:cubicBezTo>
                  <a:lnTo>
                    <a:pt x="6943" y="27945"/>
                  </a:lnTo>
                  <a:cubicBezTo>
                    <a:pt x="7896" y="26567"/>
                    <a:pt x="8673" y="25188"/>
                    <a:pt x="9274" y="23885"/>
                  </a:cubicBezTo>
                  <a:cubicBezTo>
                    <a:pt x="9550" y="24161"/>
                    <a:pt x="10252" y="24913"/>
                    <a:pt x="10377" y="26141"/>
                  </a:cubicBezTo>
                  <a:lnTo>
                    <a:pt x="10653" y="26116"/>
                  </a:lnTo>
                  <a:cubicBezTo>
                    <a:pt x="10502" y="24662"/>
                    <a:pt x="9675" y="23860"/>
                    <a:pt x="9399" y="23609"/>
                  </a:cubicBezTo>
                  <a:cubicBezTo>
                    <a:pt x="10928" y="20276"/>
                    <a:pt x="11430" y="17344"/>
                    <a:pt x="11605" y="15539"/>
                  </a:cubicBezTo>
                  <a:cubicBezTo>
                    <a:pt x="12031" y="16441"/>
                    <a:pt x="12958" y="18622"/>
                    <a:pt x="12607" y="20351"/>
                  </a:cubicBezTo>
                  <a:lnTo>
                    <a:pt x="12883" y="20426"/>
                  </a:lnTo>
                  <a:cubicBezTo>
                    <a:pt x="13334" y="18171"/>
                    <a:pt x="11805" y="15339"/>
                    <a:pt x="11630" y="15013"/>
                  </a:cubicBezTo>
                  <a:cubicBezTo>
                    <a:pt x="11655" y="14587"/>
                    <a:pt x="11680" y="14236"/>
                    <a:pt x="11680" y="14035"/>
                  </a:cubicBezTo>
                  <a:cubicBezTo>
                    <a:pt x="12883" y="15038"/>
                    <a:pt x="14487" y="16341"/>
                    <a:pt x="16292" y="17670"/>
                  </a:cubicBezTo>
                  <a:cubicBezTo>
                    <a:pt x="16342" y="18096"/>
                    <a:pt x="16843" y="20903"/>
                    <a:pt x="17946" y="22356"/>
                  </a:cubicBezTo>
                  <a:lnTo>
                    <a:pt x="18171" y="22181"/>
                  </a:lnTo>
                  <a:cubicBezTo>
                    <a:pt x="17269" y="21003"/>
                    <a:pt x="16768" y="18772"/>
                    <a:pt x="16618" y="17920"/>
                  </a:cubicBezTo>
                  <a:lnTo>
                    <a:pt x="16618" y="17920"/>
                  </a:lnTo>
                  <a:cubicBezTo>
                    <a:pt x="17821" y="18822"/>
                    <a:pt x="19099" y="19750"/>
                    <a:pt x="20402" y="20602"/>
                  </a:cubicBezTo>
                  <a:cubicBezTo>
                    <a:pt x="20352" y="20953"/>
                    <a:pt x="20277" y="22406"/>
                    <a:pt x="20753" y="23233"/>
                  </a:cubicBezTo>
                  <a:lnTo>
                    <a:pt x="21004" y="23108"/>
                  </a:lnTo>
                  <a:cubicBezTo>
                    <a:pt x="20628" y="22431"/>
                    <a:pt x="20628" y="21279"/>
                    <a:pt x="20653" y="20777"/>
                  </a:cubicBezTo>
                  <a:lnTo>
                    <a:pt x="20653" y="20777"/>
                  </a:lnTo>
                  <a:cubicBezTo>
                    <a:pt x="21931" y="21629"/>
                    <a:pt x="23209" y="22406"/>
                    <a:pt x="24437" y="23033"/>
                  </a:cubicBezTo>
                  <a:lnTo>
                    <a:pt x="24562" y="22782"/>
                  </a:lnTo>
                  <a:cubicBezTo>
                    <a:pt x="22758" y="21830"/>
                    <a:pt x="20828" y="20602"/>
                    <a:pt x="18948" y="19274"/>
                  </a:cubicBezTo>
                  <a:cubicBezTo>
                    <a:pt x="19415" y="19201"/>
                    <a:pt x="20321" y="19086"/>
                    <a:pt x="21245" y="19086"/>
                  </a:cubicBezTo>
                  <a:cubicBezTo>
                    <a:pt x="21910" y="19086"/>
                    <a:pt x="22584" y="19145"/>
                    <a:pt x="23109" y="19324"/>
                  </a:cubicBezTo>
                  <a:lnTo>
                    <a:pt x="23184" y="19048"/>
                  </a:lnTo>
                  <a:cubicBezTo>
                    <a:pt x="22644" y="18868"/>
                    <a:pt x="21961" y="18808"/>
                    <a:pt x="21288" y="18808"/>
                  </a:cubicBezTo>
                  <a:cubicBezTo>
                    <a:pt x="20086" y="18808"/>
                    <a:pt x="18912" y="19000"/>
                    <a:pt x="18623" y="19048"/>
                  </a:cubicBezTo>
                  <a:cubicBezTo>
                    <a:pt x="17144" y="17995"/>
                    <a:pt x="15740" y="16918"/>
                    <a:pt x="14487" y="15940"/>
                  </a:cubicBezTo>
                  <a:lnTo>
                    <a:pt x="14487" y="15940"/>
                  </a:lnTo>
                  <a:cubicBezTo>
                    <a:pt x="15465" y="16066"/>
                    <a:pt x="17695" y="16341"/>
                    <a:pt x="19199" y="16467"/>
                  </a:cubicBezTo>
                  <a:lnTo>
                    <a:pt x="19224" y="16191"/>
                  </a:lnTo>
                  <a:cubicBezTo>
                    <a:pt x="17394" y="16040"/>
                    <a:pt x="14437" y="15665"/>
                    <a:pt x="14061" y="15614"/>
                  </a:cubicBezTo>
                  <a:cubicBezTo>
                    <a:pt x="13209" y="14938"/>
                    <a:pt x="12457" y="14336"/>
                    <a:pt x="11831" y="13810"/>
                  </a:cubicBezTo>
                  <a:cubicBezTo>
                    <a:pt x="12407" y="13660"/>
                    <a:pt x="13810" y="13309"/>
                    <a:pt x="15615" y="12807"/>
                  </a:cubicBezTo>
                  <a:cubicBezTo>
                    <a:pt x="15916" y="12958"/>
                    <a:pt x="17770" y="13860"/>
                    <a:pt x="19224" y="14010"/>
                  </a:cubicBezTo>
                  <a:lnTo>
                    <a:pt x="19249" y="13735"/>
                  </a:lnTo>
                  <a:cubicBezTo>
                    <a:pt x="18096" y="13609"/>
                    <a:pt x="16643" y="12983"/>
                    <a:pt x="16016" y="12682"/>
                  </a:cubicBezTo>
                  <a:cubicBezTo>
                    <a:pt x="17369" y="12306"/>
                    <a:pt x="18923" y="11855"/>
                    <a:pt x="20452" y="11354"/>
                  </a:cubicBezTo>
                  <a:cubicBezTo>
                    <a:pt x="20728" y="11529"/>
                    <a:pt x="22156" y="12381"/>
                    <a:pt x="23710" y="12482"/>
                  </a:cubicBezTo>
                  <a:lnTo>
                    <a:pt x="23735" y="12206"/>
                  </a:lnTo>
                  <a:cubicBezTo>
                    <a:pt x="22482" y="12131"/>
                    <a:pt x="21304" y="11529"/>
                    <a:pt x="20803" y="11228"/>
                  </a:cubicBezTo>
                  <a:cubicBezTo>
                    <a:pt x="22507" y="10652"/>
                    <a:pt x="24186" y="10025"/>
                    <a:pt x="25515" y="9399"/>
                  </a:cubicBezTo>
                  <a:lnTo>
                    <a:pt x="25415" y="9148"/>
                  </a:lnTo>
                  <a:cubicBezTo>
                    <a:pt x="24638" y="9499"/>
                    <a:pt x="23785" y="9850"/>
                    <a:pt x="22858" y="10201"/>
                  </a:cubicBezTo>
                  <a:cubicBezTo>
                    <a:pt x="23034" y="9850"/>
                    <a:pt x="23384" y="9274"/>
                    <a:pt x="23911" y="8797"/>
                  </a:cubicBezTo>
                  <a:lnTo>
                    <a:pt x="23735" y="8572"/>
                  </a:lnTo>
                  <a:cubicBezTo>
                    <a:pt x="23610" y="8697"/>
                    <a:pt x="23485" y="8822"/>
                    <a:pt x="23384" y="8948"/>
                  </a:cubicBezTo>
                  <a:cubicBezTo>
                    <a:pt x="22858" y="9524"/>
                    <a:pt x="22582" y="10151"/>
                    <a:pt x="22482" y="10351"/>
                  </a:cubicBezTo>
                  <a:cubicBezTo>
                    <a:pt x="21179" y="10827"/>
                    <a:pt x="19775" y="11279"/>
                    <a:pt x="18422" y="11705"/>
                  </a:cubicBezTo>
                  <a:cubicBezTo>
                    <a:pt x="18798" y="11103"/>
                    <a:pt x="19675" y="9750"/>
                    <a:pt x="20778" y="8647"/>
                  </a:cubicBezTo>
                  <a:lnTo>
                    <a:pt x="20577" y="8472"/>
                  </a:lnTo>
                  <a:cubicBezTo>
                    <a:pt x="20402" y="8647"/>
                    <a:pt x="20227" y="8822"/>
                    <a:pt x="20076" y="8998"/>
                  </a:cubicBezTo>
                  <a:cubicBezTo>
                    <a:pt x="18998" y="10226"/>
                    <a:pt x="18171" y="11554"/>
                    <a:pt x="18021" y="11830"/>
                  </a:cubicBezTo>
                  <a:cubicBezTo>
                    <a:pt x="16392" y="12306"/>
                    <a:pt x="14888" y="12732"/>
                    <a:pt x="13710" y="13033"/>
                  </a:cubicBezTo>
                  <a:cubicBezTo>
                    <a:pt x="14061" y="12381"/>
                    <a:pt x="15039" y="10702"/>
                    <a:pt x="16592" y="9223"/>
                  </a:cubicBezTo>
                  <a:lnTo>
                    <a:pt x="16417" y="9023"/>
                  </a:lnTo>
                  <a:cubicBezTo>
                    <a:pt x="16116" y="9299"/>
                    <a:pt x="15841" y="9599"/>
                    <a:pt x="15565" y="9900"/>
                  </a:cubicBezTo>
                  <a:cubicBezTo>
                    <a:pt x="14262" y="11379"/>
                    <a:pt x="13510" y="12832"/>
                    <a:pt x="13359" y="13133"/>
                  </a:cubicBezTo>
                  <a:cubicBezTo>
                    <a:pt x="12582" y="13334"/>
                    <a:pt x="12006" y="13484"/>
                    <a:pt x="11705" y="13534"/>
                  </a:cubicBezTo>
                  <a:cubicBezTo>
                    <a:pt x="11805" y="12983"/>
                    <a:pt x="12081" y="11454"/>
                    <a:pt x="12206" y="9449"/>
                  </a:cubicBezTo>
                  <a:cubicBezTo>
                    <a:pt x="12457" y="9248"/>
                    <a:pt x="13810" y="8146"/>
                    <a:pt x="14638" y="6993"/>
                  </a:cubicBezTo>
                  <a:lnTo>
                    <a:pt x="14412" y="6817"/>
                  </a:lnTo>
                  <a:cubicBezTo>
                    <a:pt x="13735" y="7745"/>
                    <a:pt x="12683" y="8697"/>
                    <a:pt x="12232" y="9073"/>
                  </a:cubicBezTo>
                  <a:cubicBezTo>
                    <a:pt x="12257" y="8045"/>
                    <a:pt x="12282" y="6893"/>
                    <a:pt x="12181" y="5740"/>
                  </a:cubicBezTo>
                  <a:cubicBezTo>
                    <a:pt x="12457" y="5564"/>
                    <a:pt x="13460" y="4862"/>
                    <a:pt x="14036" y="3609"/>
                  </a:cubicBezTo>
                  <a:lnTo>
                    <a:pt x="13785" y="3509"/>
                  </a:lnTo>
                  <a:cubicBezTo>
                    <a:pt x="13309" y="4512"/>
                    <a:pt x="12507" y="5163"/>
                    <a:pt x="12156" y="5414"/>
                  </a:cubicBezTo>
                  <a:cubicBezTo>
                    <a:pt x="12006" y="3584"/>
                    <a:pt x="11630" y="1679"/>
                    <a:pt x="108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 name="Google Shape;1415;p33"/>
          <p:cNvGrpSpPr/>
          <p:nvPr/>
        </p:nvGrpSpPr>
        <p:grpSpPr>
          <a:xfrm flipH="1" rot="-9576374">
            <a:off x="8224187" y="1941661"/>
            <a:ext cx="1306312" cy="1138522"/>
            <a:chOff x="7119300" y="-140550"/>
            <a:chExt cx="1306200" cy="1138425"/>
          </a:xfrm>
        </p:grpSpPr>
        <p:sp>
          <p:nvSpPr>
            <p:cNvPr id="1416" name="Google Shape;1416;p33"/>
            <p:cNvSpPr/>
            <p:nvPr/>
          </p:nvSpPr>
          <p:spPr>
            <a:xfrm flipH="1">
              <a:off x="7119300" y="217875"/>
              <a:ext cx="618600" cy="765175"/>
            </a:xfrm>
            <a:custGeom>
              <a:rect b="b" l="l" r="r" t="t"/>
              <a:pathLst>
                <a:path extrusionOk="0" h="30607" w="24744">
                  <a:moveTo>
                    <a:pt x="5245" y="0"/>
                  </a:moveTo>
                  <a:cubicBezTo>
                    <a:pt x="4166" y="0"/>
                    <a:pt x="3493" y="180"/>
                    <a:pt x="3493" y="180"/>
                  </a:cubicBezTo>
                  <a:cubicBezTo>
                    <a:pt x="3493" y="180"/>
                    <a:pt x="1" y="4996"/>
                    <a:pt x="3744" y="11616"/>
                  </a:cubicBezTo>
                  <a:lnTo>
                    <a:pt x="5091" y="9493"/>
                  </a:lnTo>
                  <a:lnTo>
                    <a:pt x="5091" y="9493"/>
                  </a:lnTo>
                  <a:cubicBezTo>
                    <a:pt x="5091" y="9493"/>
                    <a:pt x="4703" y="14172"/>
                    <a:pt x="9359" y="19764"/>
                  </a:cubicBezTo>
                  <a:lnTo>
                    <a:pt x="9953" y="17733"/>
                  </a:lnTo>
                  <a:cubicBezTo>
                    <a:pt x="9953" y="17733"/>
                    <a:pt x="13833" y="26292"/>
                    <a:pt x="18695" y="26931"/>
                  </a:cubicBezTo>
                  <a:lnTo>
                    <a:pt x="18763" y="25288"/>
                  </a:lnTo>
                  <a:cubicBezTo>
                    <a:pt x="18763" y="25288"/>
                    <a:pt x="21480" y="29830"/>
                    <a:pt x="24424" y="30606"/>
                  </a:cubicBezTo>
                  <a:cubicBezTo>
                    <a:pt x="24744" y="27593"/>
                    <a:pt x="21480" y="23416"/>
                    <a:pt x="21480" y="23416"/>
                  </a:cubicBezTo>
                  <a:lnTo>
                    <a:pt x="21480" y="23416"/>
                  </a:lnTo>
                  <a:lnTo>
                    <a:pt x="23032" y="23964"/>
                  </a:lnTo>
                  <a:cubicBezTo>
                    <a:pt x="24150" y="19171"/>
                    <a:pt x="17576" y="12506"/>
                    <a:pt x="17576" y="12506"/>
                  </a:cubicBezTo>
                  <a:lnTo>
                    <a:pt x="17576" y="12506"/>
                  </a:lnTo>
                  <a:lnTo>
                    <a:pt x="19676" y="12666"/>
                  </a:lnTo>
                  <a:cubicBezTo>
                    <a:pt x="16093" y="6320"/>
                    <a:pt x="11596" y="5019"/>
                    <a:pt x="11596" y="5019"/>
                  </a:cubicBezTo>
                  <a:lnTo>
                    <a:pt x="14061" y="4517"/>
                  </a:lnTo>
                  <a:cubicBezTo>
                    <a:pt x="10881" y="661"/>
                    <a:pt x="7315" y="0"/>
                    <a:pt x="5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3"/>
            <p:cNvSpPr/>
            <p:nvPr/>
          </p:nvSpPr>
          <p:spPr>
            <a:xfrm flipH="1">
              <a:off x="7953575" y="116225"/>
              <a:ext cx="471925" cy="881650"/>
            </a:xfrm>
            <a:custGeom>
              <a:rect b="b" l="l" r="r" t="t"/>
              <a:pathLst>
                <a:path extrusionOk="0" h="35266" w="18877">
                  <a:moveTo>
                    <a:pt x="14106" y="1"/>
                  </a:moveTo>
                  <a:cubicBezTo>
                    <a:pt x="14106" y="1"/>
                    <a:pt x="8172" y="229"/>
                    <a:pt x="5296" y="7282"/>
                  </a:cubicBezTo>
                  <a:lnTo>
                    <a:pt x="7784" y="7008"/>
                  </a:lnTo>
                  <a:lnTo>
                    <a:pt x="7784" y="7008"/>
                  </a:lnTo>
                  <a:cubicBezTo>
                    <a:pt x="7784" y="7008"/>
                    <a:pt x="3881" y="9587"/>
                    <a:pt x="2351" y="16709"/>
                  </a:cubicBezTo>
                  <a:lnTo>
                    <a:pt x="4314" y="15955"/>
                  </a:lnTo>
                  <a:lnTo>
                    <a:pt x="4314" y="15955"/>
                  </a:lnTo>
                  <a:cubicBezTo>
                    <a:pt x="4314" y="15956"/>
                    <a:pt x="0" y="24264"/>
                    <a:pt x="2488" y="28487"/>
                  </a:cubicBezTo>
                  <a:lnTo>
                    <a:pt x="3835" y="27528"/>
                  </a:lnTo>
                  <a:lnTo>
                    <a:pt x="3835" y="27528"/>
                  </a:lnTo>
                  <a:cubicBezTo>
                    <a:pt x="3835" y="27528"/>
                    <a:pt x="1941" y="32458"/>
                    <a:pt x="3150" y="35266"/>
                  </a:cubicBezTo>
                  <a:cubicBezTo>
                    <a:pt x="5730" y="33645"/>
                    <a:pt x="6985" y="28509"/>
                    <a:pt x="6985" y="28509"/>
                  </a:cubicBezTo>
                  <a:lnTo>
                    <a:pt x="7533" y="30061"/>
                  </a:lnTo>
                  <a:cubicBezTo>
                    <a:pt x="11961" y="27984"/>
                    <a:pt x="13148" y="18694"/>
                    <a:pt x="13148" y="18694"/>
                  </a:cubicBezTo>
                  <a:lnTo>
                    <a:pt x="14312" y="20429"/>
                  </a:lnTo>
                  <a:cubicBezTo>
                    <a:pt x="17097" y="13696"/>
                    <a:pt x="15339" y="9359"/>
                    <a:pt x="15339" y="9359"/>
                  </a:cubicBezTo>
                  <a:lnTo>
                    <a:pt x="15339" y="9359"/>
                  </a:lnTo>
                  <a:lnTo>
                    <a:pt x="17256" y="10980"/>
                  </a:lnTo>
                  <a:cubicBezTo>
                    <a:pt x="18877" y="3561"/>
                    <a:pt x="14106" y="1"/>
                    <a:pt x="141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3"/>
            <p:cNvSpPr/>
            <p:nvPr/>
          </p:nvSpPr>
          <p:spPr>
            <a:xfrm flipH="1">
              <a:off x="7461675" y="-140550"/>
              <a:ext cx="937000" cy="616875"/>
            </a:xfrm>
            <a:custGeom>
              <a:rect b="b" l="l" r="r" t="t"/>
              <a:pathLst>
                <a:path extrusionOk="0" h="24675" w="37480">
                  <a:moveTo>
                    <a:pt x="457" y="0"/>
                  </a:moveTo>
                  <a:lnTo>
                    <a:pt x="0" y="1027"/>
                  </a:lnTo>
                  <a:cubicBezTo>
                    <a:pt x="3492" y="2602"/>
                    <a:pt x="6574" y="4976"/>
                    <a:pt x="9473" y="7555"/>
                  </a:cubicBezTo>
                  <a:cubicBezTo>
                    <a:pt x="10911" y="8834"/>
                    <a:pt x="12326" y="10180"/>
                    <a:pt x="13764" y="11504"/>
                  </a:cubicBezTo>
                  <a:lnTo>
                    <a:pt x="14837" y="12508"/>
                  </a:lnTo>
                  <a:lnTo>
                    <a:pt x="15384" y="13011"/>
                  </a:lnTo>
                  <a:lnTo>
                    <a:pt x="15955" y="13490"/>
                  </a:lnTo>
                  <a:cubicBezTo>
                    <a:pt x="16731" y="14129"/>
                    <a:pt x="17599" y="14700"/>
                    <a:pt x="18557" y="15042"/>
                  </a:cubicBezTo>
                  <a:cubicBezTo>
                    <a:pt x="19275" y="15287"/>
                    <a:pt x="20015" y="15380"/>
                    <a:pt x="20746" y="15380"/>
                  </a:cubicBezTo>
                  <a:cubicBezTo>
                    <a:pt x="21038" y="15380"/>
                    <a:pt x="21329" y="15365"/>
                    <a:pt x="21616" y="15339"/>
                  </a:cubicBezTo>
                  <a:cubicBezTo>
                    <a:pt x="22597" y="15248"/>
                    <a:pt x="23556" y="15065"/>
                    <a:pt x="24515" y="14928"/>
                  </a:cubicBezTo>
                  <a:cubicBezTo>
                    <a:pt x="24994" y="14837"/>
                    <a:pt x="25473" y="14791"/>
                    <a:pt x="25953" y="14723"/>
                  </a:cubicBezTo>
                  <a:cubicBezTo>
                    <a:pt x="26249" y="14694"/>
                    <a:pt x="26536" y="14675"/>
                    <a:pt x="26821" y="14675"/>
                  </a:cubicBezTo>
                  <a:cubicBezTo>
                    <a:pt x="26996" y="14675"/>
                    <a:pt x="27171" y="14682"/>
                    <a:pt x="27345" y="14700"/>
                  </a:cubicBezTo>
                  <a:cubicBezTo>
                    <a:pt x="28281" y="14791"/>
                    <a:pt x="29171" y="15156"/>
                    <a:pt x="29924" y="15681"/>
                  </a:cubicBezTo>
                  <a:cubicBezTo>
                    <a:pt x="30700" y="16229"/>
                    <a:pt x="31362" y="16937"/>
                    <a:pt x="31956" y="17690"/>
                  </a:cubicBezTo>
                  <a:cubicBezTo>
                    <a:pt x="32526" y="18443"/>
                    <a:pt x="33074" y="19265"/>
                    <a:pt x="33599" y="20086"/>
                  </a:cubicBezTo>
                  <a:cubicBezTo>
                    <a:pt x="34672" y="21707"/>
                    <a:pt x="35745" y="23373"/>
                    <a:pt x="37274" y="24674"/>
                  </a:cubicBezTo>
                  <a:lnTo>
                    <a:pt x="37479" y="24446"/>
                  </a:lnTo>
                  <a:cubicBezTo>
                    <a:pt x="36041" y="23168"/>
                    <a:pt x="34991" y="21479"/>
                    <a:pt x="33964" y="19858"/>
                  </a:cubicBezTo>
                  <a:cubicBezTo>
                    <a:pt x="33439" y="19014"/>
                    <a:pt x="32914" y="18192"/>
                    <a:pt x="32321" y="17393"/>
                  </a:cubicBezTo>
                  <a:cubicBezTo>
                    <a:pt x="31727" y="16617"/>
                    <a:pt x="31065" y="15864"/>
                    <a:pt x="30244" y="15248"/>
                  </a:cubicBezTo>
                  <a:cubicBezTo>
                    <a:pt x="29422" y="14654"/>
                    <a:pt x="28441" y="14243"/>
                    <a:pt x="27413" y="14129"/>
                  </a:cubicBezTo>
                  <a:cubicBezTo>
                    <a:pt x="27187" y="14098"/>
                    <a:pt x="26960" y="14086"/>
                    <a:pt x="26733" y="14086"/>
                  </a:cubicBezTo>
                  <a:cubicBezTo>
                    <a:pt x="26458" y="14086"/>
                    <a:pt x="26182" y="14104"/>
                    <a:pt x="25907" y="14129"/>
                  </a:cubicBezTo>
                  <a:cubicBezTo>
                    <a:pt x="25405" y="14175"/>
                    <a:pt x="24925" y="14243"/>
                    <a:pt x="24423" y="14312"/>
                  </a:cubicBezTo>
                  <a:cubicBezTo>
                    <a:pt x="23465" y="14426"/>
                    <a:pt x="22506" y="14586"/>
                    <a:pt x="21547" y="14677"/>
                  </a:cubicBezTo>
                  <a:cubicBezTo>
                    <a:pt x="21353" y="14686"/>
                    <a:pt x="21160" y="14692"/>
                    <a:pt x="20966" y="14692"/>
                  </a:cubicBezTo>
                  <a:cubicBezTo>
                    <a:pt x="20227" y="14692"/>
                    <a:pt x="19496" y="14611"/>
                    <a:pt x="18808" y="14357"/>
                  </a:cubicBezTo>
                  <a:cubicBezTo>
                    <a:pt x="17964" y="14038"/>
                    <a:pt x="17165" y="13490"/>
                    <a:pt x="16457" y="12896"/>
                  </a:cubicBezTo>
                  <a:lnTo>
                    <a:pt x="15909" y="12417"/>
                  </a:lnTo>
                  <a:lnTo>
                    <a:pt x="15384" y="11915"/>
                  </a:lnTo>
                  <a:lnTo>
                    <a:pt x="14334" y="10911"/>
                  </a:lnTo>
                  <a:cubicBezTo>
                    <a:pt x="12919" y="9564"/>
                    <a:pt x="11527" y="8194"/>
                    <a:pt x="10089" y="6848"/>
                  </a:cubicBezTo>
                  <a:cubicBezTo>
                    <a:pt x="7213" y="4200"/>
                    <a:pt x="4086" y="1689"/>
                    <a:pt x="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9" name="Google Shape;1419;p33"/>
          <p:cNvSpPr/>
          <p:nvPr/>
        </p:nvSpPr>
        <p:spPr>
          <a:xfrm rot="-10257353">
            <a:off x="8678692" y="2917081"/>
            <a:ext cx="618620" cy="765200"/>
          </a:xfrm>
          <a:custGeom>
            <a:rect b="b" l="l" r="r" t="t"/>
            <a:pathLst>
              <a:path extrusionOk="0" h="30607" w="24744">
                <a:moveTo>
                  <a:pt x="5245" y="0"/>
                </a:moveTo>
                <a:cubicBezTo>
                  <a:pt x="4166" y="0"/>
                  <a:pt x="3493" y="180"/>
                  <a:pt x="3493" y="180"/>
                </a:cubicBezTo>
                <a:cubicBezTo>
                  <a:pt x="3493" y="180"/>
                  <a:pt x="1" y="4996"/>
                  <a:pt x="3744" y="11616"/>
                </a:cubicBezTo>
                <a:lnTo>
                  <a:pt x="5091" y="9493"/>
                </a:lnTo>
                <a:lnTo>
                  <a:pt x="5091" y="9493"/>
                </a:lnTo>
                <a:cubicBezTo>
                  <a:pt x="5091" y="9493"/>
                  <a:pt x="4703" y="14172"/>
                  <a:pt x="9359" y="19764"/>
                </a:cubicBezTo>
                <a:lnTo>
                  <a:pt x="9953" y="17733"/>
                </a:lnTo>
                <a:cubicBezTo>
                  <a:pt x="9953" y="17733"/>
                  <a:pt x="13833" y="26292"/>
                  <a:pt x="18695" y="26931"/>
                </a:cubicBezTo>
                <a:lnTo>
                  <a:pt x="18763" y="25288"/>
                </a:lnTo>
                <a:cubicBezTo>
                  <a:pt x="18763" y="25288"/>
                  <a:pt x="21480" y="29830"/>
                  <a:pt x="24424" y="30606"/>
                </a:cubicBezTo>
                <a:cubicBezTo>
                  <a:pt x="24744" y="27593"/>
                  <a:pt x="21480" y="23416"/>
                  <a:pt x="21480" y="23416"/>
                </a:cubicBezTo>
                <a:lnTo>
                  <a:pt x="21480" y="23416"/>
                </a:lnTo>
                <a:lnTo>
                  <a:pt x="23032" y="23964"/>
                </a:lnTo>
                <a:cubicBezTo>
                  <a:pt x="24150" y="19171"/>
                  <a:pt x="17576" y="12506"/>
                  <a:pt x="17576" y="12506"/>
                </a:cubicBezTo>
                <a:lnTo>
                  <a:pt x="17576" y="12506"/>
                </a:lnTo>
                <a:lnTo>
                  <a:pt x="19676" y="12666"/>
                </a:lnTo>
                <a:cubicBezTo>
                  <a:pt x="16093" y="6320"/>
                  <a:pt x="11596" y="5019"/>
                  <a:pt x="11596" y="5019"/>
                </a:cubicBezTo>
                <a:lnTo>
                  <a:pt x="14061" y="4517"/>
                </a:lnTo>
                <a:cubicBezTo>
                  <a:pt x="10881" y="661"/>
                  <a:pt x="7315" y="0"/>
                  <a:pt x="5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0" name="Shape 40"/>
        <p:cNvGrpSpPr/>
        <p:nvPr/>
      </p:nvGrpSpPr>
      <p:grpSpPr>
        <a:xfrm>
          <a:off x="0" y="0"/>
          <a:ext cx="0" cy="0"/>
          <a:chOff x="0" y="0"/>
          <a:chExt cx="0" cy="0"/>
        </a:xfrm>
      </p:grpSpPr>
      <p:sp>
        <p:nvSpPr>
          <p:cNvPr id="41" name="Google Shape;41;p5"/>
          <p:cNvSpPr txBox="1"/>
          <p:nvPr>
            <p:ph type="title"/>
          </p:nvPr>
        </p:nvSpPr>
        <p:spPr>
          <a:xfrm>
            <a:off x="621100" y="368825"/>
            <a:ext cx="79017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42" name="Google Shape;42;p5"/>
          <p:cNvSpPr txBox="1"/>
          <p:nvPr>
            <p:ph idx="1" type="subTitle"/>
          </p:nvPr>
        </p:nvSpPr>
        <p:spPr>
          <a:xfrm>
            <a:off x="1790166" y="2622850"/>
            <a:ext cx="2428200" cy="536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43" name="Google Shape;43;p5"/>
          <p:cNvSpPr txBox="1"/>
          <p:nvPr>
            <p:ph idx="2" type="subTitle"/>
          </p:nvPr>
        </p:nvSpPr>
        <p:spPr>
          <a:xfrm>
            <a:off x="1790126" y="2991750"/>
            <a:ext cx="2428200" cy="84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44" name="Google Shape;44;p5"/>
          <p:cNvSpPr txBox="1"/>
          <p:nvPr>
            <p:ph idx="3" type="subTitle"/>
          </p:nvPr>
        </p:nvSpPr>
        <p:spPr>
          <a:xfrm>
            <a:off x="4925679" y="2622850"/>
            <a:ext cx="2428200" cy="536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200">
                <a:solidFill>
                  <a:schemeClr val="dk1"/>
                </a:solidFill>
                <a:latin typeface="Titan One"/>
                <a:ea typeface="Titan One"/>
                <a:cs typeface="Titan One"/>
                <a:sym typeface="Titan One"/>
              </a:defRPr>
            </a:lvl1pPr>
            <a:lvl2pPr lvl="1" rtl="0" algn="ctr">
              <a:spcBef>
                <a:spcPts val="0"/>
              </a:spcBef>
              <a:spcAft>
                <a:spcPts val="0"/>
              </a:spcAft>
              <a:buClr>
                <a:schemeClr val="dk1"/>
              </a:buClr>
              <a:buSzPts val="2100"/>
              <a:buNone/>
              <a:defRPr sz="2100">
                <a:solidFill>
                  <a:schemeClr val="dk1"/>
                </a:solidFill>
              </a:defRPr>
            </a:lvl2pPr>
            <a:lvl3pPr lvl="2" rtl="0" algn="ctr">
              <a:spcBef>
                <a:spcPts val="0"/>
              </a:spcBef>
              <a:spcAft>
                <a:spcPts val="0"/>
              </a:spcAft>
              <a:buClr>
                <a:schemeClr val="dk1"/>
              </a:buClr>
              <a:buSzPts val="2100"/>
              <a:buNone/>
              <a:defRPr sz="2100">
                <a:solidFill>
                  <a:schemeClr val="dk1"/>
                </a:solidFill>
              </a:defRPr>
            </a:lvl3pPr>
            <a:lvl4pPr lvl="3" rtl="0" algn="ctr">
              <a:spcBef>
                <a:spcPts val="0"/>
              </a:spcBef>
              <a:spcAft>
                <a:spcPts val="0"/>
              </a:spcAft>
              <a:buClr>
                <a:schemeClr val="dk1"/>
              </a:buClr>
              <a:buSzPts val="2100"/>
              <a:buNone/>
              <a:defRPr sz="2100">
                <a:solidFill>
                  <a:schemeClr val="dk1"/>
                </a:solidFill>
              </a:defRPr>
            </a:lvl4pPr>
            <a:lvl5pPr lvl="4" rtl="0" algn="ctr">
              <a:spcBef>
                <a:spcPts val="0"/>
              </a:spcBef>
              <a:spcAft>
                <a:spcPts val="0"/>
              </a:spcAft>
              <a:buClr>
                <a:schemeClr val="dk1"/>
              </a:buClr>
              <a:buSzPts val="2100"/>
              <a:buNone/>
              <a:defRPr sz="2100">
                <a:solidFill>
                  <a:schemeClr val="dk1"/>
                </a:solidFill>
              </a:defRPr>
            </a:lvl5pPr>
            <a:lvl6pPr lvl="5" rtl="0" algn="ctr">
              <a:spcBef>
                <a:spcPts val="0"/>
              </a:spcBef>
              <a:spcAft>
                <a:spcPts val="0"/>
              </a:spcAft>
              <a:buClr>
                <a:schemeClr val="dk1"/>
              </a:buClr>
              <a:buSzPts val="2100"/>
              <a:buNone/>
              <a:defRPr sz="2100">
                <a:solidFill>
                  <a:schemeClr val="dk1"/>
                </a:solidFill>
              </a:defRPr>
            </a:lvl6pPr>
            <a:lvl7pPr lvl="6" rtl="0" algn="ctr">
              <a:spcBef>
                <a:spcPts val="0"/>
              </a:spcBef>
              <a:spcAft>
                <a:spcPts val="0"/>
              </a:spcAft>
              <a:buClr>
                <a:schemeClr val="dk1"/>
              </a:buClr>
              <a:buSzPts val="2100"/>
              <a:buNone/>
              <a:defRPr sz="2100">
                <a:solidFill>
                  <a:schemeClr val="dk1"/>
                </a:solidFill>
              </a:defRPr>
            </a:lvl7pPr>
            <a:lvl8pPr lvl="7" rtl="0" algn="ctr">
              <a:spcBef>
                <a:spcPts val="0"/>
              </a:spcBef>
              <a:spcAft>
                <a:spcPts val="0"/>
              </a:spcAft>
              <a:buClr>
                <a:schemeClr val="dk1"/>
              </a:buClr>
              <a:buSzPts val="2100"/>
              <a:buNone/>
              <a:defRPr sz="2100">
                <a:solidFill>
                  <a:schemeClr val="dk1"/>
                </a:solidFill>
              </a:defRPr>
            </a:lvl8pPr>
            <a:lvl9pPr lvl="8" rtl="0" algn="ctr">
              <a:spcBef>
                <a:spcPts val="0"/>
              </a:spcBef>
              <a:spcAft>
                <a:spcPts val="0"/>
              </a:spcAft>
              <a:buClr>
                <a:schemeClr val="dk1"/>
              </a:buClr>
              <a:buSzPts val="2100"/>
              <a:buNone/>
              <a:defRPr sz="2100">
                <a:solidFill>
                  <a:schemeClr val="dk1"/>
                </a:solidFill>
              </a:defRPr>
            </a:lvl9pPr>
          </a:lstStyle>
          <a:p/>
        </p:txBody>
      </p:sp>
      <p:sp>
        <p:nvSpPr>
          <p:cNvPr id="45" name="Google Shape;45;p5"/>
          <p:cNvSpPr txBox="1"/>
          <p:nvPr>
            <p:ph idx="4" type="subTitle"/>
          </p:nvPr>
        </p:nvSpPr>
        <p:spPr>
          <a:xfrm>
            <a:off x="4925638" y="2991750"/>
            <a:ext cx="2428200" cy="84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46" name="Google Shape;46;p5"/>
          <p:cNvSpPr/>
          <p:nvPr/>
        </p:nvSpPr>
        <p:spPr>
          <a:xfrm>
            <a:off x="8648375" y="8720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5"/>
          <p:cNvSpPr/>
          <p:nvPr/>
        </p:nvSpPr>
        <p:spPr>
          <a:xfrm>
            <a:off x="8741938" y="455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5"/>
          <p:cNvSpPr/>
          <p:nvPr/>
        </p:nvSpPr>
        <p:spPr>
          <a:xfrm>
            <a:off x="331813" y="39767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9" name="Shape 49"/>
        <p:cNvGrpSpPr/>
        <p:nvPr/>
      </p:nvGrpSpPr>
      <p:grpSpPr>
        <a:xfrm>
          <a:off x="0" y="0"/>
          <a:ext cx="0" cy="0"/>
          <a:chOff x="0" y="0"/>
          <a:chExt cx="0" cy="0"/>
        </a:xfrm>
      </p:grpSpPr>
      <p:sp>
        <p:nvSpPr>
          <p:cNvPr id="50" name="Google Shape;50;p6"/>
          <p:cNvSpPr txBox="1"/>
          <p:nvPr>
            <p:ph type="title"/>
          </p:nvPr>
        </p:nvSpPr>
        <p:spPr>
          <a:xfrm>
            <a:off x="621100" y="368825"/>
            <a:ext cx="79017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51" name="Google Shape;51;p6"/>
          <p:cNvSpPr/>
          <p:nvPr/>
        </p:nvSpPr>
        <p:spPr>
          <a:xfrm>
            <a:off x="7891625" y="2526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6"/>
          <p:cNvSpPr/>
          <p:nvPr/>
        </p:nvSpPr>
        <p:spPr>
          <a:xfrm>
            <a:off x="206100" y="15397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6"/>
          <p:cNvSpPr/>
          <p:nvPr/>
        </p:nvSpPr>
        <p:spPr>
          <a:xfrm>
            <a:off x="8811525" y="15397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6"/>
          <p:cNvSpPr/>
          <p:nvPr/>
        </p:nvSpPr>
        <p:spPr>
          <a:xfrm>
            <a:off x="91375" y="5892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6"/>
          <p:cNvSpPr/>
          <p:nvPr/>
        </p:nvSpPr>
        <p:spPr>
          <a:xfrm>
            <a:off x="8642500" y="8019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6"/>
          <p:cNvSpPr/>
          <p:nvPr/>
        </p:nvSpPr>
        <p:spPr>
          <a:xfrm>
            <a:off x="927550" y="2232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6"/>
          <p:cNvSpPr/>
          <p:nvPr/>
        </p:nvSpPr>
        <p:spPr>
          <a:xfrm>
            <a:off x="586950" y="573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6"/>
          <p:cNvSpPr/>
          <p:nvPr/>
        </p:nvSpPr>
        <p:spPr>
          <a:xfrm>
            <a:off x="8763200" y="4662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6"/>
          <p:cNvSpPr/>
          <p:nvPr/>
        </p:nvSpPr>
        <p:spPr>
          <a:xfrm>
            <a:off x="8811775" y="39148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6"/>
          <p:cNvSpPr/>
          <p:nvPr/>
        </p:nvSpPr>
        <p:spPr>
          <a:xfrm>
            <a:off x="507150" y="43945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6"/>
          <p:cNvSpPr/>
          <p:nvPr/>
        </p:nvSpPr>
        <p:spPr>
          <a:xfrm>
            <a:off x="239425" y="48403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6"/>
          <p:cNvSpPr/>
          <p:nvPr/>
        </p:nvSpPr>
        <p:spPr>
          <a:xfrm>
            <a:off x="239425" y="39148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6"/>
          <p:cNvSpPr/>
          <p:nvPr/>
        </p:nvSpPr>
        <p:spPr>
          <a:xfrm>
            <a:off x="8429800" y="43636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4" name="Shape 64"/>
        <p:cNvGrpSpPr/>
        <p:nvPr/>
      </p:nvGrpSpPr>
      <p:grpSpPr>
        <a:xfrm>
          <a:off x="0" y="0"/>
          <a:ext cx="0" cy="0"/>
          <a:chOff x="0" y="0"/>
          <a:chExt cx="0" cy="0"/>
        </a:xfrm>
      </p:grpSpPr>
      <p:sp>
        <p:nvSpPr>
          <p:cNvPr id="65" name="Google Shape;65;p7"/>
          <p:cNvSpPr txBox="1"/>
          <p:nvPr>
            <p:ph idx="1" type="subTitle"/>
          </p:nvPr>
        </p:nvSpPr>
        <p:spPr>
          <a:xfrm>
            <a:off x="2471550" y="1672713"/>
            <a:ext cx="4200900" cy="240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500"/>
              <a:buChar char="●"/>
              <a:defRPr/>
            </a:lvl1pPr>
            <a:lvl2pPr lvl="1" rtl="0" algn="ctr">
              <a:spcBef>
                <a:spcPts val="0"/>
              </a:spcBef>
              <a:spcAft>
                <a:spcPts val="0"/>
              </a:spcAft>
              <a:buSzPts val="1500"/>
              <a:buChar char="○"/>
              <a:defRPr/>
            </a:lvl2pPr>
            <a:lvl3pPr lvl="2" rtl="0" algn="ctr">
              <a:spcBef>
                <a:spcPts val="0"/>
              </a:spcBef>
              <a:spcAft>
                <a:spcPts val="0"/>
              </a:spcAft>
              <a:buSzPts val="1500"/>
              <a:buChar char="■"/>
              <a:defRPr/>
            </a:lvl3pPr>
            <a:lvl4pPr lvl="3" rtl="0" algn="ctr">
              <a:spcBef>
                <a:spcPts val="0"/>
              </a:spcBef>
              <a:spcAft>
                <a:spcPts val="0"/>
              </a:spcAft>
              <a:buSzPts val="1500"/>
              <a:buChar char="●"/>
              <a:defRPr/>
            </a:lvl4pPr>
            <a:lvl5pPr lvl="4" rtl="0" algn="ctr">
              <a:spcBef>
                <a:spcPts val="0"/>
              </a:spcBef>
              <a:spcAft>
                <a:spcPts val="0"/>
              </a:spcAft>
              <a:buSzPts val="1500"/>
              <a:buChar char="○"/>
              <a:defRPr/>
            </a:lvl5pPr>
            <a:lvl6pPr lvl="5" rtl="0" algn="ctr">
              <a:spcBef>
                <a:spcPts val="0"/>
              </a:spcBef>
              <a:spcAft>
                <a:spcPts val="0"/>
              </a:spcAft>
              <a:buSzPts val="1500"/>
              <a:buChar char="■"/>
              <a:defRPr/>
            </a:lvl6pPr>
            <a:lvl7pPr lvl="6" rtl="0" algn="ctr">
              <a:spcBef>
                <a:spcPts val="0"/>
              </a:spcBef>
              <a:spcAft>
                <a:spcPts val="0"/>
              </a:spcAft>
              <a:buSzPts val="1500"/>
              <a:buChar char="●"/>
              <a:defRPr/>
            </a:lvl7pPr>
            <a:lvl8pPr lvl="7" rtl="0" algn="ctr">
              <a:spcBef>
                <a:spcPts val="0"/>
              </a:spcBef>
              <a:spcAft>
                <a:spcPts val="0"/>
              </a:spcAft>
              <a:buSzPts val="1500"/>
              <a:buChar char="○"/>
              <a:defRPr/>
            </a:lvl8pPr>
            <a:lvl9pPr lvl="8" rtl="0" algn="ctr">
              <a:spcBef>
                <a:spcPts val="0"/>
              </a:spcBef>
              <a:spcAft>
                <a:spcPts val="0"/>
              </a:spcAft>
              <a:buSzPts val="1500"/>
              <a:buChar char="■"/>
              <a:defRPr/>
            </a:lvl9pPr>
          </a:lstStyle>
          <a:p/>
        </p:txBody>
      </p:sp>
      <p:sp>
        <p:nvSpPr>
          <p:cNvPr id="66" name="Google Shape;66;p7"/>
          <p:cNvSpPr txBox="1"/>
          <p:nvPr>
            <p:ph type="title"/>
          </p:nvPr>
        </p:nvSpPr>
        <p:spPr>
          <a:xfrm>
            <a:off x="2471550" y="1062688"/>
            <a:ext cx="4200900" cy="718800"/>
          </a:xfrm>
          <a:prstGeom prst="rect">
            <a:avLst/>
          </a:prstGeom>
        </p:spPr>
        <p:txBody>
          <a:bodyPr anchorCtr="0" anchor="t" bIns="91425" lIns="91425" spcFirstLastPara="1" rIns="91425" wrap="square" tIns="91425">
            <a:noAutofit/>
          </a:bodyPr>
          <a:lstStyle>
            <a:lvl1pPr lvl="0" rtl="0" algn="l">
              <a:spcBef>
                <a:spcPts val="0"/>
              </a:spcBef>
              <a:spcAft>
                <a:spcPts val="0"/>
              </a:spcAft>
              <a:buClr>
                <a:schemeClr val="dk1"/>
              </a:buClr>
              <a:buSzPts val="3000"/>
              <a:buNone/>
              <a:defRPr>
                <a:solidFill>
                  <a:schemeClr val="dk1"/>
                </a:solidFill>
              </a:defRPr>
            </a:lvl1pPr>
            <a:lvl2pPr lvl="1" rtl="0">
              <a:spcBef>
                <a:spcPts val="0"/>
              </a:spcBef>
              <a:spcAft>
                <a:spcPts val="0"/>
              </a:spcAft>
              <a:buClr>
                <a:schemeClr val="dk1"/>
              </a:buClr>
              <a:buSzPts val="3000"/>
              <a:buNone/>
              <a:defRPr sz="3000">
                <a:solidFill>
                  <a:schemeClr val="dk1"/>
                </a:solidFill>
              </a:defRPr>
            </a:lvl2pPr>
            <a:lvl3pPr lvl="2" rtl="0">
              <a:spcBef>
                <a:spcPts val="0"/>
              </a:spcBef>
              <a:spcAft>
                <a:spcPts val="0"/>
              </a:spcAft>
              <a:buClr>
                <a:schemeClr val="dk1"/>
              </a:buClr>
              <a:buSzPts val="3000"/>
              <a:buNone/>
              <a:defRPr sz="3000">
                <a:solidFill>
                  <a:schemeClr val="dk1"/>
                </a:solidFill>
              </a:defRPr>
            </a:lvl3pPr>
            <a:lvl4pPr lvl="3" rtl="0">
              <a:spcBef>
                <a:spcPts val="0"/>
              </a:spcBef>
              <a:spcAft>
                <a:spcPts val="0"/>
              </a:spcAft>
              <a:buClr>
                <a:schemeClr val="dk1"/>
              </a:buClr>
              <a:buSzPts val="3000"/>
              <a:buNone/>
              <a:defRPr sz="3000">
                <a:solidFill>
                  <a:schemeClr val="dk1"/>
                </a:solidFill>
              </a:defRPr>
            </a:lvl4pPr>
            <a:lvl5pPr lvl="4" rtl="0">
              <a:spcBef>
                <a:spcPts val="0"/>
              </a:spcBef>
              <a:spcAft>
                <a:spcPts val="0"/>
              </a:spcAft>
              <a:buClr>
                <a:schemeClr val="dk1"/>
              </a:buClr>
              <a:buSzPts val="3000"/>
              <a:buNone/>
              <a:defRPr sz="3000">
                <a:solidFill>
                  <a:schemeClr val="dk1"/>
                </a:solidFill>
              </a:defRPr>
            </a:lvl5pPr>
            <a:lvl6pPr lvl="5" rtl="0">
              <a:spcBef>
                <a:spcPts val="0"/>
              </a:spcBef>
              <a:spcAft>
                <a:spcPts val="0"/>
              </a:spcAft>
              <a:buClr>
                <a:schemeClr val="dk1"/>
              </a:buClr>
              <a:buSzPts val="3000"/>
              <a:buNone/>
              <a:defRPr sz="3000">
                <a:solidFill>
                  <a:schemeClr val="dk1"/>
                </a:solidFill>
              </a:defRPr>
            </a:lvl6pPr>
            <a:lvl7pPr lvl="6" rtl="0">
              <a:spcBef>
                <a:spcPts val="0"/>
              </a:spcBef>
              <a:spcAft>
                <a:spcPts val="0"/>
              </a:spcAft>
              <a:buClr>
                <a:schemeClr val="dk1"/>
              </a:buClr>
              <a:buSzPts val="3000"/>
              <a:buNone/>
              <a:defRPr sz="3000">
                <a:solidFill>
                  <a:schemeClr val="dk1"/>
                </a:solidFill>
              </a:defRPr>
            </a:lvl7pPr>
            <a:lvl8pPr lvl="7" rtl="0">
              <a:spcBef>
                <a:spcPts val="0"/>
              </a:spcBef>
              <a:spcAft>
                <a:spcPts val="0"/>
              </a:spcAft>
              <a:buClr>
                <a:schemeClr val="dk1"/>
              </a:buClr>
              <a:buSzPts val="3000"/>
              <a:buNone/>
              <a:defRPr sz="3000">
                <a:solidFill>
                  <a:schemeClr val="dk1"/>
                </a:solidFill>
              </a:defRPr>
            </a:lvl8pPr>
            <a:lvl9pPr lvl="8" rtl="0">
              <a:spcBef>
                <a:spcPts val="0"/>
              </a:spcBef>
              <a:spcAft>
                <a:spcPts val="0"/>
              </a:spcAft>
              <a:buClr>
                <a:schemeClr val="dk1"/>
              </a:buClr>
              <a:buSzPts val="3000"/>
              <a:buNone/>
              <a:defRPr sz="3000">
                <a:solidFill>
                  <a:schemeClr val="dk1"/>
                </a:solidFill>
              </a:defRPr>
            </a:lvl9pPr>
          </a:lstStyle>
          <a:p/>
        </p:txBody>
      </p:sp>
      <p:sp>
        <p:nvSpPr>
          <p:cNvPr id="67" name="Google Shape;67;p7"/>
          <p:cNvSpPr/>
          <p:nvPr/>
        </p:nvSpPr>
        <p:spPr>
          <a:xfrm>
            <a:off x="907075" y="2686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7"/>
          <p:cNvSpPr/>
          <p:nvPr/>
        </p:nvSpPr>
        <p:spPr>
          <a:xfrm>
            <a:off x="8707875" y="4156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7"/>
          <p:cNvSpPr/>
          <p:nvPr/>
        </p:nvSpPr>
        <p:spPr>
          <a:xfrm>
            <a:off x="457900" y="41560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7"/>
          <p:cNvSpPr/>
          <p:nvPr/>
        </p:nvSpPr>
        <p:spPr>
          <a:xfrm>
            <a:off x="2001350" y="3651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71" name="Shape 71"/>
        <p:cNvGrpSpPr/>
        <p:nvPr/>
      </p:nvGrpSpPr>
      <p:grpSpPr>
        <a:xfrm>
          <a:off x="0" y="0"/>
          <a:ext cx="0" cy="0"/>
          <a:chOff x="0" y="0"/>
          <a:chExt cx="0" cy="0"/>
        </a:xfrm>
      </p:grpSpPr>
      <p:sp>
        <p:nvSpPr>
          <p:cNvPr id="72" name="Google Shape;72;p8"/>
          <p:cNvSpPr txBox="1"/>
          <p:nvPr>
            <p:ph type="title"/>
          </p:nvPr>
        </p:nvSpPr>
        <p:spPr>
          <a:xfrm>
            <a:off x="1388100" y="1324200"/>
            <a:ext cx="6367800" cy="24951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73" name="Shape 73"/>
        <p:cNvGrpSpPr/>
        <p:nvPr/>
      </p:nvGrpSpPr>
      <p:grpSpPr>
        <a:xfrm>
          <a:off x="0" y="0"/>
          <a:ext cx="0" cy="0"/>
          <a:chOff x="0" y="0"/>
          <a:chExt cx="0" cy="0"/>
        </a:xfrm>
      </p:grpSpPr>
      <p:sp>
        <p:nvSpPr>
          <p:cNvPr id="74" name="Google Shape;74;p9"/>
          <p:cNvSpPr txBox="1"/>
          <p:nvPr>
            <p:ph type="title"/>
          </p:nvPr>
        </p:nvSpPr>
        <p:spPr>
          <a:xfrm>
            <a:off x="2182100" y="1661700"/>
            <a:ext cx="4779600" cy="646500"/>
          </a:xfrm>
          <a:prstGeom prst="rect">
            <a:avLst/>
          </a:prstGeom>
        </p:spPr>
        <p:txBody>
          <a:bodyPr anchorCtr="0" anchor="t" bIns="91425" lIns="91425" spcFirstLastPara="1" rIns="91425" wrap="square" tIns="91425">
            <a:noAutofit/>
          </a:bodyPr>
          <a:lstStyle>
            <a:lvl1pPr lvl="0" algn="ctr">
              <a:spcBef>
                <a:spcPts val="0"/>
              </a:spcBef>
              <a:spcAft>
                <a:spcPts val="0"/>
              </a:spcAft>
              <a:buSzPts val="4200"/>
              <a:buNone/>
              <a:defRPr sz="35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75" name="Google Shape;75;p9"/>
          <p:cNvSpPr txBox="1"/>
          <p:nvPr>
            <p:ph idx="1" type="subTitle"/>
          </p:nvPr>
        </p:nvSpPr>
        <p:spPr>
          <a:xfrm>
            <a:off x="2182100" y="2308200"/>
            <a:ext cx="4779600" cy="1173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7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76" name="Google Shape;76;p9"/>
          <p:cNvSpPr/>
          <p:nvPr/>
        </p:nvSpPr>
        <p:spPr>
          <a:xfrm>
            <a:off x="6590925" y="3533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9"/>
          <p:cNvSpPr/>
          <p:nvPr/>
        </p:nvSpPr>
        <p:spPr>
          <a:xfrm>
            <a:off x="8376300" y="2951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9"/>
          <p:cNvSpPr/>
          <p:nvPr/>
        </p:nvSpPr>
        <p:spPr>
          <a:xfrm>
            <a:off x="4224425" y="2093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9"/>
          <p:cNvSpPr/>
          <p:nvPr/>
        </p:nvSpPr>
        <p:spPr>
          <a:xfrm>
            <a:off x="2769200" y="2703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9"/>
          <p:cNvSpPr/>
          <p:nvPr/>
        </p:nvSpPr>
        <p:spPr>
          <a:xfrm>
            <a:off x="280225" y="24901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81" name="Shape 81"/>
        <p:cNvGrpSpPr/>
        <p:nvPr/>
      </p:nvGrpSpPr>
      <p:grpSpPr>
        <a:xfrm>
          <a:off x="0" y="0"/>
          <a:ext cx="0" cy="0"/>
          <a:chOff x="0" y="0"/>
          <a:chExt cx="0" cy="0"/>
        </a:xfrm>
      </p:grpSpPr>
      <p:sp>
        <p:nvSpPr>
          <p:cNvPr id="82" name="Google Shape;82;p10"/>
          <p:cNvSpPr txBox="1"/>
          <p:nvPr>
            <p:ph idx="1" type="body"/>
          </p:nvPr>
        </p:nvSpPr>
        <p:spPr>
          <a:xfrm>
            <a:off x="621100" y="539500"/>
            <a:ext cx="4307100" cy="10497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3500"/>
              <a:buNone/>
              <a:defRPr sz="3000">
                <a:solidFill>
                  <a:schemeClr val="accent4"/>
                </a:solidFill>
                <a:latin typeface="Titan One"/>
                <a:ea typeface="Titan One"/>
                <a:cs typeface="Titan One"/>
                <a:sym typeface="Titan One"/>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2.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621100" y="368825"/>
            <a:ext cx="7901700" cy="572700"/>
          </a:xfrm>
          <a:prstGeom prst="rect">
            <a:avLst/>
          </a:prstGeom>
          <a:noFill/>
          <a:ln>
            <a:noFill/>
          </a:ln>
        </p:spPr>
        <p:txBody>
          <a:bodyPr anchorCtr="0" anchor="t" bIns="91425" lIns="91425" spcFirstLastPara="1" rIns="91425" wrap="square" tIns="91425">
            <a:noAutofit/>
          </a:bodyPr>
          <a:lstStyle>
            <a:lvl1pPr lvl="0"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1pPr>
            <a:lvl2pPr lvl="1"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2pPr>
            <a:lvl3pPr lvl="2"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3pPr>
            <a:lvl4pPr lvl="3"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4pPr>
            <a:lvl5pPr lvl="4"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5pPr>
            <a:lvl6pPr lvl="5"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6pPr>
            <a:lvl7pPr lvl="6"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7pPr>
            <a:lvl8pPr lvl="7"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8pPr>
            <a:lvl9pPr lvl="8"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9pPr>
          </a:lstStyle>
          <a:p/>
        </p:txBody>
      </p:sp>
      <p:sp>
        <p:nvSpPr>
          <p:cNvPr id="7" name="Google Shape;7;p1"/>
          <p:cNvSpPr txBox="1"/>
          <p:nvPr>
            <p:ph idx="1" type="body"/>
          </p:nvPr>
        </p:nvSpPr>
        <p:spPr>
          <a:xfrm>
            <a:off x="621100" y="1152475"/>
            <a:ext cx="7901700" cy="3416400"/>
          </a:xfrm>
          <a:prstGeom prst="rect">
            <a:avLst/>
          </a:prstGeom>
          <a:noFill/>
          <a:ln>
            <a:noFill/>
          </a:ln>
        </p:spPr>
        <p:txBody>
          <a:bodyPr anchorCtr="0" anchor="t" bIns="91425" lIns="91425" spcFirstLastPara="1" rIns="91425" wrap="square" tIns="91425">
            <a:noAutofit/>
          </a:bodyPr>
          <a:lstStyle>
            <a:lvl1pPr indent="-323850" lvl="0" marL="457200">
              <a:lnSpc>
                <a:spcPct val="115000"/>
              </a:lnSpc>
              <a:spcBef>
                <a:spcPts val="0"/>
              </a:spcBef>
              <a:spcAft>
                <a:spcPts val="0"/>
              </a:spcAft>
              <a:buClr>
                <a:schemeClr val="dk2"/>
              </a:buClr>
              <a:buSzPts val="1500"/>
              <a:buFont typeface="Baloo 2 Medium"/>
              <a:buChar char="●"/>
              <a:defRPr sz="1500">
                <a:solidFill>
                  <a:schemeClr val="dk2"/>
                </a:solidFill>
                <a:latin typeface="Baloo 2 Medium"/>
                <a:ea typeface="Baloo 2 Medium"/>
                <a:cs typeface="Baloo 2 Medium"/>
                <a:sym typeface="Baloo 2 Medium"/>
              </a:defRPr>
            </a:lvl1pPr>
            <a:lvl2pPr indent="-323850" lvl="1" marL="914400">
              <a:lnSpc>
                <a:spcPct val="115000"/>
              </a:lnSpc>
              <a:spcBef>
                <a:spcPts val="0"/>
              </a:spcBef>
              <a:spcAft>
                <a:spcPts val="0"/>
              </a:spcAft>
              <a:buClr>
                <a:schemeClr val="dk2"/>
              </a:buClr>
              <a:buSzPts val="1500"/>
              <a:buFont typeface="Baloo 2 Medium"/>
              <a:buChar char="○"/>
              <a:defRPr sz="1500">
                <a:solidFill>
                  <a:schemeClr val="dk2"/>
                </a:solidFill>
                <a:latin typeface="Baloo 2 Medium"/>
                <a:ea typeface="Baloo 2 Medium"/>
                <a:cs typeface="Baloo 2 Medium"/>
                <a:sym typeface="Baloo 2 Medium"/>
              </a:defRPr>
            </a:lvl2pPr>
            <a:lvl3pPr indent="-323850" lvl="2" marL="1371600">
              <a:lnSpc>
                <a:spcPct val="115000"/>
              </a:lnSpc>
              <a:spcBef>
                <a:spcPts val="0"/>
              </a:spcBef>
              <a:spcAft>
                <a:spcPts val="0"/>
              </a:spcAft>
              <a:buClr>
                <a:schemeClr val="dk2"/>
              </a:buClr>
              <a:buSzPts val="1500"/>
              <a:buFont typeface="Baloo 2 Medium"/>
              <a:buChar char="■"/>
              <a:defRPr sz="1500">
                <a:solidFill>
                  <a:schemeClr val="dk2"/>
                </a:solidFill>
                <a:latin typeface="Baloo 2 Medium"/>
                <a:ea typeface="Baloo 2 Medium"/>
                <a:cs typeface="Baloo 2 Medium"/>
                <a:sym typeface="Baloo 2 Medium"/>
              </a:defRPr>
            </a:lvl3pPr>
            <a:lvl4pPr indent="-323850" lvl="3" marL="1828800">
              <a:lnSpc>
                <a:spcPct val="115000"/>
              </a:lnSpc>
              <a:spcBef>
                <a:spcPts val="0"/>
              </a:spcBef>
              <a:spcAft>
                <a:spcPts val="0"/>
              </a:spcAft>
              <a:buClr>
                <a:schemeClr val="dk2"/>
              </a:buClr>
              <a:buSzPts val="1500"/>
              <a:buFont typeface="Baloo 2 Medium"/>
              <a:buChar char="●"/>
              <a:defRPr sz="1500">
                <a:solidFill>
                  <a:schemeClr val="dk2"/>
                </a:solidFill>
                <a:latin typeface="Baloo 2 Medium"/>
                <a:ea typeface="Baloo 2 Medium"/>
                <a:cs typeface="Baloo 2 Medium"/>
                <a:sym typeface="Baloo 2 Medium"/>
              </a:defRPr>
            </a:lvl4pPr>
            <a:lvl5pPr indent="-323850" lvl="4" marL="2286000">
              <a:lnSpc>
                <a:spcPct val="115000"/>
              </a:lnSpc>
              <a:spcBef>
                <a:spcPts val="0"/>
              </a:spcBef>
              <a:spcAft>
                <a:spcPts val="0"/>
              </a:spcAft>
              <a:buClr>
                <a:schemeClr val="dk2"/>
              </a:buClr>
              <a:buSzPts val="1500"/>
              <a:buFont typeface="Baloo 2 Medium"/>
              <a:buChar char="○"/>
              <a:defRPr sz="1500">
                <a:solidFill>
                  <a:schemeClr val="dk2"/>
                </a:solidFill>
                <a:latin typeface="Baloo 2 Medium"/>
                <a:ea typeface="Baloo 2 Medium"/>
                <a:cs typeface="Baloo 2 Medium"/>
                <a:sym typeface="Baloo 2 Medium"/>
              </a:defRPr>
            </a:lvl5pPr>
            <a:lvl6pPr indent="-323850" lvl="5" marL="2743200">
              <a:lnSpc>
                <a:spcPct val="115000"/>
              </a:lnSpc>
              <a:spcBef>
                <a:spcPts val="0"/>
              </a:spcBef>
              <a:spcAft>
                <a:spcPts val="0"/>
              </a:spcAft>
              <a:buClr>
                <a:schemeClr val="dk2"/>
              </a:buClr>
              <a:buSzPts val="1500"/>
              <a:buFont typeface="Baloo 2 Medium"/>
              <a:buChar char="■"/>
              <a:defRPr sz="1500">
                <a:solidFill>
                  <a:schemeClr val="dk2"/>
                </a:solidFill>
                <a:latin typeface="Baloo 2 Medium"/>
                <a:ea typeface="Baloo 2 Medium"/>
                <a:cs typeface="Baloo 2 Medium"/>
                <a:sym typeface="Baloo 2 Medium"/>
              </a:defRPr>
            </a:lvl6pPr>
            <a:lvl7pPr indent="-323850" lvl="6" marL="3200400">
              <a:lnSpc>
                <a:spcPct val="115000"/>
              </a:lnSpc>
              <a:spcBef>
                <a:spcPts val="0"/>
              </a:spcBef>
              <a:spcAft>
                <a:spcPts val="0"/>
              </a:spcAft>
              <a:buClr>
                <a:schemeClr val="dk2"/>
              </a:buClr>
              <a:buSzPts val="1500"/>
              <a:buFont typeface="Baloo 2 Medium"/>
              <a:buChar char="●"/>
              <a:defRPr sz="1500">
                <a:solidFill>
                  <a:schemeClr val="dk2"/>
                </a:solidFill>
                <a:latin typeface="Baloo 2 Medium"/>
                <a:ea typeface="Baloo 2 Medium"/>
                <a:cs typeface="Baloo 2 Medium"/>
                <a:sym typeface="Baloo 2 Medium"/>
              </a:defRPr>
            </a:lvl7pPr>
            <a:lvl8pPr indent="-323850" lvl="7" marL="3657600">
              <a:lnSpc>
                <a:spcPct val="115000"/>
              </a:lnSpc>
              <a:spcBef>
                <a:spcPts val="0"/>
              </a:spcBef>
              <a:spcAft>
                <a:spcPts val="0"/>
              </a:spcAft>
              <a:buClr>
                <a:schemeClr val="dk2"/>
              </a:buClr>
              <a:buSzPts val="1500"/>
              <a:buFont typeface="Baloo 2 Medium"/>
              <a:buChar char="○"/>
              <a:defRPr sz="1500">
                <a:solidFill>
                  <a:schemeClr val="dk2"/>
                </a:solidFill>
                <a:latin typeface="Baloo 2 Medium"/>
                <a:ea typeface="Baloo 2 Medium"/>
                <a:cs typeface="Baloo 2 Medium"/>
                <a:sym typeface="Baloo 2 Medium"/>
              </a:defRPr>
            </a:lvl8pPr>
            <a:lvl9pPr indent="-323850" lvl="8" marL="4114800">
              <a:lnSpc>
                <a:spcPct val="115000"/>
              </a:lnSpc>
              <a:spcBef>
                <a:spcPts val="0"/>
              </a:spcBef>
              <a:spcAft>
                <a:spcPts val="0"/>
              </a:spcAft>
              <a:buClr>
                <a:schemeClr val="dk2"/>
              </a:buClr>
              <a:buSzPts val="1500"/>
              <a:buFont typeface="Baloo 2 Medium"/>
              <a:buChar char="■"/>
              <a:defRPr sz="1500">
                <a:solidFill>
                  <a:schemeClr val="dk2"/>
                </a:solidFill>
                <a:latin typeface="Baloo 2 Medium"/>
                <a:ea typeface="Baloo 2 Medium"/>
                <a:cs typeface="Baloo 2 Medium"/>
                <a:sym typeface="Baloo 2 Medium"/>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1.xml"/><Relationship Id="rId3" Type="http://schemas.openxmlformats.org/officeDocument/2006/relationships/hyperlink" Target="https://www.openupresources.org/" TargetMode="External"/><Relationship Id="rId4" Type="http://schemas.openxmlformats.org/officeDocument/2006/relationships/hyperlink" Target="https://access.openupresources.org/curricula/our6-8math-v3/en/default/grade-6/unit-1/student.html" TargetMode="External"/><Relationship Id="rId5" Type="http://schemas.openxmlformats.org/officeDocument/2006/relationships/hyperlink" Target="https://access.openupresources.org/curricula/our6-8math-v3/en/default/grade-6/family.html"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7.xml"/><Relationship Id="rId3" Type="http://schemas.openxmlformats.org/officeDocument/2006/relationships/hyperlink" Target="mailto:dgeneen@ms447.org"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3.xml"/><Relationship Id="rId3" Type="http://schemas.openxmlformats.org/officeDocument/2006/relationships/hyperlink" Target="mailto:Lbell@ms447.org"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6.xml"/><Relationship Id="rId3" Type="http://schemas.openxmlformats.org/officeDocument/2006/relationships/hyperlink" Target="mailto:Sacker@ms447.org" TargetMode="External"/><Relationship Id="rId4" Type="http://schemas.openxmlformats.org/officeDocument/2006/relationships/image" Target="../media/image9.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7.xml"/><Relationship Id="rId3" Type="http://schemas.openxmlformats.org/officeDocument/2006/relationships/image" Target="../media/image6.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xml"/><Relationship Id="rId3" Type="http://schemas.openxmlformats.org/officeDocument/2006/relationships/image" Target="../media/image24.jpg"/><Relationship Id="rId4" Type="http://schemas.openxmlformats.org/officeDocument/2006/relationships/image" Target="../media/image4.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9.xml"/><Relationship Id="rId3" Type="http://schemas.openxmlformats.org/officeDocument/2006/relationships/image" Target="../media/image15.jpg"/><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xml"/><Relationship Id="rId3" Type="http://schemas.openxmlformats.org/officeDocument/2006/relationships/image" Target="../media/image2.png"/><Relationship Id="rId4" Type="http://schemas.openxmlformats.org/officeDocument/2006/relationships/image" Target="../media/image8.png"/><Relationship Id="rId5" Type="http://schemas.openxmlformats.org/officeDocument/2006/relationships/image" Target="../media/image3.png"/><Relationship Id="rId6" Type="http://schemas.openxmlformats.org/officeDocument/2006/relationships/image" Target="../media/image12.gif"/><Relationship Id="rId7" Type="http://schemas.openxmlformats.org/officeDocument/2006/relationships/image" Target="../media/image10.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1.xml"/><Relationship Id="rId3" Type="http://schemas.openxmlformats.org/officeDocument/2006/relationships/image" Target="../media/image16.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4.xml"/><Relationship Id="rId3" Type="http://schemas.openxmlformats.org/officeDocument/2006/relationships/image" Target="../media/image7.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7.xml"/><Relationship Id="rId3" Type="http://schemas.openxmlformats.org/officeDocument/2006/relationships/hyperlink" Target="mailto:jcarlson@ms447.org" TargetMode="External"/><Relationship Id="rId4" Type="http://schemas.openxmlformats.org/officeDocument/2006/relationships/hyperlink" Target="mailto:tvelez@ms447.org"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 Id="rId3" Type="http://schemas.openxmlformats.org/officeDocument/2006/relationships/hyperlink" Target="mailto:sabadi@ms447.org" TargetMode="Externa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0.xml"/><Relationship Id="rId3" Type="http://schemas.openxmlformats.org/officeDocument/2006/relationships/hyperlink" Target="mailto:jcarlson@ms447.org" TargetMode="External"/><Relationship Id="rId4" Type="http://schemas.openxmlformats.org/officeDocument/2006/relationships/hyperlink" Target="mailto:tvelez@ms447.org"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2.xml"/><Relationship Id="rId3" Type="http://schemas.openxmlformats.org/officeDocument/2006/relationships/image" Target="../media/image23.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3.xml"/><Relationship Id="rId3" Type="http://schemas.openxmlformats.org/officeDocument/2006/relationships/image" Target="../media/image27.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4.xml"/><Relationship Id="rId3" Type="http://schemas.openxmlformats.org/officeDocument/2006/relationships/image" Target="../media/image31.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5.xml"/><Relationship Id="rId3" Type="http://schemas.openxmlformats.org/officeDocument/2006/relationships/image" Target="../media/image28.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6.xml"/><Relationship Id="rId3" Type="http://schemas.openxmlformats.org/officeDocument/2006/relationships/image" Target="../media/image30.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7.xml"/><Relationship Id="rId3" Type="http://schemas.openxmlformats.org/officeDocument/2006/relationships/image" Target="../media/image21.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8.xml"/><Relationship Id="rId3" Type="http://schemas.openxmlformats.org/officeDocument/2006/relationships/image" Target="../media/image19.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9.xml"/><Relationship Id="rId3" Type="http://schemas.openxmlformats.org/officeDocument/2006/relationships/image" Target="../media/image2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0.xml"/><Relationship Id="rId3" Type="http://schemas.openxmlformats.org/officeDocument/2006/relationships/image" Target="../media/image17.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1.xml"/><Relationship Id="rId3" Type="http://schemas.openxmlformats.org/officeDocument/2006/relationships/image" Target="../media/image18.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3.xml"/><Relationship Id="rId3" Type="http://schemas.openxmlformats.org/officeDocument/2006/relationships/image" Target="../media/image29.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5.xml"/><Relationship Id="rId3" Type="http://schemas.openxmlformats.org/officeDocument/2006/relationships/image" Target="../media/image11.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6.xml"/><Relationship Id="rId3" Type="http://schemas.openxmlformats.org/officeDocument/2006/relationships/image" Target="../media/image20.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7.xml"/><Relationship Id="rId3" Type="http://schemas.openxmlformats.org/officeDocument/2006/relationships/image" Target="../media/image25.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8.xml"/><Relationship Id="rId3" Type="http://schemas.openxmlformats.org/officeDocument/2006/relationships/image" Target="../media/image14.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9.xml"/><Relationship Id="rId3" Type="http://schemas.openxmlformats.org/officeDocument/2006/relationships/image" Target="../media/image1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70.xml"/><Relationship Id="rId3" Type="http://schemas.openxmlformats.org/officeDocument/2006/relationships/image" Target="../media/image22.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7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 Id="rId3" Type="http://schemas.openxmlformats.org/officeDocument/2006/relationships/hyperlink" Target="mailto:wchen@ms447.org" TargetMode="External"/><Relationship Id="rId4" Type="http://schemas.openxmlformats.org/officeDocument/2006/relationships/hyperlink" Target="mailto:ymoore@ms447.org" TargetMode="External"/><Relationship Id="rId9" Type="http://schemas.openxmlformats.org/officeDocument/2006/relationships/hyperlink" Target="mailto:JCaizaguano@ms447.org" TargetMode="External"/><Relationship Id="rId5" Type="http://schemas.openxmlformats.org/officeDocument/2006/relationships/hyperlink" Target="mailto:JCaizaguano@ms447.org" TargetMode="External"/><Relationship Id="rId6" Type="http://schemas.openxmlformats.org/officeDocument/2006/relationships/hyperlink" Target="mailto:ymoore@ms447.org" TargetMode="External"/><Relationship Id="rId7" Type="http://schemas.openxmlformats.org/officeDocument/2006/relationships/hyperlink" Target="mailto:wchen@ms447.org" TargetMode="External"/><Relationship Id="rId8" Type="http://schemas.openxmlformats.org/officeDocument/2006/relationships/hyperlink" Target="mailto:ymoore@ms447.org" TargetMode="External"/><Relationship Id="rId11" Type="http://schemas.openxmlformats.org/officeDocument/2006/relationships/hyperlink" Target="mailto:wchen@ms447.org" TargetMode="External"/><Relationship Id="rId10" Type="http://schemas.openxmlformats.org/officeDocument/2006/relationships/hyperlink" Target="mailto:ymoore@ms447.org" TargetMode="External"/><Relationship Id="rId13" Type="http://schemas.openxmlformats.org/officeDocument/2006/relationships/hyperlink" Target="mailto:JCaizaguano@ms447.org" TargetMode="External"/><Relationship Id="rId12" Type="http://schemas.openxmlformats.org/officeDocument/2006/relationships/hyperlink" Target="mailto:ymoore@ms447.org" TargetMode="External"/><Relationship Id="rId14" Type="http://schemas.openxmlformats.org/officeDocument/2006/relationships/hyperlink" Target="mailto:ymoore@ms447.org" TargetMode="Externa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 Id="rId3"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3" name="Shape 1423"/>
        <p:cNvGrpSpPr/>
        <p:nvPr/>
      </p:nvGrpSpPr>
      <p:grpSpPr>
        <a:xfrm>
          <a:off x="0" y="0"/>
          <a:ext cx="0" cy="0"/>
          <a:chOff x="0" y="0"/>
          <a:chExt cx="0" cy="0"/>
        </a:xfrm>
      </p:grpSpPr>
      <p:sp>
        <p:nvSpPr>
          <p:cNvPr id="1424" name="Google Shape;1424;p34"/>
          <p:cNvSpPr txBox="1"/>
          <p:nvPr>
            <p:ph idx="4294967295" type="title"/>
          </p:nvPr>
        </p:nvSpPr>
        <p:spPr>
          <a:xfrm>
            <a:off x="182700" y="952800"/>
            <a:ext cx="7894500" cy="3237900"/>
          </a:xfrm>
          <a:prstGeom prst="rect">
            <a:avLst/>
          </a:prstGeom>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6200">
                <a:solidFill>
                  <a:schemeClr val="accent5"/>
                </a:solidFill>
                <a:highlight>
                  <a:schemeClr val="lt1"/>
                </a:highlight>
              </a:rPr>
              <a:t>GENERAL INFORMATION</a:t>
            </a:r>
            <a:endParaRPr sz="6200">
              <a:solidFill>
                <a:schemeClr val="accent5"/>
              </a:solidFill>
              <a:highlight>
                <a:schemeClr val="lt1"/>
              </a:highlight>
            </a:endParaRPr>
          </a:p>
          <a:p>
            <a:pPr indent="0" lvl="0" marL="0" rtl="0" algn="ctr">
              <a:spcBef>
                <a:spcPts val="0"/>
              </a:spcBef>
              <a:spcAft>
                <a:spcPts val="0"/>
              </a:spcAft>
              <a:buNone/>
            </a:pPr>
            <a:r>
              <a:rPr lang="en" sz="4600">
                <a:solidFill>
                  <a:schemeClr val="accent2"/>
                </a:solidFill>
              </a:rPr>
              <a:t>Arin Rusch</a:t>
            </a:r>
            <a:endParaRPr sz="4600">
              <a:solidFill>
                <a:schemeClr val="accent2"/>
              </a:solidFill>
            </a:endParaRPr>
          </a:p>
          <a:p>
            <a:pPr indent="0" lvl="0" marL="0" rtl="0" algn="ctr">
              <a:spcBef>
                <a:spcPts val="0"/>
              </a:spcBef>
              <a:spcAft>
                <a:spcPts val="0"/>
              </a:spcAft>
              <a:buNone/>
            </a:pPr>
            <a:r>
              <a:rPr lang="en" sz="4200">
                <a:solidFill>
                  <a:schemeClr val="dk2"/>
                </a:solidFill>
              </a:rPr>
              <a:t>Arusch@ms447.org</a:t>
            </a:r>
            <a:endParaRPr sz="4200">
              <a:solidFill>
                <a:schemeClr val="dk2"/>
              </a:solidFill>
            </a:endParaRPr>
          </a:p>
          <a:p>
            <a:pPr indent="0" lvl="0" marL="0" rtl="0" algn="ctr">
              <a:spcBef>
                <a:spcPts val="0"/>
              </a:spcBef>
              <a:spcAft>
                <a:spcPts val="0"/>
              </a:spcAft>
              <a:buNone/>
            </a:pPr>
            <a:r>
              <a:t/>
            </a:r>
            <a:endParaRPr sz="6200">
              <a:solidFill>
                <a:schemeClr val="accent5"/>
              </a:solidFill>
              <a:highlight>
                <a:schemeClr val="lt1"/>
              </a:highlight>
            </a:endParaRPr>
          </a:p>
        </p:txBody>
      </p:sp>
      <p:sp>
        <p:nvSpPr>
          <p:cNvPr id="1425" name="Google Shape;1425;p34"/>
          <p:cNvSpPr/>
          <p:nvPr/>
        </p:nvSpPr>
        <p:spPr>
          <a:xfrm>
            <a:off x="182700" y="4250300"/>
            <a:ext cx="2293500" cy="7953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a:t>
            </a:r>
            <a:r>
              <a:rPr lang="en">
                <a:solidFill>
                  <a:schemeClr val="dk1"/>
                </a:solidFill>
                <a:latin typeface="Titan One"/>
                <a:ea typeface="Titan One"/>
                <a:cs typeface="Titan One"/>
                <a:sym typeface="Titan One"/>
              </a:rPr>
              <a:t>Restorative Justice</a:t>
            </a:r>
            <a:endParaRPr>
              <a:solidFill>
                <a:schemeClr val="dk1"/>
              </a:solidFill>
              <a:latin typeface="Titan One"/>
              <a:ea typeface="Titan One"/>
              <a:cs typeface="Titan One"/>
              <a:sym typeface="Titan One"/>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6" name="Shape 2136"/>
        <p:cNvGrpSpPr/>
        <p:nvPr/>
      </p:nvGrpSpPr>
      <p:grpSpPr>
        <a:xfrm>
          <a:off x="0" y="0"/>
          <a:ext cx="0" cy="0"/>
          <a:chOff x="0" y="0"/>
          <a:chExt cx="0" cy="0"/>
        </a:xfrm>
      </p:grpSpPr>
      <p:grpSp>
        <p:nvGrpSpPr>
          <p:cNvPr id="2137" name="Google Shape;2137;p43"/>
          <p:cNvGrpSpPr/>
          <p:nvPr/>
        </p:nvGrpSpPr>
        <p:grpSpPr>
          <a:xfrm>
            <a:off x="492542" y="270374"/>
            <a:ext cx="1138339" cy="1244181"/>
            <a:chOff x="2154292" y="478099"/>
            <a:chExt cx="1138339" cy="1244181"/>
          </a:xfrm>
        </p:grpSpPr>
        <p:sp>
          <p:nvSpPr>
            <p:cNvPr id="2138" name="Google Shape;2138;p43"/>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9" name="Google Shape;2139;p43"/>
            <p:cNvGrpSpPr/>
            <p:nvPr/>
          </p:nvGrpSpPr>
          <p:grpSpPr>
            <a:xfrm>
              <a:off x="2154293" y="478099"/>
              <a:ext cx="1138337" cy="1244181"/>
              <a:chOff x="856181" y="1057762"/>
              <a:chExt cx="1138337" cy="1244181"/>
            </a:xfrm>
          </p:grpSpPr>
          <p:sp>
            <p:nvSpPr>
              <p:cNvPr id="2140" name="Google Shape;2140;p43"/>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3"/>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3"/>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3"/>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3"/>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3"/>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3"/>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3"/>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3"/>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3"/>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3"/>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3"/>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3"/>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3"/>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3"/>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3"/>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3"/>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57" name="Google Shape;2157;p43"/>
          <p:cNvGrpSpPr/>
          <p:nvPr/>
        </p:nvGrpSpPr>
        <p:grpSpPr>
          <a:xfrm>
            <a:off x="7685225" y="2790972"/>
            <a:ext cx="1212680" cy="1432183"/>
            <a:chOff x="2685150" y="3325122"/>
            <a:chExt cx="1212680" cy="1432183"/>
          </a:xfrm>
        </p:grpSpPr>
        <p:sp>
          <p:nvSpPr>
            <p:cNvPr id="2158" name="Google Shape;2158;p43"/>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9" name="Google Shape;2159;p43"/>
            <p:cNvGrpSpPr/>
            <p:nvPr/>
          </p:nvGrpSpPr>
          <p:grpSpPr>
            <a:xfrm>
              <a:off x="2685150" y="3325122"/>
              <a:ext cx="1212680" cy="1432183"/>
              <a:chOff x="1150900" y="3166872"/>
              <a:chExt cx="1212680" cy="1432183"/>
            </a:xfrm>
          </p:grpSpPr>
          <p:sp>
            <p:nvSpPr>
              <p:cNvPr id="2160" name="Google Shape;2160;p43"/>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3"/>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3"/>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3"/>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3"/>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3"/>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3"/>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3"/>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3"/>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3"/>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3"/>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3"/>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3"/>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3"/>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3"/>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3"/>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3"/>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3"/>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3"/>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3"/>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3"/>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3"/>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3"/>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3"/>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3"/>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3"/>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3"/>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3"/>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3"/>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3"/>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3"/>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3"/>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3"/>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3"/>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3"/>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3"/>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3"/>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3"/>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3"/>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3"/>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3"/>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3"/>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3"/>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3"/>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3"/>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3"/>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3"/>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3"/>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3"/>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3"/>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3"/>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3"/>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3"/>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3"/>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3"/>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3"/>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3"/>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3"/>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3"/>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3"/>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3"/>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3"/>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22" name="Google Shape;2222;p43"/>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3"/>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3"/>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3"/>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3"/>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3"/>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3"/>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3"/>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3"/>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3"/>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3"/>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3"/>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3"/>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3"/>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6" name="Google Shape;2236;p43"/>
          <p:cNvGrpSpPr/>
          <p:nvPr/>
        </p:nvGrpSpPr>
        <p:grpSpPr>
          <a:xfrm>
            <a:off x="7307871" y="214372"/>
            <a:ext cx="1291092" cy="1312099"/>
            <a:chOff x="5967596" y="2106472"/>
            <a:chExt cx="1291092" cy="1312099"/>
          </a:xfrm>
        </p:grpSpPr>
        <p:sp>
          <p:nvSpPr>
            <p:cNvPr id="2237" name="Google Shape;2237;p43"/>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8" name="Google Shape;2238;p43"/>
            <p:cNvGrpSpPr/>
            <p:nvPr/>
          </p:nvGrpSpPr>
          <p:grpSpPr>
            <a:xfrm>
              <a:off x="5967596" y="2106652"/>
              <a:ext cx="1291092" cy="1311758"/>
              <a:chOff x="7059221" y="922352"/>
              <a:chExt cx="1291092" cy="1311758"/>
            </a:xfrm>
          </p:grpSpPr>
          <p:sp>
            <p:nvSpPr>
              <p:cNvPr id="2239" name="Google Shape;2239;p43"/>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3"/>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3"/>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3"/>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3"/>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3"/>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3"/>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3"/>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3"/>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3"/>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3"/>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50" name="Google Shape;2250;p43"/>
          <p:cNvGrpSpPr/>
          <p:nvPr/>
        </p:nvGrpSpPr>
        <p:grpSpPr>
          <a:xfrm>
            <a:off x="226461" y="2836010"/>
            <a:ext cx="953235" cy="1681533"/>
            <a:chOff x="3174084" y="2606215"/>
            <a:chExt cx="950478" cy="1676838"/>
          </a:xfrm>
        </p:grpSpPr>
        <p:sp>
          <p:nvSpPr>
            <p:cNvPr id="2251" name="Google Shape;2251;p43"/>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252" name="Google Shape;2252;p43"/>
            <p:cNvGrpSpPr/>
            <p:nvPr/>
          </p:nvGrpSpPr>
          <p:grpSpPr>
            <a:xfrm>
              <a:off x="3174084" y="2606215"/>
              <a:ext cx="950478" cy="1676838"/>
              <a:chOff x="2122209" y="2790338"/>
              <a:chExt cx="950478" cy="1676838"/>
            </a:xfrm>
          </p:grpSpPr>
          <p:sp>
            <p:nvSpPr>
              <p:cNvPr id="2253" name="Google Shape;2253;p43"/>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3"/>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3"/>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3"/>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3"/>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3"/>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3"/>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3"/>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3"/>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62" name="Google Shape;2262;p43"/>
          <p:cNvGrpSpPr/>
          <p:nvPr/>
        </p:nvGrpSpPr>
        <p:grpSpPr>
          <a:xfrm>
            <a:off x="1138216" y="3701577"/>
            <a:ext cx="1345400" cy="1352573"/>
            <a:chOff x="4368099" y="478088"/>
            <a:chExt cx="1110250" cy="1116169"/>
          </a:xfrm>
        </p:grpSpPr>
        <p:sp>
          <p:nvSpPr>
            <p:cNvPr id="2263" name="Google Shape;2263;p43"/>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4" name="Google Shape;2264;p43"/>
            <p:cNvGrpSpPr/>
            <p:nvPr/>
          </p:nvGrpSpPr>
          <p:grpSpPr>
            <a:xfrm>
              <a:off x="4368105" y="478088"/>
              <a:ext cx="1110243" cy="1116158"/>
              <a:chOff x="4541943" y="1874463"/>
              <a:chExt cx="1110243" cy="1116158"/>
            </a:xfrm>
          </p:grpSpPr>
          <p:sp>
            <p:nvSpPr>
              <p:cNvPr id="2265" name="Google Shape;2265;p43"/>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3"/>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3"/>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3"/>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3"/>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3"/>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3"/>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3"/>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3"/>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3"/>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3"/>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3"/>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3"/>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78" name="Google Shape;2278;p43"/>
          <p:cNvSpPr txBox="1"/>
          <p:nvPr/>
        </p:nvSpPr>
        <p:spPr>
          <a:xfrm>
            <a:off x="0" y="0"/>
            <a:ext cx="7982100" cy="1446900"/>
          </a:xfrm>
          <a:prstGeom prst="rect">
            <a:avLst/>
          </a:prstGeom>
          <a:solidFill>
            <a:srgbClr val="D24E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6700">
                <a:solidFill>
                  <a:srgbClr val="FFE5CA"/>
                </a:solidFill>
                <a:latin typeface="Abril Fatface"/>
                <a:ea typeface="Abril Fatface"/>
                <a:cs typeface="Abril Fatface"/>
                <a:sym typeface="Abril Fatface"/>
              </a:rPr>
              <a:t>Classroom Culture </a:t>
            </a:r>
            <a:endParaRPr sz="6700">
              <a:solidFill>
                <a:srgbClr val="FFE5CA"/>
              </a:solidFill>
              <a:latin typeface="Abril Fatface"/>
              <a:ea typeface="Abril Fatface"/>
              <a:cs typeface="Abril Fatface"/>
              <a:sym typeface="Abril Fatface"/>
            </a:endParaRPr>
          </a:p>
        </p:txBody>
      </p:sp>
      <p:sp>
        <p:nvSpPr>
          <p:cNvPr id="2279" name="Google Shape;2279;p43"/>
          <p:cNvSpPr txBox="1"/>
          <p:nvPr/>
        </p:nvSpPr>
        <p:spPr>
          <a:xfrm>
            <a:off x="1138500" y="1503400"/>
            <a:ext cx="6867000" cy="3448500"/>
          </a:xfrm>
          <a:prstGeom prst="rect">
            <a:avLst/>
          </a:prstGeom>
          <a:solidFill>
            <a:srgbClr val="FFF8F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rgbClr val="D0723E"/>
                </a:solidFill>
                <a:latin typeface="Cabin"/>
                <a:ea typeface="Cabin"/>
                <a:cs typeface="Cabin"/>
                <a:sym typeface="Cabin"/>
              </a:rPr>
              <a:t>MS 447 is an intentionally diverse community in many ways. This allows us the opportunity to learn with and from people of different backgrounds, cultures, and experiences. It is important to us that each student in our class feels like an essential member of our classroom and school community. To us, that means that they feel respected, they feel heard, they feel seen, and they feel supported. We also know that our students' families have so much to share. We operate under the rule that everyone is a math person, whether or not this has felt true to you in the past. Please let us know if you have any questions about our classroom or the content we cover. Our ears and classrooms are always open to our students and their families. </a:t>
            </a:r>
            <a:endParaRPr sz="1900">
              <a:solidFill>
                <a:srgbClr val="D0723E"/>
              </a:solidFill>
              <a:latin typeface="Cabin"/>
              <a:ea typeface="Cabin"/>
              <a:cs typeface="Cabin"/>
              <a:sym typeface="Cabin"/>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3" name="Shape 2283"/>
        <p:cNvGrpSpPr/>
        <p:nvPr/>
      </p:nvGrpSpPr>
      <p:grpSpPr>
        <a:xfrm>
          <a:off x="0" y="0"/>
          <a:ext cx="0" cy="0"/>
          <a:chOff x="0" y="0"/>
          <a:chExt cx="0" cy="0"/>
        </a:xfrm>
      </p:grpSpPr>
      <p:grpSp>
        <p:nvGrpSpPr>
          <p:cNvPr id="2284" name="Google Shape;2284;p44"/>
          <p:cNvGrpSpPr/>
          <p:nvPr/>
        </p:nvGrpSpPr>
        <p:grpSpPr>
          <a:xfrm>
            <a:off x="492542" y="270374"/>
            <a:ext cx="1138339" cy="1244181"/>
            <a:chOff x="2154292" y="478099"/>
            <a:chExt cx="1138339" cy="1244181"/>
          </a:xfrm>
        </p:grpSpPr>
        <p:sp>
          <p:nvSpPr>
            <p:cNvPr id="2285" name="Google Shape;2285;p44"/>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6" name="Google Shape;2286;p44"/>
            <p:cNvGrpSpPr/>
            <p:nvPr/>
          </p:nvGrpSpPr>
          <p:grpSpPr>
            <a:xfrm>
              <a:off x="2154293" y="478099"/>
              <a:ext cx="1138337" cy="1244181"/>
              <a:chOff x="856181" y="1057762"/>
              <a:chExt cx="1138337" cy="1244181"/>
            </a:xfrm>
          </p:grpSpPr>
          <p:sp>
            <p:nvSpPr>
              <p:cNvPr id="2287" name="Google Shape;2287;p44"/>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4"/>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4"/>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4"/>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4"/>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4"/>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4"/>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4"/>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4"/>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4"/>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4"/>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4"/>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4"/>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4"/>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4"/>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4"/>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4"/>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04" name="Google Shape;2304;p44"/>
          <p:cNvGrpSpPr/>
          <p:nvPr/>
        </p:nvGrpSpPr>
        <p:grpSpPr>
          <a:xfrm>
            <a:off x="7685225" y="2790972"/>
            <a:ext cx="1212680" cy="1432183"/>
            <a:chOff x="2685150" y="3325122"/>
            <a:chExt cx="1212680" cy="1432183"/>
          </a:xfrm>
        </p:grpSpPr>
        <p:sp>
          <p:nvSpPr>
            <p:cNvPr id="2305" name="Google Shape;2305;p44"/>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6" name="Google Shape;2306;p44"/>
            <p:cNvGrpSpPr/>
            <p:nvPr/>
          </p:nvGrpSpPr>
          <p:grpSpPr>
            <a:xfrm>
              <a:off x="2685150" y="3325122"/>
              <a:ext cx="1212680" cy="1432183"/>
              <a:chOff x="1150900" y="3166872"/>
              <a:chExt cx="1212680" cy="1432183"/>
            </a:xfrm>
          </p:grpSpPr>
          <p:sp>
            <p:nvSpPr>
              <p:cNvPr id="2307" name="Google Shape;2307;p44"/>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4"/>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4"/>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4"/>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4"/>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4"/>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4"/>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4"/>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4"/>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4"/>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4"/>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4"/>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4"/>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4"/>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4"/>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4"/>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4"/>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4"/>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4"/>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4"/>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4"/>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4"/>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4"/>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4"/>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4"/>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4"/>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4"/>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4"/>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4"/>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4"/>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4"/>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4"/>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4"/>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4"/>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4"/>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4"/>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4"/>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4"/>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4"/>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4"/>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4"/>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4"/>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4"/>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4"/>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4"/>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4"/>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4"/>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4"/>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4"/>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4"/>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4"/>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4"/>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4"/>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4"/>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4"/>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4"/>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4"/>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4"/>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4"/>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4"/>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4"/>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4"/>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69" name="Google Shape;2369;p44"/>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4"/>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4"/>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4"/>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4"/>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4"/>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4"/>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4"/>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4"/>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4"/>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4"/>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4"/>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4"/>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4"/>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3" name="Google Shape;2383;p44"/>
          <p:cNvGrpSpPr/>
          <p:nvPr/>
        </p:nvGrpSpPr>
        <p:grpSpPr>
          <a:xfrm>
            <a:off x="7307871" y="214372"/>
            <a:ext cx="1291092" cy="1312099"/>
            <a:chOff x="5967596" y="2106472"/>
            <a:chExt cx="1291092" cy="1312099"/>
          </a:xfrm>
        </p:grpSpPr>
        <p:sp>
          <p:nvSpPr>
            <p:cNvPr id="2384" name="Google Shape;2384;p44"/>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5" name="Google Shape;2385;p44"/>
            <p:cNvGrpSpPr/>
            <p:nvPr/>
          </p:nvGrpSpPr>
          <p:grpSpPr>
            <a:xfrm>
              <a:off x="5967596" y="2106652"/>
              <a:ext cx="1291092" cy="1311758"/>
              <a:chOff x="7059221" y="922352"/>
              <a:chExt cx="1291092" cy="1311758"/>
            </a:xfrm>
          </p:grpSpPr>
          <p:sp>
            <p:nvSpPr>
              <p:cNvPr id="2386" name="Google Shape;2386;p44"/>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4"/>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4"/>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4"/>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4"/>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4"/>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4"/>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4"/>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4"/>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4"/>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4"/>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97" name="Google Shape;2397;p44"/>
          <p:cNvGrpSpPr/>
          <p:nvPr/>
        </p:nvGrpSpPr>
        <p:grpSpPr>
          <a:xfrm>
            <a:off x="226461" y="2836010"/>
            <a:ext cx="953235" cy="1681533"/>
            <a:chOff x="3174084" y="2606215"/>
            <a:chExt cx="950478" cy="1676838"/>
          </a:xfrm>
        </p:grpSpPr>
        <p:sp>
          <p:nvSpPr>
            <p:cNvPr id="2398" name="Google Shape;2398;p44"/>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399" name="Google Shape;2399;p44"/>
            <p:cNvGrpSpPr/>
            <p:nvPr/>
          </p:nvGrpSpPr>
          <p:grpSpPr>
            <a:xfrm>
              <a:off x="3174084" y="2606215"/>
              <a:ext cx="950478" cy="1676838"/>
              <a:chOff x="2122209" y="2790338"/>
              <a:chExt cx="950478" cy="1676838"/>
            </a:xfrm>
          </p:grpSpPr>
          <p:sp>
            <p:nvSpPr>
              <p:cNvPr id="2400" name="Google Shape;2400;p44"/>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4"/>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4"/>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4"/>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4"/>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4"/>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4"/>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4"/>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4"/>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09" name="Google Shape;2409;p44"/>
          <p:cNvGrpSpPr/>
          <p:nvPr/>
        </p:nvGrpSpPr>
        <p:grpSpPr>
          <a:xfrm>
            <a:off x="1138216" y="3701577"/>
            <a:ext cx="1345400" cy="1352573"/>
            <a:chOff x="4368099" y="478088"/>
            <a:chExt cx="1110250" cy="1116169"/>
          </a:xfrm>
        </p:grpSpPr>
        <p:sp>
          <p:nvSpPr>
            <p:cNvPr id="2410" name="Google Shape;2410;p44"/>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1" name="Google Shape;2411;p44"/>
            <p:cNvGrpSpPr/>
            <p:nvPr/>
          </p:nvGrpSpPr>
          <p:grpSpPr>
            <a:xfrm>
              <a:off x="4368105" y="478088"/>
              <a:ext cx="1110243" cy="1116158"/>
              <a:chOff x="4541943" y="1874463"/>
              <a:chExt cx="1110243" cy="1116158"/>
            </a:xfrm>
          </p:grpSpPr>
          <p:sp>
            <p:nvSpPr>
              <p:cNvPr id="2412" name="Google Shape;2412;p44"/>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4"/>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4"/>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4"/>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4"/>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4"/>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4"/>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4"/>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4"/>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4"/>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4"/>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4"/>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4"/>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25" name="Google Shape;2425;p44"/>
          <p:cNvSpPr txBox="1"/>
          <p:nvPr/>
        </p:nvSpPr>
        <p:spPr>
          <a:xfrm>
            <a:off x="720000" y="71450"/>
            <a:ext cx="77040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4000">
                <a:solidFill>
                  <a:srgbClr val="191919"/>
                </a:solidFill>
                <a:latin typeface="Oswald"/>
                <a:ea typeface="Oswald"/>
                <a:cs typeface="Oswald"/>
                <a:sym typeface="Oswald"/>
              </a:rPr>
              <a:t>Math Resources</a:t>
            </a:r>
            <a:endParaRPr sz="4000">
              <a:solidFill>
                <a:srgbClr val="191919"/>
              </a:solidFill>
              <a:latin typeface="Abril Fatface"/>
              <a:ea typeface="Abril Fatface"/>
              <a:cs typeface="Abril Fatface"/>
              <a:sym typeface="Abril Fatface"/>
            </a:endParaRPr>
          </a:p>
        </p:txBody>
      </p:sp>
      <p:sp>
        <p:nvSpPr>
          <p:cNvPr id="2426" name="Google Shape;2426;p44"/>
          <p:cNvSpPr txBox="1"/>
          <p:nvPr/>
        </p:nvSpPr>
        <p:spPr>
          <a:xfrm>
            <a:off x="81425" y="718375"/>
            <a:ext cx="8927100" cy="4425000"/>
          </a:xfrm>
          <a:prstGeom prst="rect">
            <a:avLst/>
          </a:prstGeom>
          <a:noFill/>
          <a:ln>
            <a:noFill/>
          </a:ln>
        </p:spPr>
        <p:txBody>
          <a:bodyPr anchorCtr="0" anchor="t" bIns="91425" lIns="91425" spcFirstLastPara="1" rIns="91425" wrap="square" tIns="91425">
            <a:noAutofit/>
          </a:bodyPr>
          <a:lstStyle/>
          <a:p>
            <a:pPr indent="-381000" lvl="0" marL="457200" rtl="0" algn="just">
              <a:spcBef>
                <a:spcPts val="0"/>
              </a:spcBef>
              <a:spcAft>
                <a:spcPts val="0"/>
              </a:spcAft>
              <a:buClr>
                <a:srgbClr val="000000"/>
              </a:buClr>
              <a:buSzPts val="2400"/>
              <a:buFont typeface="Calibri"/>
              <a:buChar char="●"/>
            </a:pPr>
            <a:r>
              <a:rPr b="1" i="1" lang="en" sz="2400">
                <a:latin typeface="Calibri"/>
                <a:ea typeface="Calibri"/>
                <a:cs typeface="Calibri"/>
                <a:sym typeface="Calibri"/>
              </a:rPr>
              <a:t>Open Up Resources </a:t>
            </a:r>
            <a:endParaRPr b="1" i="1" sz="2400">
              <a:latin typeface="Calibri"/>
              <a:ea typeface="Calibri"/>
              <a:cs typeface="Calibri"/>
              <a:sym typeface="Calibri"/>
            </a:endParaRPr>
          </a:p>
          <a:p>
            <a:pPr indent="-355600" lvl="0" marL="914400" rtl="0" algn="l">
              <a:spcBef>
                <a:spcPts val="0"/>
              </a:spcBef>
              <a:spcAft>
                <a:spcPts val="0"/>
              </a:spcAft>
              <a:buClr>
                <a:srgbClr val="000000"/>
              </a:buClr>
              <a:buSzPts val="2000"/>
              <a:buFont typeface="Calibri"/>
              <a:buChar char="➔"/>
            </a:pPr>
            <a:r>
              <a:rPr lang="en" sz="2000">
                <a:latin typeface="Calibri"/>
                <a:ea typeface="Calibri"/>
                <a:cs typeface="Calibri"/>
                <a:sym typeface="Calibri"/>
              </a:rPr>
              <a:t>Math units are aligned with Open Up Resources </a:t>
            </a:r>
            <a:r>
              <a:rPr b="1" i="1" lang="en" sz="2200">
                <a:latin typeface="Calibri"/>
                <a:ea typeface="Calibri"/>
                <a:cs typeface="Calibri"/>
                <a:sym typeface="Calibri"/>
              </a:rPr>
              <a:t>(</a:t>
            </a:r>
            <a:r>
              <a:rPr b="1" i="1" lang="en" sz="2200" u="sng">
                <a:solidFill>
                  <a:srgbClr val="D0723E"/>
                </a:solidFill>
                <a:latin typeface="Calibri"/>
                <a:ea typeface="Calibri"/>
                <a:cs typeface="Calibri"/>
                <a:sym typeface="Calibri"/>
                <a:hlinkClick r:id="rId3">
                  <a:extLst>
                    <a:ext uri="{A12FA001-AC4F-418D-AE19-62706E023703}">
                      <ahyp:hlinkClr val="tx"/>
                    </a:ext>
                  </a:extLst>
                </a:hlinkClick>
              </a:rPr>
              <a:t>https://www.openupresources.org/</a:t>
            </a:r>
            <a:r>
              <a:rPr b="1" i="1" lang="en" sz="2200">
                <a:latin typeface="Calibri"/>
                <a:ea typeface="Calibri"/>
                <a:cs typeface="Calibri"/>
                <a:sym typeface="Calibri"/>
              </a:rPr>
              <a:t>)</a:t>
            </a:r>
            <a:r>
              <a:rPr lang="en" sz="2000">
                <a:latin typeface="Calibri"/>
                <a:ea typeface="Calibri"/>
                <a:cs typeface="Calibri"/>
                <a:sym typeface="Calibri"/>
              </a:rPr>
              <a:t>. </a:t>
            </a:r>
            <a:endParaRPr sz="2000">
              <a:latin typeface="Calibri"/>
              <a:ea typeface="Calibri"/>
              <a:cs typeface="Calibri"/>
              <a:sym typeface="Calibri"/>
            </a:endParaRPr>
          </a:p>
          <a:p>
            <a:pPr indent="-355600" lvl="1" marL="1828800" rtl="0" algn="just">
              <a:lnSpc>
                <a:spcPct val="115000"/>
              </a:lnSpc>
              <a:spcBef>
                <a:spcPts val="0"/>
              </a:spcBef>
              <a:spcAft>
                <a:spcPts val="0"/>
              </a:spcAft>
              <a:buClr>
                <a:srgbClr val="000000"/>
              </a:buClr>
              <a:buSzPts val="2000"/>
              <a:buFont typeface="Calibri"/>
              <a:buChar char="◆"/>
            </a:pPr>
            <a:r>
              <a:rPr lang="en" sz="2000">
                <a:latin typeface="Calibri"/>
                <a:ea typeface="Calibri"/>
                <a:cs typeface="Calibri"/>
                <a:sym typeface="Calibri"/>
              </a:rPr>
              <a:t>students will have the opportunity to practice and deepen their understanding of Math topics at home. </a:t>
            </a:r>
            <a:endParaRPr sz="2000">
              <a:latin typeface="Calibri"/>
              <a:ea typeface="Calibri"/>
              <a:cs typeface="Calibri"/>
              <a:sym typeface="Calibri"/>
            </a:endParaRPr>
          </a:p>
          <a:p>
            <a:pPr indent="0" lvl="0" marL="2286000" rtl="0" algn="just">
              <a:spcBef>
                <a:spcPts val="0"/>
              </a:spcBef>
              <a:spcAft>
                <a:spcPts val="0"/>
              </a:spcAft>
              <a:buNone/>
            </a:pPr>
            <a:r>
              <a:t/>
            </a:r>
            <a:endParaRPr sz="1100">
              <a:latin typeface="Calibri"/>
              <a:ea typeface="Calibri"/>
              <a:cs typeface="Calibri"/>
              <a:sym typeface="Calibri"/>
            </a:endParaRPr>
          </a:p>
          <a:p>
            <a:pPr indent="-355600" lvl="1" marL="1828800" rtl="0" algn="just">
              <a:lnSpc>
                <a:spcPct val="115000"/>
              </a:lnSpc>
              <a:spcBef>
                <a:spcPts val="0"/>
              </a:spcBef>
              <a:spcAft>
                <a:spcPts val="0"/>
              </a:spcAft>
              <a:buClr>
                <a:srgbClr val="000000"/>
              </a:buClr>
              <a:buSzPts val="2000"/>
              <a:buFont typeface="Calibri"/>
              <a:buChar char="◆"/>
            </a:pPr>
            <a:r>
              <a:rPr lang="en" sz="2000">
                <a:latin typeface="Calibri"/>
                <a:ea typeface="Calibri"/>
                <a:cs typeface="Calibri"/>
                <a:sym typeface="Calibri"/>
              </a:rPr>
              <a:t>There are resources available for students and families: </a:t>
            </a:r>
            <a:endParaRPr sz="2000">
              <a:latin typeface="Calibri"/>
              <a:ea typeface="Calibri"/>
              <a:cs typeface="Calibri"/>
              <a:sym typeface="Calibri"/>
            </a:endParaRPr>
          </a:p>
          <a:p>
            <a:pPr indent="-355600" lvl="2" marL="2286000" rtl="0" algn="just">
              <a:lnSpc>
                <a:spcPct val="115000"/>
              </a:lnSpc>
              <a:spcBef>
                <a:spcPts val="0"/>
              </a:spcBef>
              <a:spcAft>
                <a:spcPts val="0"/>
              </a:spcAft>
              <a:buClr>
                <a:srgbClr val="000000"/>
              </a:buClr>
              <a:buSzPts val="2000"/>
              <a:buFont typeface="Calibri"/>
              <a:buChar char="●"/>
            </a:pPr>
            <a:r>
              <a:rPr b="1" lang="en" sz="2000">
                <a:latin typeface="Calibri"/>
                <a:ea typeface="Calibri"/>
                <a:cs typeface="Calibri"/>
                <a:sym typeface="Calibri"/>
              </a:rPr>
              <a:t>Students:</a:t>
            </a:r>
            <a:r>
              <a:rPr lang="en" sz="2000">
                <a:latin typeface="Calibri"/>
                <a:ea typeface="Calibri"/>
                <a:cs typeface="Calibri"/>
                <a:sym typeface="Calibri"/>
              </a:rPr>
              <a:t> </a:t>
            </a:r>
            <a:r>
              <a:rPr lang="en" sz="2000" u="sng">
                <a:solidFill>
                  <a:schemeClr val="dk2"/>
                </a:solidFill>
                <a:latin typeface="Calibri"/>
                <a:ea typeface="Calibri"/>
                <a:cs typeface="Calibri"/>
                <a:sym typeface="Calibri"/>
                <a:hlinkClick r:id="rId4">
                  <a:extLst>
                    <a:ext uri="{A12FA001-AC4F-418D-AE19-62706E023703}">
                      <ahyp:hlinkClr val="tx"/>
                    </a:ext>
                  </a:extLst>
                </a:hlinkClick>
              </a:rPr>
              <a:t>https://access.openupresources.org/curricula/our6-8math-v3/en/default/grade-6/unit-1/student.html</a:t>
            </a:r>
            <a:endParaRPr sz="2000">
              <a:solidFill>
                <a:schemeClr val="dk2"/>
              </a:solidFill>
              <a:latin typeface="Calibri"/>
              <a:ea typeface="Calibri"/>
              <a:cs typeface="Calibri"/>
              <a:sym typeface="Calibri"/>
            </a:endParaRPr>
          </a:p>
          <a:p>
            <a:pPr indent="-355600" lvl="2" marL="2286000" rtl="0" algn="just">
              <a:lnSpc>
                <a:spcPct val="115000"/>
              </a:lnSpc>
              <a:spcBef>
                <a:spcPts val="0"/>
              </a:spcBef>
              <a:spcAft>
                <a:spcPts val="0"/>
              </a:spcAft>
              <a:buClr>
                <a:srgbClr val="000000"/>
              </a:buClr>
              <a:buSzPts val="2000"/>
              <a:buFont typeface="Calibri"/>
              <a:buChar char="●"/>
            </a:pPr>
            <a:r>
              <a:rPr b="1" lang="en" sz="2000">
                <a:latin typeface="Calibri"/>
                <a:ea typeface="Calibri"/>
                <a:cs typeface="Calibri"/>
                <a:sym typeface="Calibri"/>
              </a:rPr>
              <a:t>Families: </a:t>
            </a:r>
            <a:r>
              <a:rPr lang="en" sz="2000" u="sng">
                <a:solidFill>
                  <a:schemeClr val="hlink"/>
                </a:solidFill>
                <a:latin typeface="Calibri"/>
                <a:ea typeface="Calibri"/>
                <a:cs typeface="Calibri"/>
                <a:sym typeface="Calibri"/>
                <a:hlinkClick r:id="rId5"/>
              </a:rPr>
              <a:t>https://access.openupresources.org/curricula/our6-8math-v3/en/default/grade-6/family.html</a:t>
            </a:r>
            <a:endParaRPr sz="2000">
              <a:latin typeface="Calibri"/>
              <a:ea typeface="Calibri"/>
              <a:cs typeface="Calibri"/>
              <a:sym typeface="Calibri"/>
            </a:endParaRPr>
          </a:p>
          <a:p>
            <a:pPr indent="0" lvl="0" marL="914400" rtl="0" algn="just">
              <a:spcBef>
                <a:spcPts val="0"/>
              </a:spcBef>
              <a:spcAft>
                <a:spcPts val="0"/>
              </a:spcAft>
              <a:buNone/>
            </a:pPr>
            <a:r>
              <a:t/>
            </a:r>
            <a:endParaRPr sz="800">
              <a:latin typeface="Calibri"/>
              <a:ea typeface="Calibri"/>
              <a:cs typeface="Calibri"/>
              <a:sym typeface="Calibri"/>
            </a:endParaRPr>
          </a:p>
          <a:p>
            <a:pPr indent="0" lvl="0" marL="457200" rtl="0" algn="l">
              <a:spcBef>
                <a:spcPts val="0"/>
              </a:spcBef>
              <a:spcAft>
                <a:spcPts val="0"/>
              </a:spcAft>
              <a:buNone/>
            </a:pPr>
            <a:r>
              <a:t/>
            </a:r>
            <a:endParaRPr b="1" sz="2000">
              <a:solidFill>
                <a:srgbClr val="923E33"/>
              </a:solidFill>
              <a:latin typeface="Open Sans"/>
              <a:ea typeface="Open Sans"/>
              <a:cs typeface="Open Sans"/>
              <a:sym typeface="Open Sans"/>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0" name="Shape 2430"/>
        <p:cNvGrpSpPr/>
        <p:nvPr/>
      </p:nvGrpSpPr>
      <p:grpSpPr>
        <a:xfrm>
          <a:off x="0" y="0"/>
          <a:ext cx="0" cy="0"/>
          <a:chOff x="0" y="0"/>
          <a:chExt cx="0" cy="0"/>
        </a:xfrm>
      </p:grpSpPr>
      <p:grpSp>
        <p:nvGrpSpPr>
          <p:cNvPr id="2431" name="Google Shape;2431;p45"/>
          <p:cNvGrpSpPr/>
          <p:nvPr/>
        </p:nvGrpSpPr>
        <p:grpSpPr>
          <a:xfrm>
            <a:off x="492542" y="270374"/>
            <a:ext cx="1138339" cy="1244181"/>
            <a:chOff x="2154292" y="478099"/>
            <a:chExt cx="1138339" cy="1244181"/>
          </a:xfrm>
        </p:grpSpPr>
        <p:sp>
          <p:nvSpPr>
            <p:cNvPr id="2432" name="Google Shape;2432;p45"/>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3" name="Google Shape;2433;p45"/>
            <p:cNvGrpSpPr/>
            <p:nvPr/>
          </p:nvGrpSpPr>
          <p:grpSpPr>
            <a:xfrm>
              <a:off x="2154293" y="478099"/>
              <a:ext cx="1138337" cy="1244181"/>
              <a:chOff x="856181" y="1057762"/>
              <a:chExt cx="1138337" cy="1244181"/>
            </a:xfrm>
          </p:grpSpPr>
          <p:sp>
            <p:nvSpPr>
              <p:cNvPr id="2434" name="Google Shape;2434;p45"/>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5"/>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5"/>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5"/>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5"/>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5"/>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5"/>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5"/>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5"/>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5"/>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5"/>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5"/>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5"/>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5"/>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5"/>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5"/>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5"/>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51" name="Google Shape;2451;p45"/>
          <p:cNvGrpSpPr/>
          <p:nvPr/>
        </p:nvGrpSpPr>
        <p:grpSpPr>
          <a:xfrm>
            <a:off x="7685225" y="2790972"/>
            <a:ext cx="1212680" cy="1432183"/>
            <a:chOff x="2685150" y="3325122"/>
            <a:chExt cx="1212680" cy="1432183"/>
          </a:xfrm>
        </p:grpSpPr>
        <p:sp>
          <p:nvSpPr>
            <p:cNvPr id="2452" name="Google Shape;2452;p45"/>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3" name="Google Shape;2453;p45"/>
            <p:cNvGrpSpPr/>
            <p:nvPr/>
          </p:nvGrpSpPr>
          <p:grpSpPr>
            <a:xfrm>
              <a:off x="2685150" y="3325122"/>
              <a:ext cx="1212680" cy="1432183"/>
              <a:chOff x="1150900" y="3166872"/>
              <a:chExt cx="1212680" cy="1432183"/>
            </a:xfrm>
          </p:grpSpPr>
          <p:sp>
            <p:nvSpPr>
              <p:cNvPr id="2454" name="Google Shape;2454;p45"/>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5"/>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5"/>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5"/>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5"/>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5"/>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5"/>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5"/>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5"/>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5"/>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5"/>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5"/>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5"/>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5"/>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5"/>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5"/>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5"/>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5"/>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5"/>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5"/>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5"/>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5"/>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5"/>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5"/>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5"/>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5"/>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5"/>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5"/>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5"/>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5"/>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5"/>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5"/>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5"/>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5"/>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5"/>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5"/>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5"/>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5"/>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5"/>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5"/>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5"/>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5"/>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5"/>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5"/>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5"/>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5"/>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5"/>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5"/>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5"/>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5"/>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5"/>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5"/>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5"/>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5"/>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5"/>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5"/>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5"/>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5"/>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5"/>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5"/>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5"/>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5"/>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16" name="Google Shape;2516;p45"/>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5"/>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5"/>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5"/>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5"/>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5"/>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5"/>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5"/>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5"/>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5"/>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5"/>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5"/>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5"/>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5"/>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0" name="Google Shape;2530;p45"/>
          <p:cNvGrpSpPr/>
          <p:nvPr/>
        </p:nvGrpSpPr>
        <p:grpSpPr>
          <a:xfrm>
            <a:off x="7307871" y="214372"/>
            <a:ext cx="1291092" cy="1312099"/>
            <a:chOff x="5967596" y="2106472"/>
            <a:chExt cx="1291092" cy="1312099"/>
          </a:xfrm>
        </p:grpSpPr>
        <p:sp>
          <p:nvSpPr>
            <p:cNvPr id="2531" name="Google Shape;2531;p45"/>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2" name="Google Shape;2532;p45"/>
            <p:cNvGrpSpPr/>
            <p:nvPr/>
          </p:nvGrpSpPr>
          <p:grpSpPr>
            <a:xfrm>
              <a:off x="5967596" y="2106652"/>
              <a:ext cx="1291092" cy="1311758"/>
              <a:chOff x="7059221" y="922352"/>
              <a:chExt cx="1291092" cy="1311758"/>
            </a:xfrm>
          </p:grpSpPr>
          <p:sp>
            <p:nvSpPr>
              <p:cNvPr id="2533" name="Google Shape;2533;p45"/>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5"/>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5"/>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5"/>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5"/>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5"/>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5"/>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5"/>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5"/>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5"/>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5"/>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44" name="Google Shape;2544;p45"/>
          <p:cNvGrpSpPr/>
          <p:nvPr/>
        </p:nvGrpSpPr>
        <p:grpSpPr>
          <a:xfrm>
            <a:off x="226461" y="2836010"/>
            <a:ext cx="953235" cy="1681533"/>
            <a:chOff x="3174084" y="2606215"/>
            <a:chExt cx="950478" cy="1676838"/>
          </a:xfrm>
        </p:grpSpPr>
        <p:sp>
          <p:nvSpPr>
            <p:cNvPr id="2545" name="Google Shape;2545;p45"/>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546" name="Google Shape;2546;p45"/>
            <p:cNvGrpSpPr/>
            <p:nvPr/>
          </p:nvGrpSpPr>
          <p:grpSpPr>
            <a:xfrm>
              <a:off x="3174084" y="2606215"/>
              <a:ext cx="950478" cy="1676838"/>
              <a:chOff x="2122209" y="2790338"/>
              <a:chExt cx="950478" cy="1676838"/>
            </a:xfrm>
          </p:grpSpPr>
          <p:sp>
            <p:nvSpPr>
              <p:cNvPr id="2547" name="Google Shape;2547;p45"/>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5"/>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5"/>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5"/>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5"/>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5"/>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5"/>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5"/>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5"/>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56" name="Google Shape;2556;p45"/>
          <p:cNvGrpSpPr/>
          <p:nvPr/>
        </p:nvGrpSpPr>
        <p:grpSpPr>
          <a:xfrm>
            <a:off x="1138216" y="3701577"/>
            <a:ext cx="1345400" cy="1352573"/>
            <a:chOff x="4368099" y="478088"/>
            <a:chExt cx="1110250" cy="1116169"/>
          </a:xfrm>
        </p:grpSpPr>
        <p:sp>
          <p:nvSpPr>
            <p:cNvPr id="2557" name="Google Shape;2557;p45"/>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8" name="Google Shape;2558;p45"/>
            <p:cNvGrpSpPr/>
            <p:nvPr/>
          </p:nvGrpSpPr>
          <p:grpSpPr>
            <a:xfrm>
              <a:off x="4368105" y="478088"/>
              <a:ext cx="1110243" cy="1116158"/>
              <a:chOff x="4541943" y="1874463"/>
              <a:chExt cx="1110243" cy="1116158"/>
            </a:xfrm>
          </p:grpSpPr>
          <p:sp>
            <p:nvSpPr>
              <p:cNvPr id="2559" name="Google Shape;2559;p45"/>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5"/>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5"/>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5"/>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5"/>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5"/>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5"/>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5"/>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5"/>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5"/>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5"/>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5"/>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5"/>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72" name="Google Shape;2572;p45"/>
          <p:cNvSpPr txBox="1"/>
          <p:nvPr/>
        </p:nvSpPr>
        <p:spPr>
          <a:xfrm>
            <a:off x="720000" y="71450"/>
            <a:ext cx="77040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4000">
                <a:solidFill>
                  <a:srgbClr val="191919"/>
                </a:solidFill>
                <a:latin typeface="Oswald"/>
                <a:ea typeface="Oswald"/>
                <a:cs typeface="Oswald"/>
                <a:sym typeface="Oswald"/>
              </a:rPr>
              <a:t>Math Resources</a:t>
            </a:r>
            <a:endParaRPr sz="4000">
              <a:solidFill>
                <a:srgbClr val="191919"/>
              </a:solidFill>
              <a:latin typeface="Abril Fatface"/>
              <a:ea typeface="Abril Fatface"/>
              <a:cs typeface="Abril Fatface"/>
              <a:sym typeface="Abril Fatface"/>
            </a:endParaRPr>
          </a:p>
        </p:txBody>
      </p:sp>
      <p:sp>
        <p:nvSpPr>
          <p:cNvPr id="2573" name="Google Shape;2573;p45"/>
          <p:cNvSpPr txBox="1"/>
          <p:nvPr/>
        </p:nvSpPr>
        <p:spPr>
          <a:xfrm>
            <a:off x="172400" y="718375"/>
            <a:ext cx="8836200" cy="4425000"/>
          </a:xfrm>
          <a:prstGeom prst="rect">
            <a:avLst/>
          </a:prstGeom>
          <a:noFill/>
          <a:ln>
            <a:noFill/>
          </a:ln>
        </p:spPr>
        <p:txBody>
          <a:bodyPr anchorCtr="0" anchor="t" bIns="91425" lIns="91425" spcFirstLastPara="1" rIns="91425" wrap="square" tIns="91425">
            <a:noAutofit/>
          </a:bodyPr>
          <a:lstStyle/>
          <a:p>
            <a:pPr indent="-368300" lvl="0" marL="457200" rtl="0" algn="just">
              <a:spcBef>
                <a:spcPts val="0"/>
              </a:spcBef>
              <a:spcAft>
                <a:spcPts val="0"/>
              </a:spcAft>
              <a:buClr>
                <a:srgbClr val="000000"/>
              </a:buClr>
              <a:buSzPts val="2200"/>
              <a:buFont typeface="Calibri"/>
              <a:buChar char="●"/>
            </a:pPr>
            <a:r>
              <a:rPr b="1" i="1" lang="en" sz="2200">
                <a:latin typeface="Calibri"/>
                <a:ea typeface="Calibri"/>
                <a:cs typeface="Calibri"/>
                <a:sym typeface="Calibri"/>
              </a:rPr>
              <a:t>Khan Academy </a:t>
            </a:r>
            <a:endParaRPr b="1" i="1" sz="2200">
              <a:latin typeface="Calibri"/>
              <a:ea typeface="Calibri"/>
              <a:cs typeface="Calibri"/>
              <a:sym typeface="Calibri"/>
            </a:endParaRPr>
          </a:p>
          <a:p>
            <a:pPr indent="-355600" lvl="0" marL="914400" rtl="0" algn="just">
              <a:spcBef>
                <a:spcPts val="0"/>
              </a:spcBef>
              <a:spcAft>
                <a:spcPts val="0"/>
              </a:spcAft>
              <a:buClr>
                <a:srgbClr val="000000"/>
              </a:buClr>
              <a:buSzPts val="2000"/>
              <a:buFont typeface="Calibri"/>
              <a:buChar char="➔"/>
            </a:pPr>
            <a:r>
              <a:rPr lang="en" sz="2000">
                <a:latin typeface="Calibri"/>
                <a:ea typeface="Calibri"/>
                <a:cs typeface="Calibri"/>
                <a:sym typeface="Calibri"/>
              </a:rPr>
              <a:t>Math units are aligned with Khan Academy (khanacademy.org). </a:t>
            </a:r>
            <a:endParaRPr sz="2000">
              <a:latin typeface="Calibri"/>
              <a:ea typeface="Calibri"/>
              <a:cs typeface="Calibri"/>
              <a:sym typeface="Calibri"/>
            </a:endParaRPr>
          </a:p>
          <a:p>
            <a:pPr indent="-355600" lvl="1" marL="1828800" rtl="0" algn="just">
              <a:lnSpc>
                <a:spcPct val="115000"/>
              </a:lnSpc>
              <a:spcBef>
                <a:spcPts val="0"/>
              </a:spcBef>
              <a:spcAft>
                <a:spcPts val="0"/>
              </a:spcAft>
              <a:buClr>
                <a:srgbClr val="000000"/>
              </a:buClr>
              <a:buSzPts val="2000"/>
              <a:buFont typeface="Calibri"/>
              <a:buChar char="◆"/>
            </a:pPr>
            <a:r>
              <a:rPr lang="en" sz="2000">
                <a:latin typeface="Calibri"/>
                <a:ea typeface="Calibri"/>
                <a:cs typeface="Calibri"/>
                <a:sym typeface="Calibri"/>
              </a:rPr>
              <a:t>students will have the opportunity to practice and deepen their understanding of Math topics at home. </a:t>
            </a:r>
            <a:endParaRPr sz="2000">
              <a:latin typeface="Calibri"/>
              <a:ea typeface="Calibri"/>
              <a:cs typeface="Calibri"/>
              <a:sym typeface="Calibri"/>
            </a:endParaRPr>
          </a:p>
          <a:p>
            <a:pPr indent="0" lvl="0" marL="1828800" rtl="0" algn="just">
              <a:spcBef>
                <a:spcPts val="0"/>
              </a:spcBef>
              <a:spcAft>
                <a:spcPts val="0"/>
              </a:spcAft>
              <a:buNone/>
            </a:pPr>
            <a:r>
              <a:t/>
            </a:r>
            <a:endParaRPr sz="2000">
              <a:latin typeface="Calibri"/>
              <a:ea typeface="Calibri"/>
              <a:cs typeface="Calibri"/>
              <a:sym typeface="Calibri"/>
            </a:endParaRPr>
          </a:p>
          <a:p>
            <a:pPr indent="0" lvl="0" marL="914400" rtl="0" algn="just">
              <a:spcBef>
                <a:spcPts val="0"/>
              </a:spcBef>
              <a:spcAft>
                <a:spcPts val="0"/>
              </a:spcAft>
              <a:buNone/>
            </a:pPr>
            <a:r>
              <a:t/>
            </a:r>
            <a:endParaRPr sz="800">
              <a:latin typeface="Calibri"/>
              <a:ea typeface="Calibri"/>
              <a:cs typeface="Calibri"/>
              <a:sym typeface="Calibri"/>
            </a:endParaRPr>
          </a:p>
          <a:p>
            <a:pPr indent="-368300" lvl="0" marL="457200" rtl="0" algn="just">
              <a:spcBef>
                <a:spcPts val="0"/>
              </a:spcBef>
              <a:spcAft>
                <a:spcPts val="0"/>
              </a:spcAft>
              <a:buClr>
                <a:srgbClr val="923E33"/>
              </a:buClr>
              <a:buSzPts val="2200"/>
              <a:buFont typeface="Calibri"/>
              <a:buChar char="●"/>
            </a:pPr>
            <a:r>
              <a:rPr b="1" i="1" lang="en" sz="2200">
                <a:solidFill>
                  <a:srgbClr val="923E33"/>
                </a:solidFill>
                <a:latin typeface="Calibri"/>
                <a:ea typeface="Calibri"/>
                <a:cs typeface="Calibri"/>
                <a:sym typeface="Calibri"/>
              </a:rPr>
              <a:t>Office Hours</a:t>
            </a:r>
            <a:endParaRPr b="1" sz="2200">
              <a:solidFill>
                <a:srgbClr val="923E33"/>
              </a:solidFill>
              <a:latin typeface="Calibri"/>
              <a:ea typeface="Calibri"/>
              <a:cs typeface="Calibri"/>
              <a:sym typeface="Calibri"/>
            </a:endParaRPr>
          </a:p>
          <a:p>
            <a:pPr indent="-355600" lvl="0" marL="914400" rtl="0" algn="just">
              <a:spcBef>
                <a:spcPts val="0"/>
              </a:spcBef>
              <a:spcAft>
                <a:spcPts val="0"/>
              </a:spcAft>
              <a:buClr>
                <a:srgbClr val="923E33"/>
              </a:buClr>
              <a:buSzPts val="2000"/>
              <a:buFont typeface="Calibri"/>
              <a:buChar char="➔"/>
            </a:pPr>
            <a:r>
              <a:rPr lang="en" sz="2000">
                <a:solidFill>
                  <a:srgbClr val="923E33"/>
                </a:solidFill>
                <a:latin typeface="Calibri"/>
                <a:ea typeface="Calibri"/>
                <a:cs typeface="Calibri"/>
                <a:sym typeface="Calibri"/>
              </a:rPr>
              <a:t>Students should attend office hours whenever they need additional support or have clarifying questions (use</a:t>
            </a:r>
            <a:r>
              <a:rPr b="1" lang="en" sz="2000">
                <a:solidFill>
                  <a:srgbClr val="923E33"/>
                </a:solidFill>
                <a:latin typeface="Calibri"/>
                <a:ea typeface="Calibri"/>
                <a:cs typeface="Calibri"/>
                <a:sym typeface="Calibri"/>
              </a:rPr>
              <a:t> jumprope</a:t>
            </a:r>
            <a:r>
              <a:rPr lang="en" sz="2000">
                <a:solidFill>
                  <a:srgbClr val="923E33"/>
                </a:solidFill>
                <a:latin typeface="Calibri"/>
                <a:ea typeface="Calibri"/>
                <a:cs typeface="Calibri"/>
                <a:sym typeface="Calibri"/>
              </a:rPr>
              <a:t> resources for this), this includes when HW is given. </a:t>
            </a:r>
            <a:endParaRPr sz="2000">
              <a:solidFill>
                <a:srgbClr val="923E33"/>
              </a:solidFill>
              <a:latin typeface="Calibri"/>
              <a:ea typeface="Calibri"/>
              <a:cs typeface="Calibri"/>
              <a:sym typeface="Calibri"/>
            </a:endParaRPr>
          </a:p>
          <a:p>
            <a:pPr indent="-355600" lvl="0" marL="914400" rtl="0" algn="just">
              <a:spcBef>
                <a:spcPts val="0"/>
              </a:spcBef>
              <a:spcAft>
                <a:spcPts val="0"/>
              </a:spcAft>
              <a:buClr>
                <a:srgbClr val="923E33"/>
              </a:buClr>
              <a:buSzPts val="2000"/>
              <a:buFont typeface="Calibri"/>
              <a:buChar char="➔"/>
            </a:pPr>
            <a:r>
              <a:rPr lang="en" sz="2000">
                <a:solidFill>
                  <a:srgbClr val="923E33"/>
                </a:solidFill>
                <a:latin typeface="Calibri"/>
                <a:ea typeface="Calibri"/>
                <a:cs typeface="Calibri"/>
                <a:sym typeface="Calibri"/>
              </a:rPr>
              <a:t>Takes place on </a:t>
            </a:r>
            <a:r>
              <a:rPr b="1" lang="en" sz="2000">
                <a:solidFill>
                  <a:srgbClr val="923E33"/>
                </a:solidFill>
                <a:latin typeface="Calibri"/>
                <a:ea typeface="Calibri"/>
                <a:cs typeface="Calibri"/>
                <a:sym typeface="Calibri"/>
              </a:rPr>
              <a:t>Tuesdays, Wednesdays and Thursdays from 3:00 p.m. - 3:40 p.m., </a:t>
            </a:r>
            <a:r>
              <a:rPr lang="en" sz="2000">
                <a:solidFill>
                  <a:srgbClr val="923E33"/>
                </a:solidFill>
                <a:latin typeface="Calibri"/>
                <a:ea typeface="Calibri"/>
                <a:cs typeface="Calibri"/>
                <a:sym typeface="Calibri"/>
              </a:rPr>
              <a:t>6th grade Math classrooms. </a:t>
            </a:r>
            <a:r>
              <a:rPr b="1" lang="en" sz="2000">
                <a:solidFill>
                  <a:srgbClr val="923E33"/>
                </a:solidFill>
                <a:latin typeface="Calibri"/>
                <a:ea typeface="Calibri"/>
                <a:cs typeface="Calibri"/>
                <a:sym typeface="Calibri"/>
              </a:rPr>
              <a:t>(Check in with their teachers).</a:t>
            </a:r>
            <a:endParaRPr b="1" sz="2000">
              <a:solidFill>
                <a:srgbClr val="923E33"/>
              </a:solidFill>
              <a:latin typeface="Calibri"/>
              <a:ea typeface="Calibri"/>
              <a:cs typeface="Calibri"/>
              <a:sym typeface="Calibri"/>
            </a:endParaRPr>
          </a:p>
          <a:p>
            <a:pPr indent="0" lvl="0" marL="457200" rtl="0" algn="l">
              <a:spcBef>
                <a:spcPts val="0"/>
              </a:spcBef>
              <a:spcAft>
                <a:spcPts val="0"/>
              </a:spcAft>
              <a:buNone/>
            </a:pPr>
            <a:r>
              <a:t/>
            </a:r>
            <a:endParaRPr b="1" sz="2000">
              <a:solidFill>
                <a:srgbClr val="923E33"/>
              </a:solidFill>
              <a:latin typeface="Open Sans"/>
              <a:ea typeface="Open Sans"/>
              <a:cs typeface="Open Sans"/>
              <a:sym typeface="Open Sans"/>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7" name="Shape 2577"/>
        <p:cNvGrpSpPr/>
        <p:nvPr/>
      </p:nvGrpSpPr>
      <p:grpSpPr>
        <a:xfrm>
          <a:off x="0" y="0"/>
          <a:ext cx="0" cy="0"/>
          <a:chOff x="0" y="0"/>
          <a:chExt cx="0" cy="0"/>
        </a:xfrm>
      </p:grpSpPr>
      <p:grpSp>
        <p:nvGrpSpPr>
          <p:cNvPr id="2578" name="Google Shape;2578;p46"/>
          <p:cNvGrpSpPr/>
          <p:nvPr/>
        </p:nvGrpSpPr>
        <p:grpSpPr>
          <a:xfrm>
            <a:off x="492542" y="270374"/>
            <a:ext cx="1138339" cy="1244181"/>
            <a:chOff x="2154292" y="478099"/>
            <a:chExt cx="1138339" cy="1244181"/>
          </a:xfrm>
        </p:grpSpPr>
        <p:sp>
          <p:nvSpPr>
            <p:cNvPr id="2579" name="Google Shape;2579;p46"/>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0" name="Google Shape;2580;p46"/>
            <p:cNvGrpSpPr/>
            <p:nvPr/>
          </p:nvGrpSpPr>
          <p:grpSpPr>
            <a:xfrm>
              <a:off x="2154293" y="478099"/>
              <a:ext cx="1138337" cy="1244181"/>
              <a:chOff x="856181" y="1057762"/>
              <a:chExt cx="1138337" cy="1244181"/>
            </a:xfrm>
          </p:grpSpPr>
          <p:sp>
            <p:nvSpPr>
              <p:cNvPr id="2581" name="Google Shape;2581;p46"/>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6"/>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6"/>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6"/>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6"/>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6"/>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6"/>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6"/>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6"/>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6"/>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6"/>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6"/>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6"/>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6"/>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6"/>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6"/>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6"/>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98" name="Google Shape;2598;p46"/>
          <p:cNvGrpSpPr/>
          <p:nvPr/>
        </p:nvGrpSpPr>
        <p:grpSpPr>
          <a:xfrm>
            <a:off x="7685225" y="2790972"/>
            <a:ext cx="1212680" cy="1432183"/>
            <a:chOff x="2685150" y="3325122"/>
            <a:chExt cx="1212680" cy="1432183"/>
          </a:xfrm>
        </p:grpSpPr>
        <p:sp>
          <p:nvSpPr>
            <p:cNvPr id="2599" name="Google Shape;2599;p46"/>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0" name="Google Shape;2600;p46"/>
            <p:cNvGrpSpPr/>
            <p:nvPr/>
          </p:nvGrpSpPr>
          <p:grpSpPr>
            <a:xfrm>
              <a:off x="2685150" y="3325122"/>
              <a:ext cx="1212680" cy="1432183"/>
              <a:chOff x="1150900" y="3166872"/>
              <a:chExt cx="1212680" cy="1432183"/>
            </a:xfrm>
          </p:grpSpPr>
          <p:sp>
            <p:nvSpPr>
              <p:cNvPr id="2601" name="Google Shape;2601;p46"/>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6"/>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6"/>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6"/>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6"/>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6"/>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6"/>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6"/>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6"/>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6"/>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6"/>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6"/>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6"/>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6"/>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6"/>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6"/>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6"/>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6"/>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6"/>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6"/>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6"/>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6"/>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6"/>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6"/>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6"/>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6"/>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6"/>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6"/>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6"/>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6"/>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6"/>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6"/>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6"/>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6"/>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6"/>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6"/>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6"/>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6"/>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6"/>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6"/>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6"/>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6"/>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6"/>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6"/>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6"/>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6"/>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6"/>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6"/>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6"/>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6"/>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6"/>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6"/>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6"/>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6"/>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6"/>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6"/>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6"/>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6"/>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6"/>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6"/>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6"/>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6"/>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63" name="Google Shape;2663;p46"/>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6"/>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6"/>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6"/>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6"/>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6"/>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6"/>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6"/>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6"/>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6"/>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6"/>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6"/>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6"/>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6"/>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7" name="Google Shape;2677;p46"/>
          <p:cNvGrpSpPr/>
          <p:nvPr/>
        </p:nvGrpSpPr>
        <p:grpSpPr>
          <a:xfrm>
            <a:off x="7307871" y="214372"/>
            <a:ext cx="1291092" cy="1312099"/>
            <a:chOff x="5967596" y="2106472"/>
            <a:chExt cx="1291092" cy="1312099"/>
          </a:xfrm>
        </p:grpSpPr>
        <p:sp>
          <p:nvSpPr>
            <p:cNvPr id="2678" name="Google Shape;2678;p46"/>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9" name="Google Shape;2679;p46"/>
            <p:cNvGrpSpPr/>
            <p:nvPr/>
          </p:nvGrpSpPr>
          <p:grpSpPr>
            <a:xfrm>
              <a:off x="5967596" y="2106652"/>
              <a:ext cx="1291092" cy="1311758"/>
              <a:chOff x="7059221" y="922352"/>
              <a:chExt cx="1291092" cy="1311758"/>
            </a:xfrm>
          </p:grpSpPr>
          <p:sp>
            <p:nvSpPr>
              <p:cNvPr id="2680" name="Google Shape;2680;p46"/>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6"/>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6"/>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6"/>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6"/>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6"/>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6"/>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6"/>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6"/>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6"/>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6"/>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91" name="Google Shape;2691;p46"/>
          <p:cNvGrpSpPr/>
          <p:nvPr/>
        </p:nvGrpSpPr>
        <p:grpSpPr>
          <a:xfrm>
            <a:off x="226461" y="2836010"/>
            <a:ext cx="953235" cy="1681533"/>
            <a:chOff x="3174084" y="2606215"/>
            <a:chExt cx="950478" cy="1676838"/>
          </a:xfrm>
        </p:grpSpPr>
        <p:sp>
          <p:nvSpPr>
            <p:cNvPr id="2692" name="Google Shape;2692;p46"/>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693" name="Google Shape;2693;p46"/>
            <p:cNvGrpSpPr/>
            <p:nvPr/>
          </p:nvGrpSpPr>
          <p:grpSpPr>
            <a:xfrm>
              <a:off x="3174084" y="2606215"/>
              <a:ext cx="950478" cy="1676838"/>
              <a:chOff x="2122209" y="2790338"/>
              <a:chExt cx="950478" cy="1676838"/>
            </a:xfrm>
          </p:grpSpPr>
          <p:sp>
            <p:nvSpPr>
              <p:cNvPr id="2694" name="Google Shape;2694;p46"/>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6"/>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6"/>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6"/>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6"/>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6"/>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6"/>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6"/>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6"/>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03" name="Google Shape;2703;p46"/>
          <p:cNvGrpSpPr/>
          <p:nvPr/>
        </p:nvGrpSpPr>
        <p:grpSpPr>
          <a:xfrm>
            <a:off x="1138216" y="3701577"/>
            <a:ext cx="1345400" cy="1352573"/>
            <a:chOff x="4368099" y="478088"/>
            <a:chExt cx="1110250" cy="1116169"/>
          </a:xfrm>
        </p:grpSpPr>
        <p:sp>
          <p:nvSpPr>
            <p:cNvPr id="2704" name="Google Shape;2704;p46"/>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5" name="Google Shape;2705;p46"/>
            <p:cNvGrpSpPr/>
            <p:nvPr/>
          </p:nvGrpSpPr>
          <p:grpSpPr>
            <a:xfrm>
              <a:off x="4368105" y="478088"/>
              <a:ext cx="1110243" cy="1116158"/>
              <a:chOff x="4541943" y="1874463"/>
              <a:chExt cx="1110243" cy="1116158"/>
            </a:xfrm>
          </p:grpSpPr>
          <p:sp>
            <p:nvSpPr>
              <p:cNvPr id="2706" name="Google Shape;2706;p46"/>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6"/>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6"/>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6"/>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6"/>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6"/>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6"/>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6"/>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6"/>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6"/>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6"/>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6"/>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6"/>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19" name="Google Shape;2719;p46"/>
          <p:cNvSpPr txBox="1"/>
          <p:nvPr/>
        </p:nvSpPr>
        <p:spPr>
          <a:xfrm>
            <a:off x="720000" y="531225"/>
            <a:ext cx="77040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000">
                <a:solidFill>
                  <a:srgbClr val="191919"/>
                </a:solidFill>
                <a:latin typeface="Oswald"/>
                <a:ea typeface="Oswald"/>
                <a:cs typeface="Oswald"/>
                <a:sym typeface="Oswald"/>
              </a:rPr>
              <a:t>A Day In Math Class</a:t>
            </a:r>
            <a:endParaRPr sz="2800">
              <a:solidFill>
                <a:srgbClr val="191919"/>
              </a:solidFill>
              <a:latin typeface="Abril Fatface"/>
              <a:ea typeface="Abril Fatface"/>
              <a:cs typeface="Abril Fatface"/>
              <a:sym typeface="Abril Fatface"/>
            </a:endParaRPr>
          </a:p>
        </p:txBody>
      </p:sp>
      <p:sp>
        <p:nvSpPr>
          <p:cNvPr id="2720" name="Google Shape;2720;p46"/>
          <p:cNvSpPr txBox="1"/>
          <p:nvPr/>
        </p:nvSpPr>
        <p:spPr>
          <a:xfrm>
            <a:off x="1179700" y="1514550"/>
            <a:ext cx="7244400" cy="3005700"/>
          </a:xfrm>
          <a:prstGeom prst="rect">
            <a:avLst/>
          </a:prstGeom>
          <a:noFill/>
          <a:ln>
            <a:noFill/>
          </a:ln>
        </p:spPr>
        <p:txBody>
          <a:bodyPr anchorCtr="0" anchor="t" bIns="91425" lIns="91425" spcFirstLastPara="1" rIns="91425" wrap="square" tIns="91425">
            <a:noAutofit/>
          </a:bodyPr>
          <a:lstStyle/>
          <a:p>
            <a:pPr indent="-419100" lvl="0" marL="457200" rtl="0" algn="l">
              <a:spcBef>
                <a:spcPts val="0"/>
              </a:spcBef>
              <a:spcAft>
                <a:spcPts val="0"/>
              </a:spcAft>
              <a:buClr>
                <a:srgbClr val="000000"/>
              </a:buClr>
              <a:buSzPts val="3000"/>
              <a:buFont typeface="Open Sans"/>
              <a:buChar char="●"/>
            </a:pPr>
            <a:r>
              <a:rPr lang="en" sz="3000">
                <a:latin typeface="Open Sans"/>
                <a:ea typeface="Open Sans"/>
                <a:cs typeface="Open Sans"/>
                <a:sym typeface="Open Sans"/>
              </a:rPr>
              <a:t>Do Now</a:t>
            </a:r>
            <a:endParaRPr sz="3000">
              <a:latin typeface="Open Sans"/>
              <a:ea typeface="Open Sans"/>
              <a:cs typeface="Open Sans"/>
              <a:sym typeface="Open Sans"/>
            </a:endParaRPr>
          </a:p>
          <a:p>
            <a:pPr indent="-419100" lvl="0" marL="457200" rtl="0" algn="l">
              <a:spcBef>
                <a:spcPts val="0"/>
              </a:spcBef>
              <a:spcAft>
                <a:spcPts val="0"/>
              </a:spcAft>
              <a:buClr>
                <a:srgbClr val="000000"/>
              </a:buClr>
              <a:buSzPts val="3000"/>
              <a:buFont typeface="Open Sans"/>
              <a:buChar char="●"/>
            </a:pPr>
            <a:r>
              <a:rPr lang="en" sz="3000">
                <a:latin typeface="Open Sans"/>
                <a:ea typeface="Open Sans"/>
                <a:cs typeface="Open Sans"/>
                <a:sym typeface="Open Sans"/>
              </a:rPr>
              <a:t>Exploration of a task, which will also include Cool Downs (aka exit slips)</a:t>
            </a:r>
            <a:endParaRPr sz="3000">
              <a:latin typeface="Open Sans"/>
              <a:ea typeface="Open Sans"/>
              <a:cs typeface="Open Sans"/>
              <a:sym typeface="Open Sans"/>
            </a:endParaRPr>
          </a:p>
          <a:p>
            <a:pPr indent="-419100" lvl="0" marL="457200" rtl="0" algn="l">
              <a:spcBef>
                <a:spcPts val="0"/>
              </a:spcBef>
              <a:spcAft>
                <a:spcPts val="0"/>
              </a:spcAft>
              <a:buClr>
                <a:srgbClr val="000000"/>
              </a:buClr>
              <a:buSzPts val="3000"/>
              <a:buFont typeface="Open Sans"/>
              <a:buChar char="●"/>
            </a:pPr>
            <a:r>
              <a:rPr lang="en" sz="3000">
                <a:latin typeface="Open Sans"/>
                <a:ea typeface="Open Sans"/>
                <a:cs typeface="Open Sans"/>
                <a:sym typeface="Open Sans"/>
              </a:rPr>
              <a:t>Lots of group work</a:t>
            </a:r>
            <a:endParaRPr sz="3000">
              <a:latin typeface="Open Sans"/>
              <a:ea typeface="Open Sans"/>
              <a:cs typeface="Open Sans"/>
              <a:sym typeface="Open Sans"/>
            </a:endParaRPr>
          </a:p>
        </p:txBody>
      </p:sp>
      <p:sp>
        <p:nvSpPr>
          <p:cNvPr id="2721" name="Google Shape;2721;p46"/>
          <p:cNvSpPr/>
          <p:nvPr/>
        </p:nvSpPr>
        <p:spPr>
          <a:xfrm>
            <a:off x="5113500" y="3930563"/>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Related Services</a:t>
            </a:r>
            <a:endParaRPr>
              <a:solidFill>
                <a:schemeClr val="dk1"/>
              </a:solidFill>
              <a:latin typeface="Titan One"/>
              <a:ea typeface="Titan One"/>
              <a:cs typeface="Titan One"/>
              <a:sym typeface="Titan One"/>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5" name="Shape 2725"/>
        <p:cNvGrpSpPr/>
        <p:nvPr/>
      </p:nvGrpSpPr>
      <p:grpSpPr>
        <a:xfrm>
          <a:off x="0" y="0"/>
          <a:ext cx="0" cy="0"/>
          <a:chOff x="0" y="0"/>
          <a:chExt cx="0" cy="0"/>
        </a:xfrm>
      </p:grpSpPr>
      <p:sp>
        <p:nvSpPr>
          <p:cNvPr id="2726" name="Google Shape;2726;p47"/>
          <p:cNvSpPr txBox="1"/>
          <p:nvPr>
            <p:ph type="title"/>
          </p:nvPr>
        </p:nvSpPr>
        <p:spPr>
          <a:xfrm>
            <a:off x="3876425" y="1959550"/>
            <a:ext cx="5081400" cy="182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DA3915"/>
                </a:solidFill>
                <a:latin typeface="Oswald"/>
                <a:ea typeface="Oswald"/>
                <a:cs typeface="Oswald"/>
                <a:sym typeface="Oswald"/>
              </a:rPr>
              <a:t>Jessica Saunders (IEP Coordinator)</a:t>
            </a:r>
            <a:endParaRPr sz="2000">
              <a:solidFill>
                <a:srgbClr val="DA3915"/>
              </a:solidFill>
              <a:latin typeface="Oswald"/>
              <a:ea typeface="Oswald"/>
              <a:cs typeface="Oswald"/>
              <a:sym typeface="Oswald"/>
            </a:endParaRPr>
          </a:p>
          <a:p>
            <a:pPr indent="0" lvl="0" marL="0" rtl="0" algn="ctr">
              <a:spcBef>
                <a:spcPts val="0"/>
              </a:spcBef>
              <a:spcAft>
                <a:spcPts val="0"/>
              </a:spcAft>
              <a:buNone/>
            </a:pPr>
            <a:r>
              <a:rPr lang="en" sz="2000">
                <a:solidFill>
                  <a:srgbClr val="DA3915"/>
                </a:solidFill>
                <a:latin typeface="Oswald"/>
                <a:ea typeface="Oswald"/>
                <a:cs typeface="Oswald"/>
                <a:sym typeface="Oswald"/>
              </a:rPr>
              <a:t>Zoe Parker (School Psychologist)</a:t>
            </a:r>
            <a:endParaRPr sz="2000">
              <a:solidFill>
                <a:srgbClr val="DA3915"/>
              </a:solidFill>
              <a:latin typeface="Oswald"/>
              <a:ea typeface="Oswald"/>
              <a:cs typeface="Oswald"/>
              <a:sym typeface="Oswald"/>
            </a:endParaRPr>
          </a:p>
          <a:p>
            <a:pPr indent="0" lvl="0" marL="0" rtl="0" algn="ctr">
              <a:spcBef>
                <a:spcPts val="0"/>
              </a:spcBef>
              <a:spcAft>
                <a:spcPts val="0"/>
              </a:spcAft>
              <a:buNone/>
            </a:pPr>
            <a:r>
              <a:rPr lang="en" sz="2000">
                <a:solidFill>
                  <a:srgbClr val="DA3915"/>
                </a:solidFill>
                <a:latin typeface="Oswald"/>
                <a:ea typeface="Oswald"/>
                <a:cs typeface="Oswald"/>
                <a:sym typeface="Oswald"/>
              </a:rPr>
              <a:t>Lisa Bell-Lemm(Social Worker)</a:t>
            </a:r>
            <a:endParaRPr sz="2000">
              <a:solidFill>
                <a:srgbClr val="DA3915"/>
              </a:solidFill>
              <a:latin typeface="Oswald"/>
              <a:ea typeface="Oswald"/>
              <a:cs typeface="Oswald"/>
              <a:sym typeface="Oswald"/>
            </a:endParaRPr>
          </a:p>
          <a:p>
            <a:pPr indent="0" lvl="0" marL="0" rtl="0" algn="ctr">
              <a:spcBef>
                <a:spcPts val="0"/>
              </a:spcBef>
              <a:spcAft>
                <a:spcPts val="0"/>
              </a:spcAft>
              <a:buNone/>
            </a:pPr>
            <a:r>
              <a:rPr lang="en" sz="2000">
                <a:solidFill>
                  <a:srgbClr val="DA3915"/>
                </a:solidFill>
                <a:latin typeface="Oswald"/>
                <a:ea typeface="Oswald"/>
                <a:cs typeface="Oswald"/>
                <a:sym typeface="Oswald"/>
              </a:rPr>
              <a:t>Paula Bentsianova (SLP)</a:t>
            </a:r>
            <a:endParaRPr sz="2000">
              <a:solidFill>
                <a:srgbClr val="DA3915"/>
              </a:solidFill>
              <a:latin typeface="Oswald"/>
              <a:ea typeface="Oswald"/>
              <a:cs typeface="Oswald"/>
              <a:sym typeface="Oswald"/>
            </a:endParaRPr>
          </a:p>
          <a:p>
            <a:pPr indent="0" lvl="0" marL="0" rtl="0" algn="ctr">
              <a:spcBef>
                <a:spcPts val="0"/>
              </a:spcBef>
              <a:spcAft>
                <a:spcPts val="0"/>
              </a:spcAft>
              <a:buNone/>
            </a:pPr>
            <a:r>
              <a:rPr lang="en" sz="2000">
                <a:solidFill>
                  <a:srgbClr val="DA3915"/>
                </a:solidFill>
                <a:latin typeface="Oswald"/>
                <a:ea typeface="Oswald"/>
                <a:cs typeface="Oswald"/>
                <a:sym typeface="Oswald"/>
              </a:rPr>
              <a:t>Marina Dimitrova (SLP)</a:t>
            </a:r>
            <a:endParaRPr sz="2000">
              <a:solidFill>
                <a:srgbClr val="DA3915"/>
              </a:solidFill>
              <a:latin typeface="Oswald"/>
              <a:ea typeface="Oswald"/>
              <a:cs typeface="Oswald"/>
              <a:sym typeface="Oswald"/>
            </a:endParaRPr>
          </a:p>
          <a:p>
            <a:pPr indent="0" lvl="0" marL="0" rtl="0" algn="ctr">
              <a:spcBef>
                <a:spcPts val="0"/>
              </a:spcBef>
              <a:spcAft>
                <a:spcPts val="0"/>
              </a:spcAft>
              <a:buNone/>
            </a:pPr>
            <a:r>
              <a:rPr lang="en" sz="2000">
                <a:solidFill>
                  <a:srgbClr val="DA3915"/>
                </a:solidFill>
                <a:latin typeface="Oswald"/>
                <a:ea typeface="Oswald"/>
                <a:cs typeface="Oswald"/>
                <a:sym typeface="Oswald"/>
              </a:rPr>
              <a:t>Jane Baraz (SLP)</a:t>
            </a:r>
            <a:endParaRPr sz="2000">
              <a:solidFill>
                <a:srgbClr val="DA3915"/>
              </a:solidFill>
              <a:latin typeface="Oswald"/>
              <a:ea typeface="Oswald"/>
              <a:cs typeface="Oswald"/>
              <a:sym typeface="Oswald"/>
            </a:endParaRPr>
          </a:p>
          <a:p>
            <a:pPr indent="0" lvl="0" marL="0" rtl="0" algn="ctr">
              <a:spcBef>
                <a:spcPts val="0"/>
              </a:spcBef>
              <a:spcAft>
                <a:spcPts val="0"/>
              </a:spcAft>
              <a:buNone/>
            </a:pPr>
            <a:r>
              <a:rPr lang="en" sz="2000">
                <a:solidFill>
                  <a:srgbClr val="DA3915"/>
                </a:solidFill>
                <a:latin typeface="Oswald"/>
                <a:ea typeface="Oswald"/>
                <a:cs typeface="Oswald"/>
                <a:sym typeface="Oswald"/>
              </a:rPr>
              <a:t>Nat Hookway (OT)</a:t>
            </a:r>
            <a:endParaRPr sz="2000">
              <a:solidFill>
                <a:srgbClr val="DA3915"/>
              </a:solidFill>
              <a:latin typeface="Oswald"/>
              <a:ea typeface="Oswald"/>
              <a:cs typeface="Oswald"/>
              <a:sym typeface="Oswald"/>
            </a:endParaRPr>
          </a:p>
          <a:p>
            <a:pPr indent="0" lvl="0" marL="0" rtl="0" algn="l">
              <a:spcBef>
                <a:spcPts val="0"/>
              </a:spcBef>
              <a:spcAft>
                <a:spcPts val="0"/>
              </a:spcAft>
              <a:buNone/>
            </a:pPr>
            <a:r>
              <a:t/>
            </a:r>
            <a:endParaRPr sz="3900"/>
          </a:p>
        </p:txBody>
      </p:sp>
      <p:sp>
        <p:nvSpPr>
          <p:cNvPr id="2727" name="Google Shape;2727;p47"/>
          <p:cNvSpPr txBox="1"/>
          <p:nvPr>
            <p:ph idx="2" type="title"/>
          </p:nvPr>
        </p:nvSpPr>
        <p:spPr>
          <a:xfrm>
            <a:off x="220250" y="2001725"/>
            <a:ext cx="41880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600"/>
              <a:t>Related Services</a:t>
            </a:r>
            <a:endParaRPr sz="6600"/>
          </a:p>
        </p:txBody>
      </p:sp>
      <p:sp>
        <p:nvSpPr>
          <p:cNvPr id="2728" name="Google Shape;2728;p47"/>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7"/>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7"/>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7"/>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7"/>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7"/>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7"/>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7"/>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7"/>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7"/>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7"/>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9" name="Google Shape;2739;p47"/>
          <p:cNvGrpSpPr/>
          <p:nvPr/>
        </p:nvGrpSpPr>
        <p:grpSpPr>
          <a:xfrm>
            <a:off x="669294" y="247770"/>
            <a:ext cx="1153174" cy="1095242"/>
            <a:chOff x="1763544" y="3259158"/>
            <a:chExt cx="1153174" cy="1095242"/>
          </a:xfrm>
        </p:grpSpPr>
        <p:sp>
          <p:nvSpPr>
            <p:cNvPr id="2740" name="Google Shape;2740;p47"/>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1" name="Google Shape;2741;p47"/>
            <p:cNvGrpSpPr/>
            <p:nvPr/>
          </p:nvGrpSpPr>
          <p:grpSpPr>
            <a:xfrm>
              <a:off x="1763809" y="3259158"/>
              <a:ext cx="1152644" cy="1095242"/>
              <a:chOff x="2020834" y="1085733"/>
              <a:chExt cx="1152644" cy="1095242"/>
            </a:xfrm>
          </p:grpSpPr>
          <p:sp>
            <p:nvSpPr>
              <p:cNvPr id="2742" name="Google Shape;2742;p47"/>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7"/>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7"/>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7"/>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7"/>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7"/>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7"/>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7"/>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7"/>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7"/>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7"/>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7"/>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7"/>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7"/>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7"/>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57" name="Google Shape;2757;p47"/>
          <p:cNvGrpSpPr/>
          <p:nvPr/>
        </p:nvGrpSpPr>
        <p:grpSpPr>
          <a:xfrm>
            <a:off x="7947776" y="328071"/>
            <a:ext cx="1081098" cy="1086739"/>
            <a:chOff x="2271475" y="954075"/>
            <a:chExt cx="1171922" cy="1178165"/>
          </a:xfrm>
        </p:grpSpPr>
        <p:sp>
          <p:nvSpPr>
            <p:cNvPr id="2758" name="Google Shape;2758;p47"/>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759" name="Google Shape;2759;p47"/>
            <p:cNvGrpSpPr/>
            <p:nvPr/>
          </p:nvGrpSpPr>
          <p:grpSpPr>
            <a:xfrm>
              <a:off x="2271475" y="954075"/>
              <a:ext cx="1171922" cy="1178165"/>
              <a:chOff x="1350975" y="907452"/>
              <a:chExt cx="1171922" cy="1178165"/>
            </a:xfrm>
          </p:grpSpPr>
          <p:sp>
            <p:nvSpPr>
              <p:cNvPr id="2760" name="Google Shape;2760;p47"/>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7"/>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7"/>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7"/>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7"/>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7"/>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7"/>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7"/>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7"/>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7"/>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7"/>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7"/>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7"/>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73" name="Google Shape;2773;p47"/>
          <p:cNvGrpSpPr/>
          <p:nvPr/>
        </p:nvGrpSpPr>
        <p:grpSpPr>
          <a:xfrm>
            <a:off x="8222962" y="2423893"/>
            <a:ext cx="805911" cy="1421623"/>
            <a:chOff x="3174084" y="2606215"/>
            <a:chExt cx="950478" cy="1676838"/>
          </a:xfrm>
        </p:grpSpPr>
        <p:sp>
          <p:nvSpPr>
            <p:cNvPr id="2774" name="Google Shape;2774;p47"/>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775" name="Google Shape;2775;p47"/>
            <p:cNvGrpSpPr/>
            <p:nvPr/>
          </p:nvGrpSpPr>
          <p:grpSpPr>
            <a:xfrm>
              <a:off x="3174084" y="2606215"/>
              <a:ext cx="950478" cy="1676838"/>
              <a:chOff x="2122209" y="2790338"/>
              <a:chExt cx="950478" cy="1676838"/>
            </a:xfrm>
          </p:grpSpPr>
          <p:sp>
            <p:nvSpPr>
              <p:cNvPr id="2776" name="Google Shape;2776;p47"/>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7"/>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7"/>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7"/>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7"/>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7"/>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7"/>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7"/>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7"/>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85" name="Google Shape;2785;p47"/>
          <p:cNvGrpSpPr/>
          <p:nvPr/>
        </p:nvGrpSpPr>
        <p:grpSpPr>
          <a:xfrm>
            <a:off x="2956665" y="103595"/>
            <a:ext cx="752925" cy="835795"/>
            <a:chOff x="1933907" y="1224679"/>
            <a:chExt cx="616646" cy="684573"/>
          </a:xfrm>
        </p:grpSpPr>
        <p:sp>
          <p:nvSpPr>
            <p:cNvPr id="2786" name="Google Shape;2786;p47"/>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7" name="Google Shape;2787;p47"/>
            <p:cNvGrpSpPr/>
            <p:nvPr/>
          </p:nvGrpSpPr>
          <p:grpSpPr>
            <a:xfrm>
              <a:off x="1933907" y="1224679"/>
              <a:ext cx="616646" cy="684573"/>
              <a:chOff x="1203474" y="1232609"/>
              <a:chExt cx="616646" cy="684573"/>
            </a:xfrm>
          </p:grpSpPr>
          <p:sp>
            <p:nvSpPr>
              <p:cNvPr id="2788" name="Google Shape;2788;p47"/>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7"/>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90" name="Google Shape;2790;p47"/>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Physical Education </a:t>
            </a:r>
            <a:endParaRPr>
              <a:solidFill>
                <a:schemeClr val="dk1"/>
              </a:solidFill>
              <a:latin typeface="Titan One"/>
              <a:ea typeface="Titan One"/>
              <a:cs typeface="Titan One"/>
              <a:sym typeface="Titan One"/>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4" name="Shape 2794"/>
        <p:cNvGrpSpPr/>
        <p:nvPr/>
      </p:nvGrpSpPr>
      <p:grpSpPr>
        <a:xfrm>
          <a:off x="0" y="0"/>
          <a:ext cx="0" cy="0"/>
          <a:chOff x="0" y="0"/>
          <a:chExt cx="0" cy="0"/>
        </a:xfrm>
      </p:grpSpPr>
      <p:sp>
        <p:nvSpPr>
          <p:cNvPr id="2795" name="Google Shape;2795;p48"/>
          <p:cNvSpPr txBox="1"/>
          <p:nvPr/>
        </p:nvSpPr>
        <p:spPr>
          <a:xfrm>
            <a:off x="0" y="0"/>
            <a:ext cx="4650600" cy="861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100" u="sng">
                <a:solidFill>
                  <a:srgbClr val="EB5F1D"/>
                </a:solidFill>
                <a:latin typeface="Barrio"/>
                <a:ea typeface="Barrio"/>
                <a:cs typeface="Barrio"/>
                <a:sym typeface="Barrio"/>
              </a:rPr>
              <a:t>IEP Coordinator</a:t>
            </a:r>
            <a:r>
              <a:rPr lang="en" sz="4400" u="sng">
                <a:solidFill>
                  <a:srgbClr val="EB5F1D"/>
                </a:solidFill>
                <a:latin typeface="Barrio"/>
                <a:ea typeface="Barrio"/>
                <a:cs typeface="Barrio"/>
                <a:sym typeface="Barrio"/>
              </a:rPr>
              <a:t> </a:t>
            </a:r>
            <a:endParaRPr sz="4400" u="sng">
              <a:solidFill>
                <a:srgbClr val="EB5F1D"/>
              </a:solidFill>
              <a:latin typeface="Barrio"/>
              <a:ea typeface="Barrio"/>
              <a:cs typeface="Barrio"/>
              <a:sym typeface="Barrio"/>
            </a:endParaRPr>
          </a:p>
        </p:txBody>
      </p:sp>
      <p:sp>
        <p:nvSpPr>
          <p:cNvPr id="2796" name="Google Shape;2796;p48"/>
          <p:cNvSpPr txBox="1"/>
          <p:nvPr/>
        </p:nvSpPr>
        <p:spPr>
          <a:xfrm>
            <a:off x="203500" y="826225"/>
            <a:ext cx="8577000" cy="3063000"/>
          </a:xfrm>
          <a:prstGeom prst="rect">
            <a:avLst/>
          </a:prstGeom>
          <a:noFill/>
          <a:ln>
            <a:noFill/>
          </a:ln>
        </p:spPr>
        <p:txBody>
          <a:bodyPr anchorCtr="0" anchor="t" bIns="91425" lIns="91425" spcFirstLastPara="1" rIns="91425" wrap="square" tIns="91425">
            <a:spAutoFit/>
          </a:bodyPr>
          <a:lstStyle/>
          <a:p>
            <a:pPr indent="-336550" lvl="0" marL="457200" rtl="0" algn="l">
              <a:spcBef>
                <a:spcPts val="0"/>
              </a:spcBef>
              <a:spcAft>
                <a:spcPts val="0"/>
              </a:spcAft>
              <a:buClr>
                <a:srgbClr val="6A2E1F"/>
              </a:buClr>
              <a:buSzPts val="1700"/>
              <a:buFont typeface="Century Gothic"/>
              <a:buChar char="●"/>
            </a:pPr>
            <a:r>
              <a:rPr lang="en" sz="1700">
                <a:solidFill>
                  <a:srgbClr val="6A2E1F"/>
                </a:solidFill>
                <a:latin typeface="Century Gothic"/>
                <a:ea typeface="Century Gothic"/>
                <a:cs typeface="Century Gothic"/>
                <a:sym typeface="Century Gothic"/>
              </a:rPr>
              <a:t>Work with SETSS/ICT teachers and Related Service Providers to develop annual IEPs that “meet the child where they are at”</a:t>
            </a:r>
            <a:endParaRPr sz="1700">
              <a:solidFill>
                <a:srgbClr val="6A2E1F"/>
              </a:solidFill>
              <a:latin typeface="Century Gothic"/>
              <a:ea typeface="Century Gothic"/>
              <a:cs typeface="Century Gothic"/>
              <a:sym typeface="Century Gothic"/>
            </a:endParaRPr>
          </a:p>
          <a:p>
            <a:pPr indent="0" lvl="0" marL="457200" rtl="0" algn="l">
              <a:spcBef>
                <a:spcPts val="0"/>
              </a:spcBef>
              <a:spcAft>
                <a:spcPts val="0"/>
              </a:spcAft>
              <a:buNone/>
            </a:pPr>
            <a:r>
              <a:t/>
            </a:r>
            <a:endParaRPr sz="1700">
              <a:solidFill>
                <a:srgbClr val="6A2E1F"/>
              </a:solidFill>
              <a:latin typeface="Century Gothic"/>
              <a:ea typeface="Century Gothic"/>
              <a:cs typeface="Century Gothic"/>
              <a:sym typeface="Century Gothic"/>
            </a:endParaRPr>
          </a:p>
          <a:p>
            <a:pPr indent="-336550" lvl="0" marL="457200" rtl="0" algn="l">
              <a:spcBef>
                <a:spcPts val="0"/>
              </a:spcBef>
              <a:spcAft>
                <a:spcPts val="0"/>
              </a:spcAft>
              <a:buClr>
                <a:srgbClr val="6A2E1F"/>
              </a:buClr>
              <a:buSzPts val="1700"/>
              <a:buFont typeface="Century Gothic"/>
              <a:buChar char="●"/>
            </a:pPr>
            <a:r>
              <a:rPr lang="en" sz="1700">
                <a:solidFill>
                  <a:srgbClr val="6A2E1F"/>
                </a:solidFill>
                <a:latin typeface="Century Gothic"/>
                <a:ea typeface="Century Gothic"/>
                <a:cs typeface="Century Gothic"/>
                <a:sym typeface="Century Gothic"/>
              </a:rPr>
              <a:t>Meet with ICT grade teams weekly to discuss observations and make whole-grade shifts to support the child </a:t>
            </a:r>
            <a:r>
              <a:rPr i="1" lang="en" sz="1700">
                <a:solidFill>
                  <a:srgbClr val="6A2E1F"/>
                </a:solidFill>
                <a:latin typeface="Century Gothic"/>
                <a:ea typeface="Century Gothic"/>
                <a:cs typeface="Century Gothic"/>
                <a:sym typeface="Century Gothic"/>
              </a:rPr>
              <a:t>(academic, executive functioning, self-regulation)</a:t>
            </a:r>
            <a:endParaRPr i="1" sz="1700">
              <a:solidFill>
                <a:srgbClr val="6A2E1F"/>
              </a:solidFill>
              <a:latin typeface="Century Gothic"/>
              <a:ea typeface="Century Gothic"/>
              <a:cs typeface="Century Gothic"/>
              <a:sym typeface="Century Gothic"/>
            </a:endParaRPr>
          </a:p>
          <a:p>
            <a:pPr indent="0" lvl="0" marL="457200" rtl="0" algn="l">
              <a:spcBef>
                <a:spcPts val="0"/>
              </a:spcBef>
              <a:spcAft>
                <a:spcPts val="0"/>
              </a:spcAft>
              <a:buNone/>
            </a:pPr>
            <a:r>
              <a:t/>
            </a:r>
            <a:endParaRPr sz="1700">
              <a:solidFill>
                <a:srgbClr val="6A2E1F"/>
              </a:solidFill>
              <a:latin typeface="Century Gothic"/>
              <a:ea typeface="Century Gothic"/>
              <a:cs typeface="Century Gothic"/>
              <a:sym typeface="Century Gothic"/>
            </a:endParaRPr>
          </a:p>
          <a:p>
            <a:pPr indent="-336550" lvl="0" marL="457200" rtl="0" algn="l">
              <a:spcBef>
                <a:spcPts val="0"/>
              </a:spcBef>
              <a:spcAft>
                <a:spcPts val="0"/>
              </a:spcAft>
              <a:buClr>
                <a:srgbClr val="6A2E1F"/>
              </a:buClr>
              <a:buSzPts val="1700"/>
              <a:buFont typeface="Century Gothic"/>
              <a:buChar char="●"/>
            </a:pPr>
            <a:r>
              <a:rPr lang="en" sz="1700">
                <a:solidFill>
                  <a:srgbClr val="6A2E1F"/>
                </a:solidFill>
                <a:latin typeface="Century Gothic"/>
                <a:ea typeface="Century Gothic"/>
                <a:cs typeface="Century Gothic"/>
                <a:sym typeface="Century Gothic"/>
              </a:rPr>
              <a:t>IEP goals monitoring via data across the year</a:t>
            </a:r>
            <a:endParaRPr sz="1700">
              <a:solidFill>
                <a:srgbClr val="6A2E1F"/>
              </a:solidFill>
              <a:latin typeface="Century Gothic"/>
              <a:ea typeface="Century Gothic"/>
              <a:cs typeface="Century Gothic"/>
              <a:sym typeface="Century Gothic"/>
            </a:endParaRPr>
          </a:p>
          <a:p>
            <a:pPr indent="0" lvl="0" marL="457200" rtl="0" algn="l">
              <a:spcBef>
                <a:spcPts val="0"/>
              </a:spcBef>
              <a:spcAft>
                <a:spcPts val="0"/>
              </a:spcAft>
              <a:buNone/>
            </a:pPr>
            <a:r>
              <a:t/>
            </a:r>
            <a:endParaRPr sz="1700">
              <a:solidFill>
                <a:srgbClr val="6A2E1F"/>
              </a:solidFill>
              <a:latin typeface="Century Gothic"/>
              <a:ea typeface="Century Gothic"/>
              <a:cs typeface="Century Gothic"/>
              <a:sym typeface="Century Gothic"/>
            </a:endParaRPr>
          </a:p>
          <a:p>
            <a:pPr indent="-336550" lvl="0" marL="457200" rtl="0" algn="l">
              <a:spcBef>
                <a:spcPts val="0"/>
              </a:spcBef>
              <a:spcAft>
                <a:spcPts val="0"/>
              </a:spcAft>
              <a:buClr>
                <a:srgbClr val="6A2E1F"/>
              </a:buClr>
              <a:buSzPts val="1700"/>
              <a:buFont typeface="Century Gothic"/>
              <a:buChar char="●"/>
            </a:pPr>
            <a:r>
              <a:rPr lang="en" sz="1700">
                <a:solidFill>
                  <a:srgbClr val="6A2E1F"/>
                </a:solidFill>
                <a:latin typeface="Century Gothic"/>
                <a:ea typeface="Century Gothic"/>
                <a:cs typeface="Century Gothic"/>
                <a:sym typeface="Century Gothic"/>
              </a:rPr>
              <a:t>ICT/Nest Coach to support students and teachers/providers with the home/school connection</a:t>
            </a:r>
            <a:endParaRPr sz="1700">
              <a:solidFill>
                <a:srgbClr val="6A2E1F"/>
              </a:solidFill>
              <a:latin typeface="Century Gothic"/>
              <a:ea typeface="Century Gothic"/>
              <a:cs typeface="Century Gothic"/>
              <a:sym typeface="Century Gothic"/>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0" name="Shape 2800"/>
        <p:cNvGrpSpPr/>
        <p:nvPr/>
      </p:nvGrpSpPr>
      <p:grpSpPr>
        <a:xfrm>
          <a:off x="0" y="0"/>
          <a:ext cx="0" cy="0"/>
          <a:chOff x="0" y="0"/>
          <a:chExt cx="0" cy="0"/>
        </a:xfrm>
      </p:grpSpPr>
      <p:grpSp>
        <p:nvGrpSpPr>
          <p:cNvPr id="2801" name="Google Shape;2801;p49"/>
          <p:cNvGrpSpPr/>
          <p:nvPr/>
        </p:nvGrpSpPr>
        <p:grpSpPr>
          <a:xfrm>
            <a:off x="492542" y="270374"/>
            <a:ext cx="1138339" cy="1244181"/>
            <a:chOff x="2154292" y="478099"/>
            <a:chExt cx="1138339" cy="1244181"/>
          </a:xfrm>
        </p:grpSpPr>
        <p:sp>
          <p:nvSpPr>
            <p:cNvPr id="2802" name="Google Shape;2802;p49"/>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3" name="Google Shape;2803;p49"/>
            <p:cNvGrpSpPr/>
            <p:nvPr/>
          </p:nvGrpSpPr>
          <p:grpSpPr>
            <a:xfrm>
              <a:off x="2154293" y="478099"/>
              <a:ext cx="1138337" cy="1244181"/>
              <a:chOff x="856181" y="1057762"/>
              <a:chExt cx="1138337" cy="1244181"/>
            </a:xfrm>
          </p:grpSpPr>
          <p:sp>
            <p:nvSpPr>
              <p:cNvPr id="2804" name="Google Shape;2804;p49"/>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9"/>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9"/>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9"/>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9"/>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9"/>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9"/>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9"/>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9"/>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9"/>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9"/>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9"/>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9"/>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9"/>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9"/>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9"/>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9"/>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21" name="Google Shape;2821;p49"/>
          <p:cNvGrpSpPr/>
          <p:nvPr/>
        </p:nvGrpSpPr>
        <p:grpSpPr>
          <a:xfrm>
            <a:off x="7685225" y="2790972"/>
            <a:ext cx="1212680" cy="1432183"/>
            <a:chOff x="2685150" y="3325122"/>
            <a:chExt cx="1212680" cy="1432183"/>
          </a:xfrm>
        </p:grpSpPr>
        <p:sp>
          <p:nvSpPr>
            <p:cNvPr id="2822" name="Google Shape;2822;p49"/>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3" name="Google Shape;2823;p49"/>
            <p:cNvGrpSpPr/>
            <p:nvPr/>
          </p:nvGrpSpPr>
          <p:grpSpPr>
            <a:xfrm>
              <a:off x="2685150" y="3325122"/>
              <a:ext cx="1212680" cy="1432183"/>
              <a:chOff x="1150900" y="3166872"/>
              <a:chExt cx="1212680" cy="1432183"/>
            </a:xfrm>
          </p:grpSpPr>
          <p:sp>
            <p:nvSpPr>
              <p:cNvPr id="2824" name="Google Shape;2824;p49"/>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9"/>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9"/>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9"/>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9"/>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9"/>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9"/>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9"/>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9"/>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9"/>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9"/>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9"/>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9"/>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9"/>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9"/>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9"/>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9"/>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9"/>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9"/>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9"/>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9"/>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9"/>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9"/>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9"/>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9"/>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9"/>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9"/>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9"/>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9"/>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9"/>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9"/>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9"/>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9"/>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9"/>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9"/>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9"/>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9"/>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9"/>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9"/>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9"/>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9"/>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9"/>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9"/>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9"/>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9"/>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9"/>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9"/>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9"/>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9"/>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9"/>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9"/>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9"/>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9"/>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9"/>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9"/>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9"/>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9"/>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9"/>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9"/>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9"/>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9"/>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9"/>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86" name="Google Shape;2886;p49"/>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9"/>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9"/>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9"/>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9"/>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9"/>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9"/>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9"/>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9"/>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9"/>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9"/>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9"/>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9"/>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9"/>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0" name="Google Shape;2900;p49"/>
          <p:cNvGrpSpPr/>
          <p:nvPr/>
        </p:nvGrpSpPr>
        <p:grpSpPr>
          <a:xfrm>
            <a:off x="7307871" y="214372"/>
            <a:ext cx="1291092" cy="1312099"/>
            <a:chOff x="5967596" y="2106472"/>
            <a:chExt cx="1291092" cy="1312099"/>
          </a:xfrm>
        </p:grpSpPr>
        <p:sp>
          <p:nvSpPr>
            <p:cNvPr id="2901" name="Google Shape;2901;p49"/>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2" name="Google Shape;2902;p49"/>
            <p:cNvGrpSpPr/>
            <p:nvPr/>
          </p:nvGrpSpPr>
          <p:grpSpPr>
            <a:xfrm>
              <a:off x="5967596" y="2106652"/>
              <a:ext cx="1291092" cy="1311758"/>
              <a:chOff x="7059221" y="922352"/>
              <a:chExt cx="1291092" cy="1311758"/>
            </a:xfrm>
          </p:grpSpPr>
          <p:sp>
            <p:nvSpPr>
              <p:cNvPr id="2903" name="Google Shape;2903;p49"/>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9"/>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9"/>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9"/>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9"/>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9"/>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9"/>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9"/>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9"/>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9"/>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9"/>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14" name="Google Shape;2914;p49"/>
          <p:cNvGrpSpPr/>
          <p:nvPr/>
        </p:nvGrpSpPr>
        <p:grpSpPr>
          <a:xfrm>
            <a:off x="92511" y="3276035"/>
            <a:ext cx="953235" cy="1681533"/>
            <a:chOff x="3174084" y="2606215"/>
            <a:chExt cx="950478" cy="1676838"/>
          </a:xfrm>
        </p:grpSpPr>
        <p:sp>
          <p:nvSpPr>
            <p:cNvPr id="2915" name="Google Shape;2915;p49"/>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916" name="Google Shape;2916;p49"/>
            <p:cNvGrpSpPr/>
            <p:nvPr/>
          </p:nvGrpSpPr>
          <p:grpSpPr>
            <a:xfrm>
              <a:off x="3174084" y="2606215"/>
              <a:ext cx="950478" cy="1676838"/>
              <a:chOff x="2122209" y="2790338"/>
              <a:chExt cx="950478" cy="1676838"/>
            </a:xfrm>
          </p:grpSpPr>
          <p:sp>
            <p:nvSpPr>
              <p:cNvPr id="2917" name="Google Shape;2917;p49"/>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9"/>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9"/>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9"/>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9"/>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9"/>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9"/>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9"/>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9"/>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26" name="Google Shape;2926;p49"/>
          <p:cNvSpPr txBox="1"/>
          <p:nvPr>
            <p:ph type="title"/>
          </p:nvPr>
        </p:nvSpPr>
        <p:spPr>
          <a:xfrm>
            <a:off x="1405425" y="-484000"/>
            <a:ext cx="5812800" cy="90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sz="5000"/>
          </a:p>
          <a:p>
            <a:pPr indent="0" lvl="0" marL="0" rtl="0" algn="ctr">
              <a:spcBef>
                <a:spcPts val="0"/>
              </a:spcBef>
              <a:spcAft>
                <a:spcPts val="0"/>
              </a:spcAft>
              <a:buNone/>
            </a:pPr>
            <a:r>
              <a:rPr lang="en" sz="4400">
                <a:solidFill>
                  <a:srgbClr val="804B16"/>
                </a:solidFill>
              </a:rPr>
              <a:t>Speech-Language Therapy</a:t>
            </a:r>
            <a:r>
              <a:rPr lang="en" sz="5000"/>
              <a:t> </a:t>
            </a:r>
            <a:endParaRPr sz="5000"/>
          </a:p>
          <a:p>
            <a:pPr indent="0" lvl="0" marL="0" rtl="0" algn="ctr">
              <a:spcBef>
                <a:spcPts val="0"/>
              </a:spcBef>
              <a:spcAft>
                <a:spcPts val="0"/>
              </a:spcAft>
              <a:buNone/>
            </a:pPr>
            <a:r>
              <a:t/>
            </a:r>
            <a:endParaRPr sz="2400">
              <a:solidFill>
                <a:srgbClr val="1155CC"/>
              </a:solidFill>
            </a:endParaRPr>
          </a:p>
          <a:p>
            <a:pPr indent="0" lvl="0" marL="0" rtl="0" algn="ctr">
              <a:spcBef>
                <a:spcPts val="0"/>
              </a:spcBef>
              <a:spcAft>
                <a:spcPts val="0"/>
              </a:spcAft>
              <a:buNone/>
            </a:pPr>
            <a:r>
              <a:t/>
            </a:r>
            <a:endParaRPr sz="2400"/>
          </a:p>
        </p:txBody>
      </p:sp>
      <p:sp>
        <p:nvSpPr>
          <p:cNvPr id="2927" name="Google Shape;2927;p49"/>
          <p:cNvSpPr txBox="1"/>
          <p:nvPr/>
        </p:nvSpPr>
        <p:spPr>
          <a:xfrm>
            <a:off x="1495375" y="1822150"/>
            <a:ext cx="3414000" cy="263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900" u="sng">
                <a:solidFill>
                  <a:srgbClr val="804B16"/>
                </a:solidFill>
                <a:latin typeface="Cabin"/>
                <a:ea typeface="Cabin"/>
                <a:cs typeface="Cabin"/>
                <a:sym typeface="Cabin"/>
              </a:rPr>
              <a:t>Speech &amp; Language</a:t>
            </a:r>
            <a:endParaRPr b="1" sz="1900" u="sng">
              <a:solidFill>
                <a:srgbClr val="804B16"/>
              </a:solidFill>
              <a:latin typeface="Cabin"/>
              <a:ea typeface="Cabin"/>
              <a:cs typeface="Cabin"/>
              <a:sym typeface="Cabin"/>
            </a:endParaRPr>
          </a:p>
          <a:p>
            <a:pPr indent="-349250" lvl="0" marL="4572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Comprehension</a:t>
            </a:r>
            <a:endParaRPr sz="1900">
              <a:solidFill>
                <a:srgbClr val="804B16"/>
              </a:solidFill>
              <a:latin typeface="Cabin"/>
              <a:ea typeface="Cabin"/>
              <a:cs typeface="Cabin"/>
              <a:sym typeface="Cabin"/>
            </a:endParaRPr>
          </a:p>
          <a:p>
            <a:pPr indent="-349250" lvl="1" marL="9144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Reading</a:t>
            </a:r>
            <a:endParaRPr sz="1900">
              <a:solidFill>
                <a:srgbClr val="804B16"/>
              </a:solidFill>
              <a:latin typeface="Cabin"/>
              <a:ea typeface="Cabin"/>
              <a:cs typeface="Cabin"/>
              <a:sym typeface="Cabin"/>
            </a:endParaRPr>
          </a:p>
          <a:p>
            <a:pPr indent="-349250" lvl="1" marL="9144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Listening</a:t>
            </a:r>
            <a:endParaRPr sz="1900">
              <a:solidFill>
                <a:srgbClr val="804B16"/>
              </a:solidFill>
              <a:latin typeface="Cabin"/>
              <a:ea typeface="Cabin"/>
              <a:cs typeface="Cabin"/>
              <a:sym typeface="Cabin"/>
            </a:endParaRPr>
          </a:p>
          <a:p>
            <a:pPr indent="-349250" lvl="0" marL="4572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Expression</a:t>
            </a:r>
            <a:endParaRPr sz="1900">
              <a:solidFill>
                <a:srgbClr val="804B16"/>
              </a:solidFill>
              <a:latin typeface="Cabin"/>
              <a:ea typeface="Cabin"/>
              <a:cs typeface="Cabin"/>
              <a:sym typeface="Cabin"/>
            </a:endParaRPr>
          </a:p>
          <a:p>
            <a:pPr indent="-349250" lvl="1" marL="9144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Written</a:t>
            </a:r>
            <a:endParaRPr sz="1900">
              <a:solidFill>
                <a:srgbClr val="804B16"/>
              </a:solidFill>
              <a:latin typeface="Cabin"/>
              <a:ea typeface="Cabin"/>
              <a:cs typeface="Cabin"/>
              <a:sym typeface="Cabin"/>
            </a:endParaRPr>
          </a:p>
          <a:p>
            <a:pPr indent="-349250" lvl="1" marL="9144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Spoken</a:t>
            </a:r>
            <a:endParaRPr sz="1900">
              <a:solidFill>
                <a:srgbClr val="804B16"/>
              </a:solidFill>
              <a:latin typeface="Cabin"/>
              <a:ea typeface="Cabin"/>
              <a:cs typeface="Cabin"/>
              <a:sym typeface="Cabin"/>
            </a:endParaRPr>
          </a:p>
          <a:p>
            <a:pPr indent="-349250" lvl="0" marL="4572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Articulation</a:t>
            </a:r>
            <a:endParaRPr sz="1900">
              <a:solidFill>
                <a:srgbClr val="804B16"/>
              </a:solidFill>
              <a:latin typeface="Cabin"/>
              <a:ea typeface="Cabin"/>
              <a:cs typeface="Cabin"/>
              <a:sym typeface="Cabin"/>
            </a:endParaRPr>
          </a:p>
          <a:p>
            <a:pPr indent="-349250" lvl="0" marL="4572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Fluency (Stuttering)</a:t>
            </a:r>
            <a:endParaRPr sz="1900">
              <a:solidFill>
                <a:srgbClr val="804B16"/>
              </a:solidFill>
              <a:latin typeface="Cabin"/>
              <a:ea typeface="Cabin"/>
              <a:cs typeface="Cabin"/>
              <a:sym typeface="Cabin"/>
            </a:endParaRPr>
          </a:p>
        </p:txBody>
      </p:sp>
      <p:sp>
        <p:nvSpPr>
          <p:cNvPr id="2928" name="Google Shape;2928;p49"/>
          <p:cNvSpPr txBox="1"/>
          <p:nvPr/>
        </p:nvSpPr>
        <p:spPr>
          <a:xfrm>
            <a:off x="4484913" y="2062712"/>
            <a:ext cx="2996700" cy="2165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900" u="sng">
                <a:solidFill>
                  <a:srgbClr val="804B16"/>
                </a:solidFill>
                <a:latin typeface="Cabin"/>
                <a:ea typeface="Cabin"/>
                <a:cs typeface="Cabin"/>
                <a:sym typeface="Cabin"/>
              </a:rPr>
              <a:t>Pragmatic Language/Social Development Intervention </a:t>
            </a:r>
            <a:r>
              <a:rPr b="1" lang="en" sz="1500">
                <a:solidFill>
                  <a:srgbClr val="804B16"/>
                </a:solidFill>
                <a:latin typeface="Cabin"/>
                <a:ea typeface="Cabin"/>
                <a:cs typeface="Cabin"/>
                <a:sym typeface="Cabin"/>
              </a:rPr>
              <a:t>(including NYU Nest Support Project)</a:t>
            </a:r>
            <a:endParaRPr b="1" sz="1500">
              <a:solidFill>
                <a:srgbClr val="804B16"/>
              </a:solidFill>
              <a:latin typeface="Cabin"/>
              <a:ea typeface="Cabin"/>
              <a:cs typeface="Cabin"/>
              <a:sym typeface="Cabin"/>
            </a:endParaRPr>
          </a:p>
          <a:p>
            <a:pPr indent="-349250" lvl="0" marL="4572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Perspective Taking</a:t>
            </a:r>
            <a:endParaRPr sz="1900">
              <a:solidFill>
                <a:srgbClr val="804B16"/>
              </a:solidFill>
              <a:latin typeface="Cabin"/>
              <a:ea typeface="Cabin"/>
              <a:cs typeface="Cabin"/>
              <a:sym typeface="Cabin"/>
            </a:endParaRPr>
          </a:p>
          <a:p>
            <a:pPr indent="-349250" lvl="0" marL="4572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Peer Engagement </a:t>
            </a:r>
            <a:endParaRPr sz="1900">
              <a:solidFill>
                <a:srgbClr val="804B16"/>
              </a:solidFill>
              <a:latin typeface="Cabin"/>
              <a:ea typeface="Cabin"/>
              <a:cs typeface="Cabin"/>
              <a:sym typeface="Cabin"/>
            </a:endParaRPr>
          </a:p>
          <a:p>
            <a:pPr indent="-349250" lvl="0" marL="457200" rtl="0" algn="l">
              <a:spcBef>
                <a:spcPts val="0"/>
              </a:spcBef>
              <a:spcAft>
                <a:spcPts val="0"/>
              </a:spcAft>
              <a:buClr>
                <a:srgbClr val="804B16"/>
              </a:buClr>
              <a:buSzPts val="1900"/>
              <a:buFont typeface="Cabin"/>
              <a:buChar char="●"/>
            </a:pPr>
            <a:r>
              <a:rPr lang="en" sz="1900">
                <a:solidFill>
                  <a:srgbClr val="804B16"/>
                </a:solidFill>
                <a:latin typeface="Cabin"/>
                <a:ea typeface="Cabin"/>
                <a:cs typeface="Cabin"/>
                <a:sym typeface="Cabin"/>
              </a:rPr>
              <a:t>Problem Solving </a:t>
            </a:r>
            <a:endParaRPr sz="1900">
              <a:solidFill>
                <a:srgbClr val="804B16"/>
              </a:solidFill>
              <a:latin typeface="Cabin"/>
              <a:ea typeface="Cabin"/>
              <a:cs typeface="Cabin"/>
              <a:sym typeface="Cabin"/>
            </a:endParaRPr>
          </a:p>
          <a:p>
            <a:pPr indent="0" lvl="0" marL="0" rtl="0" algn="l">
              <a:spcBef>
                <a:spcPts val="0"/>
              </a:spcBef>
              <a:spcAft>
                <a:spcPts val="0"/>
              </a:spcAft>
              <a:buNone/>
            </a:pPr>
            <a:r>
              <a:t/>
            </a:r>
            <a:endParaRPr b="1" sz="1900" u="sng">
              <a:solidFill>
                <a:srgbClr val="804B16"/>
              </a:solidFill>
              <a:latin typeface="Cabin"/>
              <a:ea typeface="Cabin"/>
              <a:cs typeface="Cabin"/>
              <a:sym typeface="Cabin"/>
            </a:endParaRPr>
          </a:p>
        </p:txBody>
      </p:sp>
      <p:sp>
        <p:nvSpPr>
          <p:cNvPr id="2929" name="Google Shape;2929;p49"/>
          <p:cNvSpPr txBox="1"/>
          <p:nvPr/>
        </p:nvSpPr>
        <p:spPr>
          <a:xfrm>
            <a:off x="3508175" y="4764050"/>
            <a:ext cx="5560500" cy="303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rgbClr val="804B16"/>
                </a:solidFill>
                <a:latin typeface="Cabin"/>
                <a:ea typeface="Cabin"/>
                <a:cs typeface="Cabin"/>
                <a:sym typeface="Cabin"/>
              </a:rPr>
              <a:t>Pbentsianova@ms447.org-Mdimitova@ms447.org-Jbaraz@ms447.org</a:t>
            </a:r>
            <a:endParaRPr b="1">
              <a:solidFill>
                <a:srgbClr val="804B16"/>
              </a:solidFill>
              <a:latin typeface="Cabin"/>
              <a:ea typeface="Cabin"/>
              <a:cs typeface="Cabin"/>
              <a:sym typeface="Cabin"/>
            </a:endParaRPr>
          </a:p>
        </p:txBody>
      </p:sp>
      <p:sp>
        <p:nvSpPr>
          <p:cNvPr id="2930" name="Google Shape;2930;p49"/>
          <p:cNvSpPr/>
          <p:nvPr/>
        </p:nvSpPr>
        <p:spPr>
          <a:xfrm>
            <a:off x="498475" y="4223150"/>
            <a:ext cx="1601700" cy="555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P.E.</a:t>
            </a:r>
            <a:endParaRPr>
              <a:solidFill>
                <a:schemeClr val="dk1"/>
              </a:solidFill>
              <a:latin typeface="Titan One"/>
              <a:ea typeface="Titan One"/>
              <a:cs typeface="Titan One"/>
              <a:sym typeface="Titan One"/>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4" name="Shape 2934"/>
        <p:cNvGrpSpPr/>
        <p:nvPr/>
      </p:nvGrpSpPr>
      <p:grpSpPr>
        <a:xfrm>
          <a:off x="0" y="0"/>
          <a:ext cx="0" cy="0"/>
          <a:chOff x="0" y="0"/>
          <a:chExt cx="0" cy="0"/>
        </a:xfrm>
      </p:grpSpPr>
      <p:sp>
        <p:nvSpPr>
          <p:cNvPr id="2935" name="Google Shape;2935;p50"/>
          <p:cNvSpPr txBox="1"/>
          <p:nvPr>
            <p:ph type="title"/>
          </p:nvPr>
        </p:nvSpPr>
        <p:spPr>
          <a:xfrm>
            <a:off x="3799775" y="2001725"/>
            <a:ext cx="50814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900"/>
              <a:t>Mr Geneen and Ms Becker</a:t>
            </a:r>
            <a:endParaRPr sz="3900"/>
          </a:p>
        </p:txBody>
      </p:sp>
      <p:sp>
        <p:nvSpPr>
          <p:cNvPr id="2936" name="Google Shape;2936;p50"/>
          <p:cNvSpPr txBox="1"/>
          <p:nvPr>
            <p:ph idx="2" type="title"/>
          </p:nvPr>
        </p:nvSpPr>
        <p:spPr>
          <a:xfrm>
            <a:off x="220250" y="2001725"/>
            <a:ext cx="37572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900"/>
              <a:t>P.E.</a:t>
            </a:r>
            <a:endParaRPr sz="6900"/>
          </a:p>
        </p:txBody>
      </p:sp>
      <p:sp>
        <p:nvSpPr>
          <p:cNvPr id="2937" name="Google Shape;2937;p50"/>
          <p:cNvSpPr txBox="1"/>
          <p:nvPr>
            <p:ph idx="1" type="subTitle"/>
          </p:nvPr>
        </p:nvSpPr>
        <p:spPr>
          <a:xfrm>
            <a:off x="3799750" y="2878375"/>
            <a:ext cx="3816000" cy="894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3"/>
              </a:rPr>
              <a:t>dgeneen@ms447.org</a:t>
            </a:r>
            <a:endParaRPr/>
          </a:p>
          <a:p>
            <a:pPr indent="0" lvl="0" marL="0" rtl="0" algn="l">
              <a:spcBef>
                <a:spcPts val="0"/>
              </a:spcBef>
              <a:spcAft>
                <a:spcPts val="0"/>
              </a:spcAft>
              <a:buNone/>
            </a:pPr>
            <a:r>
              <a:rPr lang="en"/>
              <a:t>nbecker@ms447.org</a:t>
            </a:r>
            <a:endParaRPr/>
          </a:p>
        </p:txBody>
      </p:sp>
      <p:sp>
        <p:nvSpPr>
          <p:cNvPr id="2938" name="Google Shape;2938;p50"/>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0"/>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0"/>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0"/>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0"/>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0"/>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0"/>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0"/>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0"/>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0"/>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0"/>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9" name="Google Shape;2949;p50"/>
          <p:cNvGrpSpPr/>
          <p:nvPr/>
        </p:nvGrpSpPr>
        <p:grpSpPr>
          <a:xfrm>
            <a:off x="669294" y="247770"/>
            <a:ext cx="1153174" cy="1095242"/>
            <a:chOff x="1763544" y="3259158"/>
            <a:chExt cx="1153174" cy="1095242"/>
          </a:xfrm>
        </p:grpSpPr>
        <p:sp>
          <p:nvSpPr>
            <p:cNvPr id="2950" name="Google Shape;2950;p50"/>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1" name="Google Shape;2951;p50"/>
            <p:cNvGrpSpPr/>
            <p:nvPr/>
          </p:nvGrpSpPr>
          <p:grpSpPr>
            <a:xfrm>
              <a:off x="1763809" y="3259158"/>
              <a:ext cx="1152644" cy="1095242"/>
              <a:chOff x="2020834" y="1085733"/>
              <a:chExt cx="1152644" cy="1095242"/>
            </a:xfrm>
          </p:grpSpPr>
          <p:sp>
            <p:nvSpPr>
              <p:cNvPr id="2952" name="Google Shape;2952;p50"/>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0"/>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0"/>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0"/>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0"/>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0"/>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0"/>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0"/>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0"/>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0"/>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0"/>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0"/>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0"/>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0"/>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0"/>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67" name="Google Shape;2967;p50"/>
          <p:cNvGrpSpPr/>
          <p:nvPr/>
        </p:nvGrpSpPr>
        <p:grpSpPr>
          <a:xfrm>
            <a:off x="7947776" y="328071"/>
            <a:ext cx="1081098" cy="1086739"/>
            <a:chOff x="2271475" y="954075"/>
            <a:chExt cx="1171922" cy="1178165"/>
          </a:xfrm>
        </p:grpSpPr>
        <p:sp>
          <p:nvSpPr>
            <p:cNvPr id="2968" name="Google Shape;2968;p50"/>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969" name="Google Shape;2969;p50"/>
            <p:cNvGrpSpPr/>
            <p:nvPr/>
          </p:nvGrpSpPr>
          <p:grpSpPr>
            <a:xfrm>
              <a:off x="2271475" y="954075"/>
              <a:ext cx="1171922" cy="1178165"/>
              <a:chOff x="1350975" y="907452"/>
              <a:chExt cx="1171922" cy="1178165"/>
            </a:xfrm>
          </p:grpSpPr>
          <p:sp>
            <p:nvSpPr>
              <p:cNvPr id="2970" name="Google Shape;2970;p50"/>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0"/>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0"/>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0"/>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0"/>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0"/>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0"/>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0"/>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0"/>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0"/>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0"/>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0"/>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0"/>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83" name="Google Shape;2983;p50"/>
          <p:cNvGrpSpPr/>
          <p:nvPr/>
        </p:nvGrpSpPr>
        <p:grpSpPr>
          <a:xfrm>
            <a:off x="8222962" y="2423893"/>
            <a:ext cx="805911" cy="1421623"/>
            <a:chOff x="3174084" y="2606215"/>
            <a:chExt cx="950478" cy="1676838"/>
          </a:xfrm>
        </p:grpSpPr>
        <p:sp>
          <p:nvSpPr>
            <p:cNvPr id="2984" name="Google Shape;2984;p50"/>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985" name="Google Shape;2985;p50"/>
            <p:cNvGrpSpPr/>
            <p:nvPr/>
          </p:nvGrpSpPr>
          <p:grpSpPr>
            <a:xfrm>
              <a:off x="3174084" y="2606215"/>
              <a:ext cx="950478" cy="1676838"/>
              <a:chOff x="2122209" y="2790338"/>
              <a:chExt cx="950478" cy="1676838"/>
            </a:xfrm>
          </p:grpSpPr>
          <p:sp>
            <p:nvSpPr>
              <p:cNvPr id="2986" name="Google Shape;2986;p50"/>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0"/>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0"/>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0"/>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0"/>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0"/>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0"/>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0"/>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0"/>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95" name="Google Shape;2995;p50"/>
          <p:cNvGrpSpPr/>
          <p:nvPr/>
        </p:nvGrpSpPr>
        <p:grpSpPr>
          <a:xfrm>
            <a:off x="2956665" y="103595"/>
            <a:ext cx="752925" cy="835795"/>
            <a:chOff x="1933907" y="1224679"/>
            <a:chExt cx="616646" cy="684573"/>
          </a:xfrm>
        </p:grpSpPr>
        <p:sp>
          <p:nvSpPr>
            <p:cNvPr id="2996" name="Google Shape;2996;p50"/>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7" name="Google Shape;2997;p50"/>
            <p:cNvGrpSpPr/>
            <p:nvPr/>
          </p:nvGrpSpPr>
          <p:grpSpPr>
            <a:xfrm>
              <a:off x="1933907" y="1224679"/>
              <a:ext cx="616646" cy="684573"/>
              <a:chOff x="1203474" y="1232609"/>
              <a:chExt cx="616646" cy="684573"/>
            </a:xfrm>
          </p:grpSpPr>
          <p:sp>
            <p:nvSpPr>
              <p:cNvPr id="2998" name="Google Shape;2998;p50"/>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0"/>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00" name="Google Shape;3000;p50"/>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a:t>
            </a:r>
            <a:endParaRPr>
              <a:solidFill>
                <a:schemeClr val="dk1"/>
              </a:solidFill>
              <a:latin typeface="Titan One"/>
              <a:ea typeface="Titan One"/>
              <a:cs typeface="Titan One"/>
              <a:sym typeface="Titan One"/>
            </a:endParaRPr>
          </a:p>
          <a:p>
            <a:pPr indent="0" lvl="0" marL="0" rtl="0" algn="ctr">
              <a:spcBef>
                <a:spcPts val="0"/>
              </a:spcBef>
              <a:spcAft>
                <a:spcPts val="0"/>
              </a:spcAft>
              <a:buNone/>
            </a:pPr>
            <a:r>
              <a:rPr lang="en">
                <a:solidFill>
                  <a:schemeClr val="dk1"/>
                </a:solidFill>
                <a:latin typeface="Titan One"/>
                <a:ea typeface="Titan One"/>
                <a:cs typeface="Titan One"/>
                <a:sym typeface="Titan One"/>
              </a:rPr>
              <a:t>Health</a:t>
            </a:r>
            <a:endParaRPr>
              <a:solidFill>
                <a:schemeClr val="dk1"/>
              </a:solidFill>
              <a:latin typeface="Titan One"/>
              <a:ea typeface="Titan One"/>
              <a:cs typeface="Titan One"/>
              <a:sym typeface="Titan One"/>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4" name="Shape 3004"/>
        <p:cNvGrpSpPr/>
        <p:nvPr/>
      </p:nvGrpSpPr>
      <p:grpSpPr>
        <a:xfrm>
          <a:off x="0" y="0"/>
          <a:ext cx="0" cy="0"/>
          <a:chOff x="0" y="0"/>
          <a:chExt cx="0" cy="0"/>
        </a:xfrm>
      </p:grpSpPr>
      <p:sp>
        <p:nvSpPr>
          <p:cNvPr id="3005" name="Google Shape;3005;p51"/>
          <p:cNvSpPr txBox="1"/>
          <p:nvPr>
            <p:ph type="title"/>
          </p:nvPr>
        </p:nvSpPr>
        <p:spPr>
          <a:xfrm>
            <a:off x="2182100" y="1661700"/>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UNITS</a:t>
            </a:r>
            <a:endParaRPr/>
          </a:p>
        </p:txBody>
      </p:sp>
      <p:sp>
        <p:nvSpPr>
          <p:cNvPr id="3006" name="Google Shape;3006;p51"/>
          <p:cNvSpPr txBox="1"/>
          <p:nvPr>
            <p:ph idx="1" type="subTitle"/>
          </p:nvPr>
        </p:nvSpPr>
        <p:spPr>
          <a:xfrm>
            <a:off x="2100225" y="2308200"/>
            <a:ext cx="4779600" cy="1858800"/>
          </a:xfrm>
          <a:prstGeom prst="rect">
            <a:avLst/>
          </a:prstGeom>
        </p:spPr>
        <p:txBody>
          <a:bodyPr anchorCtr="0" anchor="t" bIns="91425" lIns="91425" spcFirstLastPara="1" rIns="91425" wrap="square" tIns="91425">
            <a:noAutofit/>
          </a:bodyPr>
          <a:lstStyle/>
          <a:p>
            <a:pPr indent="-355600" lvl="0" marL="457200" rtl="0" algn="ctr">
              <a:spcBef>
                <a:spcPts val="0"/>
              </a:spcBef>
              <a:spcAft>
                <a:spcPts val="0"/>
              </a:spcAft>
              <a:buSzPts val="2000"/>
              <a:buChar char="-"/>
            </a:pPr>
            <a:r>
              <a:rPr lang="en" sz="2000"/>
              <a:t>Team handball</a:t>
            </a:r>
            <a:endParaRPr sz="2000"/>
          </a:p>
          <a:p>
            <a:pPr indent="-355600" lvl="0" marL="457200" rtl="0" algn="ctr">
              <a:spcBef>
                <a:spcPts val="0"/>
              </a:spcBef>
              <a:spcAft>
                <a:spcPts val="0"/>
              </a:spcAft>
              <a:buSzPts val="2000"/>
              <a:buChar char="-"/>
            </a:pPr>
            <a:r>
              <a:rPr lang="en" sz="2000"/>
              <a:t>Basketball</a:t>
            </a:r>
            <a:endParaRPr sz="2000"/>
          </a:p>
          <a:p>
            <a:pPr indent="-355600" lvl="0" marL="457200" rtl="0" algn="ctr">
              <a:spcBef>
                <a:spcPts val="0"/>
              </a:spcBef>
              <a:spcAft>
                <a:spcPts val="0"/>
              </a:spcAft>
              <a:buSzPts val="2000"/>
              <a:buChar char="-"/>
            </a:pPr>
            <a:r>
              <a:rPr lang="en" sz="2000"/>
              <a:t>Soccer</a:t>
            </a:r>
            <a:endParaRPr sz="2000"/>
          </a:p>
          <a:p>
            <a:pPr indent="-355600" lvl="0" marL="457200" rtl="0" algn="ctr">
              <a:spcBef>
                <a:spcPts val="0"/>
              </a:spcBef>
              <a:spcAft>
                <a:spcPts val="0"/>
              </a:spcAft>
              <a:buSzPts val="2000"/>
              <a:buChar char="-"/>
            </a:pPr>
            <a:r>
              <a:rPr lang="en" sz="2000"/>
              <a:t>Volleyball</a:t>
            </a:r>
            <a:endParaRPr sz="2000"/>
          </a:p>
          <a:p>
            <a:pPr indent="-355600" lvl="0" marL="457200" rtl="0" algn="ctr">
              <a:spcBef>
                <a:spcPts val="0"/>
              </a:spcBef>
              <a:spcAft>
                <a:spcPts val="0"/>
              </a:spcAft>
              <a:buSzPts val="2000"/>
              <a:buChar char="-"/>
            </a:pPr>
            <a:r>
              <a:rPr lang="en" sz="2000"/>
              <a:t>Fitness Training</a:t>
            </a:r>
            <a:endParaRPr sz="2000"/>
          </a:p>
        </p:txBody>
      </p:sp>
      <p:grpSp>
        <p:nvGrpSpPr>
          <p:cNvPr id="3007" name="Google Shape;3007;p51"/>
          <p:cNvGrpSpPr/>
          <p:nvPr/>
        </p:nvGrpSpPr>
        <p:grpSpPr>
          <a:xfrm>
            <a:off x="492542" y="270374"/>
            <a:ext cx="1138339" cy="1244181"/>
            <a:chOff x="2154292" y="478099"/>
            <a:chExt cx="1138339" cy="1244181"/>
          </a:xfrm>
        </p:grpSpPr>
        <p:sp>
          <p:nvSpPr>
            <p:cNvPr id="3008" name="Google Shape;3008;p51"/>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9" name="Google Shape;3009;p51"/>
            <p:cNvGrpSpPr/>
            <p:nvPr/>
          </p:nvGrpSpPr>
          <p:grpSpPr>
            <a:xfrm>
              <a:off x="2154293" y="478099"/>
              <a:ext cx="1138337" cy="1244181"/>
              <a:chOff x="856181" y="1057762"/>
              <a:chExt cx="1138337" cy="1244181"/>
            </a:xfrm>
          </p:grpSpPr>
          <p:sp>
            <p:nvSpPr>
              <p:cNvPr id="3010" name="Google Shape;3010;p51"/>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1"/>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1"/>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1"/>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1"/>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1"/>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1"/>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1"/>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1"/>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1"/>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1"/>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1"/>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1"/>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1"/>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1"/>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1"/>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1"/>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27" name="Google Shape;3027;p51"/>
          <p:cNvGrpSpPr/>
          <p:nvPr/>
        </p:nvGrpSpPr>
        <p:grpSpPr>
          <a:xfrm>
            <a:off x="7685225" y="2790972"/>
            <a:ext cx="1212680" cy="1432183"/>
            <a:chOff x="2685150" y="3325122"/>
            <a:chExt cx="1212680" cy="1432183"/>
          </a:xfrm>
        </p:grpSpPr>
        <p:sp>
          <p:nvSpPr>
            <p:cNvPr id="3028" name="Google Shape;3028;p51"/>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9" name="Google Shape;3029;p51"/>
            <p:cNvGrpSpPr/>
            <p:nvPr/>
          </p:nvGrpSpPr>
          <p:grpSpPr>
            <a:xfrm>
              <a:off x="2685150" y="3325122"/>
              <a:ext cx="1212680" cy="1432183"/>
              <a:chOff x="1150900" y="3166872"/>
              <a:chExt cx="1212680" cy="1432183"/>
            </a:xfrm>
          </p:grpSpPr>
          <p:sp>
            <p:nvSpPr>
              <p:cNvPr id="3030" name="Google Shape;3030;p51"/>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1"/>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1"/>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1"/>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1"/>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1"/>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1"/>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1"/>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1"/>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1"/>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1"/>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1"/>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1"/>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1"/>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1"/>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1"/>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1"/>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1"/>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1"/>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1"/>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1"/>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1"/>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1"/>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1"/>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1"/>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1"/>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1"/>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1"/>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1"/>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1"/>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1"/>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1"/>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1"/>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1"/>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1"/>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1"/>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1"/>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1"/>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1"/>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1"/>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1"/>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1"/>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1"/>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1"/>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1"/>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1"/>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1"/>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1"/>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1"/>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1"/>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1"/>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1"/>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1"/>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1"/>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1"/>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1"/>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1"/>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1"/>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1"/>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1"/>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1"/>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1"/>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92" name="Google Shape;3092;p51"/>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1"/>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1"/>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1"/>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1"/>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1"/>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1"/>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1"/>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1"/>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1"/>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1"/>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1"/>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1"/>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1"/>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6" name="Google Shape;3106;p51"/>
          <p:cNvGrpSpPr/>
          <p:nvPr/>
        </p:nvGrpSpPr>
        <p:grpSpPr>
          <a:xfrm>
            <a:off x="7307871" y="214372"/>
            <a:ext cx="1291092" cy="1312099"/>
            <a:chOff x="5967596" y="2106472"/>
            <a:chExt cx="1291092" cy="1312099"/>
          </a:xfrm>
        </p:grpSpPr>
        <p:sp>
          <p:nvSpPr>
            <p:cNvPr id="3107" name="Google Shape;3107;p51"/>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8" name="Google Shape;3108;p51"/>
            <p:cNvGrpSpPr/>
            <p:nvPr/>
          </p:nvGrpSpPr>
          <p:grpSpPr>
            <a:xfrm>
              <a:off x="5967596" y="2106652"/>
              <a:ext cx="1291092" cy="1311758"/>
              <a:chOff x="7059221" y="922352"/>
              <a:chExt cx="1291092" cy="1311758"/>
            </a:xfrm>
          </p:grpSpPr>
          <p:sp>
            <p:nvSpPr>
              <p:cNvPr id="3109" name="Google Shape;3109;p51"/>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1"/>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1"/>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1"/>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1"/>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1"/>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1"/>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1"/>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1"/>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1"/>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1"/>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20" name="Google Shape;3120;p51"/>
          <p:cNvGrpSpPr/>
          <p:nvPr/>
        </p:nvGrpSpPr>
        <p:grpSpPr>
          <a:xfrm>
            <a:off x="226461" y="2836010"/>
            <a:ext cx="953235" cy="1681533"/>
            <a:chOff x="3174084" y="2606215"/>
            <a:chExt cx="950478" cy="1676838"/>
          </a:xfrm>
        </p:grpSpPr>
        <p:sp>
          <p:nvSpPr>
            <p:cNvPr id="3121" name="Google Shape;3121;p51"/>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3122" name="Google Shape;3122;p51"/>
            <p:cNvGrpSpPr/>
            <p:nvPr/>
          </p:nvGrpSpPr>
          <p:grpSpPr>
            <a:xfrm>
              <a:off x="3174084" y="2606215"/>
              <a:ext cx="950478" cy="1676838"/>
              <a:chOff x="2122209" y="2790338"/>
              <a:chExt cx="950478" cy="1676838"/>
            </a:xfrm>
          </p:grpSpPr>
          <p:sp>
            <p:nvSpPr>
              <p:cNvPr id="3123" name="Google Shape;3123;p51"/>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1"/>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1"/>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1"/>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1"/>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1"/>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1"/>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1"/>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1"/>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32" name="Google Shape;3132;p51"/>
          <p:cNvGrpSpPr/>
          <p:nvPr/>
        </p:nvGrpSpPr>
        <p:grpSpPr>
          <a:xfrm>
            <a:off x="1138216" y="3701577"/>
            <a:ext cx="1345400" cy="1352573"/>
            <a:chOff x="4368099" y="478088"/>
            <a:chExt cx="1110250" cy="1116169"/>
          </a:xfrm>
        </p:grpSpPr>
        <p:sp>
          <p:nvSpPr>
            <p:cNvPr id="3133" name="Google Shape;3133;p51"/>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4" name="Google Shape;3134;p51"/>
            <p:cNvGrpSpPr/>
            <p:nvPr/>
          </p:nvGrpSpPr>
          <p:grpSpPr>
            <a:xfrm>
              <a:off x="4368105" y="478088"/>
              <a:ext cx="1110243" cy="1116158"/>
              <a:chOff x="4541943" y="1874463"/>
              <a:chExt cx="1110243" cy="1116158"/>
            </a:xfrm>
          </p:grpSpPr>
          <p:sp>
            <p:nvSpPr>
              <p:cNvPr id="3135" name="Google Shape;3135;p51"/>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1"/>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1"/>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1"/>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1"/>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1"/>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1"/>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1"/>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1"/>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1"/>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1"/>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1"/>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1"/>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1" name="Shape 3151"/>
        <p:cNvGrpSpPr/>
        <p:nvPr/>
      </p:nvGrpSpPr>
      <p:grpSpPr>
        <a:xfrm>
          <a:off x="0" y="0"/>
          <a:ext cx="0" cy="0"/>
          <a:chOff x="0" y="0"/>
          <a:chExt cx="0" cy="0"/>
        </a:xfrm>
      </p:grpSpPr>
      <p:sp>
        <p:nvSpPr>
          <p:cNvPr id="3152" name="Google Shape;3152;p52"/>
          <p:cNvSpPr txBox="1"/>
          <p:nvPr>
            <p:ph type="title"/>
          </p:nvPr>
        </p:nvSpPr>
        <p:spPr>
          <a:xfrm>
            <a:off x="2182100" y="826225"/>
            <a:ext cx="4779600" cy="148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Expectations</a:t>
            </a:r>
            <a:endParaRPr/>
          </a:p>
        </p:txBody>
      </p:sp>
      <p:sp>
        <p:nvSpPr>
          <p:cNvPr id="3153" name="Google Shape;3153;p52"/>
          <p:cNvSpPr txBox="1"/>
          <p:nvPr>
            <p:ph idx="1" type="subTitle"/>
          </p:nvPr>
        </p:nvSpPr>
        <p:spPr>
          <a:xfrm>
            <a:off x="2100225" y="1759925"/>
            <a:ext cx="4779600" cy="1901100"/>
          </a:xfrm>
          <a:prstGeom prst="rect">
            <a:avLst/>
          </a:prstGeom>
        </p:spPr>
        <p:txBody>
          <a:bodyPr anchorCtr="0" anchor="t" bIns="91425" lIns="91425" spcFirstLastPara="1" rIns="91425" wrap="square" tIns="91425">
            <a:noAutofit/>
          </a:bodyPr>
          <a:lstStyle/>
          <a:p>
            <a:pPr indent="-419100" lvl="0" marL="457200" rtl="0" algn="l">
              <a:spcBef>
                <a:spcPts val="0"/>
              </a:spcBef>
              <a:spcAft>
                <a:spcPts val="0"/>
              </a:spcAft>
              <a:buClr>
                <a:schemeClr val="dk1"/>
              </a:buClr>
              <a:buSzPts val="3000"/>
              <a:buFont typeface="Titan One"/>
              <a:buChar char="-"/>
            </a:pPr>
            <a:r>
              <a:rPr lang="en" sz="3000">
                <a:solidFill>
                  <a:schemeClr val="dk1"/>
                </a:solidFill>
                <a:latin typeface="Titan One"/>
                <a:ea typeface="Titan One"/>
                <a:cs typeface="Titan One"/>
                <a:sym typeface="Titan One"/>
              </a:rPr>
              <a:t>Have fun</a:t>
            </a:r>
            <a:endParaRPr sz="3000">
              <a:solidFill>
                <a:schemeClr val="dk1"/>
              </a:solidFill>
              <a:latin typeface="Titan One"/>
              <a:ea typeface="Titan One"/>
              <a:cs typeface="Titan One"/>
              <a:sym typeface="Titan One"/>
            </a:endParaRPr>
          </a:p>
          <a:p>
            <a:pPr indent="-419100" lvl="0" marL="457200" rtl="0" algn="l">
              <a:spcBef>
                <a:spcPts val="0"/>
              </a:spcBef>
              <a:spcAft>
                <a:spcPts val="0"/>
              </a:spcAft>
              <a:buClr>
                <a:schemeClr val="dk1"/>
              </a:buClr>
              <a:buSzPts val="3000"/>
              <a:buFont typeface="Titan One"/>
              <a:buChar char="-"/>
            </a:pPr>
            <a:r>
              <a:rPr lang="en" sz="3000">
                <a:solidFill>
                  <a:schemeClr val="dk1"/>
                </a:solidFill>
                <a:latin typeface="Titan One"/>
                <a:ea typeface="Titan One"/>
                <a:cs typeface="Titan One"/>
                <a:sym typeface="Titan One"/>
              </a:rPr>
              <a:t>Positive attitude</a:t>
            </a:r>
            <a:endParaRPr sz="3000">
              <a:solidFill>
                <a:schemeClr val="dk1"/>
              </a:solidFill>
              <a:latin typeface="Titan One"/>
              <a:ea typeface="Titan One"/>
              <a:cs typeface="Titan One"/>
              <a:sym typeface="Titan One"/>
            </a:endParaRPr>
          </a:p>
          <a:p>
            <a:pPr indent="-419100" lvl="0" marL="457200" rtl="0" algn="l">
              <a:spcBef>
                <a:spcPts val="0"/>
              </a:spcBef>
              <a:spcAft>
                <a:spcPts val="0"/>
              </a:spcAft>
              <a:buClr>
                <a:schemeClr val="dk1"/>
              </a:buClr>
              <a:buSzPts val="3000"/>
              <a:buFont typeface="Titan One"/>
              <a:buChar char="-"/>
            </a:pPr>
            <a:r>
              <a:rPr lang="en" sz="3000">
                <a:solidFill>
                  <a:schemeClr val="dk1"/>
                </a:solidFill>
                <a:latin typeface="Titan One"/>
                <a:ea typeface="Titan One"/>
                <a:cs typeface="Titan One"/>
                <a:sym typeface="Titan One"/>
              </a:rPr>
              <a:t>Come prepared</a:t>
            </a:r>
            <a:endParaRPr sz="3000">
              <a:solidFill>
                <a:schemeClr val="dk1"/>
              </a:solidFill>
              <a:latin typeface="Titan One"/>
              <a:ea typeface="Titan One"/>
              <a:cs typeface="Titan One"/>
              <a:sym typeface="Titan One"/>
            </a:endParaRPr>
          </a:p>
          <a:p>
            <a:pPr indent="-419100" lvl="0" marL="457200" rtl="0" algn="l">
              <a:spcBef>
                <a:spcPts val="0"/>
              </a:spcBef>
              <a:spcAft>
                <a:spcPts val="0"/>
              </a:spcAft>
              <a:buClr>
                <a:schemeClr val="dk1"/>
              </a:buClr>
              <a:buSzPts val="3000"/>
              <a:buFont typeface="Titan One"/>
              <a:buChar char="-"/>
            </a:pPr>
            <a:r>
              <a:rPr lang="en" sz="3000">
                <a:solidFill>
                  <a:schemeClr val="dk1"/>
                </a:solidFill>
                <a:latin typeface="Titan One"/>
                <a:ea typeface="Titan One"/>
                <a:cs typeface="Titan One"/>
                <a:sym typeface="Titan One"/>
              </a:rPr>
              <a:t>Be kind</a:t>
            </a:r>
            <a:endParaRPr sz="3000">
              <a:solidFill>
                <a:schemeClr val="dk1"/>
              </a:solidFill>
              <a:latin typeface="Titan One"/>
              <a:ea typeface="Titan One"/>
              <a:cs typeface="Titan One"/>
              <a:sym typeface="Titan One"/>
            </a:endParaRPr>
          </a:p>
          <a:p>
            <a:pPr indent="-419100" lvl="0" marL="457200" rtl="0" algn="l">
              <a:spcBef>
                <a:spcPts val="0"/>
              </a:spcBef>
              <a:spcAft>
                <a:spcPts val="0"/>
              </a:spcAft>
              <a:buClr>
                <a:schemeClr val="dk1"/>
              </a:buClr>
              <a:buSzPts val="3000"/>
              <a:buFont typeface="Titan One"/>
              <a:buChar char="-"/>
            </a:pPr>
            <a:r>
              <a:rPr lang="en" sz="3000">
                <a:solidFill>
                  <a:schemeClr val="dk1"/>
                </a:solidFill>
                <a:latin typeface="Titan One"/>
                <a:ea typeface="Titan One"/>
                <a:cs typeface="Titan One"/>
                <a:sym typeface="Titan One"/>
              </a:rPr>
              <a:t>Respect each other</a:t>
            </a:r>
            <a:endParaRPr sz="3000">
              <a:solidFill>
                <a:schemeClr val="dk1"/>
              </a:solidFill>
              <a:latin typeface="Titan One"/>
              <a:ea typeface="Titan One"/>
              <a:cs typeface="Titan One"/>
              <a:sym typeface="Titan One"/>
            </a:endParaRPr>
          </a:p>
          <a:p>
            <a:pPr indent="-419100" lvl="0" marL="457200" rtl="0" algn="l">
              <a:spcBef>
                <a:spcPts val="0"/>
              </a:spcBef>
              <a:spcAft>
                <a:spcPts val="0"/>
              </a:spcAft>
              <a:buClr>
                <a:schemeClr val="dk1"/>
              </a:buClr>
              <a:buSzPts val="3000"/>
              <a:buFont typeface="Titan One"/>
              <a:buChar char="-"/>
            </a:pPr>
            <a:r>
              <a:rPr lang="en" sz="3000">
                <a:solidFill>
                  <a:schemeClr val="dk1"/>
                </a:solidFill>
                <a:latin typeface="Titan One"/>
                <a:ea typeface="Titan One"/>
                <a:cs typeface="Titan One"/>
                <a:sym typeface="Titan One"/>
              </a:rPr>
              <a:t>Be safe</a:t>
            </a:r>
            <a:endParaRPr sz="2000">
              <a:solidFill>
                <a:schemeClr val="dk1"/>
              </a:solidFill>
              <a:latin typeface="Titan One"/>
              <a:ea typeface="Titan One"/>
              <a:cs typeface="Titan One"/>
              <a:sym typeface="Titan One"/>
            </a:endParaRPr>
          </a:p>
        </p:txBody>
      </p:sp>
      <p:grpSp>
        <p:nvGrpSpPr>
          <p:cNvPr id="3154" name="Google Shape;3154;p52"/>
          <p:cNvGrpSpPr/>
          <p:nvPr/>
        </p:nvGrpSpPr>
        <p:grpSpPr>
          <a:xfrm>
            <a:off x="492542" y="270374"/>
            <a:ext cx="1138339" cy="1244181"/>
            <a:chOff x="2154292" y="478099"/>
            <a:chExt cx="1138339" cy="1244181"/>
          </a:xfrm>
        </p:grpSpPr>
        <p:sp>
          <p:nvSpPr>
            <p:cNvPr id="3155" name="Google Shape;3155;p52"/>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6" name="Google Shape;3156;p52"/>
            <p:cNvGrpSpPr/>
            <p:nvPr/>
          </p:nvGrpSpPr>
          <p:grpSpPr>
            <a:xfrm>
              <a:off x="2154293" y="478099"/>
              <a:ext cx="1138337" cy="1244181"/>
              <a:chOff x="856181" y="1057762"/>
              <a:chExt cx="1138337" cy="1244181"/>
            </a:xfrm>
          </p:grpSpPr>
          <p:sp>
            <p:nvSpPr>
              <p:cNvPr id="3157" name="Google Shape;3157;p52"/>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2"/>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2"/>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2"/>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2"/>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2"/>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2"/>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2"/>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2"/>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2"/>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2"/>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2"/>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2"/>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2"/>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2"/>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2"/>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2"/>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74" name="Google Shape;3174;p52"/>
          <p:cNvGrpSpPr/>
          <p:nvPr/>
        </p:nvGrpSpPr>
        <p:grpSpPr>
          <a:xfrm>
            <a:off x="7685225" y="2790972"/>
            <a:ext cx="1212680" cy="1432183"/>
            <a:chOff x="2685150" y="3325122"/>
            <a:chExt cx="1212680" cy="1432183"/>
          </a:xfrm>
        </p:grpSpPr>
        <p:sp>
          <p:nvSpPr>
            <p:cNvPr id="3175" name="Google Shape;3175;p52"/>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76" name="Google Shape;3176;p52"/>
            <p:cNvGrpSpPr/>
            <p:nvPr/>
          </p:nvGrpSpPr>
          <p:grpSpPr>
            <a:xfrm>
              <a:off x="2685150" y="3325122"/>
              <a:ext cx="1212680" cy="1432183"/>
              <a:chOff x="1150900" y="3166872"/>
              <a:chExt cx="1212680" cy="1432183"/>
            </a:xfrm>
          </p:grpSpPr>
          <p:sp>
            <p:nvSpPr>
              <p:cNvPr id="3177" name="Google Shape;3177;p52"/>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2"/>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2"/>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2"/>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2"/>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2"/>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2"/>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2"/>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2"/>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2"/>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2"/>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2"/>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2"/>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2"/>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2"/>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2"/>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2"/>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2"/>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2"/>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2"/>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2"/>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2"/>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2"/>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2"/>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2"/>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2"/>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2"/>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2"/>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2"/>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2"/>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2"/>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2"/>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2"/>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2"/>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2"/>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2"/>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2"/>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2"/>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2"/>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2"/>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2"/>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2"/>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2"/>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2"/>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2"/>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2"/>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2"/>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2"/>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2"/>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2"/>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2"/>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2"/>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2"/>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2"/>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2"/>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2"/>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2"/>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2"/>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2"/>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2"/>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2"/>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2"/>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39" name="Google Shape;3239;p52"/>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2"/>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2"/>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2"/>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2"/>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2"/>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2"/>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2"/>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2"/>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2"/>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2"/>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2"/>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2"/>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2"/>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3" name="Google Shape;3253;p52"/>
          <p:cNvGrpSpPr/>
          <p:nvPr/>
        </p:nvGrpSpPr>
        <p:grpSpPr>
          <a:xfrm>
            <a:off x="7307871" y="214372"/>
            <a:ext cx="1291092" cy="1312099"/>
            <a:chOff x="5967596" y="2106472"/>
            <a:chExt cx="1291092" cy="1312099"/>
          </a:xfrm>
        </p:grpSpPr>
        <p:sp>
          <p:nvSpPr>
            <p:cNvPr id="3254" name="Google Shape;3254;p52"/>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5" name="Google Shape;3255;p52"/>
            <p:cNvGrpSpPr/>
            <p:nvPr/>
          </p:nvGrpSpPr>
          <p:grpSpPr>
            <a:xfrm>
              <a:off x="5967596" y="2106652"/>
              <a:ext cx="1291092" cy="1311758"/>
              <a:chOff x="7059221" y="922352"/>
              <a:chExt cx="1291092" cy="1311758"/>
            </a:xfrm>
          </p:grpSpPr>
          <p:sp>
            <p:nvSpPr>
              <p:cNvPr id="3256" name="Google Shape;3256;p52"/>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2"/>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2"/>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2"/>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2"/>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2"/>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2"/>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2"/>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2"/>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2"/>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2"/>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67" name="Google Shape;3267;p52"/>
          <p:cNvGrpSpPr/>
          <p:nvPr/>
        </p:nvGrpSpPr>
        <p:grpSpPr>
          <a:xfrm>
            <a:off x="226461" y="2836010"/>
            <a:ext cx="953235" cy="1681533"/>
            <a:chOff x="3174084" y="2606215"/>
            <a:chExt cx="950478" cy="1676838"/>
          </a:xfrm>
        </p:grpSpPr>
        <p:sp>
          <p:nvSpPr>
            <p:cNvPr id="3268" name="Google Shape;3268;p52"/>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3269" name="Google Shape;3269;p52"/>
            <p:cNvGrpSpPr/>
            <p:nvPr/>
          </p:nvGrpSpPr>
          <p:grpSpPr>
            <a:xfrm>
              <a:off x="3174084" y="2606215"/>
              <a:ext cx="950478" cy="1676838"/>
              <a:chOff x="2122209" y="2790338"/>
              <a:chExt cx="950478" cy="1676838"/>
            </a:xfrm>
          </p:grpSpPr>
          <p:sp>
            <p:nvSpPr>
              <p:cNvPr id="3270" name="Google Shape;3270;p52"/>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2"/>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2"/>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2"/>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2"/>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2"/>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2"/>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2"/>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2"/>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79" name="Google Shape;3279;p52"/>
          <p:cNvGrpSpPr/>
          <p:nvPr/>
        </p:nvGrpSpPr>
        <p:grpSpPr>
          <a:xfrm>
            <a:off x="1138216" y="3701577"/>
            <a:ext cx="1345400" cy="1352573"/>
            <a:chOff x="4368099" y="478088"/>
            <a:chExt cx="1110250" cy="1116169"/>
          </a:xfrm>
        </p:grpSpPr>
        <p:sp>
          <p:nvSpPr>
            <p:cNvPr id="3280" name="Google Shape;3280;p52"/>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1" name="Google Shape;3281;p52"/>
            <p:cNvGrpSpPr/>
            <p:nvPr/>
          </p:nvGrpSpPr>
          <p:grpSpPr>
            <a:xfrm>
              <a:off x="4368105" y="478088"/>
              <a:ext cx="1110243" cy="1116158"/>
              <a:chOff x="4541943" y="1874463"/>
              <a:chExt cx="1110243" cy="1116158"/>
            </a:xfrm>
          </p:grpSpPr>
          <p:sp>
            <p:nvSpPr>
              <p:cNvPr id="3282" name="Google Shape;3282;p52"/>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2"/>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2"/>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2"/>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2"/>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2"/>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2"/>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2"/>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2"/>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2"/>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2"/>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2"/>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2"/>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95" name="Google Shape;3295;p52"/>
          <p:cNvSpPr/>
          <p:nvPr/>
        </p:nvSpPr>
        <p:spPr>
          <a:xfrm>
            <a:off x="357025" y="4223150"/>
            <a:ext cx="1601700" cy="6921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a:t>
            </a:r>
            <a:endParaRPr>
              <a:solidFill>
                <a:schemeClr val="dk1"/>
              </a:solidFill>
              <a:latin typeface="Titan One"/>
              <a:ea typeface="Titan One"/>
              <a:cs typeface="Titan One"/>
              <a:sym typeface="Titan One"/>
            </a:endParaRPr>
          </a:p>
          <a:p>
            <a:pPr indent="0" lvl="0" marL="0" rtl="0" algn="ctr">
              <a:spcBef>
                <a:spcPts val="0"/>
              </a:spcBef>
              <a:spcAft>
                <a:spcPts val="0"/>
              </a:spcAft>
              <a:buNone/>
            </a:pPr>
            <a:r>
              <a:rPr lang="en">
                <a:solidFill>
                  <a:schemeClr val="dk1"/>
                </a:solidFill>
                <a:latin typeface="Titan One"/>
                <a:ea typeface="Titan One"/>
                <a:cs typeface="Titan One"/>
                <a:sym typeface="Titan One"/>
              </a:rPr>
              <a:t>Health</a:t>
            </a:r>
            <a:endParaRPr>
              <a:solidFill>
                <a:schemeClr val="dk1"/>
              </a:solidFill>
              <a:latin typeface="Titan One"/>
              <a:ea typeface="Titan One"/>
              <a:cs typeface="Titan One"/>
              <a:sym typeface="Titan One"/>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9" name="Shape 1429"/>
        <p:cNvGrpSpPr/>
        <p:nvPr/>
      </p:nvGrpSpPr>
      <p:grpSpPr>
        <a:xfrm>
          <a:off x="0" y="0"/>
          <a:ext cx="0" cy="0"/>
          <a:chOff x="0" y="0"/>
          <a:chExt cx="0" cy="0"/>
        </a:xfrm>
      </p:grpSpPr>
      <p:sp>
        <p:nvSpPr>
          <p:cNvPr id="1430" name="Google Shape;1430;p35"/>
          <p:cNvSpPr txBox="1"/>
          <p:nvPr>
            <p:ph idx="4294967295" type="title"/>
          </p:nvPr>
        </p:nvSpPr>
        <p:spPr>
          <a:xfrm>
            <a:off x="0" y="952800"/>
            <a:ext cx="7894500" cy="3237900"/>
          </a:xfrm>
          <a:prstGeom prst="rect">
            <a:avLst/>
          </a:prstGeom>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6200">
                <a:solidFill>
                  <a:schemeClr val="accent5"/>
                </a:solidFill>
                <a:highlight>
                  <a:schemeClr val="lt1"/>
                </a:highlight>
              </a:rPr>
              <a:t>Grade 6 </a:t>
            </a:r>
            <a:endParaRPr sz="6200">
              <a:solidFill>
                <a:schemeClr val="accent5"/>
              </a:solidFill>
              <a:highlight>
                <a:schemeClr val="lt1"/>
              </a:highlight>
            </a:endParaRPr>
          </a:p>
          <a:p>
            <a:pPr indent="0" lvl="0" marL="0" rtl="0" algn="ctr">
              <a:spcBef>
                <a:spcPts val="0"/>
              </a:spcBef>
              <a:spcAft>
                <a:spcPts val="0"/>
              </a:spcAft>
              <a:buNone/>
            </a:pPr>
            <a:r>
              <a:rPr lang="en" sz="6200">
                <a:solidFill>
                  <a:schemeClr val="accent5"/>
                </a:solidFill>
                <a:highlight>
                  <a:schemeClr val="lt1"/>
                </a:highlight>
              </a:rPr>
              <a:t>Administrator</a:t>
            </a:r>
            <a:endParaRPr sz="6200">
              <a:solidFill>
                <a:schemeClr val="accent5"/>
              </a:solidFill>
              <a:highlight>
                <a:schemeClr val="lt1"/>
              </a:highlight>
            </a:endParaRPr>
          </a:p>
          <a:p>
            <a:pPr indent="0" lvl="0" marL="0" rtl="0" algn="ctr">
              <a:spcBef>
                <a:spcPts val="0"/>
              </a:spcBef>
              <a:spcAft>
                <a:spcPts val="0"/>
              </a:spcAft>
              <a:buNone/>
            </a:pPr>
            <a:r>
              <a:rPr lang="en" sz="4600">
                <a:solidFill>
                  <a:schemeClr val="dk2"/>
                </a:solidFill>
                <a:highlight>
                  <a:schemeClr val="lt1"/>
                </a:highlight>
              </a:rPr>
              <a:t>Asia Stanislaus</a:t>
            </a:r>
            <a:endParaRPr sz="4600">
              <a:solidFill>
                <a:schemeClr val="dk2"/>
              </a:solidFill>
              <a:highlight>
                <a:schemeClr val="lt1"/>
              </a:highlight>
            </a:endParaRPr>
          </a:p>
          <a:p>
            <a:pPr indent="0" lvl="0" marL="0" rtl="0" algn="ctr">
              <a:spcBef>
                <a:spcPts val="0"/>
              </a:spcBef>
              <a:spcAft>
                <a:spcPts val="0"/>
              </a:spcAft>
              <a:buNone/>
            </a:pPr>
            <a:r>
              <a:rPr lang="en" sz="4200">
                <a:solidFill>
                  <a:schemeClr val="accent2"/>
                </a:solidFill>
              </a:rPr>
              <a:t>Astanislaus@ms447.org</a:t>
            </a:r>
            <a:endParaRPr sz="4200">
              <a:solidFill>
                <a:schemeClr val="accent2"/>
              </a:solidFill>
            </a:endParaRPr>
          </a:p>
          <a:p>
            <a:pPr indent="0" lvl="0" marL="0" rtl="0" algn="ctr">
              <a:spcBef>
                <a:spcPts val="0"/>
              </a:spcBef>
              <a:spcAft>
                <a:spcPts val="0"/>
              </a:spcAft>
              <a:buNone/>
            </a:pPr>
            <a:r>
              <a:t/>
            </a:r>
            <a:endParaRPr sz="6200">
              <a:solidFill>
                <a:schemeClr val="accent5"/>
              </a:solidFill>
              <a:highlight>
                <a:schemeClr val="lt1"/>
              </a:highlight>
            </a:endParaRPr>
          </a:p>
        </p:txBody>
      </p:sp>
      <p:sp>
        <p:nvSpPr>
          <p:cNvPr id="1431" name="Google Shape;1431;p35"/>
          <p:cNvSpPr/>
          <p:nvPr/>
        </p:nvSpPr>
        <p:spPr>
          <a:xfrm>
            <a:off x="182700" y="4250300"/>
            <a:ext cx="2293500" cy="7953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RJ Team</a:t>
            </a:r>
            <a:endParaRPr>
              <a:solidFill>
                <a:schemeClr val="dk1"/>
              </a:solidFill>
              <a:latin typeface="Titan One"/>
              <a:ea typeface="Titan One"/>
              <a:cs typeface="Titan One"/>
              <a:sym typeface="Titan One"/>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99" name="Shape 3299"/>
        <p:cNvGrpSpPr/>
        <p:nvPr/>
      </p:nvGrpSpPr>
      <p:grpSpPr>
        <a:xfrm>
          <a:off x="0" y="0"/>
          <a:ext cx="0" cy="0"/>
          <a:chOff x="0" y="0"/>
          <a:chExt cx="0" cy="0"/>
        </a:xfrm>
      </p:grpSpPr>
      <p:sp>
        <p:nvSpPr>
          <p:cNvPr id="3300" name="Google Shape;3300;p53"/>
          <p:cNvSpPr txBox="1"/>
          <p:nvPr>
            <p:ph type="title"/>
          </p:nvPr>
        </p:nvSpPr>
        <p:spPr>
          <a:xfrm>
            <a:off x="3799775" y="2001725"/>
            <a:ext cx="50814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900"/>
              <a:t>Mr Geneen</a:t>
            </a:r>
            <a:endParaRPr sz="3900"/>
          </a:p>
        </p:txBody>
      </p:sp>
      <p:sp>
        <p:nvSpPr>
          <p:cNvPr id="3301" name="Google Shape;3301;p53"/>
          <p:cNvSpPr txBox="1"/>
          <p:nvPr>
            <p:ph idx="2" type="title"/>
          </p:nvPr>
        </p:nvSpPr>
        <p:spPr>
          <a:xfrm>
            <a:off x="220250" y="2001725"/>
            <a:ext cx="37572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900"/>
              <a:t>Health</a:t>
            </a:r>
            <a:endParaRPr sz="6900"/>
          </a:p>
        </p:txBody>
      </p:sp>
      <p:sp>
        <p:nvSpPr>
          <p:cNvPr id="3302" name="Google Shape;3302;p53"/>
          <p:cNvSpPr txBox="1"/>
          <p:nvPr>
            <p:ph idx="1" type="subTitle"/>
          </p:nvPr>
        </p:nvSpPr>
        <p:spPr>
          <a:xfrm>
            <a:off x="3799747" y="2878375"/>
            <a:ext cx="3816000" cy="26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dgeneen@ms447.org</a:t>
            </a:r>
            <a:endParaRPr/>
          </a:p>
        </p:txBody>
      </p:sp>
      <p:sp>
        <p:nvSpPr>
          <p:cNvPr id="3303" name="Google Shape;3303;p53"/>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3"/>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3"/>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3"/>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3"/>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3"/>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3"/>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3"/>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3"/>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3"/>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3"/>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4" name="Google Shape;3314;p53"/>
          <p:cNvGrpSpPr/>
          <p:nvPr/>
        </p:nvGrpSpPr>
        <p:grpSpPr>
          <a:xfrm>
            <a:off x="669294" y="247770"/>
            <a:ext cx="1153174" cy="1095242"/>
            <a:chOff x="1763544" y="3259158"/>
            <a:chExt cx="1153174" cy="1095242"/>
          </a:xfrm>
        </p:grpSpPr>
        <p:sp>
          <p:nvSpPr>
            <p:cNvPr id="3315" name="Google Shape;3315;p53"/>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6" name="Google Shape;3316;p53"/>
            <p:cNvGrpSpPr/>
            <p:nvPr/>
          </p:nvGrpSpPr>
          <p:grpSpPr>
            <a:xfrm>
              <a:off x="1763809" y="3259158"/>
              <a:ext cx="1152644" cy="1095242"/>
              <a:chOff x="2020834" y="1085733"/>
              <a:chExt cx="1152644" cy="1095242"/>
            </a:xfrm>
          </p:grpSpPr>
          <p:sp>
            <p:nvSpPr>
              <p:cNvPr id="3317" name="Google Shape;3317;p53"/>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3"/>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3"/>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3"/>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3"/>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3"/>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3"/>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3"/>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3"/>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3"/>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3"/>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3"/>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3"/>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3"/>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3"/>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32" name="Google Shape;3332;p53"/>
          <p:cNvGrpSpPr/>
          <p:nvPr/>
        </p:nvGrpSpPr>
        <p:grpSpPr>
          <a:xfrm>
            <a:off x="7947776" y="328071"/>
            <a:ext cx="1081098" cy="1086739"/>
            <a:chOff x="2271475" y="954075"/>
            <a:chExt cx="1171922" cy="1178165"/>
          </a:xfrm>
        </p:grpSpPr>
        <p:sp>
          <p:nvSpPr>
            <p:cNvPr id="3333" name="Google Shape;3333;p53"/>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3334" name="Google Shape;3334;p53"/>
            <p:cNvGrpSpPr/>
            <p:nvPr/>
          </p:nvGrpSpPr>
          <p:grpSpPr>
            <a:xfrm>
              <a:off x="2271475" y="954075"/>
              <a:ext cx="1171922" cy="1178165"/>
              <a:chOff x="1350975" y="907452"/>
              <a:chExt cx="1171922" cy="1178165"/>
            </a:xfrm>
          </p:grpSpPr>
          <p:sp>
            <p:nvSpPr>
              <p:cNvPr id="3335" name="Google Shape;3335;p53"/>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3"/>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3"/>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3"/>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3"/>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3"/>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3"/>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3"/>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3"/>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3"/>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3"/>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3"/>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3"/>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48" name="Google Shape;3348;p53"/>
          <p:cNvGrpSpPr/>
          <p:nvPr/>
        </p:nvGrpSpPr>
        <p:grpSpPr>
          <a:xfrm>
            <a:off x="8222962" y="2423893"/>
            <a:ext cx="805911" cy="1421623"/>
            <a:chOff x="3174084" y="2606215"/>
            <a:chExt cx="950478" cy="1676838"/>
          </a:xfrm>
        </p:grpSpPr>
        <p:sp>
          <p:nvSpPr>
            <p:cNvPr id="3349" name="Google Shape;3349;p53"/>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3350" name="Google Shape;3350;p53"/>
            <p:cNvGrpSpPr/>
            <p:nvPr/>
          </p:nvGrpSpPr>
          <p:grpSpPr>
            <a:xfrm>
              <a:off x="3174084" y="2606215"/>
              <a:ext cx="950478" cy="1676838"/>
              <a:chOff x="2122209" y="2790338"/>
              <a:chExt cx="950478" cy="1676838"/>
            </a:xfrm>
          </p:grpSpPr>
          <p:sp>
            <p:nvSpPr>
              <p:cNvPr id="3351" name="Google Shape;3351;p53"/>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3"/>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3"/>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3"/>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3"/>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3"/>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3"/>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3"/>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3"/>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60" name="Google Shape;3360;p53"/>
          <p:cNvGrpSpPr/>
          <p:nvPr/>
        </p:nvGrpSpPr>
        <p:grpSpPr>
          <a:xfrm>
            <a:off x="2956665" y="103595"/>
            <a:ext cx="752925" cy="835795"/>
            <a:chOff x="1933907" y="1224679"/>
            <a:chExt cx="616646" cy="684573"/>
          </a:xfrm>
        </p:grpSpPr>
        <p:sp>
          <p:nvSpPr>
            <p:cNvPr id="3361" name="Google Shape;3361;p53"/>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2" name="Google Shape;3362;p53"/>
            <p:cNvGrpSpPr/>
            <p:nvPr/>
          </p:nvGrpSpPr>
          <p:grpSpPr>
            <a:xfrm>
              <a:off x="1933907" y="1224679"/>
              <a:ext cx="616646" cy="684573"/>
              <a:chOff x="1203474" y="1232609"/>
              <a:chExt cx="616646" cy="684573"/>
            </a:xfrm>
          </p:grpSpPr>
          <p:sp>
            <p:nvSpPr>
              <p:cNvPr id="3363" name="Google Shape;3363;p53"/>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3"/>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65" name="Google Shape;3365;p53"/>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Social Worker/Counselor</a:t>
            </a:r>
            <a:endParaRPr>
              <a:solidFill>
                <a:schemeClr val="dk1"/>
              </a:solidFill>
              <a:latin typeface="Titan One"/>
              <a:ea typeface="Titan One"/>
              <a:cs typeface="Titan One"/>
              <a:sym typeface="Titan One"/>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69" name="Shape 3369"/>
        <p:cNvGrpSpPr/>
        <p:nvPr/>
      </p:nvGrpSpPr>
      <p:grpSpPr>
        <a:xfrm>
          <a:off x="0" y="0"/>
          <a:ext cx="0" cy="0"/>
          <a:chOff x="0" y="0"/>
          <a:chExt cx="0" cy="0"/>
        </a:xfrm>
      </p:grpSpPr>
      <p:sp>
        <p:nvSpPr>
          <p:cNvPr id="3370" name="Google Shape;3370;p54"/>
          <p:cNvSpPr txBox="1"/>
          <p:nvPr>
            <p:ph type="title"/>
          </p:nvPr>
        </p:nvSpPr>
        <p:spPr>
          <a:xfrm>
            <a:off x="2182100" y="826225"/>
            <a:ext cx="4779600" cy="148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Units</a:t>
            </a:r>
            <a:endParaRPr/>
          </a:p>
        </p:txBody>
      </p:sp>
      <p:sp>
        <p:nvSpPr>
          <p:cNvPr id="3371" name="Google Shape;3371;p54"/>
          <p:cNvSpPr txBox="1"/>
          <p:nvPr>
            <p:ph idx="1" type="subTitle"/>
          </p:nvPr>
        </p:nvSpPr>
        <p:spPr>
          <a:xfrm>
            <a:off x="2100225" y="1759925"/>
            <a:ext cx="5325600" cy="1901100"/>
          </a:xfrm>
          <a:prstGeom prst="rect">
            <a:avLst/>
          </a:prstGeom>
        </p:spPr>
        <p:txBody>
          <a:bodyPr anchorCtr="0" anchor="t" bIns="91425" lIns="91425" spcFirstLastPara="1" rIns="91425" wrap="square" tIns="91425">
            <a:noAutofit/>
          </a:bodyPr>
          <a:lstStyle/>
          <a:p>
            <a:pPr indent="-374650" lvl="0" marL="457200" rtl="0" algn="l">
              <a:spcBef>
                <a:spcPts val="0"/>
              </a:spcBef>
              <a:spcAft>
                <a:spcPts val="0"/>
              </a:spcAft>
              <a:buClr>
                <a:schemeClr val="dk1"/>
              </a:buClr>
              <a:buSzPts val="2300"/>
              <a:buFont typeface="Titan One"/>
              <a:buChar char="-"/>
            </a:pPr>
            <a:r>
              <a:rPr lang="en" sz="2300">
                <a:solidFill>
                  <a:schemeClr val="dk1"/>
                </a:solidFill>
                <a:latin typeface="Titan One"/>
                <a:ea typeface="Titan One"/>
                <a:cs typeface="Titan One"/>
                <a:sym typeface="Titan One"/>
              </a:rPr>
              <a:t>Fitness/nutrition</a:t>
            </a:r>
            <a:endParaRPr sz="2300">
              <a:solidFill>
                <a:schemeClr val="dk1"/>
              </a:solidFill>
              <a:latin typeface="Titan One"/>
              <a:ea typeface="Titan One"/>
              <a:cs typeface="Titan One"/>
              <a:sym typeface="Titan One"/>
            </a:endParaRPr>
          </a:p>
          <a:p>
            <a:pPr indent="-374650" lvl="0" marL="457200" rtl="0" algn="l">
              <a:spcBef>
                <a:spcPts val="0"/>
              </a:spcBef>
              <a:spcAft>
                <a:spcPts val="0"/>
              </a:spcAft>
              <a:buClr>
                <a:schemeClr val="dk1"/>
              </a:buClr>
              <a:buSzPts val="2300"/>
              <a:buFont typeface="Titan One"/>
              <a:buChar char="-"/>
            </a:pPr>
            <a:r>
              <a:rPr lang="en" sz="2300">
                <a:solidFill>
                  <a:schemeClr val="dk1"/>
                </a:solidFill>
                <a:latin typeface="Titan One"/>
                <a:ea typeface="Titan One"/>
                <a:cs typeface="Titan One"/>
                <a:sym typeface="Titan One"/>
              </a:rPr>
              <a:t>Eating disorders/body image</a:t>
            </a:r>
            <a:endParaRPr sz="2300">
              <a:solidFill>
                <a:schemeClr val="dk1"/>
              </a:solidFill>
              <a:latin typeface="Titan One"/>
              <a:ea typeface="Titan One"/>
              <a:cs typeface="Titan One"/>
              <a:sym typeface="Titan One"/>
            </a:endParaRPr>
          </a:p>
          <a:p>
            <a:pPr indent="-374650" lvl="0" marL="457200" rtl="0" algn="l">
              <a:spcBef>
                <a:spcPts val="0"/>
              </a:spcBef>
              <a:spcAft>
                <a:spcPts val="0"/>
              </a:spcAft>
              <a:buClr>
                <a:schemeClr val="dk1"/>
              </a:buClr>
              <a:buSzPts val="2300"/>
              <a:buFont typeface="Titan One"/>
              <a:buChar char="-"/>
            </a:pPr>
            <a:r>
              <a:rPr lang="en" sz="2300">
                <a:solidFill>
                  <a:schemeClr val="dk1"/>
                </a:solidFill>
                <a:latin typeface="Titan One"/>
                <a:ea typeface="Titan One"/>
                <a:cs typeface="Titan One"/>
                <a:sym typeface="Titan One"/>
              </a:rPr>
              <a:t>Tobacco, vaping and alcohol awareness</a:t>
            </a:r>
            <a:endParaRPr sz="2300">
              <a:solidFill>
                <a:schemeClr val="dk1"/>
              </a:solidFill>
              <a:latin typeface="Titan One"/>
              <a:ea typeface="Titan One"/>
              <a:cs typeface="Titan One"/>
              <a:sym typeface="Titan One"/>
            </a:endParaRPr>
          </a:p>
          <a:p>
            <a:pPr indent="-374650" lvl="0" marL="457200" rtl="0" algn="l">
              <a:spcBef>
                <a:spcPts val="0"/>
              </a:spcBef>
              <a:spcAft>
                <a:spcPts val="0"/>
              </a:spcAft>
              <a:buClr>
                <a:schemeClr val="dk1"/>
              </a:buClr>
              <a:buSzPts val="2300"/>
              <a:buFont typeface="Titan One"/>
              <a:buChar char="-"/>
            </a:pPr>
            <a:r>
              <a:rPr lang="en" sz="2300">
                <a:solidFill>
                  <a:schemeClr val="dk1"/>
                </a:solidFill>
                <a:latin typeface="Titan One"/>
                <a:ea typeface="Titan One"/>
                <a:cs typeface="Titan One"/>
                <a:sym typeface="Titan One"/>
              </a:rPr>
              <a:t>Substance abuse</a:t>
            </a:r>
            <a:endParaRPr sz="2300">
              <a:solidFill>
                <a:schemeClr val="dk1"/>
              </a:solidFill>
              <a:latin typeface="Titan One"/>
              <a:ea typeface="Titan One"/>
              <a:cs typeface="Titan One"/>
              <a:sym typeface="Titan One"/>
            </a:endParaRPr>
          </a:p>
          <a:p>
            <a:pPr indent="-374650" lvl="0" marL="457200" rtl="0" algn="l">
              <a:spcBef>
                <a:spcPts val="0"/>
              </a:spcBef>
              <a:spcAft>
                <a:spcPts val="0"/>
              </a:spcAft>
              <a:buClr>
                <a:schemeClr val="dk1"/>
              </a:buClr>
              <a:buSzPts val="2300"/>
              <a:buFont typeface="Titan One"/>
              <a:buChar char="-"/>
            </a:pPr>
            <a:r>
              <a:rPr lang="en" sz="2300">
                <a:solidFill>
                  <a:schemeClr val="dk1"/>
                </a:solidFill>
                <a:latin typeface="Titan One"/>
                <a:ea typeface="Titan One"/>
                <a:cs typeface="Titan One"/>
                <a:sym typeface="Titan One"/>
              </a:rPr>
              <a:t>Mental health</a:t>
            </a:r>
            <a:endParaRPr sz="3300">
              <a:solidFill>
                <a:schemeClr val="dk1"/>
              </a:solidFill>
              <a:latin typeface="Titan One"/>
              <a:ea typeface="Titan One"/>
              <a:cs typeface="Titan One"/>
              <a:sym typeface="Titan One"/>
            </a:endParaRPr>
          </a:p>
        </p:txBody>
      </p:sp>
      <p:grpSp>
        <p:nvGrpSpPr>
          <p:cNvPr id="3372" name="Google Shape;3372;p54"/>
          <p:cNvGrpSpPr/>
          <p:nvPr/>
        </p:nvGrpSpPr>
        <p:grpSpPr>
          <a:xfrm>
            <a:off x="492542" y="270374"/>
            <a:ext cx="1138339" cy="1244181"/>
            <a:chOff x="2154292" y="478099"/>
            <a:chExt cx="1138339" cy="1244181"/>
          </a:xfrm>
        </p:grpSpPr>
        <p:sp>
          <p:nvSpPr>
            <p:cNvPr id="3373" name="Google Shape;3373;p54"/>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4" name="Google Shape;3374;p54"/>
            <p:cNvGrpSpPr/>
            <p:nvPr/>
          </p:nvGrpSpPr>
          <p:grpSpPr>
            <a:xfrm>
              <a:off x="2154293" y="478099"/>
              <a:ext cx="1138337" cy="1244181"/>
              <a:chOff x="856181" y="1057762"/>
              <a:chExt cx="1138337" cy="1244181"/>
            </a:xfrm>
          </p:grpSpPr>
          <p:sp>
            <p:nvSpPr>
              <p:cNvPr id="3375" name="Google Shape;3375;p54"/>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4"/>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4"/>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4"/>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4"/>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4"/>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4"/>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4"/>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4"/>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4"/>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4"/>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4"/>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4"/>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4"/>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4"/>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4"/>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4"/>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92" name="Google Shape;3392;p54"/>
          <p:cNvGrpSpPr/>
          <p:nvPr/>
        </p:nvGrpSpPr>
        <p:grpSpPr>
          <a:xfrm>
            <a:off x="7685225" y="2790972"/>
            <a:ext cx="1212680" cy="1432183"/>
            <a:chOff x="2685150" y="3325122"/>
            <a:chExt cx="1212680" cy="1432183"/>
          </a:xfrm>
        </p:grpSpPr>
        <p:sp>
          <p:nvSpPr>
            <p:cNvPr id="3393" name="Google Shape;3393;p54"/>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4" name="Google Shape;3394;p54"/>
            <p:cNvGrpSpPr/>
            <p:nvPr/>
          </p:nvGrpSpPr>
          <p:grpSpPr>
            <a:xfrm>
              <a:off x="2685150" y="3325122"/>
              <a:ext cx="1212680" cy="1432183"/>
              <a:chOff x="1150900" y="3166872"/>
              <a:chExt cx="1212680" cy="1432183"/>
            </a:xfrm>
          </p:grpSpPr>
          <p:sp>
            <p:nvSpPr>
              <p:cNvPr id="3395" name="Google Shape;3395;p54"/>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4"/>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4"/>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4"/>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4"/>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4"/>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4"/>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4"/>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4"/>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4"/>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4"/>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4"/>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4"/>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4"/>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4"/>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4"/>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4"/>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4"/>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4"/>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4"/>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4"/>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4"/>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4"/>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4"/>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4"/>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4"/>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4"/>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4"/>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4"/>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4"/>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4"/>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4"/>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4"/>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4"/>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4"/>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4"/>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4"/>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4"/>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4"/>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4"/>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4"/>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4"/>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4"/>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4"/>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4"/>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4"/>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4"/>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4"/>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4"/>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4"/>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4"/>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4"/>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4"/>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4"/>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4"/>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4"/>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4"/>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4"/>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4"/>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4"/>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4"/>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4"/>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57" name="Google Shape;3457;p54"/>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4"/>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4"/>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4"/>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4"/>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4"/>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4"/>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4"/>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4"/>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4"/>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4"/>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4"/>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9" name="Google Shape;3469;p54"/>
          <p:cNvGrpSpPr/>
          <p:nvPr/>
        </p:nvGrpSpPr>
        <p:grpSpPr>
          <a:xfrm>
            <a:off x="7307871" y="214372"/>
            <a:ext cx="1291092" cy="1312099"/>
            <a:chOff x="5967596" y="2106472"/>
            <a:chExt cx="1291092" cy="1312099"/>
          </a:xfrm>
        </p:grpSpPr>
        <p:sp>
          <p:nvSpPr>
            <p:cNvPr id="3470" name="Google Shape;3470;p54"/>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1" name="Google Shape;3471;p54"/>
            <p:cNvGrpSpPr/>
            <p:nvPr/>
          </p:nvGrpSpPr>
          <p:grpSpPr>
            <a:xfrm>
              <a:off x="5967596" y="2106652"/>
              <a:ext cx="1291092" cy="1311758"/>
              <a:chOff x="7059221" y="922352"/>
              <a:chExt cx="1291092" cy="1311758"/>
            </a:xfrm>
          </p:grpSpPr>
          <p:sp>
            <p:nvSpPr>
              <p:cNvPr id="3472" name="Google Shape;3472;p54"/>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4"/>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4"/>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4"/>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4"/>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4"/>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4"/>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4"/>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4"/>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4"/>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4"/>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83" name="Google Shape;3483;p54"/>
          <p:cNvGrpSpPr/>
          <p:nvPr/>
        </p:nvGrpSpPr>
        <p:grpSpPr>
          <a:xfrm>
            <a:off x="226461" y="2836010"/>
            <a:ext cx="953235" cy="1681533"/>
            <a:chOff x="3174084" y="2606215"/>
            <a:chExt cx="950478" cy="1676838"/>
          </a:xfrm>
        </p:grpSpPr>
        <p:sp>
          <p:nvSpPr>
            <p:cNvPr id="3484" name="Google Shape;3484;p54"/>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3485" name="Google Shape;3485;p54"/>
            <p:cNvGrpSpPr/>
            <p:nvPr/>
          </p:nvGrpSpPr>
          <p:grpSpPr>
            <a:xfrm>
              <a:off x="3174084" y="2606215"/>
              <a:ext cx="950478" cy="1676838"/>
              <a:chOff x="2122209" y="2790338"/>
              <a:chExt cx="950478" cy="1676838"/>
            </a:xfrm>
          </p:grpSpPr>
          <p:sp>
            <p:nvSpPr>
              <p:cNvPr id="3486" name="Google Shape;3486;p54"/>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4"/>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4"/>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4"/>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4"/>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4"/>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4"/>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4"/>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4"/>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95" name="Google Shape;3495;p54"/>
          <p:cNvGrpSpPr/>
          <p:nvPr/>
        </p:nvGrpSpPr>
        <p:grpSpPr>
          <a:xfrm>
            <a:off x="1138216" y="3701577"/>
            <a:ext cx="1345400" cy="1352573"/>
            <a:chOff x="4368099" y="478088"/>
            <a:chExt cx="1110250" cy="1116169"/>
          </a:xfrm>
        </p:grpSpPr>
        <p:sp>
          <p:nvSpPr>
            <p:cNvPr id="3496" name="Google Shape;3496;p54"/>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7" name="Google Shape;3497;p54"/>
            <p:cNvGrpSpPr/>
            <p:nvPr/>
          </p:nvGrpSpPr>
          <p:grpSpPr>
            <a:xfrm>
              <a:off x="4368105" y="478088"/>
              <a:ext cx="1110243" cy="1116158"/>
              <a:chOff x="4541943" y="1874463"/>
              <a:chExt cx="1110243" cy="1116158"/>
            </a:xfrm>
          </p:grpSpPr>
          <p:sp>
            <p:nvSpPr>
              <p:cNvPr id="3498" name="Google Shape;3498;p54"/>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4"/>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4"/>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4"/>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4"/>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4"/>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4"/>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4"/>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4"/>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4"/>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4"/>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4"/>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4"/>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14" name="Shape 3514"/>
        <p:cNvGrpSpPr/>
        <p:nvPr/>
      </p:nvGrpSpPr>
      <p:grpSpPr>
        <a:xfrm>
          <a:off x="0" y="0"/>
          <a:ext cx="0" cy="0"/>
          <a:chOff x="0" y="0"/>
          <a:chExt cx="0" cy="0"/>
        </a:xfrm>
      </p:grpSpPr>
      <p:sp>
        <p:nvSpPr>
          <p:cNvPr id="3515" name="Google Shape;3515;p55"/>
          <p:cNvSpPr txBox="1"/>
          <p:nvPr>
            <p:ph type="title"/>
          </p:nvPr>
        </p:nvSpPr>
        <p:spPr>
          <a:xfrm>
            <a:off x="2182100" y="826225"/>
            <a:ext cx="4779600" cy="148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Expectations</a:t>
            </a:r>
            <a:endParaRPr/>
          </a:p>
        </p:txBody>
      </p:sp>
      <p:sp>
        <p:nvSpPr>
          <p:cNvPr id="3516" name="Google Shape;3516;p55"/>
          <p:cNvSpPr txBox="1"/>
          <p:nvPr>
            <p:ph idx="1" type="subTitle"/>
          </p:nvPr>
        </p:nvSpPr>
        <p:spPr>
          <a:xfrm>
            <a:off x="2100225" y="1759925"/>
            <a:ext cx="5325600" cy="1901100"/>
          </a:xfrm>
          <a:prstGeom prst="rect">
            <a:avLst/>
          </a:prstGeom>
        </p:spPr>
        <p:txBody>
          <a:bodyPr anchorCtr="0" anchor="t" bIns="91425" lIns="91425" spcFirstLastPara="1" rIns="91425" wrap="square" tIns="91425">
            <a:noAutofit/>
          </a:bodyPr>
          <a:lstStyle/>
          <a:p>
            <a:pPr indent="-381000" lvl="0" marL="457200" rtl="0" algn="l">
              <a:spcBef>
                <a:spcPts val="0"/>
              </a:spcBef>
              <a:spcAft>
                <a:spcPts val="0"/>
              </a:spcAft>
              <a:buClr>
                <a:schemeClr val="dk1"/>
              </a:buClr>
              <a:buSzPts val="2400"/>
              <a:buFont typeface="Titan One"/>
              <a:buChar char="-"/>
            </a:pPr>
            <a:r>
              <a:rPr lang="en" sz="2400">
                <a:solidFill>
                  <a:schemeClr val="dk1"/>
                </a:solidFill>
                <a:latin typeface="Titan One"/>
                <a:ea typeface="Titan One"/>
                <a:cs typeface="Titan One"/>
                <a:sym typeface="Titan One"/>
              </a:rPr>
              <a:t>Come prepared (pencil and binder)</a:t>
            </a:r>
            <a:endParaRPr sz="2400">
              <a:solidFill>
                <a:schemeClr val="dk1"/>
              </a:solidFill>
              <a:latin typeface="Titan One"/>
              <a:ea typeface="Titan One"/>
              <a:cs typeface="Titan One"/>
              <a:sym typeface="Titan One"/>
            </a:endParaRPr>
          </a:p>
          <a:p>
            <a:pPr indent="-381000" lvl="0" marL="457200" rtl="0" algn="l">
              <a:spcBef>
                <a:spcPts val="0"/>
              </a:spcBef>
              <a:spcAft>
                <a:spcPts val="0"/>
              </a:spcAft>
              <a:buClr>
                <a:schemeClr val="dk1"/>
              </a:buClr>
              <a:buSzPts val="2400"/>
              <a:buFont typeface="Titan One"/>
              <a:buChar char="-"/>
            </a:pPr>
            <a:r>
              <a:rPr lang="en" sz="2400">
                <a:solidFill>
                  <a:schemeClr val="dk1"/>
                </a:solidFill>
                <a:latin typeface="Titan One"/>
                <a:ea typeface="Titan One"/>
                <a:cs typeface="Titan One"/>
                <a:sym typeface="Titan One"/>
              </a:rPr>
              <a:t>Participate</a:t>
            </a:r>
            <a:endParaRPr sz="2400">
              <a:solidFill>
                <a:schemeClr val="dk1"/>
              </a:solidFill>
              <a:latin typeface="Titan One"/>
              <a:ea typeface="Titan One"/>
              <a:cs typeface="Titan One"/>
              <a:sym typeface="Titan One"/>
            </a:endParaRPr>
          </a:p>
          <a:p>
            <a:pPr indent="-381000" lvl="0" marL="457200" rtl="0" algn="l">
              <a:spcBef>
                <a:spcPts val="0"/>
              </a:spcBef>
              <a:spcAft>
                <a:spcPts val="0"/>
              </a:spcAft>
              <a:buClr>
                <a:schemeClr val="dk1"/>
              </a:buClr>
              <a:buSzPts val="2400"/>
              <a:buFont typeface="Titan One"/>
              <a:buChar char="-"/>
            </a:pPr>
            <a:r>
              <a:rPr lang="en" sz="2400">
                <a:solidFill>
                  <a:schemeClr val="dk1"/>
                </a:solidFill>
                <a:latin typeface="Titan One"/>
                <a:ea typeface="Titan One"/>
                <a:cs typeface="Titan One"/>
                <a:sym typeface="Titan One"/>
              </a:rPr>
              <a:t>Take notes</a:t>
            </a:r>
            <a:endParaRPr sz="2400">
              <a:solidFill>
                <a:schemeClr val="dk1"/>
              </a:solidFill>
              <a:latin typeface="Titan One"/>
              <a:ea typeface="Titan One"/>
              <a:cs typeface="Titan One"/>
              <a:sym typeface="Titan One"/>
            </a:endParaRPr>
          </a:p>
          <a:p>
            <a:pPr indent="-381000" lvl="0" marL="457200" rtl="0" algn="l">
              <a:spcBef>
                <a:spcPts val="0"/>
              </a:spcBef>
              <a:spcAft>
                <a:spcPts val="0"/>
              </a:spcAft>
              <a:buClr>
                <a:schemeClr val="dk1"/>
              </a:buClr>
              <a:buSzPts val="2400"/>
              <a:buFont typeface="Titan One"/>
              <a:buChar char="-"/>
            </a:pPr>
            <a:r>
              <a:rPr lang="en" sz="2400">
                <a:solidFill>
                  <a:schemeClr val="dk1"/>
                </a:solidFill>
                <a:latin typeface="Titan One"/>
                <a:ea typeface="Titan One"/>
                <a:cs typeface="Titan One"/>
                <a:sym typeface="Titan One"/>
              </a:rPr>
              <a:t>Be respectful and kind</a:t>
            </a:r>
            <a:endParaRPr sz="2400">
              <a:solidFill>
                <a:schemeClr val="dk1"/>
              </a:solidFill>
              <a:latin typeface="Titan One"/>
              <a:ea typeface="Titan One"/>
              <a:cs typeface="Titan One"/>
              <a:sym typeface="Titan One"/>
            </a:endParaRPr>
          </a:p>
          <a:p>
            <a:pPr indent="-381000" lvl="0" marL="457200" rtl="0" algn="l">
              <a:spcBef>
                <a:spcPts val="0"/>
              </a:spcBef>
              <a:spcAft>
                <a:spcPts val="0"/>
              </a:spcAft>
              <a:buClr>
                <a:schemeClr val="dk1"/>
              </a:buClr>
              <a:buSzPts val="2400"/>
              <a:buFont typeface="Titan One"/>
              <a:buChar char="-"/>
            </a:pPr>
            <a:r>
              <a:rPr lang="en" sz="2400">
                <a:solidFill>
                  <a:schemeClr val="dk1"/>
                </a:solidFill>
                <a:latin typeface="Titan One"/>
                <a:ea typeface="Titan One"/>
                <a:cs typeface="Titan One"/>
                <a:sym typeface="Titan One"/>
              </a:rPr>
              <a:t>Come on time</a:t>
            </a:r>
            <a:endParaRPr sz="2300">
              <a:solidFill>
                <a:schemeClr val="dk1"/>
              </a:solidFill>
              <a:latin typeface="Titan One"/>
              <a:ea typeface="Titan One"/>
              <a:cs typeface="Titan One"/>
              <a:sym typeface="Titan One"/>
            </a:endParaRPr>
          </a:p>
        </p:txBody>
      </p:sp>
      <p:grpSp>
        <p:nvGrpSpPr>
          <p:cNvPr id="3517" name="Google Shape;3517;p55"/>
          <p:cNvGrpSpPr/>
          <p:nvPr/>
        </p:nvGrpSpPr>
        <p:grpSpPr>
          <a:xfrm>
            <a:off x="492542" y="270374"/>
            <a:ext cx="1138339" cy="1244181"/>
            <a:chOff x="2154292" y="478099"/>
            <a:chExt cx="1138339" cy="1244181"/>
          </a:xfrm>
        </p:grpSpPr>
        <p:sp>
          <p:nvSpPr>
            <p:cNvPr id="3518" name="Google Shape;3518;p55"/>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9" name="Google Shape;3519;p55"/>
            <p:cNvGrpSpPr/>
            <p:nvPr/>
          </p:nvGrpSpPr>
          <p:grpSpPr>
            <a:xfrm>
              <a:off x="2154293" y="478099"/>
              <a:ext cx="1138337" cy="1244181"/>
              <a:chOff x="856181" y="1057762"/>
              <a:chExt cx="1138337" cy="1244181"/>
            </a:xfrm>
          </p:grpSpPr>
          <p:sp>
            <p:nvSpPr>
              <p:cNvPr id="3520" name="Google Shape;3520;p55"/>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5"/>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5"/>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5"/>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5"/>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5"/>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5"/>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5"/>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5"/>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5"/>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5"/>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5"/>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5"/>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5"/>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5"/>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5"/>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5"/>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37" name="Google Shape;3537;p55"/>
          <p:cNvGrpSpPr/>
          <p:nvPr/>
        </p:nvGrpSpPr>
        <p:grpSpPr>
          <a:xfrm>
            <a:off x="7685225" y="2790972"/>
            <a:ext cx="1212680" cy="1432183"/>
            <a:chOff x="2685150" y="3325122"/>
            <a:chExt cx="1212680" cy="1432183"/>
          </a:xfrm>
        </p:grpSpPr>
        <p:sp>
          <p:nvSpPr>
            <p:cNvPr id="3538" name="Google Shape;3538;p55"/>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9" name="Google Shape;3539;p55"/>
            <p:cNvGrpSpPr/>
            <p:nvPr/>
          </p:nvGrpSpPr>
          <p:grpSpPr>
            <a:xfrm>
              <a:off x="2685150" y="3325122"/>
              <a:ext cx="1212680" cy="1432183"/>
              <a:chOff x="1150900" y="3166872"/>
              <a:chExt cx="1212680" cy="1432183"/>
            </a:xfrm>
          </p:grpSpPr>
          <p:sp>
            <p:nvSpPr>
              <p:cNvPr id="3540" name="Google Shape;3540;p55"/>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5"/>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5"/>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5"/>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5"/>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5"/>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5"/>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5"/>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5"/>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5"/>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5"/>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5"/>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5"/>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5"/>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5"/>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5"/>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5"/>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5"/>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5"/>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5"/>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5"/>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5"/>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5"/>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5"/>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5"/>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5"/>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5"/>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5"/>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5"/>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5"/>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5"/>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5"/>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5"/>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5"/>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5"/>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5"/>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5"/>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5"/>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5"/>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5"/>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5"/>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5"/>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5"/>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5"/>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5"/>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5"/>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5"/>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5"/>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5"/>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5"/>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5"/>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5"/>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5"/>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5"/>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5"/>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5"/>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5"/>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5"/>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5"/>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5"/>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5"/>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5"/>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02" name="Google Shape;3602;p55"/>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5"/>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5"/>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5"/>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5"/>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5"/>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5"/>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5"/>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5"/>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5"/>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5"/>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5"/>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4" name="Google Shape;3614;p55"/>
          <p:cNvGrpSpPr/>
          <p:nvPr/>
        </p:nvGrpSpPr>
        <p:grpSpPr>
          <a:xfrm>
            <a:off x="7307871" y="214372"/>
            <a:ext cx="1291092" cy="1312099"/>
            <a:chOff x="5967596" y="2106472"/>
            <a:chExt cx="1291092" cy="1312099"/>
          </a:xfrm>
        </p:grpSpPr>
        <p:sp>
          <p:nvSpPr>
            <p:cNvPr id="3615" name="Google Shape;3615;p55"/>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6" name="Google Shape;3616;p55"/>
            <p:cNvGrpSpPr/>
            <p:nvPr/>
          </p:nvGrpSpPr>
          <p:grpSpPr>
            <a:xfrm>
              <a:off x="5967596" y="2106652"/>
              <a:ext cx="1291092" cy="1311758"/>
              <a:chOff x="7059221" y="922352"/>
              <a:chExt cx="1291092" cy="1311758"/>
            </a:xfrm>
          </p:grpSpPr>
          <p:sp>
            <p:nvSpPr>
              <p:cNvPr id="3617" name="Google Shape;3617;p55"/>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5"/>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5"/>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5"/>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5"/>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5"/>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5"/>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5"/>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5"/>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5"/>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5"/>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28" name="Google Shape;3628;p55"/>
          <p:cNvGrpSpPr/>
          <p:nvPr/>
        </p:nvGrpSpPr>
        <p:grpSpPr>
          <a:xfrm>
            <a:off x="226461" y="2836010"/>
            <a:ext cx="953235" cy="1681533"/>
            <a:chOff x="3174084" y="2606215"/>
            <a:chExt cx="950478" cy="1676838"/>
          </a:xfrm>
        </p:grpSpPr>
        <p:sp>
          <p:nvSpPr>
            <p:cNvPr id="3629" name="Google Shape;3629;p55"/>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3630" name="Google Shape;3630;p55"/>
            <p:cNvGrpSpPr/>
            <p:nvPr/>
          </p:nvGrpSpPr>
          <p:grpSpPr>
            <a:xfrm>
              <a:off x="3174084" y="2606215"/>
              <a:ext cx="950478" cy="1676838"/>
              <a:chOff x="2122209" y="2790338"/>
              <a:chExt cx="950478" cy="1676838"/>
            </a:xfrm>
          </p:grpSpPr>
          <p:sp>
            <p:nvSpPr>
              <p:cNvPr id="3631" name="Google Shape;3631;p55"/>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5"/>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5"/>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5"/>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5"/>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5"/>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5"/>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5"/>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5"/>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40" name="Google Shape;3640;p55"/>
          <p:cNvGrpSpPr/>
          <p:nvPr/>
        </p:nvGrpSpPr>
        <p:grpSpPr>
          <a:xfrm>
            <a:off x="1138216" y="3701577"/>
            <a:ext cx="1345400" cy="1352573"/>
            <a:chOff x="4368099" y="478088"/>
            <a:chExt cx="1110250" cy="1116169"/>
          </a:xfrm>
        </p:grpSpPr>
        <p:sp>
          <p:nvSpPr>
            <p:cNvPr id="3641" name="Google Shape;3641;p55"/>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2" name="Google Shape;3642;p55"/>
            <p:cNvGrpSpPr/>
            <p:nvPr/>
          </p:nvGrpSpPr>
          <p:grpSpPr>
            <a:xfrm>
              <a:off x="4368105" y="478088"/>
              <a:ext cx="1110243" cy="1116158"/>
              <a:chOff x="4541943" y="1874463"/>
              <a:chExt cx="1110243" cy="1116158"/>
            </a:xfrm>
          </p:grpSpPr>
          <p:sp>
            <p:nvSpPr>
              <p:cNvPr id="3643" name="Google Shape;3643;p55"/>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5"/>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5"/>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5"/>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5"/>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5"/>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5"/>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5"/>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5"/>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5"/>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5"/>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5"/>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5"/>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56" name="Google Shape;3656;p55"/>
          <p:cNvSpPr/>
          <p:nvPr/>
        </p:nvSpPr>
        <p:spPr>
          <a:xfrm>
            <a:off x="226450" y="4079425"/>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Social Worker/Counselor</a:t>
            </a:r>
            <a:endParaRPr>
              <a:solidFill>
                <a:schemeClr val="dk1"/>
              </a:solidFill>
              <a:latin typeface="Titan One"/>
              <a:ea typeface="Titan One"/>
              <a:cs typeface="Titan One"/>
              <a:sym typeface="Titan One"/>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0" name="Shape 3660"/>
        <p:cNvGrpSpPr/>
        <p:nvPr/>
      </p:nvGrpSpPr>
      <p:grpSpPr>
        <a:xfrm>
          <a:off x="0" y="0"/>
          <a:ext cx="0" cy="0"/>
          <a:chOff x="0" y="0"/>
          <a:chExt cx="0" cy="0"/>
        </a:xfrm>
      </p:grpSpPr>
      <p:sp>
        <p:nvSpPr>
          <p:cNvPr id="3661" name="Google Shape;3661;p56"/>
          <p:cNvSpPr txBox="1"/>
          <p:nvPr>
            <p:ph type="title"/>
          </p:nvPr>
        </p:nvSpPr>
        <p:spPr>
          <a:xfrm>
            <a:off x="3684300" y="2671800"/>
            <a:ext cx="5084100" cy="131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Lisa Bell-Lemm</a:t>
            </a:r>
            <a:endParaRPr/>
          </a:p>
          <a:p>
            <a:pPr indent="0" lvl="0" marL="0" rtl="0" algn="l">
              <a:spcBef>
                <a:spcPts val="0"/>
              </a:spcBef>
              <a:spcAft>
                <a:spcPts val="0"/>
              </a:spcAft>
              <a:buNone/>
            </a:pPr>
            <a:r>
              <a:rPr lang="en" u="sng">
                <a:solidFill>
                  <a:schemeClr val="hlink"/>
                </a:solidFill>
                <a:hlinkClick r:id="rId3"/>
              </a:rPr>
              <a:t>Lbell@ms447.org</a:t>
            </a:r>
            <a:endParaRPr/>
          </a:p>
          <a:p>
            <a:pPr indent="0" lvl="0" marL="0" rtl="0" algn="l">
              <a:spcBef>
                <a:spcPts val="0"/>
              </a:spcBef>
              <a:spcAft>
                <a:spcPts val="0"/>
              </a:spcAft>
              <a:buNone/>
            </a:pPr>
            <a:r>
              <a:t/>
            </a:r>
            <a:endParaRPr/>
          </a:p>
        </p:txBody>
      </p:sp>
      <p:sp>
        <p:nvSpPr>
          <p:cNvPr id="3662" name="Google Shape;3662;p56"/>
          <p:cNvSpPr txBox="1"/>
          <p:nvPr>
            <p:ph idx="2" type="title"/>
          </p:nvPr>
        </p:nvSpPr>
        <p:spPr>
          <a:xfrm>
            <a:off x="0" y="2015900"/>
            <a:ext cx="3684300" cy="116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900"/>
              <a:t>6th Grade</a:t>
            </a:r>
            <a:endParaRPr sz="4900"/>
          </a:p>
          <a:p>
            <a:pPr indent="0" lvl="0" marL="0" rtl="0" algn="ctr">
              <a:spcBef>
                <a:spcPts val="0"/>
              </a:spcBef>
              <a:spcAft>
                <a:spcPts val="0"/>
              </a:spcAft>
              <a:buNone/>
            </a:pPr>
            <a:r>
              <a:rPr lang="en" sz="4900"/>
              <a:t>Social Worker </a:t>
            </a:r>
            <a:endParaRPr sz="4900"/>
          </a:p>
        </p:txBody>
      </p:sp>
      <p:sp>
        <p:nvSpPr>
          <p:cNvPr id="3663" name="Google Shape;3663;p56"/>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6"/>
          <p:cNvSpPr/>
          <p:nvPr/>
        </p:nvSpPr>
        <p:spPr>
          <a:xfrm>
            <a:off x="487900" y="35612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6"/>
          <p:cNvSpPr/>
          <p:nvPr/>
        </p:nvSpPr>
        <p:spPr>
          <a:xfrm>
            <a:off x="5206100"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6"/>
          <p:cNvSpPr/>
          <p:nvPr/>
        </p:nvSpPr>
        <p:spPr>
          <a:xfrm>
            <a:off x="6872800" y="39837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6"/>
          <p:cNvSpPr/>
          <p:nvPr/>
        </p:nvSpPr>
        <p:spPr>
          <a:xfrm>
            <a:off x="621100" y="22467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6"/>
          <p:cNvSpPr/>
          <p:nvPr/>
        </p:nvSpPr>
        <p:spPr>
          <a:xfrm>
            <a:off x="8416550" y="1789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6"/>
          <p:cNvSpPr/>
          <p:nvPr/>
        </p:nvSpPr>
        <p:spPr>
          <a:xfrm>
            <a:off x="8366400" y="42845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6"/>
          <p:cNvSpPr/>
          <p:nvPr/>
        </p:nvSpPr>
        <p:spPr>
          <a:xfrm>
            <a:off x="1041850" y="40472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6"/>
          <p:cNvSpPr/>
          <p:nvPr/>
        </p:nvSpPr>
        <p:spPr>
          <a:xfrm>
            <a:off x="1575600" y="37929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6"/>
          <p:cNvSpPr/>
          <p:nvPr/>
        </p:nvSpPr>
        <p:spPr>
          <a:xfrm>
            <a:off x="7817475" y="3819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6"/>
          <p:cNvSpPr/>
          <p:nvPr/>
        </p:nvSpPr>
        <p:spPr>
          <a:xfrm>
            <a:off x="4002475" y="5394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4" name="Google Shape;3674;p56"/>
          <p:cNvGrpSpPr/>
          <p:nvPr/>
        </p:nvGrpSpPr>
        <p:grpSpPr>
          <a:xfrm>
            <a:off x="185996" y="298447"/>
            <a:ext cx="1291092" cy="1312099"/>
            <a:chOff x="5967596" y="2106472"/>
            <a:chExt cx="1291092" cy="1312099"/>
          </a:xfrm>
        </p:grpSpPr>
        <p:sp>
          <p:nvSpPr>
            <p:cNvPr id="3675" name="Google Shape;3675;p56"/>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6" name="Google Shape;3676;p56"/>
            <p:cNvGrpSpPr/>
            <p:nvPr/>
          </p:nvGrpSpPr>
          <p:grpSpPr>
            <a:xfrm>
              <a:off x="5967596" y="2106652"/>
              <a:ext cx="1291092" cy="1311758"/>
              <a:chOff x="7059221" y="922352"/>
              <a:chExt cx="1291092" cy="1311758"/>
            </a:xfrm>
          </p:grpSpPr>
          <p:sp>
            <p:nvSpPr>
              <p:cNvPr id="3677" name="Google Shape;3677;p56"/>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6"/>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6"/>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6"/>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6"/>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6"/>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6"/>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6"/>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6"/>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6"/>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6"/>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88" name="Google Shape;3688;p56"/>
          <p:cNvGrpSpPr/>
          <p:nvPr/>
        </p:nvGrpSpPr>
        <p:grpSpPr>
          <a:xfrm flipH="1">
            <a:off x="6922301" y="1035305"/>
            <a:ext cx="984873" cy="1001082"/>
            <a:chOff x="933501" y="2069980"/>
            <a:chExt cx="984873" cy="1001082"/>
          </a:xfrm>
        </p:grpSpPr>
        <p:sp>
          <p:nvSpPr>
            <p:cNvPr id="3689" name="Google Shape;3689;p56"/>
            <p:cNvSpPr/>
            <p:nvPr/>
          </p:nvSpPr>
          <p:spPr>
            <a:xfrm>
              <a:off x="933764" y="2069980"/>
              <a:ext cx="984343" cy="1001082"/>
            </a:xfrm>
            <a:custGeom>
              <a:rect b="b" l="l" r="r" t="t"/>
              <a:pathLst>
                <a:path extrusionOk="0" h="15097" w="14844">
                  <a:moveTo>
                    <a:pt x="13577" y="1"/>
                  </a:moveTo>
                  <a:cubicBezTo>
                    <a:pt x="13493" y="1"/>
                    <a:pt x="13436" y="51"/>
                    <a:pt x="13395" y="144"/>
                  </a:cubicBezTo>
                  <a:cubicBezTo>
                    <a:pt x="13294" y="357"/>
                    <a:pt x="13205" y="574"/>
                    <a:pt x="13100" y="783"/>
                  </a:cubicBezTo>
                  <a:cubicBezTo>
                    <a:pt x="12976" y="1019"/>
                    <a:pt x="12848" y="1256"/>
                    <a:pt x="12713" y="1492"/>
                  </a:cubicBezTo>
                  <a:cubicBezTo>
                    <a:pt x="12655" y="1593"/>
                    <a:pt x="12550" y="1662"/>
                    <a:pt x="12434" y="1686"/>
                  </a:cubicBezTo>
                  <a:cubicBezTo>
                    <a:pt x="12344" y="1703"/>
                    <a:pt x="12254" y="1712"/>
                    <a:pt x="12164" y="1712"/>
                  </a:cubicBezTo>
                  <a:cubicBezTo>
                    <a:pt x="12134" y="1712"/>
                    <a:pt x="12104" y="1711"/>
                    <a:pt x="12074" y="1709"/>
                  </a:cubicBezTo>
                  <a:cubicBezTo>
                    <a:pt x="11891" y="1690"/>
                    <a:pt x="11713" y="1662"/>
                    <a:pt x="11535" y="1624"/>
                  </a:cubicBezTo>
                  <a:cubicBezTo>
                    <a:pt x="11142" y="1540"/>
                    <a:pt x="10741" y="1498"/>
                    <a:pt x="10341" y="1498"/>
                  </a:cubicBezTo>
                  <a:cubicBezTo>
                    <a:pt x="9964" y="1498"/>
                    <a:pt x="9588" y="1535"/>
                    <a:pt x="9218" y="1608"/>
                  </a:cubicBezTo>
                  <a:cubicBezTo>
                    <a:pt x="8912" y="1666"/>
                    <a:pt x="8606" y="1740"/>
                    <a:pt x="8304" y="1821"/>
                  </a:cubicBezTo>
                  <a:cubicBezTo>
                    <a:pt x="7827" y="1949"/>
                    <a:pt x="7358" y="2120"/>
                    <a:pt x="6909" y="2333"/>
                  </a:cubicBezTo>
                  <a:cubicBezTo>
                    <a:pt x="6207" y="2670"/>
                    <a:pt x="5572" y="3119"/>
                    <a:pt x="4960" y="3600"/>
                  </a:cubicBezTo>
                  <a:cubicBezTo>
                    <a:pt x="4142" y="4231"/>
                    <a:pt x="3391" y="4936"/>
                    <a:pt x="2705" y="5707"/>
                  </a:cubicBezTo>
                  <a:cubicBezTo>
                    <a:pt x="2286" y="6184"/>
                    <a:pt x="1879" y="6676"/>
                    <a:pt x="1542" y="7211"/>
                  </a:cubicBezTo>
                  <a:cubicBezTo>
                    <a:pt x="876" y="8245"/>
                    <a:pt x="415" y="9396"/>
                    <a:pt x="175" y="10601"/>
                  </a:cubicBezTo>
                  <a:cubicBezTo>
                    <a:pt x="58" y="11198"/>
                    <a:pt x="0" y="11794"/>
                    <a:pt x="93" y="12403"/>
                  </a:cubicBezTo>
                  <a:cubicBezTo>
                    <a:pt x="140" y="12589"/>
                    <a:pt x="182" y="12775"/>
                    <a:pt x="229" y="12961"/>
                  </a:cubicBezTo>
                  <a:cubicBezTo>
                    <a:pt x="357" y="13468"/>
                    <a:pt x="628" y="13929"/>
                    <a:pt x="1012" y="14290"/>
                  </a:cubicBezTo>
                  <a:cubicBezTo>
                    <a:pt x="1073" y="14359"/>
                    <a:pt x="1147" y="14421"/>
                    <a:pt x="1228" y="14476"/>
                  </a:cubicBezTo>
                  <a:cubicBezTo>
                    <a:pt x="1426" y="14580"/>
                    <a:pt x="1631" y="14677"/>
                    <a:pt x="1841" y="14766"/>
                  </a:cubicBezTo>
                  <a:cubicBezTo>
                    <a:pt x="2435" y="15010"/>
                    <a:pt x="3052" y="15096"/>
                    <a:pt x="3680" y="15096"/>
                  </a:cubicBezTo>
                  <a:cubicBezTo>
                    <a:pt x="3843" y="15096"/>
                    <a:pt x="4006" y="15090"/>
                    <a:pt x="4169" y="15080"/>
                  </a:cubicBezTo>
                  <a:cubicBezTo>
                    <a:pt x="4720" y="15038"/>
                    <a:pt x="5266" y="14937"/>
                    <a:pt x="5797" y="14782"/>
                  </a:cubicBezTo>
                  <a:cubicBezTo>
                    <a:pt x="6510" y="14592"/>
                    <a:pt x="7195" y="14309"/>
                    <a:pt x="7842" y="13953"/>
                  </a:cubicBezTo>
                  <a:cubicBezTo>
                    <a:pt x="9237" y="13154"/>
                    <a:pt x="10497" y="12143"/>
                    <a:pt x="11574" y="10954"/>
                  </a:cubicBezTo>
                  <a:cubicBezTo>
                    <a:pt x="12139" y="10326"/>
                    <a:pt x="12643" y="9644"/>
                    <a:pt x="13073" y="8920"/>
                  </a:cubicBezTo>
                  <a:cubicBezTo>
                    <a:pt x="13608" y="8032"/>
                    <a:pt x="13906" y="7060"/>
                    <a:pt x="14104" y="6052"/>
                  </a:cubicBezTo>
                  <a:cubicBezTo>
                    <a:pt x="14208" y="5498"/>
                    <a:pt x="14201" y="4929"/>
                    <a:pt x="14073" y="4382"/>
                  </a:cubicBezTo>
                  <a:cubicBezTo>
                    <a:pt x="13988" y="4014"/>
                    <a:pt x="13891" y="3650"/>
                    <a:pt x="13794" y="3282"/>
                  </a:cubicBezTo>
                  <a:cubicBezTo>
                    <a:pt x="13705" y="2984"/>
                    <a:pt x="13759" y="2658"/>
                    <a:pt x="13941" y="2406"/>
                  </a:cubicBezTo>
                  <a:cubicBezTo>
                    <a:pt x="14181" y="2050"/>
                    <a:pt x="14394" y="1674"/>
                    <a:pt x="14615" y="1306"/>
                  </a:cubicBezTo>
                  <a:cubicBezTo>
                    <a:pt x="14673" y="1201"/>
                    <a:pt x="14728" y="1089"/>
                    <a:pt x="14774" y="977"/>
                  </a:cubicBezTo>
                  <a:cubicBezTo>
                    <a:pt x="14844" y="814"/>
                    <a:pt x="14809" y="667"/>
                    <a:pt x="14685" y="535"/>
                  </a:cubicBezTo>
                  <a:cubicBezTo>
                    <a:pt x="14402" y="225"/>
                    <a:pt x="14030" y="89"/>
                    <a:pt x="13635" y="8"/>
                  </a:cubicBezTo>
                  <a:cubicBezTo>
                    <a:pt x="13614" y="3"/>
                    <a:pt x="13595" y="1"/>
                    <a:pt x="13577"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0" name="Google Shape;3690;p56"/>
            <p:cNvGrpSpPr/>
            <p:nvPr/>
          </p:nvGrpSpPr>
          <p:grpSpPr>
            <a:xfrm>
              <a:off x="933501" y="2070096"/>
              <a:ext cx="984873" cy="1000817"/>
              <a:chOff x="1628751" y="1037721"/>
              <a:chExt cx="984873" cy="1000817"/>
            </a:xfrm>
          </p:grpSpPr>
          <p:sp>
            <p:nvSpPr>
              <p:cNvPr id="3691" name="Google Shape;3691;p56"/>
              <p:cNvSpPr/>
              <p:nvPr/>
            </p:nvSpPr>
            <p:spPr>
              <a:xfrm>
                <a:off x="1628751" y="1037721"/>
                <a:ext cx="984873" cy="1000817"/>
              </a:xfrm>
              <a:custGeom>
                <a:rect b="b" l="l" r="r" t="t"/>
                <a:pathLst>
                  <a:path extrusionOk="0" h="15093" w="14852">
                    <a:moveTo>
                      <a:pt x="13717" y="259"/>
                    </a:moveTo>
                    <a:cubicBezTo>
                      <a:pt x="13749" y="259"/>
                      <a:pt x="13785" y="264"/>
                      <a:pt x="13825" y="275"/>
                    </a:cubicBezTo>
                    <a:cubicBezTo>
                      <a:pt x="14065" y="337"/>
                      <a:pt x="14290" y="453"/>
                      <a:pt x="14480" y="616"/>
                    </a:cubicBezTo>
                    <a:cubicBezTo>
                      <a:pt x="14615" y="744"/>
                      <a:pt x="14635" y="821"/>
                      <a:pt x="14565" y="996"/>
                    </a:cubicBezTo>
                    <a:cubicBezTo>
                      <a:pt x="14542" y="1046"/>
                      <a:pt x="14515" y="1097"/>
                      <a:pt x="14488" y="1147"/>
                    </a:cubicBezTo>
                    <a:cubicBezTo>
                      <a:pt x="14034" y="1926"/>
                      <a:pt x="13527" y="2670"/>
                      <a:pt x="12969" y="3375"/>
                    </a:cubicBezTo>
                    <a:cubicBezTo>
                      <a:pt x="12442" y="4045"/>
                      <a:pt x="11872" y="4681"/>
                      <a:pt x="11310" y="5316"/>
                    </a:cubicBezTo>
                    <a:cubicBezTo>
                      <a:pt x="11175" y="5463"/>
                      <a:pt x="11074" y="5634"/>
                      <a:pt x="11012" y="5820"/>
                    </a:cubicBezTo>
                    <a:cubicBezTo>
                      <a:pt x="10958" y="5986"/>
                      <a:pt x="10985" y="6157"/>
                      <a:pt x="11000" y="6323"/>
                    </a:cubicBezTo>
                    <a:cubicBezTo>
                      <a:pt x="11070" y="7133"/>
                      <a:pt x="10935" y="7916"/>
                      <a:pt x="10694" y="8687"/>
                    </a:cubicBezTo>
                    <a:cubicBezTo>
                      <a:pt x="10687" y="8706"/>
                      <a:pt x="10675" y="8722"/>
                      <a:pt x="10656" y="8729"/>
                    </a:cubicBezTo>
                    <a:lnTo>
                      <a:pt x="10656" y="8602"/>
                    </a:lnTo>
                    <a:cubicBezTo>
                      <a:pt x="10683" y="8141"/>
                      <a:pt x="10652" y="7679"/>
                      <a:pt x="10559" y="7226"/>
                    </a:cubicBezTo>
                    <a:cubicBezTo>
                      <a:pt x="10528" y="7071"/>
                      <a:pt x="10477" y="6916"/>
                      <a:pt x="10431" y="6761"/>
                    </a:cubicBezTo>
                    <a:cubicBezTo>
                      <a:pt x="10415" y="6722"/>
                      <a:pt x="10396" y="6684"/>
                      <a:pt x="10373" y="6649"/>
                    </a:cubicBezTo>
                    <a:cubicBezTo>
                      <a:pt x="10334" y="6588"/>
                      <a:pt x="10271" y="6557"/>
                      <a:pt x="10208" y="6557"/>
                    </a:cubicBezTo>
                    <a:cubicBezTo>
                      <a:pt x="10158" y="6557"/>
                      <a:pt x="10108" y="6577"/>
                      <a:pt x="10071" y="6618"/>
                    </a:cubicBezTo>
                    <a:cubicBezTo>
                      <a:pt x="9559" y="7102"/>
                      <a:pt x="9048" y="7590"/>
                      <a:pt x="8536" y="8075"/>
                    </a:cubicBezTo>
                    <a:cubicBezTo>
                      <a:pt x="8296" y="8299"/>
                      <a:pt x="8044" y="8513"/>
                      <a:pt x="7796" y="8733"/>
                    </a:cubicBezTo>
                    <a:cubicBezTo>
                      <a:pt x="7641" y="8869"/>
                      <a:pt x="7533" y="9047"/>
                      <a:pt x="7486" y="9249"/>
                    </a:cubicBezTo>
                    <a:cubicBezTo>
                      <a:pt x="7401" y="9590"/>
                      <a:pt x="7335" y="9938"/>
                      <a:pt x="7254" y="10275"/>
                    </a:cubicBezTo>
                    <a:cubicBezTo>
                      <a:pt x="7172" y="10616"/>
                      <a:pt x="6986" y="11105"/>
                      <a:pt x="6855" y="11337"/>
                    </a:cubicBezTo>
                    <a:cubicBezTo>
                      <a:pt x="6855" y="11120"/>
                      <a:pt x="6858" y="10930"/>
                      <a:pt x="6858" y="10740"/>
                    </a:cubicBezTo>
                    <a:cubicBezTo>
                      <a:pt x="6855" y="10500"/>
                      <a:pt x="6835" y="10264"/>
                      <a:pt x="6750" y="10035"/>
                    </a:cubicBezTo>
                    <a:cubicBezTo>
                      <a:pt x="6700" y="9902"/>
                      <a:pt x="6602" y="9831"/>
                      <a:pt x="6492" y="9831"/>
                    </a:cubicBezTo>
                    <a:cubicBezTo>
                      <a:pt x="6431" y="9831"/>
                      <a:pt x="6367" y="9852"/>
                      <a:pt x="6304" y="9896"/>
                    </a:cubicBezTo>
                    <a:cubicBezTo>
                      <a:pt x="5890" y="10171"/>
                      <a:pt x="5479" y="10442"/>
                      <a:pt x="5068" y="10717"/>
                    </a:cubicBezTo>
                    <a:cubicBezTo>
                      <a:pt x="5029" y="10743"/>
                      <a:pt x="5009" y="10754"/>
                      <a:pt x="4989" y="10754"/>
                    </a:cubicBezTo>
                    <a:cubicBezTo>
                      <a:pt x="4969" y="10754"/>
                      <a:pt x="4947" y="10744"/>
                      <a:pt x="4906" y="10725"/>
                    </a:cubicBezTo>
                    <a:cubicBezTo>
                      <a:pt x="4968" y="10663"/>
                      <a:pt x="5026" y="10597"/>
                      <a:pt x="5088" y="10543"/>
                    </a:cubicBezTo>
                    <a:cubicBezTo>
                      <a:pt x="5564" y="10120"/>
                      <a:pt x="6056" y="9710"/>
                      <a:pt x="6517" y="9272"/>
                    </a:cubicBezTo>
                    <a:cubicBezTo>
                      <a:pt x="6990" y="8822"/>
                      <a:pt x="7436" y="8338"/>
                      <a:pt x="7893" y="7873"/>
                    </a:cubicBezTo>
                    <a:cubicBezTo>
                      <a:pt x="8048" y="7718"/>
                      <a:pt x="8009" y="7524"/>
                      <a:pt x="7815" y="7428"/>
                    </a:cubicBezTo>
                    <a:cubicBezTo>
                      <a:pt x="7753" y="7397"/>
                      <a:pt x="7688" y="7377"/>
                      <a:pt x="7618" y="7366"/>
                    </a:cubicBezTo>
                    <a:cubicBezTo>
                      <a:pt x="7121" y="7263"/>
                      <a:pt x="6619" y="7214"/>
                      <a:pt x="6114" y="7214"/>
                    </a:cubicBezTo>
                    <a:cubicBezTo>
                      <a:pt x="6028" y="7214"/>
                      <a:pt x="5941" y="7216"/>
                      <a:pt x="5855" y="7218"/>
                    </a:cubicBezTo>
                    <a:cubicBezTo>
                      <a:pt x="5840" y="7220"/>
                      <a:pt x="5825" y="7221"/>
                      <a:pt x="5810" y="7221"/>
                    </a:cubicBezTo>
                    <a:cubicBezTo>
                      <a:pt x="5767" y="7221"/>
                      <a:pt x="5725" y="7213"/>
                      <a:pt x="5684" y="7199"/>
                    </a:cubicBezTo>
                    <a:cubicBezTo>
                      <a:pt x="5851" y="7164"/>
                      <a:pt x="6018" y="7125"/>
                      <a:pt x="6184" y="7098"/>
                    </a:cubicBezTo>
                    <a:cubicBezTo>
                      <a:pt x="6785" y="6990"/>
                      <a:pt x="7389" y="6932"/>
                      <a:pt x="8001" y="6932"/>
                    </a:cubicBezTo>
                    <a:cubicBezTo>
                      <a:pt x="8093" y="6932"/>
                      <a:pt x="8187" y="6935"/>
                      <a:pt x="8280" y="6935"/>
                    </a:cubicBezTo>
                    <a:cubicBezTo>
                      <a:pt x="8411" y="6935"/>
                      <a:pt x="8543" y="6928"/>
                      <a:pt x="8672" y="6897"/>
                    </a:cubicBezTo>
                    <a:cubicBezTo>
                      <a:pt x="8742" y="6885"/>
                      <a:pt x="8804" y="6850"/>
                      <a:pt x="8846" y="6796"/>
                    </a:cubicBezTo>
                    <a:cubicBezTo>
                      <a:pt x="9191" y="6405"/>
                      <a:pt x="9547" y="6021"/>
                      <a:pt x="9881" y="5626"/>
                    </a:cubicBezTo>
                    <a:cubicBezTo>
                      <a:pt x="10214" y="5231"/>
                      <a:pt x="10532" y="4820"/>
                      <a:pt x="10857" y="4417"/>
                    </a:cubicBezTo>
                    <a:cubicBezTo>
                      <a:pt x="10942" y="4305"/>
                      <a:pt x="10911" y="4204"/>
                      <a:pt x="10776" y="4154"/>
                    </a:cubicBezTo>
                    <a:cubicBezTo>
                      <a:pt x="10411" y="4018"/>
                      <a:pt x="10028" y="3944"/>
                      <a:pt x="9648" y="3886"/>
                    </a:cubicBezTo>
                    <a:cubicBezTo>
                      <a:pt x="9451" y="3855"/>
                      <a:pt x="9249" y="3840"/>
                      <a:pt x="9051" y="3816"/>
                    </a:cubicBezTo>
                    <a:cubicBezTo>
                      <a:pt x="9020" y="3813"/>
                      <a:pt x="8986" y="3805"/>
                      <a:pt x="8955" y="3801"/>
                    </a:cubicBezTo>
                    <a:lnTo>
                      <a:pt x="8955" y="3774"/>
                    </a:lnTo>
                    <a:cubicBezTo>
                      <a:pt x="9172" y="3754"/>
                      <a:pt x="9385" y="3723"/>
                      <a:pt x="9602" y="3723"/>
                    </a:cubicBezTo>
                    <a:cubicBezTo>
                      <a:pt x="10105" y="3723"/>
                      <a:pt x="10609" y="3735"/>
                      <a:pt x="11113" y="3743"/>
                    </a:cubicBezTo>
                    <a:cubicBezTo>
                      <a:pt x="11120" y="3743"/>
                      <a:pt x="11128" y="3743"/>
                      <a:pt x="11135" y="3743"/>
                    </a:cubicBezTo>
                    <a:cubicBezTo>
                      <a:pt x="11296" y="3743"/>
                      <a:pt x="11435" y="3701"/>
                      <a:pt x="11543" y="3553"/>
                    </a:cubicBezTo>
                    <a:cubicBezTo>
                      <a:pt x="11926" y="3014"/>
                      <a:pt x="12329" y="2491"/>
                      <a:pt x="12705" y="1949"/>
                    </a:cubicBezTo>
                    <a:cubicBezTo>
                      <a:pt x="13027" y="1484"/>
                      <a:pt x="13267" y="969"/>
                      <a:pt x="13488" y="446"/>
                    </a:cubicBezTo>
                    <a:cubicBezTo>
                      <a:pt x="13539" y="320"/>
                      <a:pt x="13608" y="259"/>
                      <a:pt x="13717" y="259"/>
                    </a:cubicBezTo>
                    <a:close/>
                    <a:moveTo>
                      <a:pt x="10316" y="1737"/>
                    </a:moveTo>
                    <a:cubicBezTo>
                      <a:pt x="10794" y="1737"/>
                      <a:pt x="11267" y="1811"/>
                      <a:pt x="11737" y="1918"/>
                    </a:cubicBezTo>
                    <a:cubicBezTo>
                      <a:pt x="11752" y="1922"/>
                      <a:pt x="11764" y="1926"/>
                      <a:pt x="11775" y="1930"/>
                    </a:cubicBezTo>
                    <a:cubicBezTo>
                      <a:pt x="12093" y="2030"/>
                      <a:pt x="12178" y="2232"/>
                      <a:pt x="12031" y="2534"/>
                    </a:cubicBezTo>
                    <a:cubicBezTo>
                      <a:pt x="12008" y="2580"/>
                      <a:pt x="11981" y="2623"/>
                      <a:pt x="11950" y="2666"/>
                    </a:cubicBezTo>
                    <a:cubicBezTo>
                      <a:pt x="11802" y="2859"/>
                      <a:pt x="11651" y="3049"/>
                      <a:pt x="11512" y="3247"/>
                    </a:cubicBezTo>
                    <a:cubicBezTo>
                      <a:pt x="11383" y="3431"/>
                      <a:pt x="11217" y="3510"/>
                      <a:pt x="11005" y="3510"/>
                    </a:cubicBezTo>
                    <a:cubicBezTo>
                      <a:pt x="10981" y="3510"/>
                      <a:pt x="10956" y="3508"/>
                      <a:pt x="10931" y="3507"/>
                    </a:cubicBezTo>
                    <a:cubicBezTo>
                      <a:pt x="10640" y="3484"/>
                      <a:pt x="10350" y="3471"/>
                      <a:pt x="10060" y="3471"/>
                    </a:cubicBezTo>
                    <a:cubicBezTo>
                      <a:pt x="9551" y="3471"/>
                      <a:pt x="9043" y="3511"/>
                      <a:pt x="8536" y="3607"/>
                    </a:cubicBezTo>
                    <a:cubicBezTo>
                      <a:pt x="8296" y="3654"/>
                      <a:pt x="8052" y="3712"/>
                      <a:pt x="7831" y="3824"/>
                    </a:cubicBezTo>
                    <a:cubicBezTo>
                      <a:pt x="7733" y="3877"/>
                      <a:pt x="7771" y="4022"/>
                      <a:pt x="7877" y="4022"/>
                    </a:cubicBezTo>
                    <a:cubicBezTo>
                      <a:pt x="7880" y="4022"/>
                      <a:pt x="7882" y="4022"/>
                      <a:pt x="7885" y="4022"/>
                    </a:cubicBezTo>
                    <a:lnTo>
                      <a:pt x="7908" y="4022"/>
                    </a:lnTo>
                    <a:cubicBezTo>
                      <a:pt x="8052" y="4014"/>
                      <a:pt x="8196" y="4010"/>
                      <a:pt x="8340" y="4010"/>
                    </a:cubicBezTo>
                    <a:cubicBezTo>
                      <a:pt x="8829" y="4010"/>
                      <a:pt x="9317" y="4055"/>
                      <a:pt x="9799" y="4142"/>
                    </a:cubicBezTo>
                    <a:cubicBezTo>
                      <a:pt x="10012" y="4181"/>
                      <a:pt x="10225" y="4231"/>
                      <a:pt x="10435" y="4278"/>
                    </a:cubicBezTo>
                    <a:cubicBezTo>
                      <a:pt x="10481" y="4289"/>
                      <a:pt x="10524" y="4305"/>
                      <a:pt x="10594" y="4328"/>
                    </a:cubicBezTo>
                    <a:cubicBezTo>
                      <a:pt x="10566" y="4402"/>
                      <a:pt x="10528" y="4471"/>
                      <a:pt x="10485" y="4541"/>
                    </a:cubicBezTo>
                    <a:cubicBezTo>
                      <a:pt x="10241" y="4843"/>
                      <a:pt x="9993" y="5149"/>
                      <a:pt x="9741" y="5448"/>
                    </a:cubicBezTo>
                    <a:cubicBezTo>
                      <a:pt x="9443" y="5793"/>
                      <a:pt x="9137" y="6130"/>
                      <a:pt x="8838" y="6474"/>
                    </a:cubicBezTo>
                    <a:cubicBezTo>
                      <a:pt x="8749" y="6575"/>
                      <a:pt x="8629" y="6645"/>
                      <a:pt x="8501" y="6676"/>
                    </a:cubicBezTo>
                    <a:cubicBezTo>
                      <a:pt x="8395" y="6703"/>
                      <a:pt x="8288" y="6710"/>
                      <a:pt x="8182" y="6710"/>
                    </a:cubicBezTo>
                    <a:cubicBezTo>
                      <a:pt x="8075" y="6710"/>
                      <a:pt x="7969" y="6703"/>
                      <a:pt x="7862" y="6703"/>
                    </a:cubicBezTo>
                    <a:cubicBezTo>
                      <a:pt x="7269" y="6707"/>
                      <a:pt x="6672" y="6765"/>
                      <a:pt x="6087" y="6877"/>
                    </a:cubicBezTo>
                    <a:cubicBezTo>
                      <a:pt x="5642" y="6959"/>
                      <a:pt x="5204" y="7075"/>
                      <a:pt x="4778" y="7215"/>
                    </a:cubicBezTo>
                    <a:cubicBezTo>
                      <a:pt x="4727" y="7230"/>
                      <a:pt x="4685" y="7249"/>
                      <a:pt x="4638" y="7273"/>
                    </a:cubicBezTo>
                    <a:cubicBezTo>
                      <a:pt x="4497" y="7351"/>
                      <a:pt x="4556" y="7564"/>
                      <a:pt x="4711" y="7564"/>
                    </a:cubicBezTo>
                    <a:cubicBezTo>
                      <a:pt x="4718" y="7564"/>
                      <a:pt x="4724" y="7564"/>
                      <a:pt x="4731" y="7563"/>
                    </a:cubicBezTo>
                    <a:lnTo>
                      <a:pt x="4735" y="7563"/>
                    </a:lnTo>
                    <a:cubicBezTo>
                      <a:pt x="5204" y="7489"/>
                      <a:pt x="5676" y="7454"/>
                      <a:pt x="6151" y="7454"/>
                    </a:cubicBezTo>
                    <a:cubicBezTo>
                      <a:pt x="6198" y="7454"/>
                      <a:pt x="6245" y="7454"/>
                      <a:pt x="6293" y="7455"/>
                    </a:cubicBezTo>
                    <a:cubicBezTo>
                      <a:pt x="6692" y="7466"/>
                      <a:pt x="7091" y="7505"/>
                      <a:pt x="7486" y="7571"/>
                    </a:cubicBezTo>
                    <a:cubicBezTo>
                      <a:pt x="7618" y="7594"/>
                      <a:pt x="7676" y="7672"/>
                      <a:pt x="7606" y="7803"/>
                    </a:cubicBezTo>
                    <a:cubicBezTo>
                      <a:pt x="7548" y="7904"/>
                      <a:pt x="7478" y="7997"/>
                      <a:pt x="7393" y="8079"/>
                    </a:cubicBezTo>
                    <a:cubicBezTo>
                      <a:pt x="6653" y="8884"/>
                      <a:pt x="5836" y="9609"/>
                      <a:pt x="5014" y="10326"/>
                    </a:cubicBezTo>
                    <a:cubicBezTo>
                      <a:pt x="4867" y="10450"/>
                      <a:pt x="4731" y="10585"/>
                      <a:pt x="4596" y="10717"/>
                    </a:cubicBezTo>
                    <a:cubicBezTo>
                      <a:pt x="4561" y="10748"/>
                      <a:pt x="4530" y="10787"/>
                      <a:pt x="4503" y="10826"/>
                    </a:cubicBezTo>
                    <a:cubicBezTo>
                      <a:pt x="4425" y="10950"/>
                      <a:pt x="4491" y="11085"/>
                      <a:pt x="4638" y="11101"/>
                    </a:cubicBezTo>
                    <a:cubicBezTo>
                      <a:pt x="4649" y="11102"/>
                      <a:pt x="4660" y="11102"/>
                      <a:pt x="4671" y="11102"/>
                    </a:cubicBezTo>
                    <a:cubicBezTo>
                      <a:pt x="4768" y="11102"/>
                      <a:pt x="4864" y="11071"/>
                      <a:pt x="4944" y="11016"/>
                    </a:cubicBezTo>
                    <a:cubicBezTo>
                      <a:pt x="5332" y="10775"/>
                      <a:pt x="5719" y="10535"/>
                      <a:pt x="6107" y="10291"/>
                    </a:cubicBezTo>
                    <a:cubicBezTo>
                      <a:pt x="6173" y="10248"/>
                      <a:pt x="6238" y="10213"/>
                      <a:pt x="6312" y="10186"/>
                    </a:cubicBezTo>
                    <a:cubicBezTo>
                      <a:pt x="6352" y="10174"/>
                      <a:pt x="6388" y="10167"/>
                      <a:pt x="6421" y="10167"/>
                    </a:cubicBezTo>
                    <a:cubicBezTo>
                      <a:pt x="6527" y="10167"/>
                      <a:pt x="6594" y="10235"/>
                      <a:pt x="6614" y="10368"/>
                    </a:cubicBezTo>
                    <a:cubicBezTo>
                      <a:pt x="6638" y="10512"/>
                      <a:pt x="6649" y="10659"/>
                      <a:pt x="6645" y="10806"/>
                    </a:cubicBezTo>
                    <a:cubicBezTo>
                      <a:pt x="6638" y="11105"/>
                      <a:pt x="6618" y="11399"/>
                      <a:pt x="6603" y="11694"/>
                    </a:cubicBezTo>
                    <a:cubicBezTo>
                      <a:pt x="6595" y="11736"/>
                      <a:pt x="6599" y="11779"/>
                      <a:pt x="6607" y="11821"/>
                    </a:cubicBezTo>
                    <a:cubicBezTo>
                      <a:pt x="6622" y="11860"/>
                      <a:pt x="6653" y="11891"/>
                      <a:pt x="6692" y="11907"/>
                    </a:cubicBezTo>
                    <a:cubicBezTo>
                      <a:pt x="6695" y="11908"/>
                      <a:pt x="6700" y="11908"/>
                      <a:pt x="6704" y="11908"/>
                    </a:cubicBezTo>
                    <a:cubicBezTo>
                      <a:pt x="6731" y="11908"/>
                      <a:pt x="6769" y="11889"/>
                      <a:pt x="6793" y="11872"/>
                    </a:cubicBezTo>
                    <a:cubicBezTo>
                      <a:pt x="6812" y="11852"/>
                      <a:pt x="6827" y="11829"/>
                      <a:pt x="6839" y="11806"/>
                    </a:cubicBezTo>
                    <a:cubicBezTo>
                      <a:pt x="7227" y="11108"/>
                      <a:pt x="7505" y="10372"/>
                      <a:pt x="7614" y="9578"/>
                    </a:cubicBezTo>
                    <a:cubicBezTo>
                      <a:pt x="7653" y="9272"/>
                      <a:pt x="7808" y="8993"/>
                      <a:pt x="8044" y="8795"/>
                    </a:cubicBezTo>
                    <a:cubicBezTo>
                      <a:pt x="8687" y="8234"/>
                      <a:pt x="9303" y="7648"/>
                      <a:pt x="9919" y="7052"/>
                    </a:cubicBezTo>
                    <a:cubicBezTo>
                      <a:pt x="9997" y="6978"/>
                      <a:pt x="10061" y="6940"/>
                      <a:pt x="10116" y="6940"/>
                    </a:cubicBezTo>
                    <a:cubicBezTo>
                      <a:pt x="10194" y="6940"/>
                      <a:pt x="10252" y="7014"/>
                      <a:pt x="10299" y="7168"/>
                    </a:cubicBezTo>
                    <a:cubicBezTo>
                      <a:pt x="10384" y="7462"/>
                      <a:pt x="10427" y="7772"/>
                      <a:pt x="10427" y="8079"/>
                    </a:cubicBezTo>
                    <a:cubicBezTo>
                      <a:pt x="10439" y="8571"/>
                      <a:pt x="10408" y="9063"/>
                      <a:pt x="10330" y="9547"/>
                    </a:cubicBezTo>
                    <a:cubicBezTo>
                      <a:pt x="10322" y="9613"/>
                      <a:pt x="10291" y="9698"/>
                      <a:pt x="10380" y="9729"/>
                    </a:cubicBezTo>
                    <a:cubicBezTo>
                      <a:pt x="10395" y="9735"/>
                      <a:pt x="10409" y="9738"/>
                      <a:pt x="10421" y="9738"/>
                    </a:cubicBezTo>
                    <a:cubicBezTo>
                      <a:pt x="10481" y="9738"/>
                      <a:pt x="10510" y="9673"/>
                      <a:pt x="10535" y="9625"/>
                    </a:cubicBezTo>
                    <a:cubicBezTo>
                      <a:pt x="10628" y="9431"/>
                      <a:pt x="10729" y="9237"/>
                      <a:pt x="10807" y="9032"/>
                    </a:cubicBezTo>
                    <a:cubicBezTo>
                      <a:pt x="11074" y="8307"/>
                      <a:pt x="11241" y="7555"/>
                      <a:pt x="11241" y="6777"/>
                    </a:cubicBezTo>
                    <a:cubicBezTo>
                      <a:pt x="11241" y="6533"/>
                      <a:pt x="11233" y="6285"/>
                      <a:pt x="11248" y="6037"/>
                    </a:cubicBezTo>
                    <a:cubicBezTo>
                      <a:pt x="11264" y="5897"/>
                      <a:pt x="11295" y="5758"/>
                      <a:pt x="11341" y="5622"/>
                    </a:cubicBezTo>
                    <a:cubicBezTo>
                      <a:pt x="11372" y="5560"/>
                      <a:pt x="11411" y="5502"/>
                      <a:pt x="11461" y="5455"/>
                    </a:cubicBezTo>
                    <a:cubicBezTo>
                      <a:pt x="11981" y="4851"/>
                      <a:pt x="12496" y="4250"/>
                      <a:pt x="13015" y="3646"/>
                    </a:cubicBezTo>
                    <a:cubicBezTo>
                      <a:pt x="13069" y="3584"/>
                      <a:pt x="13116" y="3514"/>
                      <a:pt x="13178" y="3460"/>
                    </a:cubicBezTo>
                    <a:cubicBezTo>
                      <a:pt x="13243" y="3396"/>
                      <a:pt x="13317" y="3366"/>
                      <a:pt x="13386" y="3366"/>
                    </a:cubicBezTo>
                    <a:cubicBezTo>
                      <a:pt x="13492" y="3366"/>
                      <a:pt x="13589" y="3438"/>
                      <a:pt x="13631" y="3572"/>
                    </a:cubicBezTo>
                    <a:cubicBezTo>
                      <a:pt x="13693" y="3758"/>
                      <a:pt x="13744" y="3948"/>
                      <a:pt x="13794" y="4138"/>
                    </a:cubicBezTo>
                    <a:cubicBezTo>
                      <a:pt x="13833" y="4301"/>
                      <a:pt x="13868" y="4467"/>
                      <a:pt x="13899" y="4634"/>
                    </a:cubicBezTo>
                    <a:cubicBezTo>
                      <a:pt x="13976" y="5045"/>
                      <a:pt x="13980" y="5467"/>
                      <a:pt x="13906" y="5878"/>
                    </a:cubicBezTo>
                    <a:cubicBezTo>
                      <a:pt x="13720" y="6932"/>
                      <a:pt x="13407" y="7943"/>
                      <a:pt x="12845" y="8861"/>
                    </a:cubicBezTo>
                    <a:cubicBezTo>
                      <a:pt x="12171" y="9962"/>
                      <a:pt x="11341" y="10961"/>
                      <a:pt x="10377" y="11825"/>
                    </a:cubicBezTo>
                    <a:cubicBezTo>
                      <a:pt x="9501" y="12608"/>
                      <a:pt x="8563" y="13302"/>
                      <a:pt x="7529" y="13856"/>
                    </a:cubicBezTo>
                    <a:cubicBezTo>
                      <a:pt x="6932" y="14177"/>
                      <a:pt x="6300" y="14402"/>
                      <a:pt x="5650" y="14584"/>
                    </a:cubicBezTo>
                    <a:cubicBezTo>
                      <a:pt x="5181" y="14720"/>
                      <a:pt x="4700" y="14805"/>
                      <a:pt x="4216" y="14847"/>
                    </a:cubicBezTo>
                    <a:cubicBezTo>
                      <a:pt x="4017" y="14864"/>
                      <a:pt x="3818" y="14874"/>
                      <a:pt x="3621" y="14874"/>
                    </a:cubicBezTo>
                    <a:cubicBezTo>
                      <a:pt x="2993" y="14874"/>
                      <a:pt x="2377" y="14777"/>
                      <a:pt x="1790" y="14503"/>
                    </a:cubicBezTo>
                    <a:cubicBezTo>
                      <a:pt x="1132" y="14197"/>
                      <a:pt x="698" y="13681"/>
                      <a:pt x="477" y="12984"/>
                    </a:cubicBezTo>
                    <a:cubicBezTo>
                      <a:pt x="241" y="12236"/>
                      <a:pt x="241" y="11480"/>
                      <a:pt x="396" y="10717"/>
                    </a:cubicBezTo>
                    <a:cubicBezTo>
                      <a:pt x="601" y="9667"/>
                      <a:pt x="973" y="8652"/>
                      <a:pt x="1496" y="7718"/>
                    </a:cubicBezTo>
                    <a:cubicBezTo>
                      <a:pt x="1632" y="7482"/>
                      <a:pt x="1783" y="7253"/>
                      <a:pt x="1945" y="7032"/>
                    </a:cubicBezTo>
                    <a:cubicBezTo>
                      <a:pt x="2558" y="6188"/>
                      <a:pt x="3251" y="5401"/>
                      <a:pt x="4018" y="4692"/>
                    </a:cubicBezTo>
                    <a:cubicBezTo>
                      <a:pt x="4658" y="4092"/>
                      <a:pt x="5351" y="3549"/>
                      <a:pt x="6087" y="3069"/>
                    </a:cubicBezTo>
                    <a:cubicBezTo>
                      <a:pt x="6800" y="2608"/>
                      <a:pt x="7583" y="2263"/>
                      <a:pt x="8404" y="2054"/>
                    </a:cubicBezTo>
                    <a:cubicBezTo>
                      <a:pt x="8807" y="1953"/>
                      <a:pt x="9210" y="1864"/>
                      <a:pt x="9617" y="1794"/>
                    </a:cubicBezTo>
                    <a:cubicBezTo>
                      <a:pt x="9851" y="1755"/>
                      <a:pt x="10084" y="1737"/>
                      <a:pt x="10316" y="1737"/>
                    </a:cubicBezTo>
                    <a:close/>
                    <a:moveTo>
                      <a:pt x="13583" y="1"/>
                    </a:moveTo>
                    <a:cubicBezTo>
                      <a:pt x="13501" y="1"/>
                      <a:pt x="13444" y="51"/>
                      <a:pt x="13403" y="143"/>
                    </a:cubicBezTo>
                    <a:cubicBezTo>
                      <a:pt x="13298" y="356"/>
                      <a:pt x="13209" y="573"/>
                      <a:pt x="13104" y="783"/>
                    </a:cubicBezTo>
                    <a:cubicBezTo>
                      <a:pt x="12984" y="1019"/>
                      <a:pt x="12852" y="1255"/>
                      <a:pt x="12721" y="1492"/>
                    </a:cubicBezTo>
                    <a:cubicBezTo>
                      <a:pt x="12659" y="1592"/>
                      <a:pt x="12558" y="1666"/>
                      <a:pt x="12438" y="1685"/>
                    </a:cubicBezTo>
                    <a:cubicBezTo>
                      <a:pt x="12351" y="1703"/>
                      <a:pt x="12261" y="1712"/>
                      <a:pt x="12170" y="1712"/>
                    </a:cubicBezTo>
                    <a:cubicBezTo>
                      <a:pt x="12139" y="1712"/>
                      <a:pt x="12109" y="1711"/>
                      <a:pt x="12078" y="1709"/>
                    </a:cubicBezTo>
                    <a:cubicBezTo>
                      <a:pt x="11899" y="1693"/>
                      <a:pt x="11717" y="1662"/>
                      <a:pt x="11543" y="1623"/>
                    </a:cubicBezTo>
                    <a:cubicBezTo>
                      <a:pt x="11149" y="1540"/>
                      <a:pt x="10749" y="1498"/>
                      <a:pt x="10348" y="1498"/>
                    </a:cubicBezTo>
                    <a:cubicBezTo>
                      <a:pt x="9972" y="1498"/>
                      <a:pt x="9596" y="1535"/>
                      <a:pt x="9226" y="1608"/>
                    </a:cubicBezTo>
                    <a:cubicBezTo>
                      <a:pt x="8920" y="1666"/>
                      <a:pt x="8614" y="1740"/>
                      <a:pt x="8311" y="1821"/>
                    </a:cubicBezTo>
                    <a:cubicBezTo>
                      <a:pt x="7831" y="1949"/>
                      <a:pt x="7366" y="2119"/>
                      <a:pt x="6917" y="2333"/>
                    </a:cubicBezTo>
                    <a:cubicBezTo>
                      <a:pt x="6211" y="2673"/>
                      <a:pt x="5580" y="3119"/>
                      <a:pt x="4964" y="3603"/>
                    </a:cubicBezTo>
                    <a:cubicBezTo>
                      <a:pt x="4150" y="4231"/>
                      <a:pt x="3395" y="4936"/>
                      <a:pt x="2709" y="5707"/>
                    </a:cubicBezTo>
                    <a:cubicBezTo>
                      <a:pt x="2290" y="6188"/>
                      <a:pt x="1883" y="6680"/>
                      <a:pt x="1542" y="7211"/>
                    </a:cubicBezTo>
                    <a:cubicBezTo>
                      <a:pt x="880" y="8245"/>
                      <a:pt x="415" y="9396"/>
                      <a:pt x="179" y="10601"/>
                    </a:cubicBezTo>
                    <a:cubicBezTo>
                      <a:pt x="58" y="11198"/>
                      <a:pt x="0" y="11798"/>
                      <a:pt x="97" y="12406"/>
                    </a:cubicBezTo>
                    <a:cubicBezTo>
                      <a:pt x="140" y="12592"/>
                      <a:pt x="182" y="12778"/>
                      <a:pt x="233" y="12957"/>
                    </a:cubicBezTo>
                    <a:cubicBezTo>
                      <a:pt x="361" y="13468"/>
                      <a:pt x="632" y="13929"/>
                      <a:pt x="1012" y="14290"/>
                    </a:cubicBezTo>
                    <a:cubicBezTo>
                      <a:pt x="1077" y="14359"/>
                      <a:pt x="1151" y="14421"/>
                      <a:pt x="1232" y="14472"/>
                    </a:cubicBezTo>
                    <a:cubicBezTo>
                      <a:pt x="1430" y="14580"/>
                      <a:pt x="1635" y="14677"/>
                      <a:pt x="1845" y="14762"/>
                    </a:cubicBezTo>
                    <a:cubicBezTo>
                      <a:pt x="2436" y="15007"/>
                      <a:pt x="3049" y="15093"/>
                      <a:pt x="3675" y="15093"/>
                    </a:cubicBezTo>
                    <a:cubicBezTo>
                      <a:pt x="3840" y="15093"/>
                      <a:pt x="4006" y="15087"/>
                      <a:pt x="4173" y="15076"/>
                    </a:cubicBezTo>
                    <a:cubicBezTo>
                      <a:pt x="4724" y="15033"/>
                      <a:pt x="5266" y="14937"/>
                      <a:pt x="5797" y="14782"/>
                    </a:cubicBezTo>
                    <a:cubicBezTo>
                      <a:pt x="6514" y="14588"/>
                      <a:pt x="7199" y="14309"/>
                      <a:pt x="7846" y="13949"/>
                    </a:cubicBezTo>
                    <a:cubicBezTo>
                      <a:pt x="9241" y="13154"/>
                      <a:pt x="10501" y="12143"/>
                      <a:pt x="11578" y="10954"/>
                    </a:cubicBezTo>
                    <a:cubicBezTo>
                      <a:pt x="12147" y="10326"/>
                      <a:pt x="12647" y="9644"/>
                      <a:pt x="13081" y="8919"/>
                    </a:cubicBezTo>
                    <a:cubicBezTo>
                      <a:pt x="13612" y="8032"/>
                      <a:pt x="13914" y="7060"/>
                      <a:pt x="14108" y="6052"/>
                    </a:cubicBezTo>
                    <a:cubicBezTo>
                      <a:pt x="14216" y="5498"/>
                      <a:pt x="14209" y="4928"/>
                      <a:pt x="14081" y="4382"/>
                    </a:cubicBezTo>
                    <a:cubicBezTo>
                      <a:pt x="13996" y="4014"/>
                      <a:pt x="13899" y="3650"/>
                      <a:pt x="13802" y="3286"/>
                    </a:cubicBezTo>
                    <a:cubicBezTo>
                      <a:pt x="13713" y="2983"/>
                      <a:pt x="13767" y="2662"/>
                      <a:pt x="13945" y="2406"/>
                    </a:cubicBezTo>
                    <a:cubicBezTo>
                      <a:pt x="14185" y="2050"/>
                      <a:pt x="14402" y="1674"/>
                      <a:pt x="14623" y="1306"/>
                    </a:cubicBezTo>
                    <a:cubicBezTo>
                      <a:pt x="14681" y="1201"/>
                      <a:pt x="14736" y="1093"/>
                      <a:pt x="14782" y="976"/>
                    </a:cubicBezTo>
                    <a:cubicBezTo>
                      <a:pt x="14852" y="814"/>
                      <a:pt x="14813" y="666"/>
                      <a:pt x="14693" y="535"/>
                    </a:cubicBezTo>
                    <a:cubicBezTo>
                      <a:pt x="14410" y="225"/>
                      <a:pt x="14038" y="89"/>
                      <a:pt x="13639" y="8"/>
                    </a:cubicBezTo>
                    <a:cubicBezTo>
                      <a:pt x="13619" y="3"/>
                      <a:pt x="13600" y="1"/>
                      <a:pt x="135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6"/>
              <p:cNvSpPr/>
              <p:nvPr/>
            </p:nvSpPr>
            <p:spPr>
              <a:xfrm>
                <a:off x="1644666" y="1152902"/>
                <a:ext cx="911134" cy="871114"/>
              </a:xfrm>
              <a:custGeom>
                <a:rect b="b" l="l" r="r" t="t"/>
                <a:pathLst>
                  <a:path extrusionOk="0" h="13137" w="13740">
                    <a:moveTo>
                      <a:pt x="10076" y="0"/>
                    </a:moveTo>
                    <a:cubicBezTo>
                      <a:pt x="9844" y="0"/>
                      <a:pt x="9611" y="18"/>
                      <a:pt x="9377" y="57"/>
                    </a:cubicBezTo>
                    <a:cubicBezTo>
                      <a:pt x="8970" y="127"/>
                      <a:pt x="8567" y="216"/>
                      <a:pt x="8164" y="317"/>
                    </a:cubicBezTo>
                    <a:cubicBezTo>
                      <a:pt x="7343" y="526"/>
                      <a:pt x="6560" y="871"/>
                      <a:pt x="5847" y="1332"/>
                    </a:cubicBezTo>
                    <a:cubicBezTo>
                      <a:pt x="5111" y="1812"/>
                      <a:pt x="4418" y="2355"/>
                      <a:pt x="3778" y="2955"/>
                    </a:cubicBezTo>
                    <a:cubicBezTo>
                      <a:pt x="3011" y="3664"/>
                      <a:pt x="2318" y="4451"/>
                      <a:pt x="1705" y="5295"/>
                    </a:cubicBezTo>
                    <a:cubicBezTo>
                      <a:pt x="1543" y="5516"/>
                      <a:pt x="1392" y="5745"/>
                      <a:pt x="1256" y="5981"/>
                    </a:cubicBezTo>
                    <a:cubicBezTo>
                      <a:pt x="733" y="6915"/>
                      <a:pt x="361" y="7930"/>
                      <a:pt x="156" y="8980"/>
                    </a:cubicBezTo>
                    <a:cubicBezTo>
                      <a:pt x="1" y="9743"/>
                      <a:pt x="1" y="10499"/>
                      <a:pt x="237" y="11247"/>
                    </a:cubicBezTo>
                    <a:cubicBezTo>
                      <a:pt x="458" y="11944"/>
                      <a:pt x="892" y="12460"/>
                      <a:pt x="1550" y="12766"/>
                    </a:cubicBezTo>
                    <a:cubicBezTo>
                      <a:pt x="2137" y="13040"/>
                      <a:pt x="2753" y="13137"/>
                      <a:pt x="3381" y="13137"/>
                    </a:cubicBezTo>
                    <a:cubicBezTo>
                      <a:pt x="3578" y="13137"/>
                      <a:pt x="3777" y="13127"/>
                      <a:pt x="3976" y="13110"/>
                    </a:cubicBezTo>
                    <a:cubicBezTo>
                      <a:pt x="4460" y="13068"/>
                      <a:pt x="4941" y="12983"/>
                      <a:pt x="5410" y="12847"/>
                    </a:cubicBezTo>
                    <a:cubicBezTo>
                      <a:pt x="6060" y="12665"/>
                      <a:pt x="6692" y="12440"/>
                      <a:pt x="7289" y="12119"/>
                    </a:cubicBezTo>
                    <a:cubicBezTo>
                      <a:pt x="8323" y="11565"/>
                      <a:pt x="9261" y="10871"/>
                      <a:pt x="10137" y="10088"/>
                    </a:cubicBezTo>
                    <a:cubicBezTo>
                      <a:pt x="11101" y="9224"/>
                      <a:pt x="11931" y="8225"/>
                      <a:pt x="12605" y="7124"/>
                    </a:cubicBezTo>
                    <a:cubicBezTo>
                      <a:pt x="13167" y="6206"/>
                      <a:pt x="13480" y="5195"/>
                      <a:pt x="13666" y="4141"/>
                    </a:cubicBezTo>
                    <a:cubicBezTo>
                      <a:pt x="13740" y="3730"/>
                      <a:pt x="13736" y="3308"/>
                      <a:pt x="13659" y="2897"/>
                    </a:cubicBezTo>
                    <a:cubicBezTo>
                      <a:pt x="13628" y="2730"/>
                      <a:pt x="13593" y="2564"/>
                      <a:pt x="13554" y="2401"/>
                    </a:cubicBezTo>
                    <a:cubicBezTo>
                      <a:pt x="13504" y="2211"/>
                      <a:pt x="13453" y="2021"/>
                      <a:pt x="13391" y="1835"/>
                    </a:cubicBezTo>
                    <a:cubicBezTo>
                      <a:pt x="13349" y="1701"/>
                      <a:pt x="13252" y="1629"/>
                      <a:pt x="13146" y="1629"/>
                    </a:cubicBezTo>
                    <a:cubicBezTo>
                      <a:pt x="13077" y="1629"/>
                      <a:pt x="13003" y="1659"/>
                      <a:pt x="12938" y="1723"/>
                    </a:cubicBezTo>
                    <a:cubicBezTo>
                      <a:pt x="12876" y="1777"/>
                      <a:pt x="12829" y="1847"/>
                      <a:pt x="12775" y="1909"/>
                    </a:cubicBezTo>
                    <a:cubicBezTo>
                      <a:pt x="12256" y="2513"/>
                      <a:pt x="11741" y="3114"/>
                      <a:pt x="11221" y="3718"/>
                    </a:cubicBezTo>
                    <a:cubicBezTo>
                      <a:pt x="11171" y="3765"/>
                      <a:pt x="11132" y="3823"/>
                      <a:pt x="11101" y="3885"/>
                    </a:cubicBezTo>
                    <a:cubicBezTo>
                      <a:pt x="11055" y="4021"/>
                      <a:pt x="11024" y="4160"/>
                      <a:pt x="11008" y="4300"/>
                    </a:cubicBezTo>
                    <a:cubicBezTo>
                      <a:pt x="10993" y="4548"/>
                      <a:pt x="11001" y="4796"/>
                      <a:pt x="11001" y="5040"/>
                    </a:cubicBezTo>
                    <a:cubicBezTo>
                      <a:pt x="11001" y="5818"/>
                      <a:pt x="10834" y="6570"/>
                      <a:pt x="10567" y="7295"/>
                    </a:cubicBezTo>
                    <a:cubicBezTo>
                      <a:pt x="10489" y="7500"/>
                      <a:pt x="10388" y="7694"/>
                      <a:pt x="10295" y="7888"/>
                    </a:cubicBezTo>
                    <a:cubicBezTo>
                      <a:pt x="10270" y="7936"/>
                      <a:pt x="10241" y="8001"/>
                      <a:pt x="10181" y="8001"/>
                    </a:cubicBezTo>
                    <a:cubicBezTo>
                      <a:pt x="10169" y="8001"/>
                      <a:pt x="10155" y="7998"/>
                      <a:pt x="10140" y="7992"/>
                    </a:cubicBezTo>
                    <a:cubicBezTo>
                      <a:pt x="10051" y="7961"/>
                      <a:pt x="10082" y="7876"/>
                      <a:pt x="10090" y="7810"/>
                    </a:cubicBezTo>
                    <a:cubicBezTo>
                      <a:pt x="10168" y="7326"/>
                      <a:pt x="10199" y="6834"/>
                      <a:pt x="10187" y="6342"/>
                    </a:cubicBezTo>
                    <a:cubicBezTo>
                      <a:pt x="10187" y="6035"/>
                      <a:pt x="10144" y="5725"/>
                      <a:pt x="10059" y="5431"/>
                    </a:cubicBezTo>
                    <a:cubicBezTo>
                      <a:pt x="10012" y="5277"/>
                      <a:pt x="9954" y="5203"/>
                      <a:pt x="9876" y="5203"/>
                    </a:cubicBezTo>
                    <a:cubicBezTo>
                      <a:pt x="9821" y="5203"/>
                      <a:pt x="9757" y="5241"/>
                      <a:pt x="9679" y="5315"/>
                    </a:cubicBezTo>
                    <a:cubicBezTo>
                      <a:pt x="9063" y="5911"/>
                      <a:pt x="8447" y="6497"/>
                      <a:pt x="7804" y="7058"/>
                    </a:cubicBezTo>
                    <a:cubicBezTo>
                      <a:pt x="7568" y="7256"/>
                      <a:pt x="7413" y="7535"/>
                      <a:pt x="7374" y="7841"/>
                    </a:cubicBezTo>
                    <a:cubicBezTo>
                      <a:pt x="7265" y="8635"/>
                      <a:pt x="6987" y="9371"/>
                      <a:pt x="6599" y="10069"/>
                    </a:cubicBezTo>
                    <a:cubicBezTo>
                      <a:pt x="6587" y="10092"/>
                      <a:pt x="6572" y="10115"/>
                      <a:pt x="6553" y="10135"/>
                    </a:cubicBezTo>
                    <a:cubicBezTo>
                      <a:pt x="6529" y="10152"/>
                      <a:pt x="6491" y="10171"/>
                      <a:pt x="6464" y="10171"/>
                    </a:cubicBezTo>
                    <a:cubicBezTo>
                      <a:pt x="6460" y="10171"/>
                      <a:pt x="6455" y="10171"/>
                      <a:pt x="6452" y="10170"/>
                    </a:cubicBezTo>
                    <a:cubicBezTo>
                      <a:pt x="6413" y="10154"/>
                      <a:pt x="6382" y="10123"/>
                      <a:pt x="6367" y="10084"/>
                    </a:cubicBezTo>
                    <a:cubicBezTo>
                      <a:pt x="6359" y="10042"/>
                      <a:pt x="6355" y="9999"/>
                      <a:pt x="6363" y="9957"/>
                    </a:cubicBezTo>
                    <a:cubicBezTo>
                      <a:pt x="6378" y="9662"/>
                      <a:pt x="6398" y="9368"/>
                      <a:pt x="6405" y="9069"/>
                    </a:cubicBezTo>
                    <a:cubicBezTo>
                      <a:pt x="6409" y="8922"/>
                      <a:pt x="6398" y="8775"/>
                      <a:pt x="6374" y="8631"/>
                    </a:cubicBezTo>
                    <a:cubicBezTo>
                      <a:pt x="6354" y="8498"/>
                      <a:pt x="6287" y="8430"/>
                      <a:pt x="6181" y="8430"/>
                    </a:cubicBezTo>
                    <a:cubicBezTo>
                      <a:pt x="6148" y="8430"/>
                      <a:pt x="6112" y="8437"/>
                      <a:pt x="6072" y="8449"/>
                    </a:cubicBezTo>
                    <a:cubicBezTo>
                      <a:pt x="5998" y="8476"/>
                      <a:pt x="5933" y="8511"/>
                      <a:pt x="5867" y="8554"/>
                    </a:cubicBezTo>
                    <a:cubicBezTo>
                      <a:pt x="5479" y="8798"/>
                      <a:pt x="5092" y="9038"/>
                      <a:pt x="4704" y="9279"/>
                    </a:cubicBezTo>
                    <a:cubicBezTo>
                      <a:pt x="4624" y="9334"/>
                      <a:pt x="4528" y="9365"/>
                      <a:pt x="4431" y="9365"/>
                    </a:cubicBezTo>
                    <a:cubicBezTo>
                      <a:pt x="4420" y="9365"/>
                      <a:pt x="4409" y="9365"/>
                      <a:pt x="4398" y="9364"/>
                    </a:cubicBezTo>
                    <a:cubicBezTo>
                      <a:pt x="4251" y="9348"/>
                      <a:pt x="4185" y="9213"/>
                      <a:pt x="4263" y="9089"/>
                    </a:cubicBezTo>
                    <a:cubicBezTo>
                      <a:pt x="4290" y="9050"/>
                      <a:pt x="4321" y="9011"/>
                      <a:pt x="4356" y="8980"/>
                    </a:cubicBezTo>
                    <a:cubicBezTo>
                      <a:pt x="4491" y="8848"/>
                      <a:pt x="4627" y="8713"/>
                      <a:pt x="4774" y="8589"/>
                    </a:cubicBezTo>
                    <a:cubicBezTo>
                      <a:pt x="5596" y="7872"/>
                      <a:pt x="6413" y="7147"/>
                      <a:pt x="7153" y="6342"/>
                    </a:cubicBezTo>
                    <a:cubicBezTo>
                      <a:pt x="7238" y="6260"/>
                      <a:pt x="7308" y="6167"/>
                      <a:pt x="7366" y="6066"/>
                    </a:cubicBezTo>
                    <a:cubicBezTo>
                      <a:pt x="7436" y="5935"/>
                      <a:pt x="7378" y="5857"/>
                      <a:pt x="7246" y="5834"/>
                    </a:cubicBezTo>
                    <a:cubicBezTo>
                      <a:pt x="6851" y="5768"/>
                      <a:pt x="6452" y="5729"/>
                      <a:pt x="6053" y="5718"/>
                    </a:cubicBezTo>
                    <a:cubicBezTo>
                      <a:pt x="6005" y="5717"/>
                      <a:pt x="5958" y="5717"/>
                      <a:pt x="5911" y="5717"/>
                    </a:cubicBezTo>
                    <a:cubicBezTo>
                      <a:pt x="5436" y="5717"/>
                      <a:pt x="4964" y="5752"/>
                      <a:pt x="4495" y="5826"/>
                    </a:cubicBezTo>
                    <a:lnTo>
                      <a:pt x="4491" y="5826"/>
                    </a:lnTo>
                    <a:cubicBezTo>
                      <a:pt x="4484" y="5827"/>
                      <a:pt x="4478" y="5827"/>
                      <a:pt x="4471" y="5827"/>
                    </a:cubicBezTo>
                    <a:cubicBezTo>
                      <a:pt x="4316" y="5827"/>
                      <a:pt x="4257" y="5614"/>
                      <a:pt x="4398" y="5536"/>
                    </a:cubicBezTo>
                    <a:cubicBezTo>
                      <a:pt x="4445" y="5512"/>
                      <a:pt x="4487" y="5493"/>
                      <a:pt x="4538" y="5478"/>
                    </a:cubicBezTo>
                    <a:cubicBezTo>
                      <a:pt x="4964" y="5338"/>
                      <a:pt x="5402" y="5222"/>
                      <a:pt x="5847" y="5140"/>
                    </a:cubicBezTo>
                    <a:cubicBezTo>
                      <a:pt x="6432" y="5028"/>
                      <a:pt x="7029" y="4970"/>
                      <a:pt x="7622" y="4966"/>
                    </a:cubicBezTo>
                    <a:cubicBezTo>
                      <a:pt x="7729" y="4966"/>
                      <a:pt x="7835" y="4973"/>
                      <a:pt x="7942" y="4973"/>
                    </a:cubicBezTo>
                    <a:cubicBezTo>
                      <a:pt x="8048" y="4973"/>
                      <a:pt x="8155" y="4966"/>
                      <a:pt x="8261" y="4939"/>
                    </a:cubicBezTo>
                    <a:cubicBezTo>
                      <a:pt x="8389" y="4908"/>
                      <a:pt x="8509" y="4838"/>
                      <a:pt x="8598" y="4737"/>
                    </a:cubicBezTo>
                    <a:cubicBezTo>
                      <a:pt x="8897" y="4393"/>
                      <a:pt x="9203" y="4056"/>
                      <a:pt x="9501" y="3711"/>
                    </a:cubicBezTo>
                    <a:cubicBezTo>
                      <a:pt x="9753" y="3412"/>
                      <a:pt x="10001" y="3106"/>
                      <a:pt x="10245" y="2804"/>
                    </a:cubicBezTo>
                    <a:cubicBezTo>
                      <a:pt x="10288" y="2734"/>
                      <a:pt x="10326" y="2665"/>
                      <a:pt x="10354" y="2591"/>
                    </a:cubicBezTo>
                    <a:cubicBezTo>
                      <a:pt x="10284" y="2568"/>
                      <a:pt x="10241" y="2552"/>
                      <a:pt x="10195" y="2541"/>
                    </a:cubicBezTo>
                    <a:cubicBezTo>
                      <a:pt x="9985" y="2494"/>
                      <a:pt x="9772" y="2444"/>
                      <a:pt x="9559" y="2405"/>
                    </a:cubicBezTo>
                    <a:cubicBezTo>
                      <a:pt x="9077" y="2318"/>
                      <a:pt x="8589" y="2273"/>
                      <a:pt x="8100" y="2273"/>
                    </a:cubicBezTo>
                    <a:cubicBezTo>
                      <a:pt x="7956" y="2273"/>
                      <a:pt x="7812" y="2277"/>
                      <a:pt x="7668" y="2285"/>
                    </a:cubicBezTo>
                    <a:lnTo>
                      <a:pt x="7645" y="2285"/>
                    </a:lnTo>
                    <a:cubicBezTo>
                      <a:pt x="7642" y="2285"/>
                      <a:pt x="7640" y="2285"/>
                      <a:pt x="7637" y="2285"/>
                    </a:cubicBezTo>
                    <a:cubicBezTo>
                      <a:pt x="7531" y="2285"/>
                      <a:pt x="7493" y="2140"/>
                      <a:pt x="7591" y="2087"/>
                    </a:cubicBezTo>
                    <a:cubicBezTo>
                      <a:pt x="7812" y="1975"/>
                      <a:pt x="8056" y="1917"/>
                      <a:pt x="8296" y="1870"/>
                    </a:cubicBezTo>
                    <a:cubicBezTo>
                      <a:pt x="8803" y="1774"/>
                      <a:pt x="9311" y="1734"/>
                      <a:pt x="9820" y="1734"/>
                    </a:cubicBezTo>
                    <a:cubicBezTo>
                      <a:pt x="10110" y="1734"/>
                      <a:pt x="10400" y="1747"/>
                      <a:pt x="10691" y="1770"/>
                    </a:cubicBezTo>
                    <a:cubicBezTo>
                      <a:pt x="10716" y="1771"/>
                      <a:pt x="10741" y="1773"/>
                      <a:pt x="10765" y="1773"/>
                    </a:cubicBezTo>
                    <a:cubicBezTo>
                      <a:pt x="10977" y="1773"/>
                      <a:pt x="11143" y="1694"/>
                      <a:pt x="11272" y="1510"/>
                    </a:cubicBezTo>
                    <a:cubicBezTo>
                      <a:pt x="11411" y="1312"/>
                      <a:pt x="11562" y="1122"/>
                      <a:pt x="11710" y="929"/>
                    </a:cubicBezTo>
                    <a:cubicBezTo>
                      <a:pt x="11741" y="886"/>
                      <a:pt x="11768" y="843"/>
                      <a:pt x="11791" y="797"/>
                    </a:cubicBezTo>
                    <a:cubicBezTo>
                      <a:pt x="11938" y="495"/>
                      <a:pt x="11853" y="293"/>
                      <a:pt x="11535" y="193"/>
                    </a:cubicBezTo>
                    <a:cubicBezTo>
                      <a:pt x="11524" y="189"/>
                      <a:pt x="11512" y="185"/>
                      <a:pt x="11497" y="181"/>
                    </a:cubicBezTo>
                    <a:cubicBezTo>
                      <a:pt x="11027" y="74"/>
                      <a:pt x="10554" y="0"/>
                      <a:pt x="10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6"/>
              <p:cNvSpPr/>
              <p:nvPr/>
            </p:nvSpPr>
            <p:spPr>
              <a:xfrm>
                <a:off x="1954006" y="1054895"/>
                <a:ext cx="645221" cy="734648"/>
              </a:xfrm>
              <a:custGeom>
                <a:rect b="b" l="l" r="r" t="t"/>
                <a:pathLst>
                  <a:path extrusionOk="0" h="11079" w="9730">
                    <a:moveTo>
                      <a:pt x="8812" y="0"/>
                    </a:moveTo>
                    <a:cubicBezTo>
                      <a:pt x="8703" y="0"/>
                      <a:pt x="8634" y="61"/>
                      <a:pt x="8583" y="187"/>
                    </a:cubicBezTo>
                    <a:cubicBezTo>
                      <a:pt x="8362" y="710"/>
                      <a:pt x="8122" y="1225"/>
                      <a:pt x="7800" y="1690"/>
                    </a:cubicBezTo>
                    <a:cubicBezTo>
                      <a:pt x="7424" y="2232"/>
                      <a:pt x="7021" y="2755"/>
                      <a:pt x="6638" y="3294"/>
                    </a:cubicBezTo>
                    <a:cubicBezTo>
                      <a:pt x="6530" y="3439"/>
                      <a:pt x="6390" y="3484"/>
                      <a:pt x="6228" y="3484"/>
                    </a:cubicBezTo>
                    <a:cubicBezTo>
                      <a:pt x="6222" y="3484"/>
                      <a:pt x="6215" y="3484"/>
                      <a:pt x="6208" y="3484"/>
                    </a:cubicBezTo>
                    <a:cubicBezTo>
                      <a:pt x="5704" y="3476"/>
                      <a:pt x="5200" y="3464"/>
                      <a:pt x="4697" y="3464"/>
                    </a:cubicBezTo>
                    <a:cubicBezTo>
                      <a:pt x="4480" y="3464"/>
                      <a:pt x="4267" y="3495"/>
                      <a:pt x="4050" y="3515"/>
                    </a:cubicBezTo>
                    <a:lnTo>
                      <a:pt x="4050" y="3542"/>
                    </a:lnTo>
                    <a:cubicBezTo>
                      <a:pt x="4081" y="3546"/>
                      <a:pt x="4115" y="3554"/>
                      <a:pt x="4146" y="3557"/>
                    </a:cubicBezTo>
                    <a:cubicBezTo>
                      <a:pt x="4344" y="3581"/>
                      <a:pt x="4546" y="3596"/>
                      <a:pt x="4743" y="3627"/>
                    </a:cubicBezTo>
                    <a:cubicBezTo>
                      <a:pt x="5123" y="3685"/>
                      <a:pt x="5506" y="3755"/>
                      <a:pt x="5871" y="3895"/>
                    </a:cubicBezTo>
                    <a:cubicBezTo>
                      <a:pt x="6006" y="3945"/>
                      <a:pt x="6037" y="4046"/>
                      <a:pt x="5952" y="4158"/>
                    </a:cubicBezTo>
                    <a:cubicBezTo>
                      <a:pt x="5627" y="4561"/>
                      <a:pt x="5309" y="4968"/>
                      <a:pt x="4976" y="5363"/>
                    </a:cubicBezTo>
                    <a:cubicBezTo>
                      <a:pt x="4642" y="5758"/>
                      <a:pt x="4286" y="6146"/>
                      <a:pt x="3941" y="6537"/>
                    </a:cubicBezTo>
                    <a:cubicBezTo>
                      <a:pt x="3899" y="6591"/>
                      <a:pt x="3837" y="6626"/>
                      <a:pt x="3767" y="6638"/>
                    </a:cubicBezTo>
                    <a:cubicBezTo>
                      <a:pt x="3638" y="6669"/>
                      <a:pt x="3506" y="6676"/>
                      <a:pt x="3375" y="6676"/>
                    </a:cubicBezTo>
                    <a:cubicBezTo>
                      <a:pt x="3282" y="6676"/>
                      <a:pt x="3188" y="6673"/>
                      <a:pt x="3096" y="6673"/>
                    </a:cubicBezTo>
                    <a:cubicBezTo>
                      <a:pt x="2484" y="6673"/>
                      <a:pt x="1880" y="6731"/>
                      <a:pt x="1279" y="6839"/>
                    </a:cubicBezTo>
                    <a:cubicBezTo>
                      <a:pt x="1113" y="6866"/>
                      <a:pt x="946" y="6905"/>
                      <a:pt x="779" y="6940"/>
                    </a:cubicBezTo>
                    <a:cubicBezTo>
                      <a:pt x="821" y="6955"/>
                      <a:pt x="866" y="6961"/>
                      <a:pt x="911" y="6961"/>
                    </a:cubicBezTo>
                    <a:cubicBezTo>
                      <a:pt x="924" y="6961"/>
                      <a:pt x="937" y="6960"/>
                      <a:pt x="950" y="6959"/>
                    </a:cubicBezTo>
                    <a:cubicBezTo>
                      <a:pt x="1036" y="6957"/>
                      <a:pt x="1123" y="6955"/>
                      <a:pt x="1209" y="6955"/>
                    </a:cubicBezTo>
                    <a:cubicBezTo>
                      <a:pt x="1714" y="6955"/>
                      <a:pt x="2216" y="7004"/>
                      <a:pt x="2713" y="7107"/>
                    </a:cubicBezTo>
                    <a:cubicBezTo>
                      <a:pt x="2783" y="7118"/>
                      <a:pt x="2848" y="7138"/>
                      <a:pt x="2910" y="7169"/>
                    </a:cubicBezTo>
                    <a:cubicBezTo>
                      <a:pt x="3104" y="7265"/>
                      <a:pt x="3143" y="7459"/>
                      <a:pt x="2988" y="7614"/>
                    </a:cubicBezTo>
                    <a:cubicBezTo>
                      <a:pt x="2531" y="8079"/>
                      <a:pt x="2085" y="8560"/>
                      <a:pt x="1612" y="9013"/>
                    </a:cubicBezTo>
                    <a:cubicBezTo>
                      <a:pt x="1151" y="9451"/>
                      <a:pt x="659" y="9861"/>
                      <a:pt x="183" y="10284"/>
                    </a:cubicBezTo>
                    <a:cubicBezTo>
                      <a:pt x="121" y="10338"/>
                      <a:pt x="63" y="10404"/>
                      <a:pt x="1" y="10466"/>
                    </a:cubicBezTo>
                    <a:cubicBezTo>
                      <a:pt x="42" y="10485"/>
                      <a:pt x="64" y="10495"/>
                      <a:pt x="84" y="10495"/>
                    </a:cubicBezTo>
                    <a:cubicBezTo>
                      <a:pt x="104" y="10495"/>
                      <a:pt x="124" y="10484"/>
                      <a:pt x="163" y="10458"/>
                    </a:cubicBezTo>
                    <a:cubicBezTo>
                      <a:pt x="574" y="10183"/>
                      <a:pt x="985" y="9912"/>
                      <a:pt x="1399" y="9633"/>
                    </a:cubicBezTo>
                    <a:cubicBezTo>
                      <a:pt x="1461" y="9591"/>
                      <a:pt x="1525" y="9571"/>
                      <a:pt x="1584" y="9571"/>
                    </a:cubicBezTo>
                    <a:cubicBezTo>
                      <a:pt x="1696" y="9571"/>
                      <a:pt x="1794" y="9642"/>
                      <a:pt x="1845" y="9776"/>
                    </a:cubicBezTo>
                    <a:cubicBezTo>
                      <a:pt x="1930" y="10001"/>
                      <a:pt x="1950" y="10241"/>
                      <a:pt x="1953" y="10481"/>
                    </a:cubicBezTo>
                    <a:cubicBezTo>
                      <a:pt x="1953" y="10671"/>
                      <a:pt x="1950" y="10861"/>
                      <a:pt x="1950" y="11078"/>
                    </a:cubicBezTo>
                    <a:cubicBezTo>
                      <a:pt x="2081" y="10842"/>
                      <a:pt x="2267" y="10357"/>
                      <a:pt x="2349" y="10016"/>
                    </a:cubicBezTo>
                    <a:cubicBezTo>
                      <a:pt x="2430" y="9675"/>
                      <a:pt x="2496" y="9327"/>
                      <a:pt x="2581" y="8990"/>
                    </a:cubicBezTo>
                    <a:cubicBezTo>
                      <a:pt x="2628" y="8788"/>
                      <a:pt x="2736" y="8606"/>
                      <a:pt x="2891" y="8470"/>
                    </a:cubicBezTo>
                    <a:cubicBezTo>
                      <a:pt x="3139" y="8254"/>
                      <a:pt x="3391" y="8040"/>
                      <a:pt x="3631" y="7816"/>
                    </a:cubicBezTo>
                    <a:cubicBezTo>
                      <a:pt x="4143" y="7331"/>
                      <a:pt x="4654" y="6843"/>
                      <a:pt x="5166" y="6355"/>
                    </a:cubicBezTo>
                    <a:cubicBezTo>
                      <a:pt x="5203" y="6316"/>
                      <a:pt x="5252" y="6297"/>
                      <a:pt x="5301" y="6297"/>
                    </a:cubicBezTo>
                    <a:cubicBezTo>
                      <a:pt x="5365" y="6297"/>
                      <a:pt x="5428" y="6329"/>
                      <a:pt x="5468" y="6390"/>
                    </a:cubicBezTo>
                    <a:cubicBezTo>
                      <a:pt x="5491" y="6425"/>
                      <a:pt x="5510" y="6463"/>
                      <a:pt x="5526" y="6502"/>
                    </a:cubicBezTo>
                    <a:cubicBezTo>
                      <a:pt x="5572" y="6657"/>
                      <a:pt x="5623" y="6812"/>
                      <a:pt x="5654" y="6967"/>
                    </a:cubicBezTo>
                    <a:cubicBezTo>
                      <a:pt x="5747" y="7420"/>
                      <a:pt x="5778" y="7882"/>
                      <a:pt x="5751" y="8343"/>
                    </a:cubicBezTo>
                    <a:lnTo>
                      <a:pt x="5751" y="8467"/>
                    </a:lnTo>
                    <a:cubicBezTo>
                      <a:pt x="5770" y="8459"/>
                      <a:pt x="5782" y="8447"/>
                      <a:pt x="5789" y="8428"/>
                    </a:cubicBezTo>
                    <a:cubicBezTo>
                      <a:pt x="6030" y="7657"/>
                      <a:pt x="6165" y="6874"/>
                      <a:pt x="6095" y="6060"/>
                    </a:cubicBezTo>
                    <a:cubicBezTo>
                      <a:pt x="6080" y="5898"/>
                      <a:pt x="6053" y="5727"/>
                      <a:pt x="6107" y="5557"/>
                    </a:cubicBezTo>
                    <a:cubicBezTo>
                      <a:pt x="6169" y="5371"/>
                      <a:pt x="6270" y="5200"/>
                      <a:pt x="6405" y="5057"/>
                    </a:cubicBezTo>
                    <a:cubicBezTo>
                      <a:pt x="6967" y="4422"/>
                      <a:pt x="7537" y="3786"/>
                      <a:pt x="8064" y="3116"/>
                    </a:cubicBezTo>
                    <a:cubicBezTo>
                      <a:pt x="8622" y="2411"/>
                      <a:pt x="9129" y="1667"/>
                      <a:pt x="9583" y="888"/>
                    </a:cubicBezTo>
                    <a:cubicBezTo>
                      <a:pt x="9610" y="838"/>
                      <a:pt x="9637" y="787"/>
                      <a:pt x="9660" y="737"/>
                    </a:cubicBezTo>
                    <a:cubicBezTo>
                      <a:pt x="9730" y="562"/>
                      <a:pt x="9710" y="485"/>
                      <a:pt x="9575" y="357"/>
                    </a:cubicBezTo>
                    <a:cubicBezTo>
                      <a:pt x="9385" y="194"/>
                      <a:pt x="9160" y="78"/>
                      <a:pt x="8920" y="16"/>
                    </a:cubicBezTo>
                    <a:cubicBezTo>
                      <a:pt x="8880" y="5"/>
                      <a:pt x="8844" y="0"/>
                      <a:pt x="88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94" name="Google Shape;3694;p56"/>
          <p:cNvGrpSpPr/>
          <p:nvPr/>
        </p:nvGrpSpPr>
        <p:grpSpPr>
          <a:xfrm>
            <a:off x="8261403" y="178495"/>
            <a:ext cx="752925" cy="835795"/>
            <a:chOff x="1933907" y="1224679"/>
            <a:chExt cx="616646" cy="684573"/>
          </a:xfrm>
        </p:grpSpPr>
        <p:sp>
          <p:nvSpPr>
            <p:cNvPr id="3695" name="Google Shape;3695;p56"/>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6" name="Google Shape;3696;p56"/>
            <p:cNvGrpSpPr/>
            <p:nvPr/>
          </p:nvGrpSpPr>
          <p:grpSpPr>
            <a:xfrm>
              <a:off x="1933907" y="1224679"/>
              <a:ext cx="616646" cy="684573"/>
              <a:chOff x="1203474" y="1232609"/>
              <a:chExt cx="616646" cy="684573"/>
            </a:xfrm>
          </p:grpSpPr>
          <p:sp>
            <p:nvSpPr>
              <p:cNvPr id="3697" name="Google Shape;3697;p56"/>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6"/>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99" name="Google Shape;3699;p56"/>
          <p:cNvGrpSpPr/>
          <p:nvPr/>
        </p:nvGrpSpPr>
        <p:grpSpPr>
          <a:xfrm>
            <a:off x="8134003" y="2171109"/>
            <a:ext cx="1358695" cy="1279361"/>
            <a:chOff x="2997835" y="706822"/>
            <a:chExt cx="1389258" cy="1308140"/>
          </a:xfrm>
        </p:grpSpPr>
        <p:sp>
          <p:nvSpPr>
            <p:cNvPr id="3700" name="Google Shape;3700;p56"/>
            <p:cNvSpPr/>
            <p:nvPr/>
          </p:nvSpPr>
          <p:spPr>
            <a:xfrm>
              <a:off x="2997835" y="706915"/>
              <a:ext cx="1389258" cy="1307955"/>
            </a:xfrm>
            <a:custGeom>
              <a:rect b="b" l="l" r="r" t="t"/>
              <a:pathLst>
                <a:path extrusionOk="0" h="14173" w="15054">
                  <a:moveTo>
                    <a:pt x="7941" y="0"/>
                  </a:moveTo>
                  <a:cubicBezTo>
                    <a:pt x="7700" y="0"/>
                    <a:pt x="7469" y="96"/>
                    <a:pt x="7304" y="269"/>
                  </a:cubicBezTo>
                  <a:cubicBezTo>
                    <a:pt x="6920" y="648"/>
                    <a:pt x="6630" y="1117"/>
                    <a:pt x="6463" y="1633"/>
                  </a:cubicBezTo>
                  <a:cubicBezTo>
                    <a:pt x="6390" y="1842"/>
                    <a:pt x="6335" y="2055"/>
                    <a:pt x="6355" y="2280"/>
                  </a:cubicBezTo>
                  <a:cubicBezTo>
                    <a:pt x="6382" y="2594"/>
                    <a:pt x="6475" y="2876"/>
                    <a:pt x="6723" y="3089"/>
                  </a:cubicBezTo>
                  <a:cubicBezTo>
                    <a:pt x="6793" y="3151"/>
                    <a:pt x="6866" y="3213"/>
                    <a:pt x="6940" y="3272"/>
                  </a:cubicBezTo>
                  <a:cubicBezTo>
                    <a:pt x="7071" y="3361"/>
                    <a:pt x="7114" y="3535"/>
                    <a:pt x="7040" y="3675"/>
                  </a:cubicBezTo>
                  <a:cubicBezTo>
                    <a:pt x="6979" y="3806"/>
                    <a:pt x="6913" y="3938"/>
                    <a:pt x="6851" y="4070"/>
                  </a:cubicBezTo>
                  <a:cubicBezTo>
                    <a:pt x="6533" y="4717"/>
                    <a:pt x="6231" y="5372"/>
                    <a:pt x="5870" y="5999"/>
                  </a:cubicBezTo>
                  <a:cubicBezTo>
                    <a:pt x="5669" y="6360"/>
                    <a:pt x="5429" y="6701"/>
                    <a:pt x="5157" y="7011"/>
                  </a:cubicBezTo>
                  <a:cubicBezTo>
                    <a:pt x="4902" y="7305"/>
                    <a:pt x="4565" y="7518"/>
                    <a:pt x="4193" y="7623"/>
                  </a:cubicBezTo>
                  <a:cubicBezTo>
                    <a:pt x="3859" y="7712"/>
                    <a:pt x="3526" y="7801"/>
                    <a:pt x="3189" y="7886"/>
                  </a:cubicBezTo>
                  <a:cubicBezTo>
                    <a:pt x="2600" y="8041"/>
                    <a:pt x="2023" y="8239"/>
                    <a:pt x="1484" y="8533"/>
                  </a:cubicBezTo>
                  <a:cubicBezTo>
                    <a:pt x="946" y="8828"/>
                    <a:pt x="504" y="9219"/>
                    <a:pt x="210" y="9765"/>
                  </a:cubicBezTo>
                  <a:cubicBezTo>
                    <a:pt x="113" y="9932"/>
                    <a:pt x="51" y="10110"/>
                    <a:pt x="24" y="10300"/>
                  </a:cubicBezTo>
                  <a:cubicBezTo>
                    <a:pt x="0" y="10478"/>
                    <a:pt x="4" y="10660"/>
                    <a:pt x="27" y="10843"/>
                  </a:cubicBezTo>
                  <a:cubicBezTo>
                    <a:pt x="47" y="11091"/>
                    <a:pt x="109" y="11331"/>
                    <a:pt x="206" y="11559"/>
                  </a:cubicBezTo>
                  <a:cubicBezTo>
                    <a:pt x="434" y="12086"/>
                    <a:pt x="802" y="12544"/>
                    <a:pt x="1271" y="12881"/>
                  </a:cubicBezTo>
                  <a:cubicBezTo>
                    <a:pt x="1740" y="13225"/>
                    <a:pt x="2263" y="13470"/>
                    <a:pt x="2817" y="13659"/>
                  </a:cubicBezTo>
                  <a:cubicBezTo>
                    <a:pt x="3464" y="13892"/>
                    <a:pt x="4135" y="14043"/>
                    <a:pt x="4820" y="14113"/>
                  </a:cubicBezTo>
                  <a:cubicBezTo>
                    <a:pt x="5225" y="14154"/>
                    <a:pt x="5630" y="14173"/>
                    <a:pt x="6035" y="14173"/>
                  </a:cubicBezTo>
                  <a:cubicBezTo>
                    <a:pt x="6165" y="14173"/>
                    <a:pt x="6295" y="14171"/>
                    <a:pt x="6424" y="14167"/>
                  </a:cubicBezTo>
                  <a:cubicBezTo>
                    <a:pt x="7037" y="14148"/>
                    <a:pt x="7641" y="14078"/>
                    <a:pt x="8242" y="13954"/>
                  </a:cubicBezTo>
                  <a:cubicBezTo>
                    <a:pt x="8575" y="13884"/>
                    <a:pt x="8908" y="13799"/>
                    <a:pt x="9214" y="13640"/>
                  </a:cubicBezTo>
                  <a:cubicBezTo>
                    <a:pt x="9826" y="13318"/>
                    <a:pt x="10338" y="12834"/>
                    <a:pt x="10690" y="12237"/>
                  </a:cubicBezTo>
                  <a:cubicBezTo>
                    <a:pt x="11446" y="10982"/>
                    <a:pt x="12008" y="9645"/>
                    <a:pt x="12430" y="8250"/>
                  </a:cubicBezTo>
                  <a:cubicBezTo>
                    <a:pt x="12597" y="7693"/>
                    <a:pt x="12740" y="7135"/>
                    <a:pt x="12957" y="6592"/>
                  </a:cubicBezTo>
                  <a:cubicBezTo>
                    <a:pt x="12988" y="6507"/>
                    <a:pt x="13042" y="6429"/>
                    <a:pt x="13108" y="6371"/>
                  </a:cubicBezTo>
                  <a:cubicBezTo>
                    <a:pt x="13151" y="6334"/>
                    <a:pt x="13205" y="6314"/>
                    <a:pt x="13259" y="6314"/>
                  </a:cubicBezTo>
                  <a:cubicBezTo>
                    <a:pt x="13277" y="6314"/>
                    <a:pt x="13296" y="6316"/>
                    <a:pt x="13314" y="6321"/>
                  </a:cubicBezTo>
                  <a:cubicBezTo>
                    <a:pt x="13376" y="6335"/>
                    <a:pt x="13440" y="6342"/>
                    <a:pt x="13505" y="6342"/>
                  </a:cubicBezTo>
                  <a:cubicBezTo>
                    <a:pt x="13548" y="6342"/>
                    <a:pt x="13592" y="6339"/>
                    <a:pt x="13635" y="6333"/>
                  </a:cubicBezTo>
                  <a:cubicBezTo>
                    <a:pt x="13852" y="6309"/>
                    <a:pt x="14015" y="6181"/>
                    <a:pt x="14154" y="6023"/>
                  </a:cubicBezTo>
                  <a:cubicBezTo>
                    <a:pt x="14333" y="5809"/>
                    <a:pt x="14484" y="5573"/>
                    <a:pt x="14604" y="5321"/>
                  </a:cubicBezTo>
                  <a:cubicBezTo>
                    <a:pt x="14875" y="4794"/>
                    <a:pt x="15053" y="4240"/>
                    <a:pt x="15049" y="3647"/>
                  </a:cubicBezTo>
                  <a:cubicBezTo>
                    <a:pt x="15053" y="3357"/>
                    <a:pt x="15011" y="3086"/>
                    <a:pt x="14867" y="2838"/>
                  </a:cubicBezTo>
                  <a:cubicBezTo>
                    <a:pt x="14755" y="2636"/>
                    <a:pt x="14561" y="2489"/>
                    <a:pt x="14336" y="2427"/>
                  </a:cubicBezTo>
                  <a:cubicBezTo>
                    <a:pt x="14054" y="2346"/>
                    <a:pt x="13767" y="2272"/>
                    <a:pt x="13488" y="2187"/>
                  </a:cubicBezTo>
                  <a:cubicBezTo>
                    <a:pt x="12248" y="1811"/>
                    <a:pt x="11058" y="1303"/>
                    <a:pt x="9931" y="672"/>
                  </a:cubicBezTo>
                  <a:cubicBezTo>
                    <a:pt x="9567" y="462"/>
                    <a:pt x="9183" y="288"/>
                    <a:pt x="8788" y="149"/>
                  </a:cubicBezTo>
                  <a:cubicBezTo>
                    <a:pt x="8528" y="60"/>
                    <a:pt x="8253" y="9"/>
                    <a:pt x="7982" y="1"/>
                  </a:cubicBezTo>
                  <a:cubicBezTo>
                    <a:pt x="7968" y="1"/>
                    <a:pt x="7954" y="0"/>
                    <a:pt x="794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666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1" name="Google Shape;3701;p56"/>
            <p:cNvGrpSpPr/>
            <p:nvPr/>
          </p:nvGrpSpPr>
          <p:grpSpPr>
            <a:xfrm>
              <a:off x="2998020" y="706822"/>
              <a:ext cx="1388889" cy="1308140"/>
              <a:chOff x="2270667" y="241673"/>
              <a:chExt cx="1388889" cy="1308140"/>
            </a:xfrm>
          </p:grpSpPr>
          <p:sp>
            <p:nvSpPr>
              <p:cNvPr id="3702" name="Google Shape;3702;p56"/>
              <p:cNvSpPr/>
              <p:nvPr/>
            </p:nvSpPr>
            <p:spPr>
              <a:xfrm>
                <a:off x="2270667" y="241673"/>
                <a:ext cx="1388889" cy="1308140"/>
              </a:xfrm>
              <a:custGeom>
                <a:rect b="b" l="l" r="r" t="t"/>
                <a:pathLst>
                  <a:path extrusionOk="0" h="14175" w="15050">
                    <a:moveTo>
                      <a:pt x="7917" y="190"/>
                    </a:moveTo>
                    <a:cubicBezTo>
                      <a:pt x="7931" y="190"/>
                      <a:pt x="7945" y="190"/>
                      <a:pt x="7959" y="191"/>
                    </a:cubicBezTo>
                    <a:cubicBezTo>
                      <a:pt x="8059" y="195"/>
                      <a:pt x="8110" y="292"/>
                      <a:pt x="8059" y="393"/>
                    </a:cubicBezTo>
                    <a:cubicBezTo>
                      <a:pt x="7951" y="629"/>
                      <a:pt x="7835" y="865"/>
                      <a:pt x="7730" y="1102"/>
                    </a:cubicBezTo>
                    <a:cubicBezTo>
                      <a:pt x="7478" y="1667"/>
                      <a:pt x="7226" y="2233"/>
                      <a:pt x="6975" y="2803"/>
                    </a:cubicBezTo>
                    <a:cubicBezTo>
                      <a:pt x="6944" y="2873"/>
                      <a:pt x="6901" y="2910"/>
                      <a:pt x="6853" y="2910"/>
                    </a:cubicBezTo>
                    <a:cubicBezTo>
                      <a:pt x="6813" y="2910"/>
                      <a:pt x="6770" y="2886"/>
                      <a:pt x="6727" y="2838"/>
                    </a:cubicBezTo>
                    <a:cubicBezTo>
                      <a:pt x="6618" y="2714"/>
                      <a:pt x="6575" y="2559"/>
                      <a:pt x="6541" y="2404"/>
                    </a:cubicBezTo>
                    <a:cubicBezTo>
                      <a:pt x="6529" y="2342"/>
                      <a:pt x="6525" y="2276"/>
                      <a:pt x="6521" y="2237"/>
                    </a:cubicBezTo>
                    <a:cubicBezTo>
                      <a:pt x="6525" y="2055"/>
                      <a:pt x="6564" y="1877"/>
                      <a:pt x="6626" y="1706"/>
                    </a:cubicBezTo>
                    <a:cubicBezTo>
                      <a:pt x="6750" y="1319"/>
                      <a:pt x="6944" y="958"/>
                      <a:pt x="7203" y="641"/>
                    </a:cubicBezTo>
                    <a:cubicBezTo>
                      <a:pt x="7331" y="478"/>
                      <a:pt x="7490" y="342"/>
                      <a:pt x="7672" y="245"/>
                    </a:cubicBezTo>
                    <a:cubicBezTo>
                      <a:pt x="7748" y="209"/>
                      <a:pt x="7833" y="190"/>
                      <a:pt x="7917" y="190"/>
                    </a:cubicBezTo>
                    <a:close/>
                    <a:moveTo>
                      <a:pt x="8475" y="266"/>
                    </a:moveTo>
                    <a:cubicBezTo>
                      <a:pt x="8501" y="266"/>
                      <a:pt x="8527" y="271"/>
                      <a:pt x="8555" y="280"/>
                    </a:cubicBezTo>
                    <a:cubicBezTo>
                      <a:pt x="8699" y="327"/>
                      <a:pt x="8846" y="377"/>
                      <a:pt x="8985" y="431"/>
                    </a:cubicBezTo>
                    <a:cubicBezTo>
                      <a:pt x="9040" y="459"/>
                      <a:pt x="9086" y="490"/>
                      <a:pt x="9125" y="532"/>
                    </a:cubicBezTo>
                    <a:cubicBezTo>
                      <a:pt x="9210" y="621"/>
                      <a:pt x="9222" y="710"/>
                      <a:pt x="9164" y="831"/>
                    </a:cubicBezTo>
                    <a:cubicBezTo>
                      <a:pt x="8846" y="1512"/>
                      <a:pt x="8540" y="2198"/>
                      <a:pt x="8276" y="2903"/>
                    </a:cubicBezTo>
                    <a:cubicBezTo>
                      <a:pt x="8222" y="3043"/>
                      <a:pt x="8172" y="3186"/>
                      <a:pt x="8118" y="3330"/>
                    </a:cubicBezTo>
                    <a:cubicBezTo>
                      <a:pt x="8079" y="3419"/>
                      <a:pt x="8032" y="3496"/>
                      <a:pt x="7924" y="3500"/>
                    </a:cubicBezTo>
                    <a:cubicBezTo>
                      <a:pt x="7915" y="3501"/>
                      <a:pt x="7905" y="3502"/>
                      <a:pt x="7896" y="3502"/>
                    </a:cubicBezTo>
                    <a:cubicBezTo>
                      <a:pt x="7865" y="3502"/>
                      <a:pt x="7834" y="3496"/>
                      <a:pt x="7808" y="3485"/>
                    </a:cubicBezTo>
                    <a:cubicBezTo>
                      <a:pt x="7637" y="3411"/>
                      <a:pt x="7467" y="3337"/>
                      <a:pt x="7296" y="3256"/>
                    </a:cubicBezTo>
                    <a:cubicBezTo>
                      <a:pt x="7184" y="3206"/>
                      <a:pt x="7110" y="3089"/>
                      <a:pt x="7118" y="2965"/>
                    </a:cubicBezTo>
                    <a:cubicBezTo>
                      <a:pt x="7129" y="2911"/>
                      <a:pt x="7149" y="2857"/>
                      <a:pt x="7168" y="2807"/>
                    </a:cubicBezTo>
                    <a:cubicBezTo>
                      <a:pt x="7455" y="2167"/>
                      <a:pt x="7746" y="1528"/>
                      <a:pt x="8036" y="889"/>
                    </a:cubicBezTo>
                    <a:cubicBezTo>
                      <a:pt x="8094" y="757"/>
                      <a:pt x="8156" y="625"/>
                      <a:pt x="8218" y="493"/>
                    </a:cubicBezTo>
                    <a:cubicBezTo>
                      <a:pt x="8238" y="451"/>
                      <a:pt x="8261" y="408"/>
                      <a:pt x="8288" y="373"/>
                    </a:cubicBezTo>
                    <a:cubicBezTo>
                      <a:pt x="8340" y="307"/>
                      <a:pt x="8401" y="266"/>
                      <a:pt x="8475" y="266"/>
                    </a:cubicBezTo>
                    <a:close/>
                    <a:moveTo>
                      <a:pt x="9514" y="695"/>
                    </a:moveTo>
                    <a:cubicBezTo>
                      <a:pt x="9548" y="695"/>
                      <a:pt x="9586" y="707"/>
                      <a:pt x="9629" y="730"/>
                    </a:cubicBezTo>
                    <a:cubicBezTo>
                      <a:pt x="9780" y="811"/>
                      <a:pt x="9935" y="893"/>
                      <a:pt x="10082" y="978"/>
                    </a:cubicBezTo>
                    <a:cubicBezTo>
                      <a:pt x="10128" y="1005"/>
                      <a:pt x="10163" y="1036"/>
                      <a:pt x="10198" y="1075"/>
                    </a:cubicBezTo>
                    <a:cubicBezTo>
                      <a:pt x="10264" y="1148"/>
                      <a:pt x="10268" y="1226"/>
                      <a:pt x="10221" y="1319"/>
                    </a:cubicBezTo>
                    <a:cubicBezTo>
                      <a:pt x="10032" y="1687"/>
                      <a:pt x="9842" y="2059"/>
                      <a:pt x="9663" y="2435"/>
                    </a:cubicBezTo>
                    <a:cubicBezTo>
                      <a:pt x="9466" y="2841"/>
                      <a:pt x="9284" y="3252"/>
                      <a:pt x="9094" y="3663"/>
                    </a:cubicBezTo>
                    <a:cubicBezTo>
                      <a:pt x="9078" y="3698"/>
                      <a:pt x="9059" y="3733"/>
                      <a:pt x="9040" y="3767"/>
                    </a:cubicBezTo>
                    <a:cubicBezTo>
                      <a:pt x="9010" y="3830"/>
                      <a:pt x="8949" y="3868"/>
                      <a:pt x="8884" y="3868"/>
                    </a:cubicBezTo>
                    <a:cubicBezTo>
                      <a:pt x="8873" y="3868"/>
                      <a:pt x="8861" y="3867"/>
                      <a:pt x="8850" y="3864"/>
                    </a:cubicBezTo>
                    <a:cubicBezTo>
                      <a:pt x="8656" y="3841"/>
                      <a:pt x="8474" y="3752"/>
                      <a:pt x="8331" y="3616"/>
                    </a:cubicBezTo>
                    <a:cubicBezTo>
                      <a:pt x="8265" y="3547"/>
                      <a:pt x="8273" y="3454"/>
                      <a:pt x="8304" y="3368"/>
                    </a:cubicBezTo>
                    <a:cubicBezTo>
                      <a:pt x="8400" y="3105"/>
                      <a:pt x="8497" y="2834"/>
                      <a:pt x="8606" y="2570"/>
                    </a:cubicBezTo>
                    <a:cubicBezTo>
                      <a:pt x="8854" y="1985"/>
                      <a:pt x="9109" y="1408"/>
                      <a:pt x="9361" y="827"/>
                    </a:cubicBezTo>
                    <a:cubicBezTo>
                      <a:pt x="9399" y="738"/>
                      <a:pt x="9449" y="695"/>
                      <a:pt x="9514" y="695"/>
                    </a:cubicBezTo>
                    <a:close/>
                    <a:moveTo>
                      <a:pt x="10583" y="1258"/>
                    </a:moveTo>
                    <a:cubicBezTo>
                      <a:pt x="10608" y="1258"/>
                      <a:pt x="10633" y="1264"/>
                      <a:pt x="10655" y="1276"/>
                    </a:cubicBezTo>
                    <a:cubicBezTo>
                      <a:pt x="10927" y="1404"/>
                      <a:pt x="11198" y="1532"/>
                      <a:pt x="11465" y="1660"/>
                    </a:cubicBezTo>
                    <a:cubicBezTo>
                      <a:pt x="11534" y="1690"/>
                      <a:pt x="11561" y="1747"/>
                      <a:pt x="11562" y="1842"/>
                    </a:cubicBezTo>
                    <a:lnTo>
                      <a:pt x="11562" y="1842"/>
                    </a:lnTo>
                    <a:cubicBezTo>
                      <a:pt x="11554" y="1873"/>
                      <a:pt x="11543" y="1904"/>
                      <a:pt x="11527" y="1935"/>
                    </a:cubicBezTo>
                    <a:cubicBezTo>
                      <a:pt x="11175" y="2655"/>
                      <a:pt x="10818" y="3372"/>
                      <a:pt x="10462" y="4093"/>
                    </a:cubicBezTo>
                    <a:cubicBezTo>
                      <a:pt x="10411" y="4190"/>
                      <a:pt x="10353" y="4287"/>
                      <a:pt x="10283" y="4376"/>
                    </a:cubicBezTo>
                    <a:cubicBezTo>
                      <a:pt x="10232" y="4441"/>
                      <a:pt x="10181" y="4471"/>
                      <a:pt x="10121" y="4471"/>
                    </a:cubicBezTo>
                    <a:cubicBezTo>
                      <a:pt x="10081" y="4471"/>
                      <a:pt x="10038" y="4458"/>
                      <a:pt x="9989" y="4434"/>
                    </a:cubicBezTo>
                    <a:cubicBezTo>
                      <a:pt x="9787" y="4337"/>
                      <a:pt x="9590" y="4240"/>
                      <a:pt x="9388" y="4139"/>
                    </a:cubicBezTo>
                    <a:cubicBezTo>
                      <a:pt x="9280" y="4085"/>
                      <a:pt x="9233" y="4000"/>
                      <a:pt x="9264" y="3884"/>
                    </a:cubicBezTo>
                    <a:cubicBezTo>
                      <a:pt x="9295" y="3744"/>
                      <a:pt x="9338" y="3609"/>
                      <a:pt x="9392" y="3481"/>
                    </a:cubicBezTo>
                    <a:cubicBezTo>
                      <a:pt x="9706" y="2810"/>
                      <a:pt x="10032" y="2140"/>
                      <a:pt x="10353" y="1474"/>
                    </a:cubicBezTo>
                    <a:cubicBezTo>
                      <a:pt x="10384" y="1416"/>
                      <a:pt x="10419" y="1365"/>
                      <a:pt x="10462" y="1315"/>
                    </a:cubicBezTo>
                    <a:cubicBezTo>
                      <a:pt x="10492" y="1277"/>
                      <a:pt x="10538" y="1258"/>
                      <a:pt x="10583" y="1258"/>
                    </a:cubicBezTo>
                    <a:close/>
                    <a:moveTo>
                      <a:pt x="11885" y="1850"/>
                    </a:moveTo>
                    <a:cubicBezTo>
                      <a:pt x="11916" y="1850"/>
                      <a:pt x="11950" y="1858"/>
                      <a:pt x="11992" y="1873"/>
                    </a:cubicBezTo>
                    <a:lnTo>
                      <a:pt x="12690" y="2129"/>
                    </a:lnTo>
                    <a:cubicBezTo>
                      <a:pt x="12814" y="2175"/>
                      <a:pt x="12825" y="2191"/>
                      <a:pt x="12833" y="2330"/>
                    </a:cubicBezTo>
                    <a:cubicBezTo>
                      <a:pt x="12821" y="2380"/>
                      <a:pt x="12806" y="2435"/>
                      <a:pt x="12786" y="2485"/>
                    </a:cubicBezTo>
                    <a:cubicBezTo>
                      <a:pt x="12515" y="3031"/>
                      <a:pt x="12244" y="3574"/>
                      <a:pt x="11973" y="4120"/>
                    </a:cubicBezTo>
                    <a:cubicBezTo>
                      <a:pt x="11849" y="4368"/>
                      <a:pt x="11733" y="4620"/>
                      <a:pt x="11616" y="4872"/>
                    </a:cubicBezTo>
                    <a:cubicBezTo>
                      <a:pt x="11555" y="5011"/>
                      <a:pt x="11460" y="5073"/>
                      <a:pt x="11345" y="5073"/>
                    </a:cubicBezTo>
                    <a:cubicBezTo>
                      <a:pt x="11287" y="5073"/>
                      <a:pt x="11223" y="5057"/>
                      <a:pt x="11155" y="5027"/>
                    </a:cubicBezTo>
                    <a:cubicBezTo>
                      <a:pt x="11008" y="4961"/>
                      <a:pt x="10869" y="4887"/>
                      <a:pt x="10729" y="4810"/>
                    </a:cubicBezTo>
                    <a:cubicBezTo>
                      <a:pt x="10679" y="4783"/>
                      <a:pt x="10632" y="4748"/>
                      <a:pt x="10590" y="4709"/>
                    </a:cubicBezTo>
                    <a:cubicBezTo>
                      <a:pt x="10489" y="4616"/>
                      <a:pt x="10473" y="4515"/>
                      <a:pt x="10531" y="4387"/>
                    </a:cubicBezTo>
                    <a:cubicBezTo>
                      <a:pt x="10764" y="3911"/>
                      <a:pt x="10992" y="3438"/>
                      <a:pt x="11225" y="2962"/>
                    </a:cubicBezTo>
                    <a:cubicBezTo>
                      <a:pt x="11376" y="2652"/>
                      <a:pt x="11531" y="2345"/>
                      <a:pt x="11686" y="2036"/>
                    </a:cubicBezTo>
                    <a:cubicBezTo>
                      <a:pt x="11702" y="2012"/>
                      <a:pt x="11713" y="1989"/>
                      <a:pt x="11725" y="1966"/>
                    </a:cubicBezTo>
                    <a:cubicBezTo>
                      <a:pt x="11775" y="1886"/>
                      <a:pt x="11820" y="1850"/>
                      <a:pt x="11885" y="1850"/>
                    </a:cubicBezTo>
                    <a:close/>
                    <a:moveTo>
                      <a:pt x="13244" y="2318"/>
                    </a:moveTo>
                    <a:cubicBezTo>
                      <a:pt x="13259" y="2322"/>
                      <a:pt x="13294" y="2326"/>
                      <a:pt x="13333" y="2342"/>
                    </a:cubicBezTo>
                    <a:cubicBezTo>
                      <a:pt x="13530" y="2400"/>
                      <a:pt x="13728" y="2462"/>
                      <a:pt x="13922" y="2528"/>
                    </a:cubicBezTo>
                    <a:cubicBezTo>
                      <a:pt x="13968" y="2543"/>
                      <a:pt x="14015" y="2562"/>
                      <a:pt x="14061" y="2590"/>
                    </a:cubicBezTo>
                    <a:cubicBezTo>
                      <a:pt x="14143" y="2640"/>
                      <a:pt x="14150" y="2679"/>
                      <a:pt x="14108" y="2768"/>
                    </a:cubicBezTo>
                    <a:cubicBezTo>
                      <a:pt x="14042" y="2900"/>
                      <a:pt x="13976" y="3035"/>
                      <a:pt x="13906" y="3167"/>
                    </a:cubicBezTo>
                    <a:cubicBezTo>
                      <a:pt x="13519" y="3895"/>
                      <a:pt x="13170" y="4647"/>
                      <a:pt x="12868" y="5414"/>
                    </a:cubicBezTo>
                    <a:cubicBezTo>
                      <a:pt x="12829" y="5511"/>
                      <a:pt x="12779" y="5600"/>
                      <a:pt x="12721" y="5682"/>
                    </a:cubicBezTo>
                    <a:cubicBezTo>
                      <a:pt x="12677" y="5747"/>
                      <a:pt x="12634" y="5779"/>
                      <a:pt x="12580" y="5779"/>
                    </a:cubicBezTo>
                    <a:cubicBezTo>
                      <a:pt x="12547" y="5779"/>
                      <a:pt x="12511" y="5767"/>
                      <a:pt x="12469" y="5744"/>
                    </a:cubicBezTo>
                    <a:cubicBezTo>
                      <a:pt x="12290" y="5651"/>
                      <a:pt x="12108" y="5558"/>
                      <a:pt x="11938" y="5449"/>
                    </a:cubicBezTo>
                    <a:cubicBezTo>
                      <a:pt x="11864" y="5395"/>
                      <a:pt x="11802" y="5329"/>
                      <a:pt x="11748" y="5255"/>
                    </a:cubicBezTo>
                    <a:cubicBezTo>
                      <a:pt x="11729" y="5217"/>
                      <a:pt x="11725" y="5170"/>
                      <a:pt x="11733" y="5127"/>
                    </a:cubicBezTo>
                    <a:cubicBezTo>
                      <a:pt x="11740" y="5077"/>
                      <a:pt x="11756" y="5031"/>
                      <a:pt x="11775" y="4984"/>
                    </a:cubicBezTo>
                    <a:cubicBezTo>
                      <a:pt x="11884" y="4752"/>
                      <a:pt x="11988" y="4519"/>
                      <a:pt x="12101" y="4294"/>
                    </a:cubicBezTo>
                    <a:cubicBezTo>
                      <a:pt x="12395" y="3690"/>
                      <a:pt x="12693" y="3089"/>
                      <a:pt x="12992" y="2489"/>
                    </a:cubicBezTo>
                    <a:cubicBezTo>
                      <a:pt x="13050" y="2369"/>
                      <a:pt x="13116" y="2318"/>
                      <a:pt x="13244" y="2318"/>
                    </a:cubicBezTo>
                    <a:close/>
                    <a:moveTo>
                      <a:pt x="14464" y="2722"/>
                    </a:moveTo>
                    <a:cubicBezTo>
                      <a:pt x="14506" y="2722"/>
                      <a:pt x="14549" y="2746"/>
                      <a:pt x="14596" y="2795"/>
                    </a:cubicBezTo>
                    <a:cubicBezTo>
                      <a:pt x="14728" y="2942"/>
                      <a:pt x="14809" y="3120"/>
                      <a:pt x="14832" y="3314"/>
                    </a:cubicBezTo>
                    <a:cubicBezTo>
                      <a:pt x="14848" y="3438"/>
                      <a:pt x="14855" y="3558"/>
                      <a:pt x="14863" y="3678"/>
                    </a:cubicBezTo>
                    <a:cubicBezTo>
                      <a:pt x="14867" y="4101"/>
                      <a:pt x="14755" y="4496"/>
                      <a:pt x="14604" y="4883"/>
                    </a:cubicBezTo>
                    <a:cubicBezTo>
                      <a:pt x="14495" y="5162"/>
                      <a:pt x="14356" y="5430"/>
                      <a:pt x="14189" y="5678"/>
                    </a:cubicBezTo>
                    <a:cubicBezTo>
                      <a:pt x="14108" y="5798"/>
                      <a:pt x="14015" y="5910"/>
                      <a:pt x="13910" y="6011"/>
                    </a:cubicBezTo>
                    <a:cubicBezTo>
                      <a:pt x="13819" y="6108"/>
                      <a:pt x="13691" y="6162"/>
                      <a:pt x="13560" y="6162"/>
                    </a:cubicBezTo>
                    <a:cubicBezTo>
                      <a:pt x="13540" y="6162"/>
                      <a:pt x="13520" y="6161"/>
                      <a:pt x="13499" y="6158"/>
                    </a:cubicBezTo>
                    <a:cubicBezTo>
                      <a:pt x="13344" y="6143"/>
                      <a:pt x="13197" y="6108"/>
                      <a:pt x="13058" y="6046"/>
                    </a:cubicBezTo>
                    <a:cubicBezTo>
                      <a:pt x="12980" y="6011"/>
                      <a:pt x="12938" y="5957"/>
                      <a:pt x="12949" y="5871"/>
                    </a:cubicBezTo>
                    <a:cubicBezTo>
                      <a:pt x="12957" y="5782"/>
                      <a:pt x="12972" y="5693"/>
                      <a:pt x="13003" y="5604"/>
                    </a:cubicBezTo>
                    <a:cubicBezTo>
                      <a:pt x="13310" y="4802"/>
                      <a:pt x="13670" y="4019"/>
                      <a:pt x="14077" y="3260"/>
                    </a:cubicBezTo>
                    <a:cubicBezTo>
                      <a:pt x="14146" y="3132"/>
                      <a:pt x="14216" y="2996"/>
                      <a:pt x="14286" y="2865"/>
                    </a:cubicBezTo>
                    <a:cubicBezTo>
                      <a:pt x="14298" y="2845"/>
                      <a:pt x="14309" y="2826"/>
                      <a:pt x="14325" y="2807"/>
                    </a:cubicBezTo>
                    <a:cubicBezTo>
                      <a:pt x="14373" y="2750"/>
                      <a:pt x="14418" y="2722"/>
                      <a:pt x="14464" y="2722"/>
                    </a:cubicBezTo>
                    <a:close/>
                    <a:moveTo>
                      <a:pt x="1800" y="8644"/>
                    </a:moveTo>
                    <a:cubicBezTo>
                      <a:pt x="1838" y="8644"/>
                      <a:pt x="1877" y="8649"/>
                      <a:pt x="1918" y="8661"/>
                    </a:cubicBezTo>
                    <a:cubicBezTo>
                      <a:pt x="1996" y="8684"/>
                      <a:pt x="2058" y="8739"/>
                      <a:pt x="2085" y="8812"/>
                    </a:cubicBezTo>
                    <a:cubicBezTo>
                      <a:pt x="2267" y="9250"/>
                      <a:pt x="2356" y="9719"/>
                      <a:pt x="2348" y="10192"/>
                    </a:cubicBezTo>
                    <a:cubicBezTo>
                      <a:pt x="2340" y="10997"/>
                      <a:pt x="2143" y="11788"/>
                      <a:pt x="1771" y="12505"/>
                    </a:cubicBezTo>
                    <a:cubicBezTo>
                      <a:pt x="1709" y="12617"/>
                      <a:pt x="1639" y="12733"/>
                      <a:pt x="1488" y="12737"/>
                    </a:cubicBezTo>
                    <a:cubicBezTo>
                      <a:pt x="1442" y="12737"/>
                      <a:pt x="1399" y="12729"/>
                      <a:pt x="1364" y="12706"/>
                    </a:cubicBezTo>
                    <a:cubicBezTo>
                      <a:pt x="841" y="12315"/>
                      <a:pt x="461" y="11819"/>
                      <a:pt x="271" y="11191"/>
                    </a:cubicBezTo>
                    <a:cubicBezTo>
                      <a:pt x="178" y="10873"/>
                      <a:pt x="202" y="10552"/>
                      <a:pt x="237" y="10230"/>
                    </a:cubicBezTo>
                    <a:cubicBezTo>
                      <a:pt x="264" y="10060"/>
                      <a:pt x="326" y="9897"/>
                      <a:pt x="423" y="9754"/>
                    </a:cubicBezTo>
                    <a:cubicBezTo>
                      <a:pt x="694" y="9300"/>
                      <a:pt x="1077" y="8967"/>
                      <a:pt x="1538" y="8719"/>
                    </a:cubicBezTo>
                    <a:cubicBezTo>
                      <a:pt x="1625" y="8673"/>
                      <a:pt x="1710" y="8644"/>
                      <a:pt x="1800" y="8644"/>
                    </a:cubicBezTo>
                    <a:close/>
                    <a:moveTo>
                      <a:pt x="10103" y="11374"/>
                    </a:moveTo>
                    <a:cubicBezTo>
                      <a:pt x="10247" y="11374"/>
                      <a:pt x="10389" y="11395"/>
                      <a:pt x="10528" y="11439"/>
                    </a:cubicBezTo>
                    <a:cubicBezTo>
                      <a:pt x="10590" y="11455"/>
                      <a:pt x="10644" y="11486"/>
                      <a:pt x="10690" y="11528"/>
                    </a:cubicBezTo>
                    <a:cubicBezTo>
                      <a:pt x="10783" y="11617"/>
                      <a:pt x="10787" y="11691"/>
                      <a:pt x="10721" y="11803"/>
                    </a:cubicBezTo>
                    <a:cubicBezTo>
                      <a:pt x="10593" y="12013"/>
                      <a:pt x="10469" y="12226"/>
                      <a:pt x="10330" y="12431"/>
                    </a:cubicBezTo>
                    <a:cubicBezTo>
                      <a:pt x="9908" y="13051"/>
                      <a:pt x="9272" y="13497"/>
                      <a:pt x="8544" y="13679"/>
                    </a:cubicBezTo>
                    <a:cubicBezTo>
                      <a:pt x="8214" y="13764"/>
                      <a:pt x="7877" y="13818"/>
                      <a:pt x="7540" y="13884"/>
                    </a:cubicBezTo>
                    <a:cubicBezTo>
                      <a:pt x="7517" y="13888"/>
                      <a:pt x="7497" y="13890"/>
                      <a:pt x="7480" y="13890"/>
                    </a:cubicBezTo>
                    <a:cubicBezTo>
                      <a:pt x="7400" y="13890"/>
                      <a:pt x="7373" y="13845"/>
                      <a:pt x="7350" y="13737"/>
                    </a:cubicBezTo>
                    <a:cubicBezTo>
                      <a:pt x="7327" y="13621"/>
                      <a:pt x="7335" y="13500"/>
                      <a:pt x="7370" y="13388"/>
                    </a:cubicBezTo>
                    <a:cubicBezTo>
                      <a:pt x="7691" y="12280"/>
                      <a:pt x="8443" y="11652"/>
                      <a:pt x="9547" y="11412"/>
                    </a:cubicBezTo>
                    <a:cubicBezTo>
                      <a:pt x="9629" y="11397"/>
                      <a:pt x="9710" y="11385"/>
                      <a:pt x="9791" y="11377"/>
                    </a:cubicBezTo>
                    <a:cubicBezTo>
                      <a:pt x="9815" y="11376"/>
                      <a:pt x="9838" y="11375"/>
                      <a:pt x="9862" y="11375"/>
                    </a:cubicBezTo>
                    <a:cubicBezTo>
                      <a:pt x="9910" y="11375"/>
                      <a:pt x="9958" y="11377"/>
                      <a:pt x="10004" y="11377"/>
                    </a:cubicBezTo>
                    <a:cubicBezTo>
                      <a:pt x="10037" y="11375"/>
                      <a:pt x="10070" y="11374"/>
                      <a:pt x="10103" y="11374"/>
                    </a:cubicBezTo>
                    <a:close/>
                    <a:moveTo>
                      <a:pt x="7427" y="3573"/>
                    </a:moveTo>
                    <a:cubicBezTo>
                      <a:pt x="7440" y="3573"/>
                      <a:pt x="7453" y="3575"/>
                      <a:pt x="7467" y="3578"/>
                    </a:cubicBezTo>
                    <a:cubicBezTo>
                      <a:pt x="7517" y="3581"/>
                      <a:pt x="7563" y="3593"/>
                      <a:pt x="7614" y="3605"/>
                    </a:cubicBezTo>
                    <a:cubicBezTo>
                      <a:pt x="8048" y="3775"/>
                      <a:pt x="8486" y="3926"/>
                      <a:pt x="8908" y="4116"/>
                    </a:cubicBezTo>
                    <a:cubicBezTo>
                      <a:pt x="9361" y="4318"/>
                      <a:pt x="9799" y="4546"/>
                      <a:pt x="10237" y="4775"/>
                    </a:cubicBezTo>
                    <a:cubicBezTo>
                      <a:pt x="11054" y="5201"/>
                      <a:pt x="11864" y="5639"/>
                      <a:pt x="12678" y="6069"/>
                    </a:cubicBezTo>
                    <a:cubicBezTo>
                      <a:pt x="12833" y="6154"/>
                      <a:pt x="12876" y="6251"/>
                      <a:pt x="12814" y="6414"/>
                    </a:cubicBezTo>
                    <a:cubicBezTo>
                      <a:pt x="12554" y="7065"/>
                      <a:pt x="12380" y="7743"/>
                      <a:pt x="12178" y="8409"/>
                    </a:cubicBezTo>
                    <a:cubicBezTo>
                      <a:pt x="11930" y="9215"/>
                      <a:pt x="11620" y="10002"/>
                      <a:pt x="11256" y="10765"/>
                    </a:cubicBezTo>
                    <a:cubicBezTo>
                      <a:pt x="11190" y="10897"/>
                      <a:pt x="11089" y="11009"/>
                      <a:pt x="10996" y="11125"/>
                    </a:cubicBezTo>
                    <a:cubicBezTo>
                      <a:pt x="10933" y="11207"/>
                      <a:pt x="10826" y="11242"/>
                      <a:pt x="10724" y="11242"/>
                    </a:cubicBezTo>
                    <a:cubicBezTo>
                      <a:pt x="10695" y="11242"/>
                      <a:pt x="10667" y="11239"/>
                      <a:pt x="10640" y="11234"/>
                    </a:cubicBezTo>
                    <a:cubicBezTo>
                      <a:pt x="10423" y="11195"/>
                      <a:pt x="10202" y="11180"/>
                      <a:pt x="9981" y="11180"/>
                    </a:cubicBezTo>
                    <a:cubicBezTo>
                      <a:pt x="9427" y="11187"/>
                      <a:pt x="8923" y="11354"/>
                      <a:pt x="8451" y="11641"/>
                    </a:cubicBezTo>
                    <a:cubicBezTo>
                      <a:pt x="7687" y="12106"/>
                      <a:pt x="7277" y="12795"/>
                      <a:pt x="7122" y="13659"/>
                    </a:cubicBezTo>
                    <a:cubicBezTo>
                      <a:pt x="7087" y="13857"/>
                      <a:pt x="6994" y="13938"/>
                      <a:pt x="6804" y="13950"/>
                    </a:cubicBezTo>
                    <a:cubicBezTo>
                      <a:pt x="6541" y="13968"/>
                      <a:pt x="6278" y="13977"/>
                      <a:pt x="6014" y="13977"/>
                    </a:cubicBezTo>
                    <a:cubicBezTo>
                      <a:pt x="5766" y="13977"/>
                      <a:pt x="5518" y="13969"/>
                      <a:pt x="5270" y="13954"/>
                    </a:cubicBezTo>
                    <a:cubicBezTo>
                      <a:pt x="4789" y="13927"/>
                      <a:pt x="4313" y="13880"/>
                      <a:pt x="3844" y="13764"/>
                    </a:cubicBezTo>
                    <a:cubicBezTo>
                      <a:pt x="3208" y="13605"/>
                      <a:pt x="2585" y="13407"/>
                      <a:pt x="2003" y="13101"/>
                    </a:cubicBezTo>
                    <a:cubicBezTo>
                      <a:pt x="1786" y="12989"/>
                      <a:pt x="1763" y="12927"/>
                      <a:pt x="1883" y="12702"/>
                    </a:cubicBezTo>
                    <a:cubicBezTo>
                      <a:pt x="2356" y="11842"/>
                      <a:pt x="2581" y="10862"/>
                      <a:pt x="2530" y="9878"/>
                    </a:cubicBezTo>
                    <a:cubicBezTo>
                      <a:pt x="2507" y="9498"/>
                      <a:pt x="2422" y="9126"/>
                      <a:pt x="2275" y="8773"/>
                    </a:cubicBezTo>
                    <a:cubicBezTo>
                      <a:pt x="2251" y="8715"/>
                      <a:pt x="2236" y="8657"/>
                      <a:pt x="2228" y="8599"/>
                    </a:cubicBezTo>
                    <a:cubicBezTo>
                      <a:pt x="2205" y="8483"/>
                      <a:pt x="2263" y="8401"/>
                      <a:pt x="2360" y="8351"/>
                    </a:cubicBezTo>
                    <a:cubicBezTo>
                      <a:pt x="2426" y="8316"/>
                      <a:pt x="2495" y="8285"/>
                      <a:pt x="2565" y="8258"/>
                    </a:cubicBezTo>
                    <a:cubicBezTo>
                      <a:pt x="2790" y="8185"/>
                      <a:pt x="3019" y="8126"/>
                      <a:pt x="3247" y="8068"/>
                    </a:cubicBezTo>
                    <a:cubicBezTo>
                      <a:pt x="3642" y="7975"/>
                      <a:pt x="4034" y="7863"/>
                      <a:pt x="4421" y="7743"/>
                    </a:cubicBezTo>
                    <a:cubicBezTo>
                      <a:pt x="4762" y="7638"/>
                      <a:pt x="5033" y="7421"/>
                      <a:pt x="5277" y="7162"/>
                    </a:cubicBezTo>
                    <a:cubicBezTo>
                      <a:pt x="5584" y="6832"/>
                      <a:pt x="5824" y="6453"/>
                      <a:pt x="6045" y="6065"/>
                    </a:cubicBezTo>
                    <a:cubicBezTo>
                      <a:pt x="6467" y="5329"/>
                      <a:pt x="6812" y="4554"/>
                      <a:pt x="7188" y="3795"/>
                    </a:cubicBezTo>
                    <a:cubicBezTo>
                      <a:pt x="7215" y="3740"/>
                      <a:pt x="7246" y="3690"/>
                      <a:pt x="7284" y="3643"/>
                    </a:cubicBezTo>
                    <a:cubicBezTo>
                      <a:pt x="7319" y="3599"/>
                      <a:pt x="7372" y="3573"/>
                      <a:pt x="7427" y="3573"/>
                    </a:cubicBezTo>
                    <a:close/>
                    <a:moveTo>
                      <a:pt x="7933" y="0"/>
                    </a:moveTo>
                    <a:cubicBezTo>
                      <a:pt x="7696" y="0"/>
                      <a:pt x="7465" y="96"/>
                      <a:pt x="7296" y="269"/>
                    </a:cubicBezTo>
                    <a:cubicBezTo>
                      <a:pt x="6913" y="652"/>
                      <a:pt x="6630" y="1117"/>
                      <a:pt x="6459" y="1633"/>
                    </a:cubicBezTo>
                    <a:cubicBezTo>
                      <a:pt x="6389" y="1842"/>
                      <a:pt x="6335" y="2055"/>
                      <a:pt x="6355" y="2280"/>
                    </a:cubicBezTo>
                    <a:cubicBezTo>
                      <a:pt x="6382" y="2593"/>
                      <a:pt x="6471" y="2876"/>
                      <a:pt x="6719" y="3089"/>
                    </a:cubicBezTo>
                    <a:cubicBezTo>
                      <a:pt x="6792" y="3151"/>
                      <a:pt x="6862" y="3213"/>
                      <a:pt x="6940" y="3272"/>
                    </a:cubicBezTo>
                    <a:cubicBezTo>
                      <a:pt x="7071" y="3361"/>
                      <a:pt x="7110" y="3535"/>
                      <a:pt x="7036" y="3674"/>
                    </a:cubicBezTo>
                    <a:cubicBezTo>
                      <a:pt x="6975" y="3806"/>
                      <a:pt x="6909" y="3938"/>
                      <a:pt x="6847" y="4070"/>
                    </a:cubicBezTo>
                    <a:cubicBezTo>
                      <a:pt x="6529" y="4717"/>
                      <a:pt x="6227" y="5372"/>
                      <a:pt x="5866" y="5999"/>
                    </a:cubicBezTo>
                    <a:cubicBezTo>
                      <a:pt x="5665" y="6360"/>
                      <a:pt x="5425" y="6701"/>
                      <a:pt x="5153" y="7011"/>
                    </a:cubicBezTo>
                    <a:cubicBezTo>
                      <a:pt x="4898" y="7305"/>
                      <a:pt x="4564" y="7518"/>
                      <a:pt x="4189" y="7623"/>
                    </a:cubicBezTo>
                    <a:cubicBezTo>
                      <a:pt x="3855" y="7712"/>
                      <a:pt x="3522" y="7801"/>
                      <a:pt x="3185" y="7886"/>
                    </a:cubicBezTo>
                    <a:cubicBezTo>
                      <a:pt x="2596" y="8041"/>
                      <a:pt x="2019" y="8239"/>
                      <a:pt x="1480" y="8533"/>
                    </a:cubicBezTo>
                    <a:cubicBezTo>
                      <a:pt x="946" y="8828"/>
                      <a:pt x="500" y="9219"/>
                      <a:pt x="206" y="9765"/>
                    </a:cubicBezTo>
                    <a:cubicBezTo>
                      <a:pt x="113" y="9932"/>
                      <a:pt x="47" y="10110"/>
                      <a:pt x="20" y="10300"/>
                    </a:cubicBezTo>
                    <a:cubicBezTo>
                      <a:pt x="0" y="10478"/>
                      <a:pt x="0" y="10660"/>
                      <a:pt x="23" y="10842"/>
                    </a:cubicBezTo>
                    <a:cubicBezTo>
                      <a:pt x="43" y="11090"/>
                      <a:pt x="105" y="11331"/>
                      <a:pt x="202" y="11559"/>
                    </a:cubicBezTo>
                    <a:cubicBezTo>
                      <a:pt x="430" y="12086"/>
                      <a:pt x="798" y="12543"/>
                      <a:pt x="1267" y="12881"/>
                    </a:cubicBezTo>
                    <a:cubicBezTo>
                      <a:pt x="1736" y="13225"/>
                      <a:pt x="2259" y="13466"/>
                      <a:pt x="2813" y="13659"/>
                    </a:cubicBezTo>
                    <a:cubicBezTo>
                      <a:pt x="3460" y="13892"/>
                      <a:pt x="4131" y="14047"/>
                      <a:pt x="4816" y="14117"/>
                    </a:cubicBezTo>
                    <a:cubicBezTo>
                      <a:pt x="5214" y="14154"/>
                      <a:pt x="5611" y="14174"/>
                      <a:pt x="6009" y="14174"/>
                    </a:cubicBezTo>
                    <a:cubicBezTo>
                      <a:pt x="6146" y="14174"/>
                      <a:pt x="6283" y="14172"/>
                      <a:pt x="6420" y="14167"/>
                    </a:cubicBezTo>
                    <a:cubicBezTo>
                      <a:pt x="7033" y="14151"/>
                      <a:pt x="7637" y="14082"/>
                      <a:pt x="8234" y="13958"/>
                    </a:cubicBezTo>
                    <a:cubicBezTo>
                      <a:pt x="8571" y="13884"/>
                      <a:pt x="8904" y="13803"/>
                      <a:pt x="9210" y="13644"/>
                    </a:cubicBezTo>
                    <a:cubicBezTo>
                      <a:pt x="9822" y="13322"/>
                      <a:pt x="10334" y="12834"/>
                      <a:pt x="10683" y="12237"/>
                    </a:cubicBezTo>
                    <a:cubicBezTo>
                      <a:pt x="11442" y="10986"/>
                      <a:pt x="12004" y="9649"/>
                      <a:pt x="12426" y="8250"/>
                    </a:cubicBezTo>
                    <a:cubicBezTo>
                      <a:pt x="12593" y="7696"/>
                      <a:pt x="12736" y="7135"/>
                      <a:pt x="12953" y="6596"/>
                    </a:cubicBezTo>
                    <a:cubicBezTo>
                      <a:pt x="12984" y="6511"/>
                      <a:pt x="13038" y="6433"/>
                      <a:pt x="13104" y="6371"/>
                    </a:cubicBezTo>
                    <a:cubicBezTo>
                      <a:pt x="13146" y="6335"/>
                      <a:pt x="13197" y="6315"/>
                      <a:pt x="13249" y="6315"/>
                    </a:cubicBezTo>
                    <a:cubicBezTo>
                      <a:pt x="13269" y="6315"/>
                      <a:pt x="13290" y="6318"/>
                      <a:pt x="13310" y="6325"/>
                    </a:cubicBezTo>
                    <a:cubicBezTo>
                      <a:pt x="13375" y="6337"/>
                      <a:pt x="13442" y="6343"/>
                      <a:pt x="13509" y="6343"/>
                    </a:cubicBezTo>
                    <a:cubicBezTo>
                      <a:pt x="13550" y="6343"/>
                      <a:pt x="13590" y="6341"/>
                      <a:pt x="13631" y="6336"/>
                    </a:cubicBezTo>
                    <a:cubicBezTo>
                      <a:pt x="13848" y="6309"/>
                      <a:pt x="14011" y="6185"/>
                      <a:pt x="14150" y="6022"/>
                    </a:cubicBezTo>
                    <a:cubicBezTo>
                      <a:pt x="14329" y="5809"/>
                      <a:pt x="14480" y="5573"/>
                      <a:pt x="14600" y="5325"/>
                    </a:cubicBezTo>
                    <a:cubicBezTo>
                      <a:pt x="14871" y="4794"/>
                      <a:pt x="15049" y="4244"/>
                      <a:pt x="15045" y="3651"/>
                    </a:cubicBezTo>
                    <a:cubicBezTo>
                      <a:pt x="15049" y="3361"/>
                      <a:pt x="15007" y="3089"/>
                      <a:pt x="14863" y="2838"/>
                    </a:cubicBezTo>
                    <a:cubicBezTo>
                      <a:pt x="14747" y="2636"/>
                      <a:pt x="14553" y="2489"/>
                      <a:pt x="14329" y="2431"/>
                    </a:cubicBezTo>
                    <a:cubicBezTo>
                      <a:pt x="14046" y="2349"/>
                      <a:pt x="13763" y="2272"/>
                      <a:pt x="13480" y="2187"/>
                    </a:cubicBezTo>
                    <a:cubicBezTo>
                      <a:pt x="12244" y="1815"/>
                      <a:pt x="11051" y="1307"/>
                      <a:pt x="9927" y="672"/>
                    </a:cubicBezTo>
                    <a:cubicBezTo>
                      <a:pt x="9559" y="466"/>
                      <a:pt x="9175" y="288"/>
                      <a:pt x="8780" y="149"/>
                    </a:cubicBezTo>
                    <a:cubicBezTo>
                      <a:pt x="8520" y="59"/>
                      <a:pt x="8249" y="9"/>
                      <a:pt x="7974" y="1"/>
                    </a:cubicBezTo>
                    <a:cubicBezTo>
                      <a:pt x="7961" y="1"/>
                      <a:pt x="7947" y="0"/>
                      <a:pt x="79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6"/>
              <p:cNvSpPr/>
              <p:nvPr/>
            </p:nvSpPr>
            <p:spPr>
              <a:xfrm>
                <a:off x="2433367" y="571409"/>
                <a:ext cx="1025563" cy="960133"/>
              </a:xfrm>
              <a:custGeom>
                <a:rect b="b" l="l" r="r" t="t"/>
                <a:pathLst>
                  <a:path extrusionOk="0" h="10404" w="11113">
                    <a:moveTo>
                      <a:pt x="5664" y="0"/>
                    </a:moveTo>
                    <a:cubicBezTo>
                      <a:pt x="5609" y="0"/>
                      <a:pt x="5556" y="26"/>
                      <a:pt x="5521" y="70"/>
                    </a:cubicBezTo>
                    <a:cubicBezTo>
                      <a:pt x="5483" y="117"/>
                      <a:pt x="5452" y="167"/>
                      <a:pt x="5425" y="222"/>
                    </a:cubicBezTo>
                    <a:cubicBezTo>
                      <a:pt x="5049" y="981"/>
                      <a:pt x="4704" y="1756"/>
                      <a:pt x="4282" y="2492"/>
                    </a:cubicBezTo>
                    <a:cubicBezTo>
                      <a:pt x="4061" y="2880"/>
                      <a:pt x="3821" y="3259"/>
                      <a:pt x="3514" y="3589"/>
                    </a:cubicBezTo>
                    <a:cubicBezTo>
                      <a:pt x="3270" y="3848"/>
                      <a:pt x="2999" y="4065"/>
                      <a:pt x="2658" y="4170"/>
                    </a:cubicBezTo>
                    <a:cubicBezTo>
                      <a:pt x="2271" y="4290"/>
                      <a:pt x="1879" y="4402"/>
                      <a:pt x="1484" y="4495"/>
                    </a:cubicBezTo>
                    <a:cubicBezTo>
                      <a:pt x="1256" y="4553"/>
                      <a:pt x="1027" y="4612"/>
                      <a:pt x="802" y="4685"/>
                    </a:cubicBezTo>
                    <a:cubicBezTo>
                      <a:pt x="732" y="4712"/>
                      <a:pt x="663" y="4743"/>
                      <a:pt x="597" y="4778"/>
                    </a:cubicBezTo>
                    <a:cubicBezTo>
                      <a:pt x="500" y="4828"/>
                      <a:pt x="442" y="4910"/>
                      <a:pt x="465" y="5026"/>
                    </a:cubicBezTo>
                    <a:cubicBezTo>
                      <a:pt x="473" y="5084"/>
                      <a:pt x="488" y="5142"/>
                      <a:pt x="512" y="5200"/>
                    </a:cubicBezTo>
                    <a:cubicBezTo>
                      <a:pt x="659" y="5553"/>
                      <a:pt x="744" y="5925"/>
                      <a:pt x="767" y="6305"/>
                    </a:cubicBezTo>
                    <a:cubicBezTo>
                      <a:pt x="818" y="7289"/>
                      <a:pt x="593" y="8269"/>
                      <a:pt x="120" y="9129"/>
                    </a:cubicBezTo>
                    <a:cubicBezTo>
                      <a:pt x="0" y="9354"/>
                      <a:pt x="23" y="9416"/>
                      <a:pt x="240" y="9528"/>
                    </a:cubicBezTo>
                    <a:cubicBezTo>
                      <a:pt x="822" y="9834"/>
                      <a:pt x="1445" y="10032"/>
                      <a:pt x="2081" y="10191"/>
                    </a:cubicBezTo>
                    <a:cubicBezTo>
                      <a:pt x="2550" y="10307"/>
                      <a:pt x="3026" y="10354"/>
                      <a:pt x="3507" y="10381"/>
                    </a:cubicBezTo>
                    <a:cubicBezTo>
                      <a:pt x="3755" y="10396"/>
                      <a:pt x="4003" y="10404"/>
                      <a:pt x="4251" y="10404"/>
                    </a:cubicBezTo>
                    <a:cubicBezTo>
                      <a:pt x="4515" y="10404"/>
                      <a:pt x="4778" y="10395"/>
                      <a:pt x="5041" y="10377"/>
                    </a:cubicBezTo>
                    <a:cubicBezTo>
                      <a:pt x="5231" y="10365"/>
                      <a:pt x="5324" y="10284"/>
                      <a:pt x="5359" y="10086"/>
                    </a:cubicBezTo>
                    <a:cubicBezTo>
                      <a:pt x="5514" y="9222"/>
                      <a:pt x="5924" y="8533"/>
                      <a:pt x="6688" y="8068"/>
                    </a:cubicBezTo>
                    <a:cubicBezTo>
                      <a:pt x="7160" y="7781"/>
                      <a:pt x="7664" y="7614"/>
                      <a:pt x="8218" y="7607"/>
                    </a:cubicBezTo>
                    <a:cubicBezTo>
                      <a:pt x="8439" y="7607"/>
                      <a:pt x="8660" y="7622"/>
                      <a:pt x="8877" y="7661"/>
                    </a:cubicBezTo>
                    <a:cubicBezTo>
                      <a:pt x="8904" y="7666"/>
                      <a:pt x="8932" y="7669"/>
                      <a:pt x="8961" y="7669"/>
                    </a:cubicBezTo>
                    <a:cubicBezTo>
                      <a:pt x="9063" y="7669"/>
                      <a:pt x="9170" y="7634"/>
                      <a:pt x="9233" y="7552"/>
                    </a:cubicBezTo>
                    <a:cubicBezTo>
                      <a:pt x="9326" y="7436"/>
                      <a:pt x="9427" y="7324"/>
                      <a:pt x="9493" y="7192"/>
                    </a:cubicBezTo>
                    <a:cubicBezTo>
                      <a:pt x="9857" y="6429"/>
                      <a:pt x="10167" y="5642"/>
                      <a:pt x="10415" y="4836"/>
                    </a:cubicBezTo>
                    <a:cubicBezTo>
                      <a:pt x="10617" y="4170"/>
                      <a:pt x="10791" y="3492"/>
                      <a:pt x="11051" y="2841"/>
                    </a:cubicBezTo>
                    <a:cubicBezTo>
                      <a:pt x="11113" y="2678"/>
                      <a:pt x="11070" y="2581"/>
                      <a:pt x="10915" y="2496"/>
                    </a:cubicBezTo>
                    <a:cubicBezTo>
                      <a:pt x="10101" y="2066"/>
                      <a:pt x="9291" y="1628"/>
                      <a:pt x="8474" y="1202"/>
                    </a:cubicBezTo>
                    <a:cubicBezTo>
                      <a:pt x="8036" y="973"/>
                      <a:pt x="7598" y="745"/>
                      <a:pt x="7145" y="543"/>
                    </a:cubicBezTo>
                    <a:cubicBezTo>
                      <a:pt x="6723" y="353"/>
                      <a:pt x="6285" y="202"/>
                      <a:pt x="5851" y="32"/>
                    </a:cubicBezTo>
                    <a:cubicBezTo>
                      <a:pt x="5800" y="20"/>
                      <a:pt x="5754" y="8"/>
                      <a:pt x="5704" y="5"/>
                    </a:cubicBezTo>
                    <a:cubicBezTo>
                      <a:pt x="5690" y="2"/>
                      <a:pt x="5677" y="0"/>
                      <a:pt x="56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6"/>
              <p:cNvSpPr/>
              <p:nvPr/>
            </p:nvSpPr>
            <p:spPr>
              <a:xfrm>
                <a:off x="2287094" y="1039388"/>
                <a:ext cx="200997" cy="377815"/>
              </a:xfrm>
              <a:custGeom>
                <a:rect b="b" l="l" r="r" t="t"/>
                <a:pathLst>
                  <a:path extrusionOk="0" h="4094" w="2178">
                    <a:moveTo>
                      <a:pt x="1622" y="0"/>
                    </a:moveTo>
                    <a:cubicBezTo>
                      <a:pt x="1532" y="0"/>
                      <a:pt x="1447" y="29"/>
                      <a:pt x="1360" y="75"/>
                    </a:cubicBezTo>
                    <a:cubicBezTo>
                      <a:pt x="899" y="323"/>
                      <a:pt x="516" y="656"/>
                      <a:pt x="245" y="1110"/>
                    </a:cubicBezTo>
                    <a:cubicBezTo>
                      <a:pt x="148" y="1253"/>
                      <a:pt x="86" y="1416"/>
                      <a:pt x="59" y="1586"/>
                    </a:cubicBezTo>
                    <a:cubicBezTo>
                      <a:pt x="24" y="1908"/>
                      <a:pt x="0" y="2229"/>
                      <a:pt x="93" y="2547"/>
                    </a:cubicBezTo>
                    <a:cubicBezTo>
                      <a:pt x="283" y="3175"/>
                      <a:pt x="663" y="3671"/>
                      <a:pt x="1186" y="4062"/>
                    </a:cubicBezTo>
                    <a:cubicBezTo>
                      <a:pt x="1221" y="4085"/>
                      <a:pt x="1264" y="4093"/>
                      <a:pt x="1310" y="4093"/>
                    </a:cubicBezTo>
                    <a:cubicBezTo>
                      <a:pt x="1461" y="4089"/>
                      <a:pt x="1531" y="3973"/>
                      <a:pt x="1593" y="3861"/>
                    </a:cubicBezTo>
                    <a:cubicBezTo>
                      <a:pt x="1965" y="3144"/>
                      <a:pt x="2162" y="2353"/>
                      <a:pt x="2170" y="1548"/>
                    </a:cubicBezTo>
                    <a:cubicBezTo>
                      <a:pt x="2178" y="1075"/>
                      <a:pt x="2089" y="606"/>
                      <a:pt x="1907" y="168"/>
                    </a:cubicBezTo>
                    <a:cubicBezTo>
                      <a:pt x="1880" y="95"/>
                      <a:pt x="1818" y="40"/>
                      <a:pt x="1740" y="17"/>
                    </a:cubicBezTo>
                    <a:cubicBezTo>
                      <a:pt x="1699" y="5"/>
                      <a:pt x="1660" y="0"/>
                      <a:pt x="16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6"/>
              <p:cNvSpPr/>
              <p:nvPr/>
            </p:nvSpPr>
            <p:spPr>
              <a:xfrm>
                <a:off x="2946845" y="1291235"/>
                <a:ext cx="319398" cy="232374"/>
              </a:xfrm>
              <a:custGeom>
                <a:rect b="b" l="l" r="r" t="t"/>
                <a:pathLst>
                  <a:path extrusionOk="0" h="2518" w="3461">
                    <a:moveTo>
                      <a:pt x="2776" y="1"/>
                    </a:moveTo>
                    <a:cubicBezTo>
                      <a:pt x="2743" y="1"/>
                      <a:pt x="2710" y="2"/>
                      <a:pt x="2677" y="4"/>
                    </a:cubicBezTo>
                    <a:cubicBezTo>
                      <a:pt x="2631" y="4"/>
                      <a:pt x="2583" y="2"/>
                      <a:pt x="2535" y="2"/>
                    </a:cubicBezTo>
                    <a:cubicBezTo>
                      <a:pt x="2511" y="2"/>
                      <a:pt x="2488" y="3"/>
                      <a:pt x="2464" y="4"/>
                    </a:cubicBezTo>
                    <a:cubicBezTo>
                      <a:pt x="2383" y="12"/>
                      <a:pt x="2302" y="24"/>
                      <a:pt x="2220" y="39"/>
                    </a:cubicBezTo>
                    <a:cubicBezTo>
                      <a:pt x="1116" y="279"/>
                      <a:pt x="364" y="907"/>
                      <a:pt x="43" y="2015"/>
                    </a:cubicBezTo>
                    <a:cubicBezTo>
                      <a:pt x="8" y="2127"/>
                      <a:pt x="0" y="2248"/>
                      <a:pt x="23" y="2364"/>
                    </a:cubicBezTo>
                    <a:cubicBezTo>
                      <a:pt x="46" y="2472"/>
                      <a:pt x="73" y="2517"/>
                      <a:pt x="153" y="2517"/>
                    </a:cubicBezTo>
                    <a:cubicBezTo>
                      <a:pt x="170" y="2517"/>
                      <a:pt x="190" y="2515"/>
                      <a:pt x="213" y="2511"/>
                    </a:cubicBezTo>
                    <a:cubicBezTo>
                      <a:pt x="550" y="2445"/>
                      <a:pt x="887" y="2391"/>
                      <a:pt x="1217" y="2306"/>
                    </a:cubicBezTo>
                    <a:cubicBezTo>
                      <a:pt x="1945" y="2124"/>
                      <a:pt x="2581" y="1678"/>
                      <a:pt x="3003" y="1058"/>
                    </a:cubicBezTo>
                    <a:cubicBezTo>
                      <a:pt x="3142" y="853"/>
                      <a:pt x="3266" y="640"/>
                      <a:pt x="3394" y="430"/>
                    </a:cubicBezTo>
                    <a:cubicBezTo>
                      <a:pt x="3460" y="318"/>
                      <a:pt x="3456" y="244"/>
                      <a:pt x="3363" y="155"/>
                    </a:cubicBezTo>
                    <a:cubicBezTo>
                      <a:pt x="3317" y="113"/>
                      <a:pt x="3263" y="82"/>
                      <a:pt x="3201" y="66"/>
                    </a:cubicBezTo>
                    <a:cubicBezTo>
                      <a:pt x="3062" y="22"/>
                      <a:pt x="2920" y="1"/>
                      <a:pt x="27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6"/>
              <p:cNvSpPr/>
              <p:nvPr/>
            </p:nvSpPr>
            <p:spPr>
              <a:xfrm>
                <a:off x="3352625" y="455591"/>
                <a:ext cx="223976" cy="319306"/>
              </a:xfrm>
              <a:custGeom>
                <a:rect b="b" l="l" r="r" t="t"/>
                <a:pathLst>
                  <a:path extrusionOk="0" h="3460" w="2427">
                    <a:moveTo>
                      <a:pt x="1520" y="0"/>
                    </a:moveTo>
                    <a:cubicBezTo>
                      <a:pt x="1392" y="0"/>
                      <a:pt x="1326" y="47"/>
                      <a:pt x="1268" y="171"/>
                    </a:cubicBezTo>
                    <a:cubicBezTo>
                      <a:pt x="969" y="771"/>
                      <a:pt x="671" y="1372"/>
                      <a:pt x="377" y="1973"/>
                    </a:cubicBezTo>
                    <a:cubicBezTo>
                      <a:pt x="264" y="2201"/>
                      <a:pt x="160" y="2434"/>
                      <a:pt x="51" y="2662"/>
                    </a:cubicBezTo>
                    <a:cubicBezTo>
                      <a:pt x="32" y="2709"/>
                      <a:pt x="16" y="2759"/>
                      <a:pt x="9" y="2809"/>
                    </a:cubicBezTo>
                    <a:cubicBezTo>
                      <a:pt x="1" y="2852"/>
                      <a:pt x="5" y="2895"/>
                      <a:pt x="24" y="2933"/>
                    </a:cubicBezTo>
                    <a:cubicBezTo>
                      <a:pt x="78" y="3007"/>
                      <a:pt x="140" y="3073"/>
                      <a:pt x="214" y="3127"/>
                    </a:cubicBezTo>
                    <a:cubicBezTo>
                      <a:pt x="384" y="3236"/>
                      <a:pt x="566" y="3329"/>
                      <a:pt x="745" y="3426"/>
                    </a:cubicBezTo>
                    <a:cubicBezTo>
                      <a:pt x="787" y="3448"/>
                      <a:pt x="824" y="3459"/>
                      <a:pt x="857" y="3459"/>
                    </a:cubicBezTo>
                    <a:cubicBezTo>
                      <a:pt x="910" y="3459"/>
                      <a:pt x="953" y="3428"/>
                      <a:pt x="997" y="3364"/>
                    </a:cubicBezTo>
                    <a:cubicBezTo>
                      <a:pt x="1055" y="3278"/>
                      <a:pt x="1105" y="3189"/>
                      <a:pt x="1144" y="3096"/>
                    </a:cubicBezTo>
                    <a:cubicBezTo>
                      <a:pt x="1446" y="2325"/>
                      <a:pt x="1795" y="1573"/>
                      <a:pt x="2182" y="845"/>
                    </a:cubicBezTo>
                    <a:cubicBezTo>
                      <a:pt x="2252" y="713"/>
                      <a:pt x="2318" y="582"/>
                      <a:pt x="2384" y="446"/>
                    </a:cubicBezTo>
                    <a:cubicBezTo>
                      <a:pt x="2426" y="357"/>
                      <a:pt x="2419" y="322"/>
                      <a:pt x="2337" y="272"/>
                    </a:cubicBezTo>
                    <a:cubicBezTo>
                      <a:pt x="2291" y="244"/>
                      <a:pt x="2244" y="221"/>
                      <a:pt x="2198" y="206"/>
                    </a:cubicBezTo>
                    <a:cubicBezTo>
                      <a:pt x="2004" y="144"/>
                      <a:pt x="1806" y="82"/>
                      <a:pt x="1609" y="20"/>
                    </a:cubicBezTo>
                    <a:cubicBezTo>
                      <a:pt x="1570" y="8"/>
                      <a:pt x="1535" y="4"/>
                      <a:pt x="15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6"/>
              <p:cNvSpPr/>
              <p:nvPr/>
            </p:nvSpPr>
            <p:spPr>
              <a:xfrm>
                <a:off x="3122741" y="357492"/>
                <a:ext cx="215024" cy="296881"/>
              </a:xfrm>
              <a:custGeom>
                <a:rect b="b" l="l" r="r" t="t"/>
                <a:pathLst>
                  <a:path extrusionOk="0" h="3217" w="2330">
                    <a:moveTo>
                      <a:pt x="1351" y="1"/>
                    </a:moveTo>
                    <a:cubicBezTo>
                      <a:pt x="1305" y="1"/>
                      <a:pt x="1259" y="22"/>
                      <a:pt x="1229" y="60"/>
                    </a:cubicBezTo>
                    <a:cubicBezTo>
                      <a:pt x="1186" y="106"/>
                      <a:pt x="1151" y="161"/>
                      <a:pt x="1120" y="215"/>
                    </a:cubicBezTo>
                    <a:cubicBezTo>
                      <a:pt x="799" y="885"/>
                      <a:pt x="473" y="1552"/>
                      <a:pt x="159" y="2222"/>
                    </a:cubicBezTo>
                    <a:cubicBezTo>
                      <a:pt x="105" y="2354"/>
                      <a:pt x="62" y="2489"/>
                      <a:pt x="31" y="2625"/>
                    </a:cubicBezTo>
                    <a:cubicBezTo>
                      <a:pt x="0" y="2745"/>
                      <a:pt x="47" y="2830"/>
                      <a:pt x="155" y="2884"/>
                    </a:cubicBezTo>
                    <a:cubicBezTo>
                      <a:pt x="357" y="2985"/>
                      <a:pt x="554" y="3082"/>
                      <a:pt x="756" y="3179"/>
                    </a:cubicBezTo>
                    <a:cubicBezTo>
                      <a:pt x="805" y="3203"/>
                      <a:pt x="848" y="3216"/>
                      <a:pt x="888" y="3216"/>
                    </a:cubicBezTo>
                    <a:cubicBezTo>
                      <a:pt x="948" y="3216"/>
                      <a:pt x="999" y="3186"/>
                      <a:pt x="1050" y="3121"/>
                    </a:cubicBezTo>
                    <a:cubicBezTo>
                      <a:pt x="1120" y="3032"/>
                      <a:pt x="1178" y="2935"/>
                      <a:pt x="1229" y="2838"/>
                    </a:cubicBezTo>
                    <a:cubicBezTo>
                      <a:pt x="1585" y="2117"/>
                      <a:pt x="1942" y="1400"/>
                      <a:pt x="2294" y="680"/>
                    </a:cubicBezTo>
                    <a:cubicBezTo>
                      <a:pt x="2310" y="649"/>
                      <a:pt x="2321" y="618"/>
                      <a:pt x="2329" y="587"/>
                    </a:cubicBezTo>
                    <a:cubicBezTo>
                      <a:pt x="2329" y="490"/>
                      <a:pt x="2302" y="436"/>
                      <a:pt x="2232" y="401"/>
                    </a:cubicBezTo>
                    <a:cubicBezTo>
                      <a:pt x="1965" y="273"/>
                      <a:pt x="1694" y="145"/>
                      <a:pt x="1422" y="21"/>
                    </a:cubicBezTo>
                    <a:cubicBezTo>
                      <a:pt x="1400" y="7"/>
                      <a:pt x="1376" y="1"/>
                      <a:pt x="13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6"/>
              <p:cNvSpPr/>
              <p:nvPr/>
            </p:nvSpPr>
            <p:spPr>
              <a:xfrm>
                <a:off x="3237176" y="412124"/>
                <a:ext cx="217793" cy="297527"/>
              </a:xfrm>
              <a:custGeom>
                <a:rect b="b" l="l" r="r" t="t"/>
                <a:pathLst>
                  <a:path extrusionOk="0" h="3224" w="2360">
                    <a:moveTo>
                      <a:pt x="1409" y="1"/>
                    </a:moveTo>
                    <a:cubicBezTo>
                      <a:pt x="1345" y="1"/>
                      <a:pt x="1301" y="37"/>
                      <a:pt x="1252" y="115"/>
                    </a:cubicBezTo>
                    <a:cubicBezTo>
                      <a:pt x="1240" y="138"/>
                      <a:pt x="1229" y="165"/>
                      <a:pt x="1213" y="189"/>
                    </a:cubicBezTo>
                    <a:cubicBezTo>
                      <a:pt x="1058" y="495"/>
                      <a:pt x="903" y="805"/>
                      <a:pt x="752" y="1115"/>
                    </a:cubicBezTo>
                    <a:cubicBezTo>
                      <a:pt x="519" y="1587"/>
                      <a:pt x="291" y="2064"/>
                      <a:pt x="58" y="2540"/>
                    </a:cubicBezTo>
                    <a:cubicBezTo>
                      <a:pt x="0" y="2664"/>
                      <a:pt x="16" y="2765"/>
                      <a:pt x="117" y="2862"/>
                    </a:cubicBezTo>
                    <a:cubicBezTo>
                      <a:pt x="159" y="2901"/>
                      <a:pt x="206" y="2932"/>
                      <a:pt x="256" y="2963"/>
                    </a:cubicBezTo>
                    <a:cubicBezTo>
                      <a:pt x="396" y="3036"/>
                      <a:pt x="535" y="3114"/>
                      <a:pt x="682" y="3176"/>
                    </a:cubicBezTo>
                    <a:cubicBezTo>
                      <a:pt x="750" y="3207"/>
                      <a:pt x="814" y="3224"/>
                      <a:pt x="873" y="3224"/>
                    </a:cubicBezTo>
                    <a:cubicBezTo>
                      <a:pt x="988" y="3224"/>
                      <a:pt x="1082" y="3161"/>
                      <a:pt x="1143" y="3025"/>
                    </a:cubicBezTo>
                    <a:cubicBezTo>
                      <a:pt x="1260" y="2773"/>
                      <a:pt x="1376" y="2521"/>
                      <a:pt x="1500" y="2269"/>
                    </a:cubicBezTo>
                    <a:cubicBezTo>
                      <a:pt x="1771" y="1723"/>
                      <a:pt x="2042" y="1180"/>
                      <a:pt x="2313" y="634"/>
                    </a:cubicBezTo>
                    <a:cubicBezTo>
                      <a:pt x="2333" y="584"/>
                      <a:pt x="2348" y="533"/>
                      <a:pt x="2360" y="483"/>
                    </a:cubicBezTo>
                    <a:cubicBezTo>
                      <a:pt x="2352" y="344"/>
                      <a:pt x="2341" y="324"/>
                      <a:pt x="2217" y="278"/>
                    </a:cubicBezTo>
                    <a:lnTo>
                      <a:pt x="1519" y="26"/>
                    </a:lnTo>
                    <a:cubicBezTo>
                      <a:pt x="1476" y="9"/>
                      <a:pt x="1440" y="1"/>
                      <a:pt x="14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6"/>
              <p:cNvSpPr/>
              <p:nvPr/>
            </p:nvSpPr>
            <p:spPr>
              <a:xfrm>
                <a:off x="3464568" y="492690"/>
                <a:ext cx="178202" cy="317460"/>
              </a:xfrm>
              <a:custGeom>
                <a:rect b="b" l="l" r="r" t="t"/>
                <a:pathLst>
                  <a:path extrusionOk="0" h="3440" w="1931">
                    <a:moveTo>
                      <a:pt x="1528" y="1"/>
                    </a:moveTo>
                    <a:cubicBezTo>
                      <a:pt x="1482" y="1"/>
                      <a:pt x="1436" y="30"/>
                      <a:pt x="1388" y="87"/>
                    </a:cubicBezTo>
                    <a:cubicBezTo>
                      <a:pt x="1372" y="102"/>
                      <a:pt x="1361" y="125"/>
                      <a:pt x="1349" y="145"/>
                    </a:cubicBezTo>
                    <a:cubicBezTo>
                      <a:pt x="1279" y="276"/>
                      <a:pt x="1209" y="408"/>
                      <a:pt x="1140" y="540"/>
                    </a:cubicBezTo>
                    <a:cubicBezTo>
                      <a:pt x="733" y="1299"/>
                      <a:pt x="373" y="2082"/>
                      <a:pt x="66" y="2884"/>
                    </a:cubicBezTo>
                    <a:cubicBezTo>
                      <a:pt x="35" y="2969"/>
                      <a:pt x="20" y="3058"/>
                      <a:pt x="12" y="3151"/>
                    </a:cubicBezTo>
                    <a:cubicBezTo>
                      <a:pt x="1" y="3237"/>
                      <a:pt x="43" y="3291"/>
                      <a:pt x="121" y="3326"/>
                    </a:cubicBezTo>
                    <a:cubicBezTo>
                      <a:pt x="260" y="3384"/>
                      <a:pt x="407" y="3423"/>
                      <a:pt x="562" y="3434"/>
                    </a:cubicBezTo>
                    <a:cubicBezTo>
                      <a:pt x="585" y="3438"/>
                      <a:pt x="609" y="3440"/>
                      <a:pt x="632" y="3440"/>
                    </a:cubicBezTo>
                    <a:cubicBezTo>
                      <a:pt x="760" y="3440"/>
                      <a:pt x="884" y="3386"/>
                      <a:pt x="973" y="3291"/>
                    </a:cubicBezTo>
                    <a:cubicBezTo>
                      <a:pt x="1078" y="3186"/>
                      <a:pt x="1171" y="3074"/>
                      <a:pt x="1252" y="2954"/>
                    </a:cubicBezTo>
                    <a:cubicBezTo>
                      <a:pt x="1419" y="2706"/>
                      <a:pt x="1558" y="2442"/>
                      <a:pt x="1667" y="2163"/>
                    </a:cubicBezTo>
                    <a:cubicBezTo>
                      <a:pt x="1818" y="1776"/>
                      <a:pt x="1930" y="1381"/>
                      <a:pt x="1926" y="958"/>
                    </a:cubicBezTo>
                    <a:cubicBezTo>
                      <a:pt x="1918" y="834"/>
                      <a:pt x="1911" y="714"/>
                      <a:pt x="1895" y="594"/>
                    </a:cubicBezTo>
                    <a:cubicBezTo>
                      <a:pt x="1872" y="400"/>
                      <a:pt x="1791" y="218"/>
                      <a:pt x="1659" y="75"/>
                    </a:cubicBezTo>
                    <a:cubicBezTo>
                      <a:pt x="1613" y="25"/>
                      <a:pt x="1570" y="1"/>
                      <a:pt x="15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6"/>
              <p:cNvSpPr/>
              <p:nvPr/>
            </p:nvSpPr>
            <p:spPr>
              <a:xfrm>
                <a:off x="2926819" y="266129"/>
                <a:ext cx="194906" cy="298727"/>
              </a:xfrm>
              <a:custGeom>
                <a:rect b="b" l="l" r="r" t="t"/>
                <a:pathLst>
                  <a:path extrusionOk="0" h="3237" w="2112">
                    <a:moveTo>
                      <a:pt x="1365" y="1"/>
                    </a:moveTo>
                    <a:cubicBezTo>
                      <a:pt x="1291" y="1"/>
                      <a:pt x="1230" y="42"/>
                      <a:pt x="1178" y="108"/>
                    </a:cubicBezTo>
                    <a:cubicBezTo>
                      <a:pt x="1151" y="143"/>
                      <a:pt x="1128" y="186"/>
                      <a:pt x="1108" y="228"/>
                    </a:cubicBezTo>
                    <a:cubicBezTo>
                      <a:pt x="1046" y="360"/>
                      <a:pt x="984" y="492"/>
                      <a:pt x="926" y="624"/>
                    </a:cubicBezTo>
                    <a:cubicBezTo>
                      <a:pt x="636" y="1263"/>
                      <a:pt x="345" y="1902"/>
                      <a:pt x="58" y="2542"/>
                    </a:cubicBezTo>
                    <a:cubicBezTo>
                      <a:pt x="39" y="2592"/>
                      <a:pt x="19" y="2646"/>
                      <a:pt x="8" y="2700"/>
                    </a:cubicBezTo>
                    <a:cubicBezTo>
                      <a:pt x="0" y="2824"/>
                      <a:pt x="74" y="2941"/>
                      <a:pt x="186" y="2991"/>
                    </a:cubicBezTo>
                    <a:cubicBezTo>
                      <a:pt x="357" y="3072"/>
                      <a:pt x="527" y="3146"/>
                      <a:pt x="698" y="3220"/>
                    </a:cubicBezTo>
                    <a:cubicBezTo>
                      <a:pt x="724" y="3231"/>
                      <a:pt x="755" y="3237"/>
                      <a:pt x="786" y="3237"/>
                    </a:cubicBezTo>
                    <a:cubicBezTo>
                      <a:pt x="795" y="3237"/>
                      <a:pt x="805" y="3236"/>
                      <a:pt x="814" y="3235"/>
                    </a:cubicBezTo>
                    <a:cubicBezTo>
                      <a:pt x="922" y="3231"/>
                      <a:pt x="969" y="3154"/>
                      <a:pt x="1008" y="3065"/>
                    </a:cubicBezTo>
                    <a:cubicBezTo>
                      <a:pt x="1062" y="2921"/>
                      <a:pt x="1112" y="2778"/>
                      <a:pt x="1166" y="2638"/>
                    </a:cubicBezTo>
                    <a:cubicBezTo>
                      <a:pt x="1430" y="1933"/>
                      <a:pt x="1736" y="1247"/>
                      <a:pt x="2054" y="566"/>
                    </a:cubicBezTo>
                    <a:cubicBezTo>
                      <a:pt x="2112" y="445"/>
                      <a:pt x="2100" y="356"/>
                      <a:pt x="2015" y="267"/>
                    </a:cubicBezTo>
                    <a:cubicBezTo>
                      <a:pt x="1976" y="225"/>
                      <a:pt x="1930" y="194"/>
                      <a:pt x="1875" y="166"/>
                    </a:cubicBezTo>
                    <a:cubicBezTo>
                      <a:pt x="1736" y="112"/>
                      <a:pt x="1589" y="62"/>
                      <a:pt x="1445" y="15"/>
                    </a:cubicBezTo>
                    <a:cubicBezTo>
                      <a:pt x="1417" y="6"/>
                      <a:pt x="1391" y="1"/>
                      <a:pt x="13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6"/>
              <p:cNvSpPr/>
              <p:nvPr/>
            </p:nvSpPr>
            <p:spPr>
              <a:xfrm>
                <a:off x="3033316" y="305812"/>
                <a:ext cx="184939" cy="292820"/>
              </a:xfrm>
              <a:custGeom>
                <a:rect b="b" l="l" r="r" t="t"/>
                <a:pathLst>
                  <a:path extrusionOk="0" h="3173" w="2004">
                    <a:moveTo>
                      <a:pt x="1250" y="0"/>
                    </a:moveTo>
                    <a:cubicBezTo>
                      <a:pt x="1185" y="0"/>
                      <a:pt x="1135" y="43"/>
                      <a:pt x="1097" y="132"/>
                    </a:cubicBezTo>
                    <a:cubicBezTo>
                      <a:pt x="845" y="713"/>
                      <a:pt x="590" y="1290"/>
                      <a:pt x="342" y="1875"/>
                    </a:cubicBezTo>
                    <a:cubicBezTo>
                      <a:pt x="233" y="2139"/>
                      <a:pt x="136" y="2410"/>
                      <a:pt x="40" y="2673"/>
                    </a:cubicBezTo>
                    <a:cubicBezTo>
                      <a:pt x="9" y="2759"/>
                      <a:pt x="1" y="2852"/>
                      <a:pt x="67" y="2921"/>
                    </a:cubicBezTo>
                    <a:cubicBezTo>
                      <a:pt x="210" y="3057"/>
                      <a:pt x="392" y="3146"/>
                      <a:pt x="586" y="3169"/>
                    </a:cubicBezTo>
                    <a:cubicBezTo>
                      <a:pt x="597" y="3172"/>
                      <a:pt x="609" y="3173"/>
                      <a:pt x="620" y="3173"/>
                    </a:cubicBezTo>
                    <a:cubicBezTo>
                      <a:pt x="685" y="3173"/>
                      <a:pt x="746" y="3135"/>
                      <a:pt x="776" y="3072"/>
                    </a:cubicBezTo>
                    <a:cubicBezTo>
                      <a:pt x="795" y="3038"/>
                      <a:pt x="814" y="3003"/>
                      <a:pt x="830" y="2968"/>
                    </a:cubicBezTo>
                    <a:cubicBezTo>
                      <a:pt x="1020" y="2557"/>
                      <a:pt x="1202" y="2146"/>
                      <a:pt x="1399" y="1740"/>
                    </a:cubicBezTo>
                    <a:cubicBezTo>
                      <a:pt x="1578" y="1364"/>
                      <a:pt x="1768" y="992"/>
                      <a:pt x="1957" y="624"/>
                    </a:cubicBezTo>
                    <a:cubicBezTo>
                      <a:pt x="2004" y="531"/>
                      <a:pt x="2000" y="453"/>
                      <a:pt x="1934" y="380"/>
                    </a:cubicBezTo>
                    <a:cubicBezTo>
                      <a:pt x="1899" y="341"/>
                      <a:pt x="1864" y="310"/>
                      <a:pt x="1818" y="283"/>
                    </a:cubicBezTo>
                    <a:cubicBezTo>
                      <a:pt x="1671" y="198"/>
                      <a:pt x="1516" y="116"/>
                      <a:pt x="1365" y="35"/>
                    </a:cubicBezTo>
                    <a:cubicBezTo>
                      <a:pt x="1322" y="12"/>
                      <a:pt x="1284" y="0"/>
                      <a:pt x="1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6"/>
              <p:cNvSpPr/>
              <p:nvPr/>
            </p:nvSpPr>
            <p:spPr>
              <a:xfrm>
                <a:off x="2872462" y="259115"/>
                <a:ext cx="146641" cy="251107"/>
              </a:xfrm>
              <a:custGeom>
                <a:rect b="b" l="l" r="r" t="t"/>
                <a:pathLst>
                  <a:path extrusionOk="0" h="2721" w="1589">
                    <a:moveTo>
                      <a:pt x="1396" y="1"/>
                    </a:moveTo>
                    <a:cubicBezTo>
                      <a:pt x="1312" y="1"/>
                      <a:pt x="1227" y="20"/>
                      <a:pt x="1151" y="56"/>
                    </a:cubicBezTo>
                    <a:cubicBezTo>
                      <a:pt x="969" y="153"/>
                      <a:pt x="810" y="289"/>
                      <a:pt x="682" y="452"/>
                    </a:cubicBezTo>
                    <a:cubicBezTo>
                      <a:pt x="423" y="769"/>
                      <a:pt x="229" y="1130"/>
                      <a:pt x="105" y="1517"/>
                    </a:cubicBezTo>
                    <a:cubicBezTo>
                      <a:pt x="43" y="1688"/>
                      <a:pt x="4" y="1866"/>
                      <a:pt x="0" y="2048"/>
                    </a:cubicBezTo>
                    <a:cubicBezTo>
                      <a:pt x="4" y="2087"/>
                      <a:pt x="8" y="2153"/>
                      <a:pt x="20" y="2215"/>
                    </a:cubicBezTo>
                    <a:cubicBezTo>
                      <a:pt x="54" y="2370"/>
                      <a:pt x="97" y="2525"/>
                      <a:pt x="206" y="2649"/>
                    </a:cubicBezTo>
                    <a:cubicBezTo>
                      <a:pt x="249" y="2697"/>
                      <a:pt x="292" y="2721"/>
                      <a:pt x="332" y="2721"/>
                    </a:cubicBezTo>
                    <a:cubicBezTo>
                      <a:pt x="380" y="2721"/>
                      <a:pt x="423" y="2684"/>
                      <a:pt x="454" y="2614"/>
                    </a:cubicBezTo>
                    <a:cubicBezTo>
                      <a:pt x="705" y="2044"/>
                      <a:pt x="957" y="1478"/>
                      <a:pt x="1209" y="913"/>
                    </a:cubicBezTo>
                    <a:cubicBezTo>
                      <a:pt x="1314" y="676"/>
                      <a:pt x="1430" y="440"/>
                      <a:pt x="1538" y="204"/>
                    </a:cubicBezTo>
                    <a:cubicBezTo>
                      <a:pt x="1589" y="103"/>
                      <a:pt x="1538" y="6"/>
                      <a:pt x="1438" y="2"/>
                    </a:cubicBezTo>
                    <a:cubicBezTo>
                      <a:pt x="1424" y="1"/>
                      <a:pt x="1410"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6"/>
              <p:cNvSpPr/>
              <p:nvPr/>
            </p:nvSpPr>
            <p:spPr>
              <a:xfrm>
                <a:off x="2570965" y="1306831"/>
                <a:ext cx="188907" cy="127538"/>
              </a:xfrm>
              <a:custGeom>
                <a:rect b="b" l="l" r="r" t="t"/>
                <a:pathLst>
                  <a:path extrusionOk="0" h="1382" w="2047">
                    <a:moveTo>
                      <a:pt x="108" y="1"/>
                    </a:moveTo>
                    <a:cubicBezTo>
                      <a:pt x="55" y="1"/>
                      <a:pt x="27" y="44"/>
                      <a:pt x="20" y="91"/>
                    </a:cubicBezTo>
                    <a:cubicBezTo>
                      <a:pt x="5" y="157"/>
                      <a:pt x="1" y="219"/>
                      <a:pt x="9" y="285"/>
                    </a:cubicBezTo>
                    <a:cubicBezTo>
                      <a:pt x="67" y="831"/>
                      <a:pt x="493" y="1381"/>
                      <a:pt x="1248" y="1381"/>
                    </a:cubicBezTo>
                    <a:cubicBezTo>
                      <a:pt x="1255" y="1381"/>
                      <a:pt x="1261" y="1381"/>
                      <a:pt x="1267" y="1381"/>
                    </a:cubicBezTo>
                    <a:cubicBezTo>
                      <a:pt x="1500" y="1381"/>
                      <a:pt x="1726" y="1308"/>
                      <a:pt x="1919" y="1176"/>
                    </a:cubicBezTo>
                    <a:cubicBezTo>
                      <a:pt x="1958" y="1153"/>
                      <a:pt x="1989" y="1122"/>
                      <a:pt x="2016" y="1087"/>
                    </a:cubicBezTo>
                    <a:cubicBezTo>
                      <a:pt x="2031" y="1067"/>
                      <a:pt x="2047" y="1017"/>
                      <a:pt x="2035" y="1005"/>
                    </a:cubicBezTo>
                    <a:cubicBezTo>
                      <a:pt x="2011" y="985"/>
                      <a:pt x="1982" y="974"/>
                      <a:pt x="1951" y="974"/>
                    </a:cubicBezTo>
                    <a:cubicBezTo>
                      <a:pt x="1947" y="974"/>
                      <a:pt x="1943" y="974"/>
                      <a:pt x="1938" y="974"/>
                    </a:cubicBezTo>
                    <a:cubicBezTo>
                      <a:pt x="1888" y="986"/>
                      <a:pt x="1841" y="1001"/>
                      <a:pt x="1799" y="1029"/>
                    </a:cubicBezTo>
                    <a:cubicBezTo>
                      <a:pt x="1671" y="1102"/>
                      <a:pt x="1527" y="1156"/>
                      <a:pt x="1380" y="1176"/>
                    </a:cubicBezTo>
                    <a:cubicBezTo>
                      <a:pt x="1325" y="1182"/>
                      <a:pt x="1270" y="1185"/>
                      <a:pt x="1217" y="1185"/>
                    </a:cubicBezTo>
                    <a:cubicBezTo>
                      <a:pt x="934" y="1185"/>
                      <a:pt x="680" y="1095"/>
                      <a:pt x="477" y="870"/>
                    </a:cubicBezTo>
                    <a:cubicBezTo>
                      <a:pt x="284" y="664"/>
                      <a:pt x="183" y="397"/>
                      <a:pt x="195" y="118"/>
                    </a:cubicBezTo>
                    <a:cubicBezTo>
                      <a:pt x="195" y="64"/>
                      <a:pt x="187" y="10"/>
                      <a:pt x="121" y="2"/>
                    </a:cubicBezTo>
                    <a:cubicBezTo>
                      <a:pt x="116" y="1"/>
                      <a:pt x="112" y="1"/>
                      <a:pt x="1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6"/>
              <p:cNvSpPr/>
              <p:nvPr/>
            </p:nvSpPr>
            <p:spPr>
              <a:xfrm>
                <a:off x="2589976" y="1218514"/>
                <a:ext cx="31561" cy="41159"/>
              </a:xfrm>
              <a:custGeom>
                <a:rect b="b" l="l" r="r" t="t"/>
                <a:pathLst>
                  <a:path extrusionOk="0" h="446" w="342">
                    <a:moveTo>
                      <a:pt x="195" y="0"/>
                    </a:moveTo>
                    <a:cubicBezTo>
                      <a:pt x="119" y="0"/>
                      <a:pt x="45" y="85"/>
                      <a:pt x="23" y="196"/>
                    </a:cubicBezTo>
                    <a:cubicBezTo>
                      <a:pt x="0" y="316"/>
                      <a:pt x="51" y="428"/>
                      <a:pt x="132" y="443"/>
                    </a:cubicBezTo>
                    <a:cubicBezTo>
                      <a:pt x="138" y="445"/>
                      <a:pt x="144" y="445"/>
                      <a:pt x="150" y="445"/>
                    </a:cubicBezTo>
                    <a:cubicBezTo>
                      <a:pt x="222" y="445"/>
                      <a:pt x="296" y="361"/>
                      <a:pt x="318" y="250"/>
                    </a:cubicBezTo>
                    <a:cubicBezTo>
                      <a:pt x="341" y="130"/>
                      <a:pt x="295" y="17"/>
                      <a:pt x="213" y="2"/>
                    </a:cubicBezTo>
                    <a:cubicBezTo>
                      <a:pt x="207" y="1"/>
                      <a:pt x="201" y="0"/>
                      <a:pt x="1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6"/>
              <p:cNvSpPr/>
              <p:nvPr/>
            </p:nvSpPr>
            <p:spPr>
              <a:xfrm>
                <a:off x="2789128" y="1316428"/>
                <a:ext cx="31561" cy="41159"/>
              </a:xfrm>
              <a:custGeom>
                <a:rect b="b" l="l" r="r" t="t"/>
                <a:pathLst>
                  <a:path extrusionOk="0" h="446" w="342">
                    <a:moveTo>
                      <a:pt x="194" y="1"/>
                    </a:moveTo>
                    <a:cubicBezTo>
                      <a:pt x="119" y="1"/>
                      <a:pt x="45" y="82"/>
                      <a:pt x="24" y="196"/>
                    </a:cubicBezTo>
                    <a:cubicBezTo>
                      <a:pt x="0" y="316"/>
                      <a:pt x="51" y="429"/>
                      <a:pt x="132" y="444"/>
                    </a:cubicBezTo>
                    <a:cubicBezTo>
                      <a:pt x="137" y="445"/>
                      <a:pt x="142" y="445"/>
                      <a:pt x="147" y="445"/>
                    </a:cubicBezTo>
                    <a:cubicBezTo>
                      <a:pt x="223" y="445"/>
                      <a:pt x="296" y="363"/>
                      <a:pt x="318" y="250"/>
                    </a:cubicBezTo>
                    <a:cubicBezTo>
                      <a:pt x="341" y="126"/>
                      <a:pt x="295" y="14"/>
                      <a:pt x="213" y="2"/>
                    </a:cubicBezTo>
                    <a:cubicBezTo>
                      <a:pt x="207"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716" name="Google Shape;3716;p56"/>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Talent</a:t>
            </a:r>
            <a:endParaRPr>
              <a:solidFill>
                <a:schemeClr val="dk1"/>
              </a:solidFill>
              <a:latin typeface="Titan One"/>
              <a:ea typeface="Titan One"/>
              <a:cs typeface="Titan One"/>
              <a:sym typeface="Titan One"/>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720" name="Shape 3720"/>
        <p:cNvGrpSpPr/>
        <p:nvPr/>
      </p:nvGrpSpPr>
      <p:grpSpPr>
        <a:xfrm>
          <a:off x="0" y="0"/>
          <a:ext cx="0" cy="0"/>
          <a:chOff x="0" y="0"/>
          <a:chExt cx="0" cy="0"/>
        </a:xfrm>
      </p:grpSpPr>
      <p:sp>
        <p:nvSpPr>
          <p:cNvPr id="3721" name="Google Shape;3721;p57"/>
          <p:cNvSpPr txBox="1"/>
          <p:nvPr>
            <p:ph type="title"/>
          </p:nvPr>
        </p:nvSpPr>
        <p:spPr>
          <a:xfrm>
            <a:off x="2182100" y="1661700"/>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3722" name="Google Shape;3722;p57"/>
          <p:cNvSpPr txBox="1"/>
          <p:nvPr>
            <p:ph idx="1" type="subTitle"/>
          </p:nvPr>
        </p:nvSpPr>
        <p:spPr>
          <a:xfrm>
            <a:off x="2182100" y="2308200"/>
            <a:ext cx="4779600" cy="11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3723" name="Google Shape;3723;p57"/>
          <p:cNvGrpSpPr/>
          <p:nvPr/>
        </p:nvGrpSpPr>
        <p:grpSpPr>
          <a:xfrm>
            <a:off x="492542" y="270374"/>
            <a:ext cx="1138339" cy="1244181"/>
            <a:chOff x="2154292" y="478099"/>
            <a:chExt cx="1138339" cy="1244181"/>
          </a:xfrm>
        </p:grpSpPr>
        <p:sp>
          <p:nvSpPr>
            <p:cNvPr id="3724" name="Google Shape;3724;p57"/>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5" name="Google Shape;3725;p57"/>
            <p:cNvGrpSpPr/>
            <p:nvPr/>
          </p:nvGrpSpPr>
          <p:grpSpPr>
            <a:xfrm>
              <a:off x="2154293" y="478099"/>
              <a:ext cx="1138337" cy="1244181"/>
              <a:chOff x="856181" y="1057762"/>
              <a:chExt cx="1138337" cy="1244181"/>
            </a:xfrm>
          </p:grpSpPr>
          <p:sp>
            <p:nvSpPr>
              <p:cNvPr id="3726" name="Google Shape;3726;p57"/>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7"/>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7"/>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7"/>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7"/>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7"/>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7"/>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7"/>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7"/>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7"/>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7"/>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7"/>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7"/>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7"/>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7"/>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7"/>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7"/>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43" name="Google Shape;3743;p57"/>
          <p:cNvGrpSpPr/>
          <p:nvPr/>
        </p:nvGrpSpPr>
        <p:grpSpPr>
          <a:xfrm>
            <a:off x="7685225" y="2790972"/>
            <a:ext cx="1212680" cy="1432183"/>
            <a:chOff x="2685150" y="3325122"/>
            <a:chExt cx="1212680" cy="1432183"/>
          </a:xfrm>
        </p:grpSpPr>
        <p:sp>
          <p:nvSpPr>
            <p:cNvPr id="3744" name="Google Shape;3744;p57"/>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5" name="Google Shape;3745;p57"/>
            <p:cNvGrpSpPr/>
            <p:nvPr/>
          </p:nvGrpSpPr>
          <p:grpSpPr>
            <a:xfrm>
              <a:off x="2685150" y="3325122"/>
              <a:ext cx="1212680" cy="1432183"/>
              <a:chOff x="1150900" y="3166872"/>
              <a:chExt cx="1212680" cy="1432183"/>
            </a:xfrm>
          </p:grpSpPr>
          <p:sp>
            <p:nvSpPr>
              <p:cNvPr id="3746" name="Google Shape;3746;p57"/>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7"/>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7"/>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7"/>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7"/>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7"/>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7"/>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7"/>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7"/>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7"/>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7"/>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7"/>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7"/>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7"/>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7"/>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7"/>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7"/>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7"/>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7"/>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7"/>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7"/>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7"/>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7"/>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7"/>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7"/>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7"/>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7"/>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7"/>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7"/>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7"/>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7"/>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7"/>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7"/>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7"/>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7"/>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7"/>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7"/>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7"/>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7"/>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7"/>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7"/>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7"/>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7"/>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7"/>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7"/>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7"/>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7"/>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7"/>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7"/>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7"/>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7"/>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7"/>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7"/>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7"/>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7"/>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7"/>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7"/>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7"/>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7"/>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7"/>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7"/>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7"/>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08" name="Google Shape;3808;p57"/>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7"/>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7"/>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7"/>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7"/>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7"/>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7"/>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7"/>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7"/>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7"/>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7"/>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7"/>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7"/>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7"/>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2" name="Google Shape;3822;p57"/>
          <p:cNvGrpSpPr/>
          <p:nvPr/>
        </p:nvGrpSpPr>
        <p:grpSpPr>
          <a:xfrm>
            <a:off x="7307871" y="214372"/>
            <a:ext cx="1291092" cy="1312099"/>
            <a:chOff x="5967596" y="2106472"/>
            <a:chExt cx="1291092" cy="1312099"/>
          </a:xfrm>
        </p:grpSpPr>
        <p:sp>
          <p:nvSpPr>
            <p:cNvPr id="3823" name="Google Shape;3823;p57"/>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4" name="Google Shape;3824;p57"/>
            <p:cNvGrpSpPr/>
            <p:nvPr/>
          </p:nvGrpSpPr>
          <p:grpSpPr>
            <a:xfrm>
              <a:off x="5967596" y="2106652"/>
              <a:ext cx="1291092" cy="1311758"/>
              <a:chOff x="7059221" y="922352"/>
              <a:chExt cx="1291092" cy="1311758"/>
            </a:xfrm>
          </p:grpSpPr>
          <p:sp>
            <p:nvSpPr>
              <p:cNvPr id="3825" name="Google Shape;3825;p57"/>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7"/>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7"/>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7"/>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7"/>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7"/>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7"/>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7"/>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7"/>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7"/>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7"/>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36" name="Google Shape;3836;p57"/>
          <p:cNvGrpSpPr/>
          <p:nvPr/>
        </p:nvGrpSpPr>
        <p:grpSpPr>
          <a:xfrm>
            <a:off x="226461" y="2836010"/>
            <a:ext cx="953235" cy="1681533"/>
            <a:chOff x="3174084" y="2606215"/>
            <a:chExt cx="950478" cy="1676838"/>
          </a:xfrm>
        </p:grpSpPr>
        <p:sp>
          <p:nvSpPr>
            <p:cNvPr id="3837" name="Google Shape;3837;p57"/>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3838" name="Google Shape;3838;p57"/>
            <p:cNvGrpSpPr/>
            <p:nvPr/>
          </p:nvGrpSpPr>
          <p:grpSpPr>
            <a:xfrm>
              <a:off x="3174084" y="2606215"/>
              <a:ext cx="950478" cy="1676838"/>
              <a:chOff x="2122209" y="2790338"/>
              <a:chExt cx="950478" cy="1676838"/>
            </a:xfrm>
          </p:grpSpPr>
          <p:sp>
            <p:nvSpPr>
              <p:cNvPr id="3839" name="Google Shape;3839;p57"/>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7"/>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7"/>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7"/>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7"/>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7"/>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7"/>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7"/>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7"/>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48" name="Google Shape;3848;p57"/>
          <p:cNvGrpSpPr/>
          <p:nvPr/>
        </p:nvGrpSpPr>
        <p:grpSpPr>
          <a:xfrm>
            <a:off x="1138216" y="3701577"/>
            <a:ext cx="1345400" cy="1352573"/>
            <a:chOff x="4368099" y="478088"/>
            <a:chExt cx="1110250" cy="1116169"/>
          </a:xfrm>
        </p:grpSpPr>
        <p:sp>
          <p:nvSpPr>
            <p:cNvPr id="3849" name="Google Shape;3849;p57"/>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0" name="Google Shape;3850;p57"/>
            <p:cNvGrpSpPr/>
            <p:nvPr/>
          </p:nvGrpSpPr>
          <p:grpSpPr>
            <a:xfrm>
              <a:off x="4368105" y="478088"/>
              <a:ext cx="1110243" cy="1116158"/>
              <a:chOff x="4541943" y="1874463"/>
              <a:chExt cx="1110243" cy="1116158"/>
            </a:xfrm>
          </p:grpSpPr>
          <p:sp>
            <p:nvSpPr>
              <p:cNvPr id="3851" name="Google Shape;3851;p57"/>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7"/>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7"/>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7"/>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7"/>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7"/>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7"/>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7"/>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7"/>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7"/>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7"/>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7"/>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7"/>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67" name="Shape 3867"/>
        <p:cNvGrpSpPr/>
        <p:nvPr/>
      </p:nvGrpSpPr>
      <p:grpSpPr>
        <a:xfrm>
          <a:off x="0" y="0"/>
          <a:ext cx="0" cy="0"/>
          <a:chOff x="0" y="0"/>
          <a:chExt cx="0" cy="0"/>
        </a:xfrm>
      </p:grpSpPr>
      <p:sp>
        <p:nvSpPr>
          <p:cNvPr id="3868" name="Google Shape;3868;p58"/>
          <p:cNvSpPr txBox="1"/>
          <p:nvPr>
            <p:ph type="title"/>
          </p:nvPr>
        </p:nvSpPr>
        <p:spPr>
          <a:xfrm>
            <a:off x="1196275" y="1594368"/>
            <a:ext cx="5888700" cy="208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2"/>
                </a:solidFill>
                <a:latin typeface="Barrio"/>
                <a:ea typeface="Barrio"/>
                <a:cs typeface="Barrio"/>
                <a:sym typeface="Barrio"/>
              </a:rPr>
              <a:t>Shari Acker (Theater),</a:t>
            </a:r>
            <a:endParaRPr sz="3000">
              <a:solidFill>
                <a:schemeClr val="lt2"/>
              </a:solidFill>
              <a:latin typeface="Barrio"/>
              <a:ea typeface="Barrio"/>
              <a:cs typeface="Barrio"/>
              <a:sym typeface="Barrio"/>
            </a:endParaRPr>
          </a:p>
          <a:p>
            <a:pPr indent="0" lvl="0" marL="0" rtl="0" algn="ctr">
              <a:spcBef>
                <a:spcPts val="0"/>
              </a:spcBef>
              <a:spcAft>
                <a:spcPts val="0"/>
              </a:spcAft>
              <a:buNone/>
            </a:pPr>
            <a:r>
              <a:rPr lang="en" sz="3000">
                <a:solidFill>
                  <a:schemeClr val="lt2"/>
                </a:solidFill>
                <a:latin typeface="Barrio"/>
                <a:ea typeface="Barrio"/>
                <a:cs typeface="Barrio"/>
                <a:sym typeface="Barrio"/>
              </a:rPr>
              <a:t>Julia Farrell (Dance),</a:t>
            </a:r>
            <a:endParaRPr sz="3000">
              <a:solidFill>
                <a:schemeClr val="lt2"/>
              </a:solidFill>
              <a:latin typeface="Barrio"/>
              <a:ea typeface="Barrio"/>
              <a:cs typeface="Barrio"/>
              <a:sym typeface="Barrio"/>
            </a:endParaRPr>
          </a:p>
          <a:p>
            <a:pPr indent="0" lvl="0" marL="0" rtl="0" algn="ctr">
              <a:spcBef>
                <a:spcPts val="0"/>
              </a:spcBef>
              <a:spcAft>
                <a:spcPts val="0"/>
              </a:spcAft>
              <a:buNone/>
            </a:pPr>
            <a:r>
              <a:rPr lang="en" sz="3000">
                <a:solidFill>
                  <a:schemeClr val="lt2"/>
                </a:solidFill>
                <a:latin typeface="Barrio"/>
                <a:ea typeface="Barrio"/>
                <a:cs typeface="Barrio"/>
                <a:sym typeface="Barrio"/>
              </a:rPr>
              <a:t>Kristel McKanna (Art)</a:t>
            </a:r>
            <a:endParaRPr sz="3000">
              <a:solidFill>
                <a:schemeClr val="lt2"/>
              </a:solidFill>
              <a:latin typeface="Barrio"/>
              <a:ea typeface="Barrio"/>
              <a:cs typeface="Barrio"/>
              <a:sym typeface="Barrio"/>
            </a:endParaRPr>
          </a:p>
          <a:p>
            <a:pPr indent="0" lvl="0" marL="0" rtl="0" algn="ctr">
              <a:spcBef>
                <a:spcPts val="0"/>
              </a:spcBef>
              <a:spcAft>
                <a:spcPts val="0"/>
              </a:spcAft>
              <a:buNone/>
            </a:pPr>
            <a:r>
              <a:rPr lang="en" sz="3000">
                <a:solidFill>
                  <a:schemeClr val="lt2"/>
                </a:solidFill>
                <a:latin typeface="Barrio"/>
                <a:ea typeface="Barrio"/>
                <a:cs typeface="Barrio"/>
                <a:sym typeface="Barrio"/>
              </a:rPr>
              <a:t>Kim Landman (Tech), </a:t>
            </a:r>
            <a:endParaRPr sz="3000">
              <a:solidFill>
                <a:schemeClr val="lt2"/>
              </a:solidFill>
              <a:latin typeface="Barrio"/>
              <a:ea typeface="Barrio"/>
              <a:cs typeface="Barrio"/>
              <a:sym typeface="Barrio"/>
            </a:endParaRPr>
          </a:p>
          <a:p>
            <a:pPr indent="0" lvl="0" marL="0" rtl="0" algn="ctr">
              <a:spcBef>
                <a:spcPts val="0"/>
              </a:spcBef>
              <a:spcAft>
                <a:spcPts val="0"/>
              </a:spcAft>
              <a:buNone/>
            </a:pPr>
            <a:r>
              <a:rPr lang="en" sz="3000">
                <a:solidFill>
                  <a:schemeClr val="lt2"/>
                </a:solidFill>
                <a:latin typeface="Barrio"/>
                <a:ea typeface="Barrio"/>
                <a:cs typeface="Barrio"/>
                <a:sym typeface="Barrio"/>
              </a:rPr>
              <a:t>William Mullins (Music)</a:t>
            </a:r>
            <a:endParaRPr sz="3900"/>
          </a:p>
        </p:txBody>
      </p:sp>
      <p:sp>
        <p:nvSpPr>
          <p:cNvPr id="3869" name="Google Shape;3869;p58"/>
          <p:cNvSpPr txBox="1"/>
          <p:nvPr>
            <p:ph idx="2" type="title"/>
          </p:nvPr>
        </p:nvSpPr>
        <p:spPr>
          <a:xfrm>
            <a:off x="4035250" y="424650"/>
            <a:ext cx="3757200" cy="109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900"/>
              <a:t>Talent</a:t>
            </a:r>
            <a:endParaRPr sz="6900"/>
          </a:p>
        </p:txBody>
      </p:sp>
      <p:sp>
        <p:nvSpPr>
          <p:cNvPr id="3870" name="Google Shape;3870;p58"/>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8"/>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8"/>
          <p:cNvSpPr/>
          <p:nvPr/>
        </p:nvSpPr>
        <p:spPr>
          <a:xfrm>
            <a:off x="6570775" y="15199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8"/>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8"/>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8"/>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8"/>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8"/>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8"/>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8"/>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8"/>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1" name="Google Shape;3881;p58"/>
          <p:cNvGrpSpPr/>
          <p:nvPr/>
        </p:nvGrpSpPr>
        <p:grpSpPr>
          <a:xfrm>
            <a:off x="669294" y="247770"/>
            <a:ext cx="1153174" cy="1095242"/>
            <a:chOff x="1763544" y="3259158"/>
            <a:chExt cx="1153174" cy="1095242"/>
          </a:xfrm>
        </p:grpSpPr>
        <p:sp>
          <p:nvSpPr>
            <p:cNvPr id="3882" name="Google Shape;3882;p58"/>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3" name="Google Shape;3883;p58"/>
            <p:cNvGrpSpPr/>
            <p:nvPr/>
          </p:nvGrpSpPr>
          <p:grpSpPr>
            <a:xfrm>
              <a:off x="1763809" y="3259158"/>
              <a:ext cx="1152644" cy="1095242"/>
              <a:chOff x="2020834" y="1085733"/>
              <a:chExt cx="1152644" cy="1095242"/>
            </a:xfrm>
          </p:grpSpPr>
          <p:sp>
            <p:nvSpPr>
              <p:cNvPr id="3884" name="Google Shape;3884;p58"/>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8"/>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8"/>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8"/>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8"/>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8"/>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8"/>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8"/>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8"/>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8"/>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8"/>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8"/>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8"/>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8"/>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8"/>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99" name="Google Shape;3899;p58"/>
          <p:cNvGrpSpPr/>
          <p:nvPr/>
        </p:nvGrpSpPr>
        <p:grpSpPr>
          <a:xfrm>
            <a:off x="7947776" y="328071"/>
            <a:ext cx="1081098" cy="1086739"/>
            <a:chOff x="2271475" y="954075"/>
            <a:chExt cx="1171922" cy="1178165"/>
          </a:xfrm>
        </p:grpSpPr>
        <p:sp>
          <p:nvSpPr>
            <p:cNvPr id="3900" name="Google Shape;3900;p58"/>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3901" name="Google Shape;3901;p58"/>
            <p:cNvGrpSpPr/>
            <p:nvPr/>
          </p:nvGrpSpPr>
          <p:grpSpPr>
            <a:xfrm>
              <a:off x="2271475" y="954075"/>
              <a:ext cx="1171922" cy="1178165"/>
              <a:chOff x="1350975" y="907452"/>
              <a:chExt cx="1171922" cy="1178165"/>
            </a:xfrm>
          </p:grpSpPr>
          <p:sp>
            <p:nvSpPr>
              <p:cNvPr id="3902" name="Google Shape;3902;p58"/>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8"/>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8"/>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8"/>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8"/>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8"/>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8"/>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8"/>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8"/>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8"/>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8"/>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8"/>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8"/>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15" name="Google Shape;3915;p58"/>
          <p:cNvGrpSpPr/>
          <p:nvPr/>
        </p:nvGrpSpPr>
        <p:grpSpPr>
          <a:xfrm>
            <a:off x="8222962" y="2423893"/>
            <a:ext cx="805911" cy="1421623"/>
            <a:chOff x="3174084" y="2606215"/>
            <a:chExt cx="950478" cy="1676838"/>
          </a:xfrm>
        </p:grpSpPr>
        <p:sp>
          <p:nvSpPr>
            <p:cNvPr id="3916" name="Google Shape;3916;p58"/>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3917" name="Google Shape;3917;p58"/>
            <p:cNvGrpSpPr/>
            <p:nvPr/>
          </p:nvGrpSpPr>
          <p:grpSpPr>
            <a:xfrm>
              <a:off x="3174084" y="2606215"/>
              <a:ext cx="950478" cy="1676838"/>
              <a:chOff x="2122209" y="2790338"/>
              <a:chExt cx="950478" cy="1676838"/>
            </a:xfrm>
          </p:grpSpPr>
          <p:sp>
            <p:nvSpPr>
              <p:cNvPr id="3918" name="Google Shape;3918;p58"/>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8"/>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8"/>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8"/>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8"/>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8"/>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8"/>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8"/>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8"/>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27" name="Google Shape;3927;p58"/>
          <p:cNvGrpSpPr/>
          <p:nvPr/>
        </p:nvGrpSpPr>
        <p:grpSpPr>
          <a:xfrm>
            <a:off x="2956665" y="103595"/>
            <a:ext cx="752925" cy="835795"/>
            <a:chOff x="1933907" y="1224679"/>
            <a:chExt cx="616646" cy="684573"/>
          </a:xfrm>
        </p:grpSpPr>
        <p:sp>
          <p:nvSpPr>
            <p:cNvPr id="3928" name="Google Shape;3928;p58"/>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9" name="Google Shape;3929;p58"/>
            <p:cNvGrpSpPr/>
            <p:nvPr/>
          </p:nvGrpSpPr>
          <p:grpSpPr>
            <a:xfrm>
              <a:off x="1933907" y="1224679"/>
              <a:ext cx="616646" cy="684573"/>
              <a:chOff x="1203474" y="1232609"/>
              <a:chExt cx="616646" cy="684573"/>
            </a:xfrm>
          </p:grpSpPr>
          <p:sp>
            <p:nvSpPr>
              <p:cNvPr id="3930" name="Google Shape;3930;p58"/>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8"/>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32" name="Google Shape;3932;p58"/>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a:t>
            </a:r>
            <a:endParaRPr>
              <a:solidFill>
                <a:schemeClr val="dk1"/>
              </a:solidFill>
              <a:latin typeface="Titan One"/>
              <a:ea typeface="Titan One"/>
              <a:cs typeface="Titan One"/>
              <a:sym typeface="Titan One"/>
            </a:endParaRPr>
          </a:p>
          <a:p>
            <a:pPr indent="0" lvl="0" marL="0" rtl="0" algn="ctr">
              <a:spcBef>
                <a:spcPts val="0"/>
              </a:spcBef>
              <a:spcAft>
                <a:spcPts val="0"/>
              </a:spcAft>
              <a:buNone/>
            </a:pPr>
            <a:r>
              <a:rPr lang="en">
                <a:solidFill>
                  <a:schemeClr val="dk1"/>
                </a:solidFill>
                <a:latin typeface="Titan One"/>
                <a:ea typeface="Titan One"/>
                <a:cs typeface="Titan One"/>
                <a:sym typeface="Titan One"/>
              </a:rPr>
              <a:t>Exploration </a:t>
            </a:r>
            <a:endParaRPr>
              <a:solidFill>
                <a:schemeClr val="dk1"/>
              </a:solidFill>
              <a:latin typeface="Titan One"/>
              <a:ea typeface="Titan One"/>
              <a:cs typeface="Titan One"/>
              <a:sym typeface="Titan One"/>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936" name="Shape 3936"/>
        <p:cNvGrpSpPr/>
        <p:nvPr/>
      </p:nvGrpSpPr>
      <p:grpSpPr>
        <a:xfrm>
          <a:off x="0" y="0"/>
          <a:ext cx="0" cy="0"/>
          <a:chOff x="0" y="0"/>
          <a:chExt cx="0" cy="0"/>
        </a:xfrm>
      </p:grpSpPr>
      <p:sp>
        <p:nvSpPr>
          <p:cNvPr id="3937" name="Google Shape;3937;p59"/>
          <p:cNvSpPr txBox="1"/>
          <p:nvPr/>
        </p:nvSpPr>
        <p:spPr>
          <a:xfrm>
            <a:off x="2257300" y="224600"/>
            <a:ext cx="6277800" cy="1523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600">
                <a:solidFill>
                  <a:schemeClr val="dk2"/>
                </a:solidFill>
                <a:latin typeface="Cabin"/>
                <a:ea typeface="Cabin"/>
                <a:cs typeface="Cabin"/>
                <a:sym typeface="Cabin"/>
              </a:rPr>
              <a:t>Theater</a:t>
            </a:r>
            <a:endParaRPr sz="3600">
              <a:solidFill>
                <a:schemeClr val="dk2"/>
              </a:solidFill>
              <a:latin typeface="Cabin"/>
              <a:ea typeface="Cabin"/>
              <a:cs typeface="Cabin"/>
              <a:sym typeface="Cabin"/>
            </a:endParaRPr>
          </a:p>
          <a:p>
            <a:pPr indent="0" lvl="0" marL="0" rtl="0" algn="l">
              <a:spcBef>
                <a:spcPts val="0"/>
              </a:spcBef>
              <a:spcAft>
                <a:spcPts val="0"/>
              </a:spcAft>
              <a:buNone/>
            </a:pPr>
            <a:r>
              <a:rPr lang="en" sz="1700">
                <a:solidFill>
                  <a:schemeClr val="dk2"/>
                </a:solidFill>
                <a:latin typeface="Cabin"/>
                <a:ea typeface="Cabin"/>
                <a:cs typeface="Cabin"/>
                <a:sym typeface="Cabin"/>
              </a:rPr>
              <a:t>Shari Acker  • </a:t>
            </a:r>
            <a:r>
              <a:rPr lang="en" sz="1700" u="sng">
                <a:solidFill>
                  <a:schemeClr val="hlink"/>
                </a:solidFill>
                <a:latin typeface="Cabin"/>
                <a:ea typeface="Cabin"/>
                <a:cs typeface="Cabin"/>
                <a:sym typeface="Cabin"/>
                <a:hlinkClick r:id="rId3"/>
              </a:rPr>
              <a:t>Sacker@ms447.org</a:t>
            </a:r>
            <a:endParaRPr sz="1700">
              <a:solidFill>
                <a:schemeClr val="dk2"/>
              </a:solidFill>
              <a:latin typeface="Cabin"/>
              <a:ea typeface="Cabin"/>
              <a:cs typeface="Cabin"/>
              <a:sym typeface="Cabin"/>
            </a:endParaRPr>
          </a:p>
          <a:p>
            <a:pPr indent="0" lvl="0" marL="0" rtl="0" algn="l">
              <a:spcBef>
                <a:spcPts val="0"/>
              </a:spcBef>
              <a:spcAft>
                <a:spcPts val="0"/>
              </a:spcAft>
              <a:buNone/>
            </a:pPr>
            <a:r>
              <a:rPr lang="en" sz="1700">
                <a:solidFill>
                  <a:schemeClr val="dk2"/>
                </a:solidFill>
                <a:latin typeface="Cabin"/>
                <a:ea typeface="Cabin"/>
                <a:cs typeface="Cabin"/>
                <a:sym typeface="Cabin"/>
              </a:rPr>
              <a:t>Office hours on Thursdays</a:t>
            </a:r>
            <a:endParaRPr sz="1700">
              <a:solidFill>
                <a:schemeClr val="dk2"/>
              </a:solidFill>
              <a:latin typeface="Cabin"/>
              <a:ea typeface="Cabin"/>
              <a:cs typeface="Cabin"/>
              <a:sym typeface="Cabin"/>
            </a:endParaRPr>
          </a:p>
          <a:p>
            <a:pPr indent="0" lvl="0" marL="0" rtl="0" algn="l">
              <a:spcBef>
                <a:spcPts val="0"/>
              </a:spcBef>
              <a:spcAft>
                <a:spcPts val="0"/>
              </a:spcAft>
              <a:buNone/>
            </a:pPr>
            <a:r>
              <a:rPr lang="en" sz="1700">
                <a:solidFill>
                  <a:schemeClr val="dk2"/>
                </a:solidFill>
                <a:latin typeface="Cabin"/>
                <a:ea typeface="Cabin"/>
                <a:cs typeface="Cabin"/>
                <a:sym typeface="Cabin"/>
              </a:rPr>
              <a:t>Lunch Club on D Days</a:t>
            </a:r>
            <a:endParaRPr sz="1700">
              <a:solidFill>
                <a:schemeClr val="dk2"/>
              </a:solidFill>
              <a:latin typeface="Cabin"/>
              <a:ea typeface="Cabin"/>
              <a:cs typeface="Cabin"/>
              <a:sym typeface="Cabin"/>
            </a:endParaRPr>
          </a:p>
        </p:txBody>
      </p:sp>
      <p:pic>
        <p:nvPicPr>
          <p:cNvPr id="3938" name="Google Shape;3938;p59"/>
          <p:cNvPicPr preferRelativeResize="0"/>
          <p:nvPr/>
        </p:nvPicPr>
        <p:blipFill>
          <a:blip r:embed="rId4">
            <a:alphaModFix/>
          </a:blip>
          <a:stretch>
            <a:fillRect/>
          </a:stretch>
        </p:blipFill>
        <p:spPr>
          <a:xfrm>
            <a:off x="1516100" y="1951700"/>
            <a:ext cx="4615675" cy="2785926"/>
          </a:xfrm>
          <a:prstGeom prst="rect">
            <a:avLst/>
          </a:prstGeom>
          <a:noFill/>
          <a:ln>
            <a:noFill/>
          </a:ln>
        </p:spPr>
      </p:pic>
      <p:sp>
        <p:nvSpPr>
          <p:cNvPr id="3939" name="Google Shape;3939;p59"/>
          <p:cNvSpPr txBox="1"/>
          <p:nvPr/>
        </p:nvSpPr>
        <p:spPr>
          <a:xfrm>
            <a:off x="6255300" y="2049825"/>
            <a:ext cx="1987800" cy="1169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dk2"/>
                </a:solidFill>
                <a:latin typeface="Cabin"/>
                <a:ea typeface="Cabin"/>
                <a:cs typeface="Cabin"/>
                <a:sym typeface="Cabin"/>
              </a:rPr>
              <a:t>     </a:t>
            </a:r>
            <a:r>
              <a:rPr b="1" lang="en" sz="1600">
                <a:solidFill>
                  <a:schemeClr val="dk2"/>
                </a:solidFill>
                <a:latin typeface="Cabin"/>
                <a:ea typeface="Cabin"/>
                <a:cs typeface="Cabin"/>
                <a:sym typeface="Cabin"/>
              </a:rPr>
              <a:t>Units of Study</a:t>
            </a:r>
            <a:endParaRPr b="1" sz="1600">
              <a:solidFill>
                <a:schemeClr val="dk2"/>
              </a:solidFill>
              <a:latin typeface="Cabin"/>
              <a:ea typeface="Cabin"/>
              <a:cs typeface="Cabin"/>
              <a:sym typeface="Cabin"/>
            </a:endParaRPr>
          </a:p>
          <a:p>
            <a:pPr indent="-330200" lvl="0" marL="457200" rtl="0" algn="l">
              <a:spcBef>
                <a:spcPts val="0"/>
              </a:spcBef>
              <a:spcAft>
                <a:spcPts val="0"/>
              </a:spcAft>
              <a:buClr>
                <a:schemeClr val="dk2"/>
              </a:buClr>
              <a:buSzPts val="1600"/>
              <a:buFont typeface="Cabin"/>
              <a:buChar char="★"/>
            </a:pPr>
            <a:r>
              <a:rPr lang="en" sz="1600">
                <a:solidFill>
                  <a:schemeClr val="dk2"/>
                </a:solidFill>
                <a:latin typeface="Cabin"/>
                <a:ea typeface="Cabin"/>
                <a:cs typeface="Cabin"/>
                <a:sym typeface="Cabin"/>
              </a:rPr>
              <a:t>Improvisation</a:t>
            </a:r>
            <a:endParaRPr sz="1600">
              <a:solidFill>
                <a:schemeClr val="dk2"/>
              </a:solidFill>
              <a:latin typeface="Cabin"/>
              <a:ea typeface="Cabin"/>
              <a:cs typeface="Cabin"/>
              <a:sym typeface="Cabin"/>
            </a:endParaRPr>
          </a:p>
          <a:p>
            <a:pPr indent="-330200" lvl="0" marL="457200" rtl="0" algn="l">
              <a:spcBef>
                <a:spcPts val="0"/>
              </a:spcBef>
              <a:spcAft>
                <a:spcPts val="0"/>
              </a:spcAft>
              <a:buClr>
                <a:schemeClr val="dk2"/>
              </a:buClr>
              <a:buSzPts val="1600"/>
              <a:buFont typeface="Cabin"/>
              <a:buChar char="★"/>
            </a:pPr>
            <a:r>
              <a:rPr lang="en" sz="1600">
                <a:solidFill>
                  <a:schemeClr val="dk2"/>
                </a:solidFill>
                <a:latin typeface="Cabin"/>
                <a:ea typeface="Cabin"/>
                <a:cs typeface="Cabin"/>
                <a:sym typeface="Cabin"/>
              </a:rPr>
              <a:t>Scene Study</a:t>
            </a:r>
            <a:endParaRPr sz="1600">
              <a:solidFill>
                <a:schemeClr val="dk2"/>
              </a:solidFill>
              <a:latin typeface="Cabin"/>
              <a:ea typeface="Cabin"/>
              <a:cs typeface="Cabin"/>
              <a:sym typeface="Cabin"/>
            </a:endParaRPr>
          </a:p>
          <a:p>
            <a:pPr indent="-330200" lvl="0" marL="457200" rtl="0" algn="l">
              <a:spcBef>
                <a:spcPts val="0"/>
              </a:spcBef>
              <a:spcAft>
                <a:spcPts val="0"/>
              </a:spcAft>
              <a:buClr>
                <a:schemeClr val="dk2"/>
              </a:buClr>
              <a:buSzPts val="1600"/>
              <a:buFont typeface="Cabin"/>
              <a:buChar char="★"/>
            </a:pPr>
            <a:r>
              <a:rPr lang="en" sz="1600">
                <a:solidFill>
                  <a:schemeClr val="dk2"/>
                </a:solidFill>
                <a:latin typeface="Cabin"/>
                <a:ea typeface="Cabin"/>
                <a:cs typeface="Cabin"/>
                <a:sym typeface="Cabin"/>
              </a:rPr>
              <a:t>Playwriting</a:t>
            </a:r>
            <a:endParaRPr sz="1600">
              <a:solidFill>
                <a:schemeClr val="dk2"/>
              </a:solidFill>
              <a:latin typeface="Cabin"/>
              <a:ea typeface="Cabin"/>
              <a:cs typeface="Cabin"/>
              <a:sym typeface="Cabin"/>
            </a:endParaRPr>
          </a:p>
        </p:txBody>
      </p:sp>
      <p:grpSp>
        <p:nvGrpSpPr>
          <p:cNvPr id="3940" name="Google Shape;3940;p59"/>
          <p:cNvGrpSpPr/>
          <p:nvPr/>
        </p:nvGrpSpPr>
        <p:grpSpPr>
          <a:xfrm>
            <a:off x="7289371" y="382192"/>
            <a:ext cx="503468" cy="888053"/>
            <a:chOff x="3174084" y="2606215"/>
            <a:chExt cx="950478" cy="1676838"/>
          </a:xfrm>
        </p:grpSpPr>
        <p:sp>
          <p:nvSpPr>
            <p:cNvPr id="3941" name="Google Shape;3941;p59"/>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47600">
              <a:solidFill>
                <a:schemeClr val="accent5"/>
              </a:solidFill>
              <a:prstDash val="solid"/>
              <a:round/>
              <a:headEnd len="sm" w="sm" type="none"/>
              <a:tailEnd len="sm" w="sm" type="none"/>
            </a:ln>
            <a:effectLst>
              <a:outerShdw blurRad="89242" rotWithShape="0" algn="bl" dir="2400000" dist="29747">
                <a:srgbClr val="000000">
                  <a:alpha val="20000"/>
                </a:srgbClr>
              </a:outerShdw>
            </a:effectLst>
          </p:spPr>
          <p:txBody>
            <a:bodyPr anchorCtr="0" anchor="ctr" bIns="57100" lIns="57100" spcFirstLastPara="1" rIns="57100" wrap="square" tIns="57100">
              <a:noAutofit/>
            </a:bodyPr>
            <a:lstStyle/>
            <a:p>
              <a:pPr indent="0" lvl="0" marL="0" rtl="0" algn="l">
                <a:spcBef>
                  <a:spcPts val="0"/>
                </a:spcBef>
                <a:spcAft>
                  <a:spcPts val="0"/>
                </a:spcAft>
                <a:buNone/>
              </a:pPr>
              <a:r>
                <a:t/>
              </a:r>
              <a:endParaRPr sz="874">
                <a:solidFill>
                  <a:schemeClr val="accent5"/>
                </a:solidFill>
              </a:endParaRPr>
            </a:p>
          </p:txBody>
        </p:sp>
        <p:grpSp>
          <p:nvGrpSpPr>
            <p:cNvPr id="3942" name="Google Shape;3942;p59"/>
            <p:cNvGrpSpPr/>
            <p:nvPr/>
          </p:nvGrpSpPr>
          <p:grpSpPr>
            <a:xfrm>
              <a:off x="3174084" y="2606215"/>
              <a:ext cx="950478" cy="1676838"/>
              <a:chOff x="2122209" y="2790338"/>
              <a:chExt cx="950478" cy="1676838"/>
            </a:xfrm>
          </p:grpSpPr>
          <p:sp>
            <p:nvSpPr>
              <p:cNvPr id="3943" name="Google Shape;3943;p59"/>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3944" name="Google Shape;3944;p59"/>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3945" name="Google Shape;3945;p59"/>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3946" name="Google Shape;3946;p59"/>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3947" name="Google Shape;3947;p59"/>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3948" name="Google Shape;3948;p59"/>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3949" name="Google Shape;3949;p59"/>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3950" name="Google Shape;3950;p59"/>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3951" name="Google Shape;3951;p59"/>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grpSp>
      </p:grpSp>
      <p:grpSp>
        <p:nvGrpSpPr>
          <p:cNvPr id="3952" name="Google Shape;3952;p59"/>
          <p:cNvGrpSpPr/>
          <p:nvPr/>
        </p:nvGrpSpPr>
        <p:grpSpPr>
          <a:xfrm>
            <a:off x="-6" y="3913420"/>
            <a:ext cx="1153174" cy="1095242"/>
            <a:chOff x="1763544" y="3259158"/>
            <a:chExt cx="1153174" cy="1095242"/>
          </a:xfrm>
        </p:grpSpPr>
        <p:sp>
          <p:nvSpPr>
            <p:cNvPr id="3953" name="Google Shape;3953;p59"/>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54" name="Google Shape;3954;p59"/>
            <p:cNvGrpSpPr/>
            <p:nvPr/>
          </p:nvGrpSpPr>
          <p:grpSpPr>
            <a:xfrm>
              <a:off x="1763809" y="3259158"/>
              <a:ext cx="1152644" cy="1095242"/>
              <a:chOff x="2020834" y="1085733"/>
              <a:chExt cx="1152644" cy="1095242"/>
            </a:xfrm>
          </p:grpSpPr>
          <p:sp>
            <p:nvSpPr>
              <p:cNvPr id="3955" name="Google Shape;3955;p59"/>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9"/>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9"/>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9"/>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9"/>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9"/>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9"/>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9"/>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9"/>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9"/>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9"/>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9"/>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9"/>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9"/>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9"/>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3" name="Shape 3973"/>
        <p:cNvGrpSpPr/>
        <p:nvPr/>
      </p:nvGrpSpPr>
      <p:grpSpPr>
        <a:xfrm>
          <a:off x="0" y="0"/>
          <a:ext cx="0" cy="0"/>
          <a:chOff x="0" y="0"/>
          <a:chExt cx="0" cy="0"/>
        </a:xfrm>
      </p:grpSpPr>
      <p:sp>
        <p:nvSpPr>
          <p:cNvPr id="3974" name="Google Shape;3974;p60"/>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0"/>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0"/>
          <p:cNvSpPr/>
          <p:nvPr/>
        </p:nvSpPr>
        <p:spPr>
          <a:xfrm>
            <a:off x="6570775" y="15199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0"/>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0"/>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0"/>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0"/>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0"/>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0"/>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0"/>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0"/>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5" name="Google Shape;3985;p60"/>
          <p:cNvGrpSpPr/>
          <p:nvPr/>
        </p:nvGrpSpPr>
        <p:grpSpPr>
          <a:xfrm>
            <a:off x="7481969" y="3767520"/>
            <a:ext cx="1153174" cy="1095242"/>
            <a:chOff x="1763544" y="3259158"/>
            <a:chExt cx="1153174" cy="1095242"/>
          </a:xfrm>
        </p:grpSpPr>
        <p:sp>
          <p:nvSpPr>
            <p:cNvPr id="3986" name="Google Shape;3986;p60"/>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7" name="Google Shape;3987;p60"/>
            <p:cNvGrpSpPr/>
            <p:nvPr/>
          </p:nvGrpSpPr>
          <p:grpSpPr>
            <a:xfrm>
              <a:off x="1763809" y="3259158"/>
              <a:ext cx="1152644" cy="1095242"/>
              <a:chOff x="2020834" y="1085733"/>
              <a:chExt cx="1152644" cy="1095242"/>
            </a:xfrm>
          </p:grpSpPr>
          <p:sp>
            <p:nvSpPr>
              <p:cNvPr id="3988" name="Google Shape;3988;p60"/>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0"/>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0"/>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0"/>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0"/>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0"/>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0"/>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0"/>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0"/>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0"/>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0"/>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0"/>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0"/>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0"/>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0"/>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03" name="Google Shape;4003;p60"/>
          <p:cNvGrpSpPr/>
          <p:nvPr/>
        </p:nvGrpSpPr>
        <p:grpSpPr>
          <a:xfrm>
            <a:off x="7947776" y="328071"/>
            <a:ext cx="1081098" cy="1086739"/>
            <a:chOff x="2271475" y="954075"/>
            <a:chExt cx="1171922" cy="1178165"/>
          </a:xfrm>
        </p:grpSpPr>
        <p:sp>
          <p:nvSpPr>
            <p:cNvPr id="4004" name="Google Shape;4004;p60"/>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4005" name="Google Shape;4005;p60"/>
            <p:cNvGrpSpPr/>
            <p:nvPr/>
          </p:nvGrpSpPr>
          <p:grpSpPr>
            <a:xfrm>
              <a:off x="2271475" y="954075"/>
              <a:ext cx="1171922" cy="1178165"/>
              <a:chOff x="1350975" y="907452"/>
              <a:chExt cx="1171922" cy="1178165"/>
            </a:xfrm>
          </p:grpSpPr>
          <p:sp>
            <p:nvSpPr>
              <p:cNvPr id="4006" name="Google Shape;4006;p60"/>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0"/>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0"/>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0"/>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0"/>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0"/>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0"/>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0"/>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0"/>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0"/>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0"/>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0"/>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0"/>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19" name="Google Shape;4019;p60"/>
          <p:cNvGrpSpPr/>
          <p:nvPr/>
        </p:nvGrpSpPr>
        <p:grpSpPr>
          <a:xfrm>
            <a:off x="8222962" y="2423893"/>
            <a:ext cx="805911" cy="1421623"/>
            <a:chOff x="3174084" y="2606215"/>
            <a:chExt cx="950478" cy="1676838"/>
          </a:xfrm>
        </p:grpSpPr>
        <p:sp>
          <p:nvSpPr>
            <p:cNvPr id="4020" name="Google Shape;4020;p60"/>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4021" name="Google Shape;4021;p60"/>
            <p:cNvGrpSpPr/>
            <p:nvPr/>
          </p:nvGrpSpPr>
          <p:grpSpPr>
            <a:xfrm>
              <a:off x="3174084" y="2606215"/>
              <a:ext cx="950478" cy="1676838"/>
              <a:chOff x="2122209" y="2790338"/>
              <a:chExt cx="950478" cy="1676838"/>
            </a:xfrm>
          </p:grpSpPr>
          <p:sp>
            <p:nvSpPr>
              <p:cNvPr id="4022" name="Google Shape;4022;p60"/>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0"/>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0"/>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0"/>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0"/>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0"/>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0"/>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0"/>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0"/>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31" name="Google Shape;4031;p60"/>
          <p:cNvGrpSpPr/>
          <p:nvPr/>
        </p:nvGrpSpPr>
        <p:grpSpPr>
          <a:xfrm>
            <a:off x="5478540" y="3913645"/>
            <a:ext cx="752925" cy="835795"/>
            <a:chOff x="1933907" y="1224679"/>
            <a:chExt cx="616646" cy="684573"/>
          </a:xfrm>
        </p:grpSpPr>
        <p:sp>
          <p:nvSpPr>
            <p:cNvPr id="4032" name="Google Shape;4032;p60"/>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3" name="Google Shape;4033;p60"/>
            <p:cNvGrpSpPr/>
            <p:nvPr/>
          </p:nvGrpSpPr>
          <p:grpSpPr>
            <a:xfrm>
              <a:off x="1933907" y="1224679"/>
              <a:ext cx="616646" cy="684573"/>
              <a:chOff x="1203474" y="1232609"/>
              <a:chExt cx="616646" cy="684573"/>
            </a:xfrm>
          </p:grpSpPr>
          <p:sp>
            <p:nvSpPr>
              <p:cNvPr id="4034" name="Google Shape;4034;p60"/>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0"/>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36" name="Google Shape;4036;p60"/>
          <p:cNvSpPr txBox="1"/>
          <p:nvPr>
            <p:ph type="title"/>
          </p:nvPr>
        </p:nvSpPr>
        <p:spPr>
          <a:xfrm>
            <a:off x="292175" y="177688"/>
            <a:ext cx="5538000" cy="144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4300">
                <a:latin typeface="Cabin"/>
                <a:ea typeface="Cabin"/>
                <a:cs typeface="Cabin"/>
                <a:sym typeface="Cabin"/>
              </a:rPr>
              <a:t>Dance</a:t>
            </a:r>
            <a:endParaRPr b="1" sz="4300">
              <a:latin typeface="Cabin"/>
              <a:ea typeface="Cabin"/>
              <a:cs typeface="Cabin"/>
              <a:sym typeface="Cabin"/>
            </a:endParaRPr>
          </a:p>
          <a:p>
            <a:pPr indent="0" lvl="0" marL="0" rtl="0" algn="l">
              <a:spcBef>
                <a:spcPts val="0"/>
              </a:spcBef>
              <a:spcAft>
                <a:spcPts val="0"/>
              </a:spcAft>
              <a:buNone/>
            </a:pPr>
            <a:r>
              <a:rPr b="1" lang="en" sz="4300">
                <a:latin typeface="Cabin"/>
                <a:ea typeface="Cabin"/>
                <a:cs typeface="Cabin"/>
                <a:sym typeface="Cabin"/>
              </a:rPr>
              <a:t>Julia Farrell</a:t>
            </a:r>
            <a:endParaRPr b="1" sz="4300">
              <a:latin typeface="Cabin"/>
              <a:ea typeface="Cabin"/>
              <a:cs typeface="Cabin"/>
              <a:sym typeface="Cabin"/>
            </a:endParaRPr>
          </a:p>
        </p:txBody>
      </p:sp>
      <p:pic>
        <p:nvPicPr>
          <p:cNvPr id="4037" name="Google Shape;4037;p60"/>
          <p:cNvPicPr preferRelativeResize="0"/>
          <p:nvPr/>
        </p:nvPicPr>
        <p:blipFill>
          <a:blip r:embed="rId3">
            <a:alphaModFix/>
          </a:blip>
          <a:stretch>
            <a:fillRect/>
          </a:stretch>
        </p:blipFill>
        <p:spPr>
          <a:xfrm>
            <a:off x="618246" y="1624600"/>
            <a:ext cx="2520449" cy="3360599"/>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1" name="Shape 4041"/>
        <p:cNvGrpSpPr/>
        <p:nvPr/>
      </p:nvGrpSpPr>
      <p:grpSpPr>
        <a:xfrm>
          <a:off x="0" y="0"/>
          <a:ext cx="0" cy="0"/>
          <a:chOff x="0" y="0"/>
          <a:chExt cx="0" cy="0"/>
        </a:xfrm>
      </p:grpSpPr>
      <p:sp>
        <p:nvSpPr>
          <p:cNvPr id="4042" name="Google Shape;4042;p61"/>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1"/>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1"/>
          <p:cNvSpPr/>
          <p:nvPr/>
        </p:nvSpPr>
        <p:spPr>
          <a:xfrm>
            <a:off x="6570775" y="15199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1"/>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1"/>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1"/>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1"/>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1"/>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1"/>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1"/>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1"/>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3" name="Google Shape;4053;p61"/>
          <p:cNvGrpSpPr/>
          <p:nvPr/>
        </p:nvGrpSpPr>
        <p:grpSpPr>
          <a:xfrm>
            <a:off x="2703269" y="1968270"/>
            <a:ext cx="1153174" cy="1095242"/>
            <a:chOff x="1763544" y="3259158"/>
            <a:chExt cx="1153174" cy="1095242"/>
          </a:xfrm>
        </p:grpSpPr>
        <p:sp>
          <p:nvSpPr>
            <p:cNvPr id="4054" name="Google Shape;4054;p61"/>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5" name="Google Shape;4055;p61"/>
            <p:cNvGrpSpPr/>
            <p:nvPr/>
          </p:nvGrpSpPr>
          <p:grpSpPr>
            <a:xfrm>
              <a:off x="1763809" y="3259158"/>
              <a:ext cx="1152644" cy="1095242"/>
              <a:chOff x="2020834" y="1085733"/>
              <a:chExt cx="1152644" cy="1095242"/>
            </a:xfrm>
          </p:grpSpPr>
          <p:sp>
            <p:nvSpPr>
              <p:cNvPr id="4056" name="Google Shape;4056;p61"/>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1"/>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1"/>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1"/>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1"/>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1"/>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1"/>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1"/>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1"/>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1"/>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1"/>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1"/>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1"/>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1"/>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1"/>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4071" name="Google Shape;4071;p61" title="IMG_2750.heic"/>
          <p:cNvPicPr preferRelativeResize="0"/>
          <p:nvPr/>
        </p:nvPicPr>
        <p:blipFill>
          <a:blip r:embed="rId3">
            <a:alphaModFix/>
          </a:blip>
          <a:stretch>
            <a:fillRect/>
          </a:stretch>
        </p:blipFill>
        <p:spPr>
          <a:xfrm>
            <a:off x="3911350" y="523600"/>
            <a:ext cx="5000940" cy="2939999"/>
          </a:xfrm>
          <a:prstGeom prst="rect">
            <a:avLst/>
          </a:prstGeom>
          <a:noFill/>
          <a:ln>
            <a:noFill/>
          </a:ln>
        </p:spPr>
      </p:pic>
      <p:sp>
        <p:nvSpPr>
          <p:cNvPr id="4072" name="Google Shape;4072;p61"/>
          <p:cNvSpPr txBox="1"/>
          <p:nvPr/>
        </p:nvSpPr>
        <p:spPr>
          <a:xfrm>
            <a:off x="221475" y="153250"/>
            <a:ext cx="3488700" cy="491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700">
                <a:solidFill>
                  <a:srgbClr val="6A2E1F"/>
                </a:solidFill>
                <a:latin typeface="Barrio"/>
                <a:ea typeface="Barrio"/>
                <a:cs typeface="Barrio"/>
                <a:sym typeface="Barrio"/>
              </a:rPr>
              <a:t>Visual Art</a:t>
            </a:r>
            <a:endParaRPr b="1" sz="3700">
              <a:solidFill>
                <a:srgbClr val="6A2E1F"/>
              </a:solidFill>
              <a:latin typeface="Barrio"/>
              <a:ea typeface="Barrio"/>
              <a:cs typeface="Barrio"/>
              <a:sym typeface="Barrio"/>
            </a:endParaRPr>
          </a:p>
          <a:p>
            <a:pPr indent="0" lvl="0" marL="0" rtl="0" algn="ctr">
              <a:spcBef>
                <a:spcPts val="0"/>
              </a:spcBef>
              <a:spcAft>
                <a:spcPts val="0"/>
              </a:spcAft>
              <a:buNone/>
            </a:pPr>
            <a:r>
              <a:rPr b="1" lang="en" sz="3100">
                <a:solidFill>
                  <a:srgbClr val="6A2E1F"/>
                </a:solidFill>
                <a:latin typeface="Barrio"/>
                <a:ea typeface="Barrio"/>
                <a:cs typeface="Barrio"/>
                <a:sym typeface="Barrio"/>
              </a:rPr>
              <a:t>Kristel McKanna</a:t>
            </a:r>
            <a:endParaRPr b="1" sz="3100">
              <a:solidFill>
                <a:srgbClr val="6A2E1F"/>
              </a:solidFill>
              <a:latin typeface="Barrio"/>
              <a:ea typeface="Barrio"/>
              <a:cs typeface="Barrio"/>
              <a:sym typeface="Barrio"/>
            </a:endParaRPr>
          </a:p>
          <a:p>
            <a:pPr indent="0" lvl="0" marL="0" rtl="0" algn="l">
              <a:spcBef>
                <a:spcPts val="0"/>
              </a:spcBef>
              <a:spcAft>
                <a:spcPts val="0"/>
              </a:spcAft>
              <a:buNone/>
            </a:pPr>
            <a:r>
              <a:t/>
            </a:r>
            <a:endParaRPr sz="800">
              <a:solidFill>
                <a:srgbClr val="6A2E1F"/>
              </a:solidFill>
              <a:latin typeface="Barrio"/>
              <a:ea typeface="Barrio"/>
              <a:cs typeface="Barrio"/>
              <a:sym typeface="Barrio"/>
            </a:endParaRPr>
          </a:p>
          <a:p>
            <a:pPr indent="0" lvl="0" marL="0" rtl="0" algn="l">
              <a:spcBef>
                <a:spcPts val="0"/>
              </a:spcBef>
              <a:spcAft>
                <a:spcPts val="0"/>
              </a:spcAft>
              <a:buNone/>
            </a:pPr>
            <a:r>
              <a:rPr b="1" lang="en" sz="1300">
                <a:solidFill>
                  <a:srgbClr val="6A2E1F"/>
                </a:solidFill>
                <a:latin typeface="Barrio"/>
                <a:ea typeface="Barrio"/>
                <a:cs typeface="Barrio"/>
                <a:sym typeface="Barrio"/>
              </a:rPr>
              <a:t>kmckanna@ms447.org</a:t>
            </a:r>
            <a:endParaRPr b="1" sz="800">
              <a:solidFill>
                <a:srgbClr val="6A2E1F"/>
              </a:solidFill>
              <a:latin typeface="Barrio"/>
              <a:ea typeface="Barrio"/>
              <a:cs typeface="Barrio"/>
              <a:sym typeface="Barrio"/>
            </a:endParaRPr>
          </a:p>
          <a:p>
            <a:pPr indent="0" lvl="0" marL="0" rtl="0" algn="l">
              <a:spcBef>
                <a:spcPts val="0"/>
              </a:spcBef>
              <a:spcAft>
                <a:spcPts val="0"/>
              </a:spcAft>
              <a:buNone/>
            </a:pPr>
            <a:r>
              <a:t/>
            </a:r>
            <a:endParaRPr sz="700">
              <a:solidFill>
                <a:srgbClr val="6A2E1F"/>
              </a:solidFill>
              <a:latin typeface="Barrio"/>
              <a:ea typeface="Barrio"/>
              <a:cs typeface="Barrio"/>
              <a:sym typeface="Barrio"/>
            </a:endParaRPr>
          </a:p>
          <a:p>
            <a:pPr indent="0" lvl="0" marL="0" rtl="0" algn="l">
              <a:spcBef>
                <a:spcPts val="0"/>
              </a:spcBef>
              <a:spcAft>
                <a:spcPts val="0"/>
              </a:spcAft>
              <a:buNone/>
            </a:pPr>
            <a:r>
              <a:rPr lang="en" sz="1200">
                <a:solidFill>
                  <a:srgbClr val="6A2E1F"/>
                </a:solidFill>
                <a:latin typeface="Barrio"/>
                <a:ea typeface="Barrio"/>
                <a:cs typeface="Barrio"/>
                <a:sym typeface="Barrio"/>
              </a:rPr>
              <a:t>Units:</a:t>
            </a:r>
            <a:endParaRPr sz="1200">
              <a:solidFill>
                <a:srgbClr val="6A2E1F"/>
              </a:solidFill>
              <a:latin typeface="Barrio"/>
              <a:ea typeface="Barrio"/>
              <a:cs typeface="Barrio"/>
              <a:sym typeface="Barrio"/>
            </a:endParaRPr>
          </a:p>
          <a:p>
            <a:pPr indent="0" lvl="0" marL="0" rtl="0" algn="l">
              <a:spcBef>
                <a:spcPts val="0"/>
              </a:spcBef>
              <a:spcAft>
                <a:spcPts val="0"/>
              </a:spcAft>
              <a:buNone/>
            </a:pPr>
            <a:r>
              <a:rPr lang="en" sz="1200">
                <a:solidFill>
                  <a:srgbClr val="6A2E1F"/>
                </a:solidFill>
                <a:latin typeface="Barrio"/>
                <a:ea typeface="Barrio"/>
                <a:cs typeface="Barrio"/>
                <a:sym typeface="Barrio"/>
              </a:rPr>
              <a:t>Observation Drawing</a:t>
            </a:r>
            <a:endParaRPr sz="1200">
              <a:solidFill>
                <a:srgbClr val="6A2E1F"/>
              </a:solidFill>
              <a:latin typeface="Barrio"/>
              <a:ea typeface="Barrio"/>
              <a:cs typeface="Barrio"/>
              <a:sym typeface="Barrio"/>
            </a:endParaRPr>
          </a:p>
          <a:p>
            <a:pPr indent="0" lvl="0" marL="0" rtl="0" algn="l">
              <a:spcBef>
                <a:spcPts val="0"/>
              </a:spcBef>
              <a:spcAft>
                <a:spcPts val="0"/>
              </a:spcAft>
              <a:buNone/>
            </a:pPr>
            <a:r>
              <a:rPr lang="en" sz="1200">
                <a:solidFill>
                  <a:srgbClr val="6A2E1F"/>
                </a:solidFill>
                <a:latin typeface="Barrio"/>
                <a:ea typeface="Barrio"/>
                <a:cs typeface="Barrio"/>
                <a:sym typeface="Barrio"/>
              </a:rPr>
              <a:t>Abstraction</a:t>
            </a:r>
            <a:endParaRPr sz="1200">
              <a:solidFill>
                <a:srgbClr val="6A2E1F"/>
              </a:solidFill>
              <a:latin typeface="Barrio"/>
              <a:ea typeface="Barrio"/>
              <a:cs typeface="Barrio"/>
              <a:sym typeface="Barrio"/>
            </a:endParaRPr>
          </a:p>
          <a:p>
            <a:pPr indent="0" lvl="0" marL="0" rtl="0" algn="l">
              <a:spcBef>
                <a:spcPts val="0"/>
              </a:spcBef>
              <a:spcAft>
                <a:spcPts val="0"/>
              </a:spcAft>
              <a:buNone/>
            </a:pPr>
            <a:r>
              <a:rPr lang="en" sz="1200">
                <a:solidFill>
                  <a:srgbClr val="6A2E1F"/>
                </a:solidFill>
                <a:latin typeface="Barrio"/>
                <a:ea typeface="Barrio"/>
                <a:cs typeface="Barrio"/>
                <a:sym typeface="Barrio"/>
              </a:rPr>
              <a:t>Painting</a:t>
            </a:r>
            <a:endParaRPr sz="1200">
              <a:solidFill>
                <a:srgbClr val="6A2E1F"/>
              </a:solidFill>
              <a:latin typeface="Barrio"/>
              <a:ea typeface="Barrio"/>
              <a:cs typeface="Barrio"/>
              <a:sym typeface="Barrio"/>
            </a:endParaRPr>
          </a:p>
          <a:p>
            <a:pPr indent="0" lvl="0" marL="0" rtl="0" algn="l">
              <a:spcBef>
                <a:spcPts val="0"/>
              </a:spcBef>
              <a:spcAft>
                <a:spcPts val="0"/>
              </a:spcAft>
              <a:buNone/>
            </a:pPr>
            <a:r>
              <a:rPr lang="en" sz="1200">
                <a:solidFill>
                  <a:srgbClr val="6A2E1F"/>
                </a:solidFill>
                <a:latin typeface="Barrio"/>
                <a:ea typeface="Barrio"/>
                <a:cs typeface="Barrio"/>
                <a:sym typeface="Barrio"/>
              </a:rPr>
              <a:t>Collage</a:t>
            </a:r>
            <a:endParaRPr sz="1200">
              <a:solidFill>
                <a:srgbClr val="6A2E1F"/>
              </a:solidFill>
              <a:latin typeface="Barrio"/>
              <a:ea typeface="Barrio"/>
              <a:cs typeface="Barrio"/>
              <a:sym typeface="Barrio"/>
            </a:endParaRPr>
          </a:p>
          <a:p>
            <a:pPr indent="0" lvl="0" marL="0" rtl="0" algn="l">
              <a:spcBef>
                <a:spcPts val="0"/>
              </a:spcBef>
              <a:spcAft>
                <a:spcPts val="0"/>
              </a:spcAft>
              <a:buNone/>
            </a:pPr>
            <a:r>
              <a:rPr lang="en" sz="1200">
                <a:solidFill>
                  <a:srgbClr val="6A2E1F"/>
                </a:solidFill>
                <a:latin typeface="Barrio"/>
                <a:ea typeface="Barrio"/>
                <a:cs typeface="Barrio"/>
                <a:sym typeface="Barrio"/>
              </a:rPr>
              <a:t>Design</a:t>
            </a:r>
            <a:endParaRPr sz="1200">
              <a:solidFill>
                <a:srgbClr val="6A2E1F"/>
              </a:solidFill>
              <a:latin typeface="Barrio"/>
              <a:ea typeface="Barrio"/>
              <a:cs typeface="Barrio"/>
              <a:sym typeface="Barrio"/>
            </a:endParaRPr>
          </a:p>
          <a:p>
            <a:pPr indent="0" lvl="0" marL="0" rtl="0" algn="l">
              <a:spcBef>
                <a:spcPts val="0"/>
              </a:spcBef>
              <a:spcAft>
                <a:spcPts val="0"/>
              </a:spcAft>
              <a:buNone/>
            </a:pPr>
            <a:r>
              <a:rPr lang="en" sz="1200">
                <a:solidFill>
                  <a:srgbClr val="6A2E1F"/>
                </a:solidFill>
                <a:latin typeface="Barrio"/>
                <a:ea typeface="Barrio"/>
                <a:cs typeface="Barrio"/>
                <a:sym typeface="Barrio"/>
              </a:rPr>
              <a:t>Sculpture</a:t>
            </a:r>
            <a:endParaRPr sz="1200">
              <a:solidFill>
                <a:srgbClr val="6A2E1F"/>
              </a:solidFill>
              <a:latin typeface="Barrio"/>
              <a:ea typeface="Barrio"/>
              <a:cs typeface="Barrio"/>
              <a:sym typeface="Barrio"/>
            </a:endParaRPr>
          </a:p>
          <a:p>
            <a:pPr indent="0" lvl="0" marL="0" rtl="0" algn="l">
              <a:spcBef>
                <a:spcPts val="0"/>
              </a:spcBef>
              <a:spcAft>
                <a:spcPts val="0"/>
              </a:spcAft>
              <a:buNone/>
            </a:pPr>
            <a:r>
              <a:t/>
            </a:r>
            <a:endParaRPr sz="1200">
              <a:solidFill>
                <a:srgbClr val="6A2E1F"/>
              </a:solidFill>
              <a:latin typeface="Barrio"/>
              <a:ea typeface="Barrio"/>
              <a:cs typeface="Barrio"/>
              <a:sym typeface="Barrio"/>
            </a:endParaRPr>
          </a:p>
          <a:p>
            <a:pPr indent="0" lvl="0" marL="0" rtl="0" algn="l">
              <a:spcBef>
                <a:spcPts val="0"/>
              </a:spcBef>
              <a:spcAft>
                <a:spcPts val="0"/>
              </a:spcAft>
              <a:buNone/>
            </a:pPr>
            <a:r>
              <a:t/>
            </a:r>
            <a:endParaRPr sz="1200">
              <a:solidFill>
                <a:srgbClr val="6A2E1F"/>
              </a:solidFill>
              <a:latin typeface="Barrio"/>
              <a:ea typeface="Barrio"/>
              <a:cs typeface="Barrio"/>
              <a:sym typeface="Barrio"/>
            </a:endParaRPr>
          </a:p>
          <a:p>
            <a:pPr indent="0" lvl="0" marL="0" rtl="0" algn="l">
              <a:spcBef>
                <a:spcPts val="0"/>
              </a:spcBef>
              <a:spcAft>
                <a:spcPts val="0"/>
              </a:spcAft>
              <a:buNone/>
            </a:pPr>
            <a:r>
              <a:t/>
            </a:r>
            <a:endParaRPr sz="1200">
              <a:solidFill>
                <a:srgbClr val="6A2E1F"/>
              </a:solidFill>
              <a:latin typeface="Barrio"/>
              <a:ea typeface="Barrio"/>
              <a:cs typeface="Barrio"/>
              <a:sym typeface="Barrio"/>
            </a:endParaRPr>
          </a:p>
          <a:p>
            <a:pPr indent="0" lvl="0" marL="914400" rtl="0" algn="l">
              <a:spcBef>
                <a:spcPts val="0"/>
              </a:spcBef>
              <a:spcAft>
                <a:spcPts val="0"/>
              </a:spcAft>
              <a:buNone/>
            </a:pPr>
            <a:r>
              <a:rPr lang="en" sz="1200">
                <a:solidFill>
                  <a:srgbClr val="6A2E1F"/>
                </a:solidFill>
                <a:latin typeface="Barrio"/>
                <a:ea typeface="Barrio"/>
                <a:cs typeface="Barrio"/>
                <a:sym typeface="Barrio"/>
              </a:rPr>
              <a:t>Lunch Clubs:</a:t>
            </a:r>
            <a:endParaRPr sz="1200">
              <a:solidFill>
                <a:srgbClr val="6A2E1F"/>
              </a:solidFill>
              <a:latin typeface="Barrio"/>
              <a:ea typeface="Barrio"/>
              <a:cs typeface="Barrio"/>
              <a:sym typeface="Barrio"/>
            </a:endParaRPr>
          </a:p>
          <a:p>
            <a:pPr indent="0" lvl="0" marL="914400" rtl="0" algn="l">
              <a:spcBef>
                <a:spcPts val="0"/>
              </a:spcBef>
              <a:spcAft>
                <a:spcPts val="0"/>
              </a:spcAft>
              <a:buNone/>
            </a:pPr>
            <a:r>
              <a:rPr lang="en" sz="1200">
                <a:solidFill>
                  <a:srgbClr val="6A2E1F"/>
                </a:solidFill>
                <a:latin typeface="Barrio"/>
                <a:ea typeface="Barrio"/>
                <a:cs typeface="Barrio"/>
                <a:sym typeface="Barrio"/>
              </a:rPr>
              <a:t>C &amp; F days</a:t>
            </a:r>
            <a:endParaRPr sz="1200">
              <a:solidFill>
                <a:srgbClr val="6A2E1F"/>
              </a:solidFill>
              <a:latin typeface="Barrio"/>
              <a:ea typeface="Barrio"/>
              <a:cs typeface="Barrio"/>
              <a:sym typeface="Barrio"/>
            </a:endParaRPr>
          </a:p>
          <a:p>
            <a:pPr indent="0" lvl="0" marL="914400" rtl="0" algn="l">
              <a:spcBef>
                <a:spcPts val="0"/>
              </a:spcBef>
              <a:spcAft>
                <a:spcPts val="0"/>
              </a:spcAft>
              <a:buNone/>
            </a:pPr>
            <a:r>
              <a:t/>
            </a:r>
            <a:endParaRPr sz="1200">
              <a:solidFill>
                <a:srgbClr val="6A2E1F"/>
              </a:solidFill>
              <a:latin typeface="Barrio"/>
              <a:ea typeface="Barrio"/>
              <a:cs typeface="Barrio"/>
              <a:sym typeface="Barrio"/>
            </a:endParaRPr>
          </a:p>
          <a:p>
            <a:pPr indent="0" lvl="0" marL="914400" rtl="0" algn="l">
              <a:spcBef>
                <a:spcPts val="0"/>
              </a:spcBef>
              <a:spcAft>
                <a:spcPts val="0"/>
              </a:spcAft>
              <a:buNone/>
            </a:pPr>
            <a:r>
              <a:rPr lang="en" sz="1200">
                <a:solidFill>
                  <a:srgbClr val="6A2E1F"/>
                </a:solidFill>
                <a:latin typeface="Barrio"/>
                <a:ea typeface="Barrio"/>
                <a:cs typeface="Barrio"/>
                <a:sym typeface="Barrio"/>
              </a:rPr>
              <a:t>Office Hours:</a:t>
            </a:r>
            <a:endParaRPr sz="1200">
              <a:solidFill>
                <a:srgbClr val="6A2E1F"/>
              </a:solidFill>
              <a:latin typeface="Barrio"/>
              <a:ea typeface="Barrio"/>
              <a:cs typeface="Barrio"/>
              <a:sym typeface="Barrio"/>
            </a:endParaRPr>
          </a:p>
          <a:p>
            <a:pPr indent="0" lvl="0" marL="914400" rtl="0" algn="l">
              <a:spcBef>
                <a:spcPts val="0"/>
              </a:spcBef>
              <a:spcAft>
                <a:spcPts val="0"/>
              </a:spcAft>
              <a:buNone/>
            </a:pPr>
            <a:r>
              <a:rPr lang="en" sz="1200">
                <a:solidFill>
                  <a:srgbClr val="6A2E1F"/>
                </a:solidFill>
                <a:latin typeface="Barrio"/>
                <a:ea typeface="Barrio"/>
                <a:cs typeface="Barrio"/>
                <a:sym typeface="Barrio"/>
              </a:rPr>
              <a:t>Thursday</a:t>
            </a:r>
            <a:endParaRPr sz="1200">
              <a:solidFill>
                <a:srgbClr val="6A2E1F"/>
              </a:solidFill>
              <a:latin typeface="Barrio"/>
              <a:ea typeface="Barrio"/>
              <a:cs typeface="Barrio"/>
              <a:sym typeface="Barrio"/>
            </a:endParaRPr>
          </a:p>
        </p:txBody>
      </p:sp>
      <p:pic>
        <p:nvPicPr>
          <p:cNvPr id="4073" name="Google Shape;4073;p61" title="Screenshot 2025-09-15 at 4.37.12 PM.png"/>
          <p:cNvPicPr preferRelativeResize="0"/>
          <p:nvPr/>
        </p:nvPicPr>
        <p:blipFill>
          <a:blip r:embed="rId4">
            <a:alphaModFix/>
          </a:blip>
          <a:stretch>
            <a:fillRect/>
          </a:stretch>
        </p:blipFill>
        <p:spPr>
          <a:xfrm>
            <a:off x="3148450" y="3676297"/>
            <a:ext cx="5880428" cy="1375353"/>
          </a:xfrm>
          <a:prstGeom prst="rect">
            <a:avLst/>
          </a:prstGeom>
          <a:noFill/>
          <a:ln>
            <a:noFill/>
          </a:ln>
        </p:spPr>
      </p:pic>
      <p:grpSp>
        <p:nvGrpSpPr>
          <p:cNvPr id="4074" name="Google Shape;4074;p61"/>
          <p:cNvGrpSpPr/>
          <p:nvPr/>
        </p:nvGrpSpPr>
        <p:grpSpPr>
          <a:xfrm>
            <a:off x="307200" y="4347092"/>
            <a:ext cx="555139" cy="519571"/>
            <a:chOff x="2271475" y="954075"/>
            <a:chExt cx="1171922" cy="1178165"/>
          </a:xfrm>
        </p:grpSpPr>
        <p:sp>
          <p:nvSpPr>
            <p:cNvPr id="4075" name="Google Shape;4075;p61"/>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28100">
              <a:solidFill>
                <a:schemeClr val="accent5"/>
              </a:solidFill>
              <a:prstDash val="solid"/>
              <a:round/>
              <a:headEnd len="sm" w="sm" type="none"/>
              <a:tailEnd len="sm" w="sm" type="none"/>
            </a:ln>
            <a:effectLst>
              <a:outerShdw blurRad="52711" rotWithShape="0" algn="bl" dir="2400000" dist="17570">
                <a:srgbClr val="000000">
                  <a:alpha val="20000"/>
                </a:srgbClr>
              </a:outerShdw>
            </a:effectLst>
          </p:spPr>
          <p:txBody>
            <a:bodyPr anchorCtr="0" anchor="ctr" bIns="33725" lIns="33725" spcFirstLastPara="1" rIns="33725" wrap="square" tIns="33725">
              <a:noAutofit/>
            </a:bodyPr>
            <a:lstStyle/>
            <a:p>
              <a:pPr indent="0" lvl="0" marL="0" rtl="0" algn="l">
                <a:spcBef>
                  <a:spcPts val="0"/>
                </a:spcBef>
                <a:spcAft>
                  <a:spcPts val="0"/>
                </a:spcAft>
                <a:buNone/>
              </a:pPr>
              <a:r>
                <a:t/>
              </a:r>
              <a:endParaRPr sz="516">
                <a:solidFill>
                  <a:schemeClr val="accent5"/>
                </a:solidFill>
              </a:endParaRPr>
            </a:p>
          </p:txBody>
        </p:sp>
        <p:grpSp>
          <p:nvGrpSpPr>
            <p:cNvPr id="4076" name="Google Shape;4076;p61"/>
            <p:cNvGrpSpPr/>
            <p:nvPr/>
          </p:nvGrpSpPr>
          <p:grpSpPr>
            <a:xfrm>
              <a:off x="2271475" y="954075"/>
              <a:ext cx="1171922" cy="1178165"/>
              <a:chOff x="1350975" y="907452"/>
              <a:chExt cx="1171922" cy="1178165"/>
            </a:xfrm>
          </p:grpSpPr>
          <p:sp>
            <p:nvSpPr>
              <p:cNvPr id="4077" name="Google Shape;4077;p61"/>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78" name="Google Shape;4078;p61"/>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79" name="Google Shape;4079;p61"/>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0" name="Google Shape;4080;p61"/>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1" name="Google Shape;4081;p61"/>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2" name="Google Shape;4082;p61"/>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3" name="Google Shape;4083;p61"/>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4" name="Google Shape;4084;p61"/>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5" name="Google Shape;4085;p61"/>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6" name="Google Shape;4086;p61"/>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7" name="Google Shape;4087;p61"/>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8" name="Google Shape;4088;p61"/>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sp>
            <p:nvSpPr>
              <p:cNvPr id="4089" name="Google Shape;4089;p61"/>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33725" lIns="33725" spcFirstLastPara="1" rIns="33725" wrap="square" tIns="33725">
                <a:noAutofit/>
              </a:bodyPr>
              <a:lstStyle/>
              <a:p>
                <a:pPr indent="0" lvl="0" marL="0" rtl="0" algn="l">
                  <a:spcBef>
                    <a:spcPts val="0"/>
                  </a:spcBef>
                  <a:spcAft>
                    <a:spcPts val="0"/>
                  </a:spcAft>
                  <a:buNone/>
                </a:pPr>
                <a:r>
                  <a:t/>
                </a:r>
                <a:endParaRPr/>
              </a:p>
            </p:txBody>
          </p:sp>
        </p:grpSp>
      </p:grpSp>
      <p:grpSp>
        <p:nvGrpSpPr>
          <p:cNvPr id="4090" name="Google Shape;4090;p61"/>
          <p:cNvGrpSpPr/>
          <p:nvPr/>
        </p:nvGrpSpPr>
        <p:grpSpPr>
          <a:xfrm>
            <a:off x="3552446" y="-61833"/>
            <a:ext cx="503468" cy="888053"/>
            <a:chOff x="3174084" y="2606215"/>
            <a:chExt cx="950478" cy="1676838"/>
          </a:xfrm>
        </p:grpSpPr>
        <p:sp>
          <p:nvSpPr>
            <p:cNvPr id="4091" name="Google Shape;4091;p61"/>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47600">
              <a:solidFill>
                <a:schemeClr val="accent5"/>
              </a:solidFill>
              <a:prstDash val="solid"/>
              <a:round/>
              <a:headEnd len="sm" w="sm" type="none"/>
              <a:tailEnd len="sm" w="sm" type="none"/>
            </a:ln>
            <a:effectLst>
              <a:outerShdw blurRad="89242" rotWithShape="0" algn="bl" dir="2400000" dist="29747">
                <a:srgbClr val="000000">
                  <a:alpha val="20000"/>
                </a:srgbClr>
              </a:outerShdw>
            </a:effectLst>
          </p:spPr>
          <p:txBody>
            <a:bodyPr anchorCtr="0" anchor="ctr" bIns="57100" lIns="57100" spcFirstLastPara="1" rIns="57100" wrap="square" tIns="57100">
              <a:noAutofit/>
            </a:bodyPr>
            <a:lstStyle/>
            <a:p>
              <a:pPr indent="0" lvl="0" marL="0" rtl="0" algn="l">
                <a:spcBef>
                  <a:spcPts val="0"/>
                </a:spcBef>
                <a:spcAft>
                  <a:spcPts val="0"/>
                </a:spcAft>
                <a:buNone/>
              </a:pPr>
              <a:r>
                <a:t/>
              </a:r>
              <a:endParaRPr sz="874">
                <a:solidFill>
                  <a:schemeClr val="accent5"/>
                </a:solidFill>
              </a:endParaRPr>
            </a:p>
          </p:txBody>
        </p:sp>
        <p:grpSp>
          <p:nvGrpSpPr>
            <p:cNvPr id="4092" name="Google Shape;4092;p61"/>
            <p:cNvGrpSpPr/>
            <p:nvPr/>
          </p:nvGrpSpPr>
          <p:grpSpPr>
            <a:xfrm>
              <a:off x="3174084" y="2606215"/>
              <a:ext cx="950478" cy="1676838"/>
              <a:chOff x="2122209" y="2790338"/>
              <a:chExt cx="950478" cy="1676838"/>
            </a:xfrm>
          </p:grpSpPr>
          <p:sp>
            <p:nvSpPr>
              <p:cNvPr id="4093" name="Google Shape;4093;p61"/>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4094" name="Google Shape;4094;p61"/>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4095" name="Google Shape;4095;p61"/>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4096" name="Google Shape;4096;p61"/>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4097" name="Google Shape;4097;p61"/>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4098" name="Google Shape;4098;p61"/>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4099" name="Google Shape;4099;p61"/>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4100" name="Google Shape;4100;p61"/>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sp>
            <p:nvSpPr>
              <p:cNvPr id="4101" name="Google Shape;4101;p61"/>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57100" lIns="57100" spcFirstLastPara="1" rIns="57100" wrap="square" tIns="57100">
                <a:noAutofit/>
              </a:bodyPr>
              <a:lstStyle/>
              <a:p>
                <a:pPr indent="0" lvl="0" marL="0" rtl="0" algn="l">
                  <a:spcBef>
                    <a:spcPts val="0"/>
                  </a:spcBef>
                  <a:spcAft>
                    <a:spcPts val="0"/>
                  </a:spcAft>
                  <a:buNone/>
                </a:pPr>
                <a:r>
                  <a:t/>
                </a: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105" name="Shape 4105"/>
        <p:cNvGrpSpPr/>
        <p:nvPr/>
      </p:nvGrpSpPr>
      <p:grpSpPr>
        <a:xfrm>
          <a:off x="0" y="0"/>
          <a:ext cx="0" cy="0"/>
          <a:chOff x="0" y="0"/>
          <a:chExt cx="0" cy="0"/>
        </a:xfrm>
      </p:grpSpPr>
      <p:sp>
        <p:nvSpPr>
          <p:cNvPr id="4106" name="Google Shape;4106;p62"/>
          <p:cNvSpPr txBox="1"/>
          <p:nvPr/>
        </p:nvSpPr>
        <p:spPr>
          <a:xfrm>
            <a:off x="205900" y="0"/>
            <a:ext cx="5211600" cy="127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4700">
                <a:solidFill>
                  <a:srgbClr val="923E33"/>
                </a:solidFill>
                <a:latin typeface="Abril Fatface"/>
                <a:ea typeface="Abril Fatface"/>
                <a:cs typeface="Abril Fatface"/>
                <a:sym typeface="Abril Fatface"/>
              </a:rPr>
              <a:t>Tech </a:t>
            </a:r>
            <a:r>
              <a:rPr lang="en" sz="2100">
                <a:solidFill>
                  <a:srgbClr val="923E33"/>
                </a:solidFill>
                <a:latin typeface="Abril Fatface"/>
                <a:ea typeface="Abril Fatface"/>
                <a:cs typeface="Abril Fatface"/>
                <a:sym typeface="Abril Fatface"/>
              </a:rPr>
              <a:t>Kim Landman</a:t>
            </a:r>
            <a:endParaRPr sz="2100">
              <a:solidFill>
                <a:srgbClr val="923E33"/>
              </a:solidFill>
              <a:latin typeface="Abril Fatface"/>
              <a:ea typeface="Abril Fatface"/>
              <a:cs typeface="Abril Fatface"/>
              <a:sym typeface="Abril Fatface"/>
            </a:endParaRPr>
          </a:p>
          <a:p>
            <a:pPr indent="0" lvl="0" marL="0" rtl="0" algn="l">
              <a:spcBef>
                <a:spcPts val="0"/>
              </a:spcBef>
              <a:spcAft>
                <a:spcPts val="0"/>
              </a:spcAft>
              <a:buNone/>
            </a:pPr>
            <a:r>
              <a:rPr lang="en" sz="1700">
                <a:solidFill>
                  <a:srgbClr val="923E33"/>
                </a:solidFill>
                <a:latin typeface="Abril Fatface"/>
                <a:ea typeface="Abril Fatface"/>
                <a:cs typeface="Abril Fatface"/>
                <a:sym typeface="Abril Fatface"/>
              </a:rPr>
              <a:t>klandman@ms447.org     Office Hours: Thursdays</a:t>
            </a:r>
            <a:endParaRPr sz="1700">
              <a:solidFill>
                <a:srgbClr val="923E33"/>
              </a:solidFill>
              <a:latin typeface="Abril Fatface"/>
              <a:ea typeface="Abril Fatface"/>
              <a:cs typeface="Abril Fatface"/>
              <a:sym typeface="Abril Fatface"/>
            </a:endParaRPr>
          </a:p>
        </p:txBody>
      </p:sp>
      <p:grpSp>
        <p:nvGrpSpPr>
          <p:cNvPr id="4107" name="Google Shape;4107;p62"/>
          <p:cNvGrpSpPr/>
          <p:nvPr/>
        </p:nvGrpSpPr>
        <p:grpSpPr>
          <a:xfrm>
            <a:off x="95090" y="1370367"/>
            <a:ext cx="352295" cy="334597"/>
            <a:chOff x="1763544" y="3259158"/>
            <a:chExt cx="1153174" cy="1095242"/>
          </a:xfrm>
        </p:grpSpPr>
        <p:sp>
          <p:nvSpPr>
            <p:cNvPr id="4108" name="Google Shape;4108;p62"/>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23275">
              <a:solidFill>
                <a:schemeClr val="accent5"/>
              </a:solidFill>
              <a:prstDash val="solid"/>
              <a:round/>
              <a:headEnd len="sm" w="sm" type="none"/>
              <a:tailEnd len="sm" w="sm" type="none"/>
            </a:ln>
            <a:effectLst>
              <a:outerShdw blurRad="39279" rotWithShape="0" algn="bl" dir="2400000" dist="11638">
                <a:srgbClr val="000000">
                  <a:alpha val="20000"/>
                </a:srgbClr>
              </a:outerShdw>
            </a:effectLst>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grpSp>
          <p:nvGrpSpPr>
            <p:cNvPr id="4109" name="Google Shape;4109;p62"/>
            <p:cNvGrpSpPr/>
            <p:nvPr/>
          </p:nvGrpSpPr>
          <p:grpSpPr>
            <a:xfrm>
              <a:off x="1763809" y="3259158"/>
              <a:ext cx="1152644" cy="1095242"/>
              <a:chOff x="2020834" y="1085733"/>
              <a:chExt cx="1152644" cy="1095242"/>
            </a:xfrm>
          </p:grpSpPr>
          <p:sp>
            <p:nvSpPr>
              <p:cNvPr id="4110" name="Google Shape;4110;p62"/>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11" name="Google Shape;4111;p62"/>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12" name="Google Shape;4112;p62"/>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13" name="Google Shape;4113;p62"/>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14" name="Google Shape;4114;p62"/>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15" name="Google Shape;4115;p62"/>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16" name="Google Shape;4116;p62"/>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17" name="Google Shape;4117;p62"/>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18" name="Google Shape;4118;p62"/>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19" name="Google Shape;4119;p62"/>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20" name="Google Shape;4120;p62"/>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21" name="Google Shape;4121;p62"/>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22" name="Google Shape;4122;p62"/>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23" name="Google Shape;4123;p62"/>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24" name="Google Shape;4124;p62"/>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grpSp>
      </p:grpSp>
      <p:sp>
        <p:nvSpPr>
          <p:cNvPr id="4125" name="Google Shape;4125;p62"/>
          <p:cNvSpPr txBox="1"/>
          <p:nvPr/>
        </p:nvSpPr>
        <p:spPr>
          <a:xfrm>
            <a:off x="137725" y="3246250"/>
            <a:ext cx="4814400" cy="1897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rgbClr val="D0723E"/>
                </a:solidFill>
                <a:latin typeface="Cabin"/>
                <a:ea typeface="Cabin"/>
                <a:cs typeface="Cabin"/>
                <a:sym typeface="Cabin"/>
              </a:rPr>
              <a:t>Tech at 447: </a:t>
            </a:r>
            <a:endParaRPr b="1">
              <a:solidFill>
                <a:srgbClr val="D0723E"/>
              </a:solidFill>
              <a:latin typeface="Cabin"/>
              <a:ea typeface="Cabin"/>
              <a:cs typeface="Cabin"/>
              <a:sym typeface="Cabin"/>
            </a:endParaRPr>
          </a:p>
          <a:p>
            <a:pPr indent="-317500" lvl="0" marL="457200" rtl="0" algn="l">
              <a:spcBef>
                <a:spcPts val="0"/>
              </a:spcBef>
              <a:spcAft>
                <a:spcPts val="0"/>
              </a:spcAft>
              <a:buClr>
                <a:srgbClr val="D0723E"/>
              </a:buClr>
              <a:buSzPts val="1400"/>
              <a:buFont typeface="Cabin"/>
              <a:buChar char="●"/>
            </a:pPr>
            <a:r>
              <a:rPr lang="en">
                <a:solidFill>
                  <a:srgbClr val="D0723E"/>
                </a:solidFill>
                <a:latin typeface="Cabin"/>
                <a:ea typeface="Cabin"/>
                <a:cs typeface="Cabin"/>
                <a:sym typeface="Cabin"/>
              </a:rPr>
              <a:t>Focus on problem solving using a circular process</a:t>
            </a:r>
            <a:endParaRPr>
              <a:solidFill>
                <a:srgbClr val="D0723E"/>
              </a:solidFill>
              <a:latin typeface="Cabin"/>
              <a:ea typeface="Cabin"/>
              <a:cs typeface="Cabin"/>
              <a:sym typeface="Cabin"/>
            </a:endParaRPr>
          </a:p>
          <a:p>
            <a:pPr indent="-317500" lvl="0" marL="457200" rtl="0" algn="l">
              <a:spcBef>
                <a:spcPts val="0"/>
              </a:spcBef>
              <a:spcAft>
                <a:spcPts val="0"/>
              </a:spcAft>
              <a:buClr>
                <a:srgbClr val="D0723E"/>
              </a:buClr>
              <a:buSzPts val="1400"/>
              <a:buFont typeface="Cabin"/>
              <a:buChar char="●"/>
            </a:pPr>
            <a:r>
              <a:rPr lang="en">
                <a:solidFill>
                  <a:srgbClr val="D0723E"/>
                </a:solidFill>
                <a:latin typeface="Cabin"/>
                <a:ea typeface="Cabin"/>
                <a:cs typeface="Cabin"/>
                <a:sym typeface="Cabin"/>
              </a:rPr>
              <a:t>Emphasis on using technology as a creative tool via projects and hands-on activities</a:t>
            </a:r>
            <a:endParaRPr>
              <a:solidFill>
                <a:srgbClr val="D0723E"/>
              </a:solidFill>
              <a:latin typeface="Cabin"/>
              <a:ea typeface="Cabin"/>
              <a:cs typeface="Cabin"/>
              <a:sym typeface="Cabin"/>
            </a:endParaRPr>
          </a:p>
          <a:p>
            <a:pPr indent="-317500" lvl="0" marL="457200" rtl="0" algn="l">
              <a:spcBef>
                <a:spcPts val="0"/>
              </a:spcBef>
              <a:spcAft>
                <a:spcPts val="0"/>
              </a:spcAft>
              <a:buClr>
                <a:srgbClr val="D0723E"/>
              </a:buClr>
              <a:buSzPts val="1400"/>
              <a:buFont typeface="Cabin"/>
              <a:buChar char="●"/>
            </a:pPr>
            <a:r>
              <a:rPr lang="en">
                <a:solidFill>
                  <a:srgbClr val="D0723E"/>
                </a:solidFill>
                <a:latin typeface="Cabin"/>
                <a:ea typeface="Cabin"/>
                <a:cs typeface="Cabin"/>
                <a:sym typeface="Cabin"/>
              </a:rPr>
              <a:t>Each unit dedicated to a distinct type of media</a:t>
            </a:r>
            <a:endParaRPr>
              <a:solidFill>
                <a:srgbClr val="D0723E"/>
              </a:solidFill>
              <a:latin typeface="Cabin"/>
              <a:ea typeface="Cabin"/>
              <a:cs typeface="Cabin"/>
              <a:sym typeface="Cabin"/>
            </a:endParaRPr>
          </a:p>
          <a:p>
            <a:pPr indent="-317500" lvl="0" marL="457200" rtl="0" algn="l">
              <a:spcBef>
                <a:spcPts val="0"/>
              </a:spcBef>
              <a:spcAft>
                <a:spcPts val="0"/>
              </a:spcAft>
              <a:buClr>
                <a:srgbClr val="D0723E"/>
              </a:buClr>
              <a:buSzPts val="1400"/>
              <a:buFont typeface="Cabin"/>
              <a:buChar char="●"/>
            </a:pPr>
            <a:r>
              <a:rPr lang="en">
                <a:solidFill>
                  <a:srgbClr val="D0723E"/>
                </a:solidFill>
                <a:latin typeface="Cabin"/>
                <a:ea typeface="Cabin"/>
                <a:cs typeface="Cabin"/>
                <a:sym typeface="Cabin"/>
              </a:rPr>
              <a:t>Students take ownership over learning based on their individual interests and passions</a:t>
            </a:r>
            <a:endParaRPr>
              <a:solidFill>
                <a:srgbClr val="D0723E"/>
              </a:solidFill>
              <a:latin typeface="Cabin"/>
              <a:ea typeface="Cabin"/>
              <a:cs typeface="Cabin"/>
              <a:sym typeface="Cabin"/>
            </a:endParaRPr>
          </a:p>
        </p:txBody>
      </p:sp>
      <p:pic>
        <p:nvPicPr>
          <p:cNvPr id="4126" name="Google Shape;4126;p62" title="IMG_1533.jpg"/>
          <p:cNvPicPr preferRelativeResize="0"/>
          <p:nvPr/>
        </p:nvPicPr>
        <p:blipFill rotWithShape="1">
          <a:blip r:embed="rId3">
            <a:alphaModFix/>
          </a:blip>
          <a:srcRect b="12933" l="0" r="0" t="12904"/>
          <a:stretch/>
        </p:blipFill>
        <p:spPr>
          <a:xfrm>
            <a:off x="900300" y="1212900"/>
            <a:ext cx="3495649" cy="1944250"/>
          </a:xfrm>
          <a:prstGeom prst="rect">
            <a:avLst/>
          </a:prstGeom>
          <a:noFill/>
          <a:ln>
            <a:noFill/>
          </a:ln>
        </p:spPr>
      </p:pic>
      <p:pic>
        <p:nvPicPr>
          <p:cNvPr id="4127" name="Google Shape;4127;p62" title="problem_spiral_lesson2_image1-removebg-preview.png"/>
          <p:cNvPicPr preferRelativeResize="0"/>
          <p:nvPr/>
        </p:nvPicPr>
        <p:blipFill rotWithShape="1">
          <a:blip r:embed="rId4">
            <a:alphaModFix/>
          </a:blip>
          <a:srcRect b="0" l="0" r="0" t="12188"/>
          <a:stretch/>
        </p:blipFill>
        <p:spPr>
          <a:xfrm>
            <a:off x="4986728" y="1212900"/>
            <a:ext cx="4089773" cy="3591350"/>
          </a:xfrm>
          <a:prstGeom prst="rect">
            <a:avLst/>
          </a:prstGeom>
          <a:noFill/>
          <a:ln>
            <a:noFill/>
          </a:ln>
          <a:effectLst>
            <a:outerShdw blurRad="57150" rotWithShape="0" algn="bl" dir="5400000" dist="19050">
              <a:srgbClr val="000000">
                <a:alpha val="13000"/>
              </a:srgbClr>
            </a:outerShdw>
          </a:effectLst>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5" name="Shape 1435"/>
        <p:cNvGrpSpPr/>
        <p:nvPr/>
      </p:nvGrpSpPr>
      <p:grpSpPr>
        <a:xfrm>
          <a:off x="0" y="0"/>
          <a:ext cx="0" cy="0"/>
          <a:chOff x="0" y="0"/>
          <a:chExt cx="0" cy="0"/>
        </a:xfrm>
      </p:grpSpPr>
      <p:sp>
        <p:nvSpPr>
          <p:cNvPr id="1436" name="Google Shape;1436;p36"/>
          <p:cNvSpPr txBox="1"/>
          <p:nvPr>
            <p:ph type="ctrTitle"/>
          </p:nvPr>
        </p:nvSpPr>
        <p:spPr>
          <a:xfrm>
            <a:off x="3969175" y="1168600"/>
            <a:ext cx="4553700" cy="2433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2"/>
                </a:solidFill>
              </a:rPr>
              <a:t>MS447 </a:t>
            </a:r>
            <a:r>
              <a:rPr lang="en"/>
              <a:t>THE EXPLORATORY SCHOOL</a:t>
            </a:r>
            <a:endParaRPr/>
          </a:p>
          <a:p>
            <a:pPr indent="0" lvl="0" marL="0" rtl="0" algn="l">
              <a:spcBef>
                <a:spcPts val="0"/>
              </a:spcBef>
              <a:spcAft>
                <a:spcPts val="0"/>
              </a:spcAft>
              <a:buNone/>
            </a:pPr>
            <a:r>
              <a:rPr lang="en">
                <a:solidFill>
                  <a:schemeClr val="lt2"/>
                </a:solidFill>
              </a:rPr>
              <a:t>CURRICULUM NIGHT GRADE 6</a:t>
            </a:r>
            <a:endParaRPr>
              <a:solidFill>
                <a:schemeClr val="lt2"/>
              </a:solidFill>
            </a:endParaRPr>
          </a:p>
        </p:txBody>
      </p:sp>
      <p:sp>
        <p:nvSpPr>
          <p:cNvPr id="1437" name="Google Shape;1437;p36"/>
          <p:cNvSpPr/>
          <p:nvPr/>
        </p:nvSpPr>
        <p:spPr>
          <a:xfrm>
            <a:off x="2258525" y="48632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6"/>
          <p:cNvSpPr/>
          <p:nvPr/>
        </p:nvSpPr>
        <p:spPr>
          <a:xfrm>
            <a:off x="6412875" y="5394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6"/>
          <p:cNvSpPr/>
          <p:nvPr/>
        </p:nvSpPr>
        <p:spPr>
          <a:xfrm>
            <a:off x="4785750" y="649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 name="Google Shape;1440;p36"/>
          <p:cNvGrpSpPr/>
          <p:nvPr/>
        </p:nvGrpSpPr>
        <p:grpSpPr>
          <a:xfrm flipH="1">
            <a:off x="1273651" y="752205"/>
            <a:ext cx="984873" cy="1001082"/>
            <a:chOff x="933501" y="2069980"/>
            <a:chExt cx="984873" cy="1001082"/>
          </a:xfrm>
        </p:grpSpPr>
        <p:sp>
          <p:nvSpPr>
            <p:cNvPr id="1441" name="Google Shape;1441;p36"/>
            <p:cNvSpPr/>
            <p:nvPr/>
          </p:nvSpPr>
          <p:spPr>
            <a:xfrm>
              <a:off x="933764" y="2069980"/>
              <a:ext cx="984343" cy="1001082"/>
            </a:xfrm>
            <a:custGeom>
              <a:rect b="b" l="l" r="r" t="t"/>
              <a:pathLst>
                <a:path extrusionOk="0" h="15097" w="14844">
                  <a:moveTo>
                    <a:pt x="13577" y="1"/>
                  </a:moveTo>
                  <a:cubicBezTo>
                    <a:pt x="13493" y="1"/>
                    <a:pt x="13436" y="51"/>
                    <a:pt x="13395" y="144"/>
                  </a:cubicBezTo>
                  <a:cubicBezTo>
                    <a:pt x="13294" y="357"/>
                    <a:pt x="13205" y="574"/>
                    <a:pt x="13100" y="783"/>
                  </a:cubicBezTo>
                  <a:cubicBezTo>
                    <a:pt x="12976" y="1019"/>
                    <a:pt x="12848" y="1256"/>
                    <a:pt x="12713" y="1492"/>
                  </a:cubicBezTo>
                  <a:cubicBezTo>
                    <a:pt x="12655" y="1593"/>
                    <a:pt x="12550" y="1662"/>
                    <a:pt x="12434" y="1686"/>
                  </a:cubicBezTo>
                  <a:cubicBezTo>
                    <a:pt x="12344" y="1703"/>
                    <a:pt x="12254" y="1712"/>
                    <a:pt x="12164" y="1712"/>
                  </a:cubicBezTo>
                  <a:cubicBezTo>
                    <a:pt x="12134" y="1712"/>
                    <a:pt x="12104" y="1711"/>
                    <a:pt x="12074" y="1709"/>
                  </a:cubicBezTo>
                  <a:cubicBezTo>
                    <a:pt x="11891" y="1690"/>
                    <a:pt x="11713" y="1662"/>
                    <a:pt x="11535" y="1624"/>
                  </a:cubicBezTo>
                  <a:cubicBezTo>
                    <a:pt x="11142" y="1540"/>
                    <a:pt x="10741" y="1498"/>
                    <a:pt x="10341" y="1498"/>
                  </a:cubicBezTo>
                  <a:cubicBezTo>
                    <a:pt x="9964" y="1498"/>
                    <a:pt x="9588" y="1535"/>
                    <a:pt x="9218" y="1608"/>
                  </a:cubicBezTo>
                  <a:cubicBezTo>
                    <a:pt x="8912" y="1666"/>
                    <a:pt x="8606" y="1740"/>
                    <a:pt x="8304" y="1821"/>
                  </a:cubicBezTo>
                  <a:cubicBezTo>
                    <a:pt x="7827" y="1949"/>
                    <a:pt x="7358" y="2120"/>
                    <a:pt x="6909" y="2333"/>
                  </a:cubicBezTo>
                  <a:cubicBezTo>
                    <a:pt x="6207" y="2670"/>
                    <a:pt x="5572" y="3119"/>
                    <a:pt x="4960" y="3600"/>
                  </a:cubicBezTo>
                  <a:cubicBezTo>
                    <a:pt x="4142" y="4231"/>
                    <a:pt x="3391" y="4936"/>
                    <a:pt x="2705" y="5707"/>
                  </a:cubicBezTo>
                  <a:cubicBezTo>
                    <a:pt x="2286" y="6184"/>
                    <a:pt x="1879" y="6676"/>
                    <a:pt x="1542" y="7211"/>
                  </a:cubicBezTo>
                  <a:cubicBezTo>
                    <a:pt x="876" y="8245"/>
                    <a:pt x="415" y="9396"/>
                    <a:pt x="175" y="10601"/>
                  </a:cubicBezTo>
                  <a:cubicBezTo>
                    <a:pt x="58" y="11198"/>
                    <a:pt x="0" y="11794"/>
                    <a:pt x="93" y="12403"/>
                  </a:cubicBezTo>
                  <a:cubicBezTo>
                    <a:pt x="140" y="12589"/>
                    <a:pt x="182" y="12775"/>
                    <a:pt x="229" y="12961"/>
                  </a:cubicBezTo>
                  <a:cubicBezTo>
                    <a:pt x="357" y="13468"/>
                    <a:pt x="628" y="13929"/>
                    <a:pt x="1012" y="14290"/>
                  </a:cubicBezTo>
                  <a:cubicBezTo>
                    <a:pt x="1073" y="14359"/>
                    <a:pt x="1147" y="14421"/>
                    <a:pt x="1228" y="14476"/>
                  </a:cubicBezTo>
                  <a:cubicBezTo>
                    <a:pt x="1426" y="14580"/>
                    <a:pt x="1631" y="14677"/>
                    <a:pt x="1841" y="14766"/>
                  </a:cubicBezTo>
                  <a:cubicBezTo>
                    <a:pt x="2435" y="15010"/>
                    <a:pt x="3052" y="15096"/>
                    <a:pt x="3680" y="15096"/>
                  </a:cubicBezTo>
                  <a:cubicBezTo>
                    <a:pt x="3843" y="15096"/>
                    <a:pt x="4006" y="15090"/>
                    <a:pt x="4169" y="15080"/>
                  </a:cubicBezTo>
                  <a:cubicBezTo>
                    <a:pt x="4720" y="15038"/>
                    <a:pt x="5266" y="14937"/>
                    <a:pt x="5797" y="14782"/>
                  </a:cubicBezTo>
                  <a:cubicBezTo>
                    <a:pt x="6510" y="14592"/>
                    <a:pt x="7195" y="14309"/>
                    <a:pt x="7842" y="13953"/>
                  </a:cubicBezTo>
                  <a:cubicBezTo>
                    <a:pt x="9237" y="13154"/>
                    <a:pt x="10497" y="12143"/>
                    <a:pt x="11574" y="10954"/>
                  </a:cubicBezTo>
                  <a:cubicBezTo>
                    <a:pt x="12139" y="10326"/>
                    <a:pt x="12643" y="9644"/>
                    <a:pt x="13073" y="8920"/>
                  </a:cubicBezTo>
                  <a:cubicBezTo>
                    <a:pt x="13608" y="8032"/>
                    <a:pt x="13906" y="7060"/>
                    <a:pt x="14104" y="6052"/>
                  </a:cubicBezTo>
                  <a:cubicBezTo>
                    <a:pt x="14208" y="5498"/>
                    <a:pt x="14201" y="4929"/>
                    <a:pt x="14073" y="4382"/>
                  </a:cubicBezTo>
                  <a:cubicBezTo>
                    <a:pt x="13988" y="4014"/>
                    <a:pt x="13891" y="3650"/>
                    <a:pt x="13794" y="3282"/>
                  </a:cubicBezTo>
                  <a:cubicBezTo>
                    <a:pt x="13705" y="2984"/>
                    <a:pt x="13759" y="2658"/>
                    <a:pt x="13941" y="2406"/>
                  </a:cubicBezTo>
                  <a:cubicBezTo>
                    <a:pt x="14181" y="2050"/>
                    <a:pt x="14394" y="1674"/>
                    <a:pt x="14615" y="1306"/>
                  </a:cubicBezTo>
                  <a:cubicBezTo>
                    <a:pt x="14673" y="1201"/>
                    <a:pt x="14728" y="1089"/>
                    <a:pt x="14774" y="977"/>
                  </a:cubicBezTo>
                  <a:cubicBezTo>
                    <a:pt x="14844" y="814"/>
                    <a:pt x="14809" y="667"/>
                    <a:pt x="14685" y="535"/>
                  </a:cubicBezTo>
                  <a:cubicBezTo>
                    <a:pt x="14402" y="225"/>
                    <a:pt x="14030" y="89"/>
                    <a:pt x="13635" y="8"/>
                  </a:cubicBezTo>
                  <a:cubicBezTo>
                    <a:pt x="13614" y="3"/>
                    <a:pt x="13595" y="1"/>
                    <a:pt x="13577"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 name="Google Shape;1442;p36"/>
            <p:cNvGrpSpPr/>
            <p:nvPr/>
          </p:nvGrpSpPr>
          <p:grpSpPr>
            <a:xfrm>
              <a:off x="933501" y="2070096"/>
              <a:ext cx="984873" cy="1000817"/>
              <a:chOff x="1628751" y="1037721"/>
              <a:chExt cx="984873" cy="1000817"/>
            </a:xfrm>
          </p:grpSpPr>
          <p:sp>
            <p:nvSpPr>
              <p:cNvPr id="1443" name="Google Shape;1443;p36"/>
              <p:cNvSpPr/>
              <p:nvPr/>
            </p:nvSpPr>
            <p:spPr>
              <a:xfrm>
                <a:off x="1628751" y="1037721"/>
                <a:ext cx="984873" cy="1000817"/>
              </a:xfrm>
              <a:custGeom>
                <a:rect b="b" l="l" r="r" t="t"/>
                <a:pathLst>
                  <a:path extrusionOk="0" h="15093" w="14852">
                    <a:moveTo>
                      <a:pt x="13717" y="259"/>
                    </a:moveTo>
                    <a:cubicBezTo>
                      <a:pt x="13749" y="259"/>
                      <a:pt x="13785" y="264"/>
                      <a:pt x="13825" y="275"/>
                    </a:cubicBezTo>
                    <a:cubicBezTo>
                      <a:pt x="14065" y="337"/>
                      <a:pt x="14290" y="453"/>
                      <a:pt x="14480" y="616"/>
                    </a:cubicBezTo>
                    <a:cubicBezTo>
                      <a:pt x="14615" y="744"/>
                      <a:pt x="14635" y="821"/>
                      <a:pt x="14565" y="996"/>
                    </a:cubicBezTo>
                    <a:cubicBezTo>
                      <a:pt x="14542" y="1046"/>
                      <a:pt x="14515" y="1097"/>
                      <a:pt x="14488" y="1147"/>
                    </a:cubicBezTo>
                    <a:cubicBezTo>
                      <a:pt x="14034" y="1926"/>
                      <a:pt x="13527" y="2670"/>
                      <a:pt x="12969" y="3375"/>
                    </a:cubicBezTo>
                    <a:cubicBezTo>
                      <a:pt x="12442" y="4045"/>
                      <a:pt x="11872" y="4681"/>
                      <a:pt x="11310" y="5316"/>
                    </a:cubicBezTo>
                    <a:cubicBezTo>
                      <a:pt x="11175" y="5463"/>
                      <a:pt x="11074" y="5634"/>
                      <a:pt x="11012" y="5820"/>
                    </a:cubicBezTo>
                    <a:cubicBezTo>
                      <a:pt x="10958" y="5986"/>
                      <a:pt x="10985" y="6157"/>
                      <a:pt x="11000" y="6323"/>
                    </a:cubicBezTo>
                    <a:cubicBezTo>
                      <a:pt x="11070" y="7133"/>
                      <a:pt x="10935" y="7916"/>
                      <a:pt x="10694" y="8687"/>
                    </a:cubicBezTo>
                    <a:cubicBezTo>
                      <a:pt x="10687" y="8706"/>
                      <a:pt x="10675" y="8722"/>
                      <a:pt x="10656" y="8729"/>
                    </a:cubicBezTo>
                    <a:lnTo>
                      <a:pt x="10656" y="8602"/>
                    </a:lnTo>
                    <a:cubicBezTo>
                      <a:pt x="10683" y="8141"/>
                      <a:pt x="10652" y="7679"/>
                      <a:pt x="10559" y="7226"/>
                    </a:cubicBezTo>
                    <a:cubicBezTo>
                      <a:pt x="10528" y="7071"/>
                      <a:pt x="10477" y="6916"/>
                      <a:pt x="10431" y="6761"/>
                    </a:cubicBezTo>
                    <a:cubicBezTo>
                      <a:pt x="10415" y="6722"/>
                      <a:pt x="10396" y="6684"/>
                      <a:pt x="10373" y="6649"/>
                    </a:cubicBezTo>
                    <a:cubicBezTo>
                      <a:pt x="10334" y="6588"/>
                      <a:pt x="10271" y="6557"/>
                      <a:pt x="10208" y="6557"/>
                    </a:cubicBezTo>
                    <a:cubicBezTo>
                      <a:pt x="10158" y="6557"/>
                      <a:pt x="10108" y="6577"/>
                      <a:pt x="10071" y="6618"/>
                    </a:cubicBezTo>
                    <a:cubicBezTo>
                      <a:pt x="9559" y="7102"/>
                      <a:pt x="9048" y="7590"/>
                      <a:pt x="8536" y="8075"/>
                    </a:cubicBezTo>
                    <a:cubicBezTo>
                      <a:pt x="8296" y="8299"/>
                      <a:pt x="8044" y="8513"/>
                      <a:pt x="7796" y="8733"/>
                    </a:cubicBezTo>
                    <a:cubicBezTo>
                      <a:pt x="7641" y="8869"/>
                      <a:pt x="7533" y="9047"/>
                      <a:pt x="7486" y="9249"/>
                    </a:cubicBezTo>
                    <a:cubicBezTo>
                      <a:pt x="7401" y="9590"/>
                      <a:pt x="7335" y="9938"/>
                      <a:pt x="7254" y="10275"/>
                    </a:cubicBezTo>
                    <a:cubicBezTo>
                      <a:pt x="7172" y="10616"/>
                      <a:pt x="6986" y="11105"/>
                      <a:pt x="6855" y="11337"/>
                    </a:cubicBezTo>
                    <a:cubicBezTo>
                      <a:pt x="6855" y="11120"/>
                      <a:pt x="6858" y="10930"/>
                      <a:pt x="6858" y="10740"/>
                    </a:cubicBezTo>
                    <a:cubicBezTo>
                      <a:pt x="6855" y="10500"/>
                      <a:pt x="6835" y="10264"/>
                      <a:pt x="6750" y="10035"/>
                    </a:cubicBezTo>
                    <a:cubicBezTo>
                      <a:pt x="6700" y="9902"/>
                      <a:pt x="6602" y="9831"/>
                      <a:pt x="6492" y="9831"/>
                    </a:cubicBezTo>
                    <a:cubicBezTo>
                      <a:pt x="6431" y="9831"/>
                      <a:pt x="6367" y="9852"/>
                      <a:pt x="6304" y="9896"/>
                    </a:cubicBezTo>
                    <a:cubicBezTo>
                      <a:pt x="5890" y="10171"/>
                      <a:pt x="5479" y="10442"/>
                      <a:pt x="5068" y="10717"/>
                    </a:cubicBezTo>
                    <a:cubicBezTo>
                      <a:pt x="5029" y="10743"/>
                      <a:pt x="5009" y="10754"/>
                      <a:pt x="4989" y="10754"/>
                    </a:cubicBezTo>
                    <a:cubicBezTo>
                      <a:pt x="4969" y="10754"/>
                      <a:pt x="4947" y="10744"/>
                      <a:pt x="4906" y="10725"/>
                    </a:cubicBezTo>
                    <a:cubicBezTo>
                      <a:pt x="4968" y="10663"/>
                      <a:pt x="5026" y="10597"/>
                      <a:pt x="5088" y="10543"/>
                    </a:cubicBezTo>
                    <a:cubicBezTo>
                      <a:pt x="5564" y="10120"/>
                      <a:pt x="6056" y="9710"/>
                      <a:pt x="6517" y="9272"/>
                    </a:cubicBezTo>
                    <a:cubicBezTo>
                      <a:pt x="6990" y="8822"/>
                      <a:pt x="7436" y="8338"/>
                      <a:pt x="7893" y="7873"/>
                    </a:cubicBezTo>
                    <a:cubicBezTo>
                      <a:pt x="8048" y="7718"/>
                      <a:pt x="8009" y="7524"/>
                      <a:pt x="7815" y="7428"/>
                    </a:cubicBezTo>
                    <a:cubicBezTo>
                      <a:pt x="7753" y="7397"/>
                      <a:pt x="7688" y="7377"/>
                      <a:pt x="7618" y="7366"/>
                    </a:cubicBezTo>
                    <a:cubicBezTo>
                      <a:pt x="7121" y="7263"/>
                      <a:pt x="6619" y="7214"/>
                      <a:pt x="6114" y="7214"/>
                    </a:cubicBezTo>
                    <a:cubicBezTo>
                      <a:pt x="6028" y="7214"/>
                      <a:pt x="5941" y="7216"/>
                      <a:pt x="5855" y="7218"/>
                    </a:cubicBezTo>
                    <a:cubicBezTo>
                      <a:pt x="5840" y="7220"/>
                      <a:pt x="5825" y="7221"/>
                      <a:pt x="5810" y="7221"/>
                    </a:cubicBezTo>
                    <a:cubicBezTo>
                      <a:pt x="5767" y="7221"/>
                      <a:pt x="5725" y="7213"/>
                      <a:pt x="5684" y="7199"/>
                    </a:cubicBezTo>
                    <a:cubicBezTo>
                      <a:pt x="5851" y="7164"/>
                      <a:pt x="6018" y="7125"/>
                      <a:pt x="6184" y="7098"/>
                    </a:cubicBezTo>
                    <a:cubicBezTo>
                      <a:pt x="6785" y="6990"/>
                      <a:pt x="7389" y="6932"/>
                      <a:pt x="8001" y="6932"/>
                    </a:cubicBezTo>
                    <a:cubicBezTo>
                      <a:pt x="8093" y="6932"/>
                      <a:pt x="8187" y="6935"/>
                      <a:pt x="8280" y="6935"/>
                    </a:cubicBezTo>
                    <a:cubicBezTo>
                      <a:pt x="8411" y="6935"/>
                      <a:pt x="8543" y="6928"/>
                      <a:pt x="8672" y="6897"/>
                    </a:cubicBezTo>
                    <a:cubicBezTo>
                      <a:pt x="8742" y="6885"/>
                      <a:pt x="8804" y="6850"/>
                      <a:pt x="8846" y="6796"/>
                    </a:cubicBezTo>
                    <a:cubicBezTo>
                      <a:pt x="9191" y="6405"/>
                      <a:pt x="9547" y="6021"/>
                      <a:pt x="9881" y="5626"/>
                    </a:cubicBezTo>
                    <a:cubicBezTo>
                      <a:pt x="10214" y="5231"/>
                      <a:pt x="10532" y="4820"/>
                      <a:pt x="10857" y="4417"/>
                    </a:cubicBezTo>
                    <a:cubicBezTo>
                      <a:pt x="10942" y="4305"/>
                      <a:pt x="10911" y="4204"/>
                      <a:pt x="10776" y="4154"/>
                    </a:cubicBezTo>
                    <a:cubicBezTo>
                      <a:pt x="10411" y="4018"/>
                      <a:pt x="10028" y="3944"/>
                      <a:pt x="9648" y="3886"/>
                    </a:cubicBezTo>
                    <a:cubicBezTo>
                      <a:pt x="9451" y="3855"/>
                      <a:pt x="9249" y="3840"/>
                      <a:pt x="9051" y="3816"/>
                    </a:cubicBezTo>
                    <a:cubicBezTo>
                      <a:pt x="9020" y="3813"/>
                      <a:pt x="8986" y="3805"/>
                      <a:pt x="8955" y="3801"/>
                    </a:cubicBezTo>
                    <a:lnTo>
                      <a:pt x="8955" y="3774"/>
                    </a:lnTo>
                    <a:cubicBezTo>
                      <a:pt x="9172" y="3754"/>
                      <a:pt x="9385" y="3723"/>
                      <a:pt x="9602" y="3723"/>
                    </a:cubicBezTo>
                    <a:cubicBezTo>
                      <a:pt x="10105" y="3723"/>
                      <a:pt x="10609" y="3735"/>
                      <a:pt x="11113" y="3743"/>
                    </a:cubicBezTo>
                    <a:cubicBezTo>
                      <a:pt x="11120" y="3743"/>
                      <a:pt x="11128" y="3743"/>
                      <a:pt x="11135" y="3743"/>
                    </a:cubicBezTo>
                    <a:cubicBezTo>
                      <a:pt x="11296" y="3743"/>
                      <a:pt x="11435" y="3701"/>
                      <a:pt x="11543" y="3553"/>
                    </a:cubicBezTo>
                    <a:cubicBezTo>
                      <a:pt x="11926" y="3014"/>
                      <a:pt x="12329" y="2491"/>
                      <a:pt x="12705" y="1949"/>
                    </a:cubicBezTo>
                    <a:cubicBezTo>
                      <a:pt x="13027" y="1484"/>
                      <a:pt x="13267" y="969"/>
                      <a:pt x="13488" y="446"/>
                    </a:cubicBezTo>
                    <a:cubicBezTo>
                      <a:pt x="13539" y="320"/>
                      <a:pt x="13608" y="259"/>
                      <a:pt x="13717" y="259"/>
                    </a:cubicBezTo>
                    <a:close/>
                    <a:moveTo>
                      <a:pt x="10316" y="1737"/>
                    </a:moveTo>
                    <a:cubicBezTo>
                      <a:pt x="10794" y="1737"/>
                      <a:pt x="11267" y="1811"/>
                      <a:pt x="11737" y="1918"/>
                    </a:cubicBezTo>
                    <a:cubicBezTo>
                      <a:pt x="11752" y="1922"/>
                      <a:pt x="11764" y="1926"/>
                      <a:pt x="11775" y="1930"/>
                    </a:cubicBezTo>
                    <a:cubicBezTo>
                      <a:pt x="12093" y="2030"/>
                      <a:pt x="12178" y="2232"/>
                      <a:pt x="12031" y="2534"/>
                    </a:cubicBezTo>
                    <a:cubicBezTo>
                      <a:pt x="12008" y="2580"/>
                      <a:pt x="11981" y="2623"/>
                      <a:pt x="11950" y="2666"/>
                    </a:cubicBezTo>
                    <a:cubicBezTo>
                      <a:pt x="11802" y="2859"/>
                      <a:pt x="11651" y="3049"/>
                      <a:pt x="11512" y="3247"/>
                    </a:cubicBezTo>
                    <a:cubicBezTo>
                      <a:pt x="11383" y="3431"/>
                      <a:pt x="11217" y="3510"/>
                      <a:pt x="11005" y="3510"/>
                    </a:cubicBezTo>
                    <a:cubicBezTo>
                      <a:pt x="10981" y="3510"/>
                      <a:pt x="10956" y="3508"/>
                      <a:pt x="10931" y="3507"/>
                    </a:cubicBezTo>
                    <a:cubicBezTo>
                      <a:pt x="10640" y="3484"/>
                      <a:pt x="10350" y="3471"/>
                      <a:pt x="10060" y="3471"/>
                    </a:cubicBezTo>
                    <a:cubicBezTo>
                      <a:pt x="9551" y="3471"/>
                      <a:pt x="9043" y="3511"/>
                      <a:pt x="8536" y="3607"/>
                    </a:cubicBezTo>
                    <a:cubicBezTo>
                      <a:pt x="8296" y="3654"/>
                      <a:pt x="8052" y="3712"/>
                      <a:pt x="7831" y="3824"/>
                    </a:cubicBezTo>
                    <a:cubicBezTo>
                      <a:pt x="7733" y="3877"/>
                      <a:pt x="7771" y="4022"/>
                      <a:pt x="7877" y="4022"/>
                    </a:cubicBezTo>
                    <a:cubicBezTo>
                      <a:pt x="7880" y="4022"/>
                      <a:pt x="7882" y="4022"/>
                      <a:pt x="7885" y="4022"/>
                    </a:cubicBezTo>
                    <a:lnTo>
                      <a:pt x="7908" y="4022"/>
                    </a:lnTo>
                    <a:cubicBezTo>
                      <a:pt x="8052" y="4014"/>
                      <a:pt x="8196" y="4010"/>
                      <a:pt x="8340" y="4010"/>
                    </a:cubicBezTo>
                    <a:cubicBezTo>
                      <a:pt x="8829" y="4010"/>
                      <a:pt x="9317" y="4055"/>
                      <a:pt x="9799" y="4142"/>
                    </a:cubicBezTo>
                    <a:cubicBezTo>
                      <a:pt x="10012" y="4181"/>
                      <a:pt x="10225" y="4231"/>
                      <a:pt x="10435" y="4278"/>
                    </a:cubicBezTo>
                    <a:cubicBezTo>
                      <a:pt x="10481" y="4289"/>
                      <a:pt x="10524" y="4305"/>
                      <a:pt x="10594" y="4328"/>
                    </a:cubicBezTo>
                    <a:cubicBezTo>
                      <a:pt x="10566" y="4402"/>
                      <a:pt x="10528" y="4471"/>
                      <a:pt x="10485" y="4541"/>
                    </a:cubicBezTo>
                    <a:cubicBezTo>
                      <a:pt x="10241" y="4843"/>
                      <a:pt x="9993" y="5149"/>
                      <a:pt x="9741" y="5448"/>
                    </a:cubicBezTo>
                    <a:cubicBezTo>
                      <a:pt x="9443" y="5793"/>
                      <a:pt x="9137" y="6130"/>
                      <a:pt x="8838" y="6474"/>
                    </a:cubicBezTo>
                    <a:cubicBezTo>
                      <a:pt x="8749" y="6575"/>
                      <a:pt x="8629" y="6645"/>
                      <a:pt x="8501" y="6676"/>
                    </a:cubicBezTo>
                    <a:cubicBezTo>
                      <a:pt x="8395" y="6703"/>
                      <a:pt x="8288" y="6710"/>
                      <a:pt x="8182" y="6710"/>
                    </a:cubicBezTo>
                    <a:cubicBezTo>
                      <a:pt x="8075" y="6710"/>
                      <a:pt x="7969" y="6703"/>
                      <a:pt x="7862" y="6703"/>
                    </a:cubicBezTo>
                    <a:cubicBezTo>
                      <a:pt x="7269" y="6707"/>
                      <a:pt x="6672" y="6765"/>
                      <a:pt x="6087" y="6877"/>
                    </a:cubicBezTo>
                    <a:cubicBezTo>
                      <a:pt x="5642" y="6959"/>
                      <a:pt x="5204" y="7075"/>
                      <a:pt x="4778" y="7215"/>
                    </a:cubicBezTo>
                    <a:cubicBezTo>
                      <a:pt x="4727" y="7230"/>
                      <a:pt x="4685" y="7249"/>
                      <a:pt x="4638" y="7273"/>
                    </a:cubicBezTo>
                    <a:cubicBezTo>
                      <a:pt x="4497" y="7351"/>
                      <a:pt x="4556" y="7564"/>
                      <a:pt x="4711" y="7564"/>
                    </a:cubicBezTo>
                    <a:cubicBezTo>
                      <a:pt x="4718" y="7564"/>
                      <a:pt x="4724" y="7564"/>
                      <a:pt x="4731" y="7563"/>
                    </a:cubicBezTo>
                    <a:lnTo>
                      <a:pt x="4735" y="7563"/>
                    </a:lnTo>
                    <a:cubicBezTo>
                      <a:pt x="5204" y="7489"/>
                      <a:pt x="5676" y="7454"/>
                      <a:pt x="6151" y="7454"/>
                    </a:cubicBezTo>
                    <a:cubicBezTo>
                      <a:pt x="6198" y="7454"/>
                      <a:pt x="6245" y="7454"/>
                      <a:pt x="6293" y="7455"/>
                    </a:cubicBezTo>
                    <a:cubicBezTo>
                      <a:pt x="6692" y="7466"/>
                      <a:pt x="7091" y="7505"/>
                      <a:pt x="7486" y="7571"/>
                    </a:cubicBezTo>
                    <a:cubicBezTo>
                      <a:pt x="7618" y="7594"/>
                      <a:pt x="7676" y="7672"/>
                      <a:pt x="7606" y="7803"/>
                    </a:cubicBezTo>
                    <a:cubicBezTo>
                      <a:pt x="7548" y="7904"/>
                      <a:pt x="7478" y="7997"/>
                      <a:pt x="7393" y="8079"/>
                    </a:cubicBezTo>
                    <a:cubicBezTo>
                      <a:pt x="6653" y="8884"/>
                      <a:pt x="5836" y="9609"/>
                      <a:pt x="5014" y="10326"/>
                    </a:cubicBezTo>
                    <a:cubicBezTo>
                      <a:pt x="4867" y="10450"/>
                      <a:pt x="4731" y="10585"/>
                      <a:pt x="4596" y="10717"/>
                    </a:cubicBezTo>
                    <a:cubicBezTo>
                      <a:pt x="4561" y="10748"/>
                      <a:pt x="4530" y="10787"/>
                      <a:pt x="4503" y="10826"/>
                    </a:cubicBezTo>
                    <a:cubicBezTo>
                      <a:pt x="4425" y="10950"/>
                      <a:pt x="4491" y="11085"/>
                      <a:pt x="4638" y="11101"/>
                    </a:cubicBezTo>
                    <a:cubicBezTo>
                      <a:pt x="4649" y="11102"/>
                      <a:pt x="4660" y="11102"/>
                      <a:pt x="4671" y="11102"/>
                    </a:cubicBezTo>
                    <a:cubicBezTo>
                      <a:pt x="4768" y="11102"/>
                      <a:pt x="4864" y="11071"/>
                      <a:pt x="4944" y="11016"/>
                    </a:cubicBezTo>
                    <a:cubicBezTo>
                      <a:pt x="5332" y="10775"/>
                      <a:pt x="5719" y="10535"/>
                      <a:pt x="6107" y="10291"/>
                    </a:cubicBezTo>
                    <a:cubicBezTo>
                      <a:pt x="6173" y="10248"/>
                      <a:pt x="6238" y="10213"/>
                      <a:pt x="6312" y="10186"/>
                    </a:cubicBezTo>
                    <a:cubicBezTo>
                      <a:pt x="6352" y="10174"/>
                      <a:pt x="6388" y="10167"/>
                      <a:pt x="6421" y="10167"/>
                    </a:cubicBezTo>
                    <a:cubicBezTo>
                      <a:pt x="6527" y="10167"/>
                      <a:pt x="6594" y="10235"/>
                      <a:pt x="6614" y="10368"/>
                    </a:cubicBezTo>
                    <a:cubicBezTo>
                      <a:pt x="6638" y="10512"/>
                      <a:pt x="6649" y="10659"/>
                      <a:pt x="6645" y="10806"/>
                    </a:cubicBezTo>
                    <a:cubicBezTo>
                      <a:pt x="6638" y="11105"/>
                      <a:pt x="6618" y="11399"/>
                      <a:pt x="6603" y="11694"/>
                    </a:cubicBezTo>
                    <a:cubicBezTo>
                      <a:pt x="6595" y="11736"/>
                      <a:pt x="6599" y="11779"/>
                      <a:pt x="6607" y="11821"/>
                    </a:cubicBezTo>
                    <a:cubicBezTo>
                      <a:pt x="6622" y="11860"/>
                      <a:pt x="6653" y="11891"/>
                      <a:pt x="6692" y="11907"/>
                    </a:cubicBezTo>
                    <a:cubicBezTo>
                      <a:pt x="6695" y="11908"/>
                      <a:pt x="6700" y="11908"/>
                      <a:pt x="6704" y="11908"/>
                    </a:cubicBezTo>
                    <a:cubicBezTo>
                      <a:pt x="6731" y="11908"/>
                      <a:pt x="6769" y="11889"/>
                      <a:pt x="6793" y="11872"/>
                    </a:cubicBezTo>
                    <a:cubicBezTo>
                      <a:pt x="6812" y="11852"/>
                      <a:pt x="6827" y="11829"/>
                      <a:pt x="6839" y="11806"/>
                    </a:cubicBezTo>
                    <a:cubicBezTo>
                      <a:pt x="7227" y="11108"/>
                      <a:pt x="7505" y="10372"/>
                      <a:pt x="7614" y="9578"/>
                    </a:cubicBezTo>
                    <a:cubicBezTo>
                      <a:pt x="7653" y="9272"/>
                      <a:pt x="7808" y="8993"/>
                      <a:pt x="8044" y="8795"/>
                    </a:cubicBezTo>
                    <a:cubicBezTo>
                      <a:pt x="8687" y="8234"/>
                      <a:pt x="9303" y="7648"/>
                      <a:pt x="9919" y="7052"/>
                    </a:cubicBezTo>
                    <a:cubicBezTo>
                      <a:pt x="9997" y="6978"/>
                      <a:pt x="10061" y="6940"/>
                      <a:pt x="10116" y="6940"/>
                    </a:cubicBezTo>
                    <a:cubicBezTo>
                      <a:pt x="10194" y="6940"/>
                      <a:pt x="10252" y="7014"/>
                      <a:pt x="10299" y="7168"/>
                    </a:cubicBezTo>
                    <a:cubicBezTo>
                      <a:pt x="10384" y="7462"/>
                      <a:pt x="10427" y="7772"/>
                      <a:pt x="10427" y="8079"/>
                    </a:cubicBezTo>
                    <a:cubicBezTo>
                      <a:pt x="10439" y="8571"/>
                      <a:pt x="10408" y="9063"/>
                      <a:pt x="10330" y="9547"/>
                    </a:cubicBezTo>
                    <a:cubicBezTo>
                      <a:pt x="10322" y="9613"/>
                      <a:pt x="10291" y="9698"/>
                      <a:pt x="10380" y="9729"/>
                    </a:cubicBezTo>
                    <a:cubicBezTo>
                      <a:pt x="10395" y="9735"/>
                      <a:pt x="10409" y="9738"/>
                      <a:pt x="10421" y="9738"/>
                    </a:cubicBezTo>
                    <a:cubicBezTo>
                      <a:pt x="10481" y="9738"/>
                      <a:pt x="10510" y="9673"/>
                      <a:pt x="10535" y="9625"/>
                    </a:cubicBezTo>
                    <a:cubicBezTo>
                      <a:pt x="10628" y="9431"/>
                      <a:pt x="10729" y="9237"/>
                      <a:pt x="10807" y="9032"/>
                    </a:cubicBezTo>
                    <a:cubicBezTo>
                      <a:pt x="11074" y="8307"/>
                      <a:pt x="11241" y="7555"/>
                      <a:pt x="11241" y="6777"/>
                    </a:cubicBezTo>
                    <a:cubicBezTo>
                      <a:pt x="11241" y="6533"/>
                      <a:pt x="11233" y="6285"/>
                      <a:pt x="11248" y="6037"/>
                    </a:cubicBezTo>
                    <a:cubicBezTo>
                      <a:pt x="11264" y="5897"/>
                      <a:pt x="11295" y="5758"/>
                      <a:pt x="11341" y="5622"/>
                    </a:cubicBezTo>
                    <a:cubicBezTo>
                      <a:pt x="11372" y="5560"/>
                      <a:pt x="11411" y="5502"/>
                      <a:pt x="11461" y="5455"/>
                    </a:cubicBezTo>
                    <a:cubicBezTo>
                      <a:pt x="11981" y="4851"/>
                      <a:pt x="12496" y="4250"/>
                      <a:pt x="13015" y="3646"/>
                    </a:cubicBezTo>
                    <a:cubicBezTo>
                      <a:pt x="13069" y="3584"/>
                      <a:pt x="13116" y="3514"/>
                      <a:pt x="13178" y="3460"/>
                    </a:cubicBezTo>
                    <a:cubicBezTo>
                      <a:pt x="13243" y="3396"/>
                      <a:pt x="13317" y="3366"/>
                      <a:pt x="13386" y="3366"/>
                    </a:cubicBezTo>
                    <a:cubicBezTo>
                      <a:pt x="13492" y="3366"/>
                      <a:pt x="13589" y="3438"/>
                      <a:pt x="13631" y="3572"/>
                    </a:cubicBezTo>
                    <a:cubicBezTo>
                      <a:pt x="13693" y="3758"/>
                      <a:pt x="13744" y="3948"/>
                      <a:pt x="13794" y="4138"/>
                    </a:cubicBezTo>
                    <a:cubicBezTo>
                      <a:pt x="13833" y="4301"/>
                      <a:pt x="13868" y="4467"/>
                      <a:pt x="13899" y="4634"/>
                    </a:cubicBezTo>
                    <a:cubicBezTo>
                      <a:pt x="13976" y="5045"/>
                      <a:pt x="13980" y="5467"/>
                      <a:pt x="13906" y="5878"/>
                    </a:cubicBezTo>
                    <a:cubicBezTo>
                      <a:pt x="13720" y="6932"/>
                      <a:pt x="13407" y="7943"/>
                      <a:pt x="12845" y="8861"/>
                    </a:cubicBezTo>
                    <a:cubicBezTo>
                      <a:pt x="12171" y="9962"/>
                      <a:pt x="11341" y="10961"/>
                      <a:pt x="10377" y="11825"/>
                    </a:cubicBezTo>
                    <a:cubicBezTo>
                      <a:pt x="9501" y="12608"/>
                      <a:pt x="8563" y="13302"/>
                      <a:pt x="7529" y="13856"/>
                    </a:cubicBezTo>
                    <a:cubicBezTo>
                      <a:pt x="6932" y="14177"/>
                      <a:pt x="6300" y="14402"/>
                      <a:pt x="5650" y="14584"/>
                    </a:cubicBezTo>
                    <a:cubicBezTo>
                      <a:pt x="5181" y="14720"/>
                      <a:pt x="4700" y="14805"/>
                      <a:pt x="4216" y="14847"/>
                    </a:cubicBezTo>
                    <a:cubicBezTo>
                      <a:pt x="4017" y="14864"/>
                      <a:pt x="3818" y="14874"/>
                      <a:pt x="3621" y="14874"/>
                    </a:cubicBezTo>
                    <a:cubicBezTo>
                      <a:pt x="2993" y="14874"/>
                      <a:pt x="2377" y="14777"/>
                      <a:pt x="1790" y="14503"/>
                    </a:cubicBezTo>
                    <a:cubicBezTo>
                      <a:pt x="1132" y="14197"/>
                      <a:pt x="698" y="13681"/>
                      <a:pt x="477" y="12984"/>
                    </a:cubicBezTo>
                    <a:cubicBezTo>
                      <a:pt x="241" y="12236"/>
                      <a:pt x="241" y="11480"/>
                      <a:pt x="396" y="10717"/>
                    </a:cubicBezTo>
                    <a:cubicBezTo>
                      <a:pt x="601" y="9667"/>
                      <a:pt x="973" y="8652"/>
                      <a:pt x="1496" y="7718"/>
                    </a:cubicBezTo>
                    <a:cubicBezTo>
                      <a:pt x="1632" y="7482"/>
                      <a:pt x="1783" y="7253"/>
                      <a:pt x="1945" y="7032"/>
                    </a:cubicBezTo>
                    <a:cubicBezTo>
                      <a:pt x="2558" y="6188"/>
                      <a:pt x="3251" y="5401"/>
                      <a:pt x="4018" y="4692"/>
                    </a:cubicBezTo>
                    <a:cubicBezTo>
                      <a:pt x="4658" y="4092"/>
                      <a:pt x="5351" y="3549"/>
                      <a:pt x="6087" y="3069"/>
                    </a:cubicBezTo>
                    <a:cubicBezTo>
                      <a:pt x="6800" y="2608"/>
                      <a:pt x="7583" y="2263"/>
                      <a:pt x="8404" y="2054"/>
                    </a:cubicBezTo>
                    <a:cubicBezTo>
                      <a:pt x="8807" y="1953"/>
                      <a:pt x="9210" y="1864"/>
                      <a:pt x="9617" y="1794"/>
                    </a:cubicBezTo>
                    <a:cubicBezTo>
                      <a:pt x="9851" y="1755"/>
                      <a:pt x="10084" y="1737"/>
                      <a:pt x="10316" y="1737"/>
                    </a:cubicBezTo>
                    <a:close/>
                    <a:moveTo>
                      <a:pt x="13583" y="1"/>
                    </a:moveTo>
                    <a:cubicBezTo>
                      <a:pt x="13501" y="1"/>
                      <a:pt x="13444" y="51"/>
                      <a:pt x="13403" y="143"/>
                    </a:cubicBezTo>
                    <a:cubicBezTo>
                      <a:pt x="13298" y="356"/>
                      <a:pt x="13209" y="573"/>
                      <a:pt x="13104" y="783"/>
                    </a:cubicBezTo>
                    <a:cubicBezTo>
                      <a:pt x="12984" y="1019"/>
                      <a:pt x="12852" y="1255"/>
                      <a:pt x="12721" y="1492"/>
                    </a:cubicBezTo>
                    <a:cubicBezTo>
                      <a:pt x="12659" y="1592"/>
                      <a:pt x="12558" y="1666"/>
                      <a:pt x="12438" y="1685"/>
                    </a:cubicBezTo>
                    <a:cubicBezTo>
                      <a:pt x="12351" y="1703"/>
                      <a:pt x="12261" y="1712"/>
                      <a:pt x="12170" y="1712"/>
                    </a:cubicBezTo>
                    <a:cubicBezTo>
                      <a:pt x="12139" y="1712"/>
                      <a:pt x="12109" y="1711"/>
                      <a:pt x="12078" y="1709"/>
                    </a:cubicBezTo>
                    <a:cubicBezTo>
                      <a:pt x="11899" y="1693"/>
                      <a:pt x="11717" y="1662"/>
                      <a:pt x="11543" y="1623"/>
                    </a:cubicBezTo>
                    <a:cubicBezTo>
                      <a:pt x="11149" y="1540"/>
                      <a:pt x="10749" y="1498"/>
                      <a:pt x="10348" y="1498"/>
                    </a:cubicBezTo>
                    <a:cubicBezTo>
                      <a:pt x="9972" y="1498"/>
                      <a:pt x="9596" y="1535"/>
                      <a:pt x="9226" y="1608"/>
                    </a:cubicBezTo>
                    <a:cubicBezTo>
                      <a:pt x="8920" y="1666"/>
                      <a:pt x="8614" y="1740"/>
                      <a:pt x="8311" y="1821"/>
                    </a:cubicBezTo>
                    <a:cubicBezTo>
                      <a:pt x="7831" y="1949"/>
                      <a:pt x="7366" y="2119"/>
                      <a:pt x="6917" y="2333"/>
                    </a:cubicBezTo>
                    <a:cubicBezTo>
                      <a:pt x="6211" y="2673"/>
                      <a:pt x="5580" y="3119"/>
                      <a:pt x="4964" y="3603"/>
                    </a:cubicBezTo>
                    <a:cubicBezTo>
                      <a:pt x="4150" y="4231"/>
                      <a:pt x="3395" y="4936"/>
                      <a:pt x="2709" y="5707"/>
                    </a:cubicBezTo>
                    <a:cubicBezTo>
                      <a:pt x="2290" y="6188"/>
                      <a:pt x="1883" y="6680"/>
                      <a:pt x="1542" y="7211"/>
                    </a:cubicBezTo>
                    <a:cubicBezTo>
                      <a:pt x="880" y="8245"/>
                      <a:pt x="415" y="9396"/>
                      <a:pt x="179" y="10601"/>
                    </a:cubicBezTo>
                    <a:cubicBezTo>
                      <a:pt x="58" y="11198"/>
                      <a:pt x="0" y="11798"/>
                      <a:pt x="97" y="12406"/>
                    </a:cubicBezTo>
                    <a:cubicBezTo>
                      <a:pt x="140" y="12592"/>
                      <a:pt x="182" y="12778"/>
                      <a:pt x="233" y="12957"/>
                    </a:cubicBezTo>
                    <a:cubicBezTo>
                      <a:pt x="361" y="13468"/>
                      <a:pt x="632" y="13929"/>
                      <a:pt x="1012" y="14290"/>
                    </a:cubicBezTo>
                    <a:cubicBezTo>
                      <a:pt x="1077" y="14359"/>
                      <a:pt x="1151" y="14421"/>
                      <a:pt x="1232" y="14472"/>
                    </a:cubicBezTo>
                    <a:cubicBezTo>
                      <a:pt x="1430" y="14580"/>
                      <a:pt x="1635" y="14677"/>
                      <a:pt x="1845" y="14762"/>
                    </a:cubicBezTo>
                    <a:cubicBezTo>
                      <a:pt x="2436" y="15007"/>
                      <a:pt x="3049" y="15093"/>
                      <a:pt x="3675" y="15093"/>
                    </a:cubicBezTo>
                    <a:cubicBezTo>
                      <a:pt x="3840" y="15093"/>
                      <a:pt x="4006" y="15087"/>
                      <a:pt x="4173" y="15076"/>
                    </a:cubicBezTo>
                    <a:cubicBezTo>
                      <a:pt x="4724" y="15033"/>
                      <a:pt x="5266" y="14937"/>
                      <a:pt x="5797" y="14782"/>
                    </a:cubicBezTo>
                    <a:cubicBezTo>
                      <a:pt x="6514" y="14588"/>
                      <a:pt x="7199" y="14309"/>
                      <a:pt x="7846" y="13949"/>
                    </a:cubicBezTo>
                    <a:cubicBezTo>
                      <a:pt x="9241" y="13154"/>
                      <a:pt x="10501" y="12143"/>
                      <a:pt x="11578" y="10954"/>
                    </a:cubicBezTo>
                    <a:cubicBezTo>
                      <a:pt x="12147" y="10326"/>
                      <a:pt x="12647" y="9644"/>
                      <a:pt x="13081" y="8919"/>
                    </a:cubicBezTo>
                    <a:cubicBezTo>
                      <a:pt x="13612" y="8032"/>
                      <a:pt x="13914" y="7060"/>
                      <a:pt x="14108" y="6052"/>
                    </a:cubicBezTo>
                    <a:cubicBezTo>
                      <a:pt x="14216" y="5498"/>
                      <a:pt x="14209" y="4928"/>
                      <a:pt x="14081" y="4382"/>
                    </a:cubicBezTo>
                    <a:cubicBezTo>
                      <a:pt x="13996" y="4014"/>
                      <a:pt x="13899" y="3650"/>
                      <a:pt x="13802" y="3286"/>
                    </a:cubicBezTo>
                    <a:cubicBezTo>
                      <a:pt x="13713" y="2983"/>
                      <a:pt x="13767" y="2662"/>
                      <a:pt x="13945" y="2406"/>
                    </a:cubicBezTo>
                    <a:cubicBezTo>
                      <a:pt x="14185" y="2050"/>
                      <a:pt x="14402" y="1674"/>
                      <a:pt x="14623" y="1306"/>
                    </a:cubicBezTo>
                    <a:cubicBezTo>
                      <a:pt x="14681" y="1201"/>
                      <a:pt x="14736" y="1093"/>
                      <a:pt x="14782" y="976"/>
                    </a:cubicBezTo>
                    <a:cubicBezTo>
                      <a:pt x="14852" y="814"/>
                      <a:pt x="14813" y="666"/>
                      <a:pt x="14693" y="535"/>
                    </a:cubicBezTo>
                    <a:cubicBezTo>
                      <a:pt x="14410" y="225"/>
                      <a:pt x="14038" y="89"/>
                      <a:pt x="13639" y="8"/>
                    </a:cubicBezTo>
                    <a:cubicBezTo>
                      <a:pt x="13619" y="3"/>
                      <a:pt x="13600" y="1"/>
                      <a:pt x="135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6"/>
              <p:cNvSpPr/>
              <p:nvPr/>
            </p:nvSpPr>
            <p:spPr>
              <a:xfrm>
                <a:off x="1644666" y="1152902"/>
                <a:ext cx="911134" cy="871114"/>
              </a:xfrm>
              <a:custGeom>
                <a:rect b="b" l="l" r="r" t="t"/>
                <a:pathLst>
                  <a:path extrusionOk="0" h="13137" w="13740">
                    <a:moveTo>
                      <a:pt x="10076" y="0"/>
                    </a:moveTo>
                    <a:cubicBezTo>
                      <a:pt x="9844" y="0"/>
                      <a:pt x="9611" y="18"/>
                      <a:pt x="9377" y="57"/>
                    </a:cubicBezTo>
                    <a:cubicBezTo>
                      <a:pt x="8970" y="127"/>
                      <a:pt x="8567" y="216"/>
                      <a:pt x="8164" y="317"/>
                    </a:cubicBezTo>
                    <a:cubicBezTo>
                      <a:pt x="7343" y="526"/>
                      <a:pt x="6560" y="871"/>
                      <a:pt x="5847" y="1332"/>
                    </a:cubicBezTo>
                    <a:cubicBezTo>
                      <a:pt x="5111" y="1812"/>
                      <a:pt x="4418" y="2355"/>
                      <a:pt x="3778" y="2955"/>
                    </a:cubicBezTo>
                    <a:cubicBezTo>
                      <a:pt x="3011" y="3664"/>
                      <a:pt x="2318" y="4451"/>
                      <a:pt x="1705" y="5295"/>
                    </a:cubicBezTo>
                    <a:cubicBezTo>
                      <a:pt x="1543" y="5516"/>
                      <a:pt x="1392" y="5745"/>
                      <a:pt x="1256" y="5981"/>
                    </a:cubicBezTo>
                    <a:cubicBezTo>
                      <a:pt x="733" y="6915"/>
                      <a:pt x="361" y="7930"/>
                      <a:pt x="156" y="8980"/>
                    </a:cubicBezTo>
                    <a:cubicBezTo>
                      <a:pt x="1" y="9743"/>
                      <a:pt x="1" y="10499"/>
                      <a:pt x="237" y="11247"/>
                    </a:cubicBezTo>
                    <a:cubicBezTo>
                      <a:pt x="458" y="11944"/>
                      <a:pt x="892" y="12460"/>
                      <a:pt x="1550" y="12766"/>
                    </a:cubicBezTo>
                    <a:cubicBezTo>
                      <a:pt x="2137" y="13040"/>
                      <a:pt x="2753" y="13137"/>
                      <a:pt x="3381" y="13137"/>
                    </a:cubicBezTo>
                    <a:cubicBezTo>
                      <a:pt x="3578" y="13137"/>
                      <a:pt x="3777" y="13127"/>
                      <a:pt x="3976" y="13110"/>
                    </a:cubicBezTo>
                    <a:cubicBezTo>
                      <a:pt x="4460" y="13068"/>
                      <a:pt x="4941" y="12983"/>
                      <a:pt x="5410" y="12847"/>
                    </a:cubicBezTo>
                    <a:cubicBezTo>
                      <a:pt x="6060" y="12665"/>
                      <a:pt x="6692" y="12440"/>
                      <a:pt x="7289" y="12119"/>
                    </a:cubicBezTo>
                    <a:cubicBezTo>
                      <a:pt x="8323" y="11565"/>
                      <a:pt x="9261" y="10871"/>
                      <a:pt x="10137" y="10088"/>
                    </a:cubicBezTo>
                    <a:cubicBezTo>
                      <a:pt x="11101" y="9224"/>
                      <a:pt x="11931" y="8225"/>
                      <a:pt x="12605" y="7124"/>
                    </a:cubicBezTo>
                    <a:cubicBezTo>
                      <a:pt x="13167" y="6206"/>
                      <a:pt x="13480" y="5195"/>
                      <a:pt x="13666" y="4141"/>
                    </a:cubicBezTo>
                    <a:cubicBezTo>
                      <a:pt x="13740" y="3730"/>
                      <a:pt x="13736" y="3308"/>
                      <a:pt x="13659" y="2897"/>
                    </a:cubicBezTo>
                    <a:cubicBezTo>
                      <a:pt x="13628" y="2730"/>
                      <a:pt x="13593" y="2564"/>
                      <a:pt x="13554" y="2401"/>
                    </a:cubicBezTo>
                    <a:cubicBezTo>
                      <a:pt x="13504" y="2211"/>
                      <a:pt x="13453" y="2021"/>
                      <a:pt x="13391" y="1835"/>
                    </a:cubicBezTo>
                    <a:cubicBezTo>
                      <a:pt x="13349" y="1701"/>
                      <a:pt x="13252" y="1629"/>
                      <a:pt x="13146" y="1629"/>
                    </a:cubicBezTo>
                    <a:cubicBezTo>
                      <a:pt x="13077" y="1629"/>
                      <a:pt x="13003" y="1659"/>
                      <a:pt x="12938" y="1723"/>
                    </a:cubicBezTo>
                    <a:cubicBezTo>
                      <a:pt x="12876" y="1777"/>
                      <a:pt x="12829" y="1847"/>
                      <a:pt x="12775" y="1909"/>
                    </a:cubicBezTo>
                    <a:cubicBezTo>
                      <a:pt x="12256" y="2513"/>
                      <a:pt x="11741" y="3114"/>
                      <a:pt x="11221" y="3718"/>
                    </a:cubicBezTo>
                    <a:cubicBezTo>
                      <a:pt x="11171" y="3765"/>
                      <a:pt x="11132" y="3823"/>
                      <a:pt x="11101" y="3885"/>
                    </a:cubicBezTo>
                    <a:cubicBezTo>
                      <a:pt x="11055" y="4021"/>
                      <a:pt x="11024" y="4160"/>
                      <a:pt x="11008" y="4300"/>
                    </a:cubicBezTo>
                    <a:cubicBezTo>
                      <a:pt x="10993" y="4548"/>
                      <a:pt x="11001" y="4796"/>
                      <a:pt x="11001" y="5040"/>
                    </a:cubicBezTo>
                    <a:cubicBezTo>
                      <a:pt x="11001" y="5818"/>
                      <a:pt x="10834" y="6570"/>
                      <a:pt x="10567" y="7295"/>
                    </a:cubicBezTo>
                    <a:cubicBezTo>
                      <a:pt x="10489" y="7500"/>
                      <a:pt x="10388" y="7694"/>
                      <a:pt x="10295" y="7888"/>
                    </a:cubicBezTo>
                    <a:cubicBezTo>
                      <a:pt x="10270" y="7936"/>
                      <a:pt x="10241" y="8001"/>
                      <a:pt x="10181" y="8001"/>
                    </a:cubicBezTo>
                    <a:cubicBezTo>
                      <a:pt x="10169" y="8001"/>
                      <a:pt x="10155" y="7998"/>
                      <a:pt x="10140" y="7992"/>
                    </a:cubicBezTo>
                    <a:cubicBezTo>
                      <a:pt x="10051" y="7961"/>
                      <a:pt x="10082" y="7876"/>
                      <a:pt x="10090" y="7810"/>
                    </a:cubicBezTo>
                    <a:cubicBezTo>
                      <a:pt x="10168" y="7326"/>
                      <a:pt x="10199" y="6834"/>
                      <a:pt x="10187" y="6342"/>
                    </a:cubicBezTo>
                    <a:cubicBezTo>
                      <a:pt x="10187" y="6035"/>
                      <a:pt x="10144" y="5725"/>
                      <a:pt x="10059" y="5431"/>
                    </a:cubicBezTo>
                    <a:cubicBezTo>
                      <a:pt x="10012" y="5277"/>
                      <a:pt x="9954" y="5203"/>
                      <a:pt x="9876" y="5203"/>
                    </a:cubicBezTo>
                    <a:cubicBezTo>
                      <a:pt x="9821" y="5203"/>
                      <a:pt x="9757" y="5241"/>
                      <a:pt x="9679" y="5315"/>
                    </a:cubicBezTo>
                    <a:cubicBezTo>
                      <a:pt x="9063" y="5911"/>
                      <a:pt x="8447" y="6497"/>
                      <a:pt x="7804" y="7058"/>
                    </a:cubicBezTo>
                    <a:cubicBezTo>
                      <a:pt x="7568" y="7256"/>
                      <a:pt x="7413" y="7535"/>
                      <a:pt x="7374" y="7841"/>
                    </a:cubicBezTo>
                    <a:cubicBezTo>
                      <a:pt x="7265" y="8635"/>
                      <a:pt x="6987" y="9371"/>
                      <a:pt x="6599" y="10069"/>
                    </a:cubicBezTo>
                    <a:cubicBezTo>
                      <a:pt x="6587" y="10092"/>
                      <a:pt x="6572" y="10115"/>
                      <a:pt x="6553" y="10135"/>
                    </a:cubicBezTo>
                    <a:cubicBezTo>
                      <a:pt x="6529" y="10152"/>
                      <a:pt x="6491" y="10171"/>
                      <a:pt x="6464" y="10171"/>
                    </a:cubicBezTo>
                    <a:cubicBezTo>
                      <a:pt x="6460" y="10171"/>
                      <a:pt x="6455" y="10171"/>
                      <a:pt x="6452" y="10170"/>
                    </a:cubicBezTo>
                    <a:cubicBezTo>
                      <a:pt x="6413" y="10154"/>
                      <a:pt x="6382" y="10123"/>
                      <a:pt x="6367" y="10084"/>
                    </a:cubicBezTo>
                    <a:cubicBezTo>
                      <a:pt x="6359" y="10042"/>
                      <a:pt x="6355" y="9999"/>
                      <a:pt x="6363" y="9957"/>
                    </a:cubicBezTo>
                    <a:cubicBezTo>
                      <a:pt x="6378" y="9662"/>
                      <a:pt x="6398" y="9368"/>
                      <a:pt x="6405" y="9069"/>
                    </a:cubicBezTo>
                    <a:cubicBezTo>
                      <a:pt x="6409" y="8922"/>
                      <a:pt x="6398" y="8775"/>
                      <a:pt x="6374" y="8631"/>
                    </a:cubicBezTo>
                    <a:cubicBezTo>
                      <a:pt x="6354" y="8498"/>
                      <a:pt x="6287" y="8430"/>
                      <a:pt x="6181" y="8430"/>
                    </a:cubicBezTo>
                    <a:cubicBezTo>
                      <a:pt x="6148" y="8430"/>
                      <a:pt x="6112" y="8437"/>
                      <a:pt x="6072" y="8449"/>
                    </a:cubicBezTo>
                    <a:cubicBezTo>
                      <a:pt x="5998" y="8476"/>
                      <a:pt x="5933" y="8511"/>
                      <a:pt x="5867" y="8554"/>
                    </a:cubicBezTo>
                    <a:cubicBezTo>
                      <a:pt x="5479" y="8798"/>
                      <a:pt x="5092" y="9038"/>
                      <a:pt x="4704" y="9279"/>
                    </a:cubicBezTo>
                    <a:cubicBezTo>
                      <a:pt x="4624" y="9334"/>
                      <a:pt x="4528" y="9365"/>
                      <a:pt x="4431" y="9365"/>
                    </a:cubicBezTo>
                    <a:cubicBezTo>
                      <a:pt x="4420" y="9365"/>
                      <a:pt x="4409" y="9365"/>
                      <a:pt x="4398" y="9364"/>
                    </a:cubicBezTo>
                    <a:cubicBezTo>
                      <a:pt x="4251" y="9348"/>
                      <a:pt x="4185" y="9213"/>
                      <a:pt x="4263" y="9089"/>
                    </a:cubicBezTo>
                    <a:cubicBezTo>
                      <a:pt x="4290" y="9050"/>
                      <a:pt x="4321" y="9011"/>
                      <a:pt x="4356" y="8980"/>
                    </a:cubicBezTo>
                    <a:cubicBezTo>
                      <a:pt x="4491" y="8848"/>
                      <a:pt x="4627" y="8713"/>
                      <a:pt x="4774" y="8589"/>
                    </a:cubicBezTo>
                    <a:cubicBezTo>
                      <a:pt x="5596" y="7872"/>
                      <a:pt x="6413" y="7147"/>
                      <a:pt x="7153" y="6342"/>
                    </a:cubicBezTo>
                    <a:cubicBezTo>
                      <a:pt x="7238" y="6260"/>
                      <a:pt x="7308" y="6167"/>
                      <a:pt x="7366" y="6066"/>
                    </a:cubicBezTo>
                    <a:cubicBezTo>
                      <a:pt x="7436" y="5935"/>
                      <a:pt x="7378" y="5857"/>
                      <a:pt x="7246" y="5834"/>
                    </a:cubicBezTo>
                    <a:cubicBezTo>
                      <a:pt x="6851" y="5768"/>
                      <a:pt x="6452" y="5729"/>
                      <a:pt x="6053" y="5718"/>
                    </a:cubicBezTo>
                    <a:cubicBezTo>
                      <a:pt x="6005" y="5717"/>
                      <a:pt x="5958" y="5717"/>
                      <a:pt x="5911" y="5717"/>
                    </a:cubicBezTo>
                    <a:cubicBezTo>
                      <a:pt x="5436" y="5717"/>
                      <a:pt x="4964" y="5752"/>
                      <a:pt x="4495" y="5826"/>
                    </a:cubicBezTo>
                    <a:lnTo>
                      <a:pt x="4491" y="5826"/>
                    </a:lnTo>
                    <a:cubicBezTo>
                      <a:pt x="4484" y="5827"/>
                      <a:pt x="4478" y="5827"/>
                      <a:pt x="4471" y="5827"/>
                    </a:cubicBezTo>
                    <a:cubicBezTo>
                      <a:pt x="4316" y="5827"/>
                      <a:pt x="4257" y="5614"/>
                      <a:pt x="4398" y="5536"/>
                    </a:cubicBezTo>
                    <a:cubicBezTo>
                      <a:pt x="4445" y="5512"/>
                      <a:pt x="4487" y="5493"/>
                      <a:pt x="4538" y="5478"/>
                    </a:cubicBezTo>
                    <a:cubicBezTo>
                      <a:pt x="4964" y="5338"/>
                      <a:pt x="5402" y="5222"/>
                      <a:pt x="5847" y="5140"/>
                    </a:cubicBezTo>
                    <a:cubicBezTo>
                      <a:pt x="6432" y="5028"/>
                      <a:pt x="7029" y="4970"/>
                      <a:pt x="7622" y="4966"/>
                    </a:cubicBezTo>
                    <a:cubicBezTo>
                      <a:pt x="7729" y="4966"/>
                      <a:pt x="7835" y="4973"/>
                      <a:pt x="7942" y="4973"/>
                    </a:cubicBezTo>
                    <a:cubicBezTo>
                      <a:pt x="8048" y="4973"/>
                      <a:pt x="8155" y="4966"/>
                      <a:pt x="8261" y="4939"/>
                    </a:cubicBezTo>
                    <a:cubicBezTo>
                      <a:pt x="8389" y="4908"/>
                      <a:pt x="8509" y="4838"/>
                      <a:pt x="8598" y="4737"/>
                    </a:cubicBezTo>
                    <a:cubicBezTo>
                      <a:pt x="8897" y="4393"/>
                      <a:pt x="9203" y="4056"/>
                      <a:pt x="9501" y="3711"/>
                    </a:cubicBezTo>
                    <a:cubicBezTo>
                      <a:pt x="9753" y="3412"/>
                      <a:pt x="10001" y="3106"/>
                      <a:pt x="10245" y="2804"/>
                    </a:cubicBezTo>
                    <a:cubicBezTo>
                      <a:pt x="10288" y="2734"/>
                      <a:pt x="10326" y="2665"/>
                      <a:pt x="10354" y="2591"/>
                    </a:cubicBezTo>
                    <a:cubicBezTo>
                      <a:pt x="10284" y="2568"/>
                      <a:pt x="10241" y="2552"/>
                      <a:pt x="10195" y="2541"/>
                    </a:cubicBezTo>
                    <a:cubicBezTo>
                      <a:pt x="9985" y="2494"/>
                      <a:pt x="9772" y="2444"/>
                      <a:pt x="9559" y="2405"/>
                    </a:cubicBezTo>
                    <a:cubicBezTo>
                      <a:pt x="9077" y="2318"/>
                      <a:pt x="8589" y="2273"/>
                      <a:pt x="8100" y="2273"/>
                    </a:cubicBezTo>
                    <a:cubicBezTo>
                      <a:pt x="7956" y="2273"/>
                      <a:pt x="7812" y="2277"/>
                      <a:pt x="7668" y="2285"/>
                    </a:cubicBezTo>
                    <a:lnTo>
                      <a:pt x="7645" y="2285"/>
                    </a:lnTo>
                    <a:cubicBezTo>
                      <a:pt x="7642" y="2285"/>
                      <a:pt x="7640" y="2285"/>
                      <a:pt x="7637" y="2285"/>
                    </a:cubicBezTo>
                    <a:cubicBezTo>
                      <a:pt x="7531" y="2285"/>
                      <a:pt x="7493" y="2140"/>
                      <a:pt x="7591" y="2087"/>
                    </a:cubicBezTo>
                    <a:cubicBezTo>
                      <a:pt x="7812" y="1975"/>
                      <a:pt x="8056" y="1917"/>
                      <a:pt x="8296" y="1870"/>
                    </a:cubicBezTo>
                    <a:cubicBezTo>
                      <a:pt x="8803" y="1774"/>
                      <a:pt x="9311" y="1734"/>
                      <a:pt x="9820" y="1734"/>
                    </a:cubicBezTo>
                    <a:cubicBezTo>
                      <a:pt x="10110" y="1734"/>
                      <a:pt x="10400" y="1747"/>
                      <a:pt x="10691" y="1770"/>
                    </a:cubicBezTo>
                    <a:cubicBezTo>
                      <a:pt x="10716" y="1771"/>
                      <a:pt x="10741" y="1773"/>
                      <a:pt x="10765" y="1773"/>
                    </a:cubicBezTo>
                    <a:cubicBezTo>
                      <a:pt x="10977" y="1773"/>
                      <a:pt x="11143" y="1694"/>
                      <a:pt x="11272" y="1510"/>
                    </a:cubicBezTo>
                    <a:cubicBezTo>
                      <a:pt x="11411" y="1312"/>
                      <a:pt x="11562" y="1122"/>
                      <a:pt x="11710" y="929"/>
                    </a:cubicBezTo>
                    <a:cubicBezTo>
                      <a:pt x="11741" y="886"/>
                      <a:pt x="11768" y="843"/>
                      <a:pt x="11791" y="797"/>
                    </a:cubicBezTo>
                    <a:cubicBezTo>
                      <a:pt x="11938" y="495"/>
                      <a:pt x="11853" y="293"/>
                      <a:pt x="11535" y="193"/>
                    </a:cubicBezTo>
                    <a:cubicBezTo>
                      <a:pt x="11524" y="189"/>
                      <a:pt x="11512" y="185"/>
                      <a:pt x="11497" y="181"/>
                    </a:cubicBezTo>
                    <a:cubicBezTo>
                      <a:pt x="11027" y="74"/>
                      <a:pt x="10554" y="0"/>
                      <a:pt x="10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6"/>
              <p:cNvSpPr/>
              <p:nvPr/>
            </p:nvSpPr>
            <p:spPr>
              <a:xfrm>
                <a:off x="1954006" y="1054895"/>
                <a:ext cx="645221" cy="734648"/>
              </a:xfrm>
              <a:custGeom>
                <a:rect b="b" l="l" r="r" t="t"/>
                <a:pathLst>
                  <a:path extrusionOk="0" h="11079" w="9730">
                    <a:moveTo>
                      <a:pt x="8812" y="0"/>
                    </a:moveTo>
                    <a:cubicBezTo>
                      <a:pt x="8703" y="0"/>
                      <a:pt x="8634" y="61"/>
                      <a:pt x="8583" y="187"/>
                    </a:cubicBezTo>
                    <a:cubicBezTo>
                      <a:pt x="8362" y="710"/>
                      <a:pt x="8122" y="1225"/>
                      <a:pt x="7800" y="1690"/>
                    </a:cubicBezTo>
                    <a:cubicBezTo>
                      <a:pt x="7424" y="2232"/>
                      <a:pt x="7021" y="2755"/>
                      <a:pt x="6638" y="3294"/>
                    </a:cubicBezTo>
                    <a:cubicBezTo>
                      <a:pt x="6530" y="3439"/>
                      <a:pt x="6390" y="3484"/>
                      <a:pt x="6228" y="3484"/>
                    </a:cubicBezTo>
                    <a:cubicBezTo>
                      <a:pt x="6222" y="3484"/>
                      <a:pt x="6215" y="3484"/>
                      <a:pt x="6208" y="3484"/>
                    </a:cubicBezTo>
                    <a:cubicBezTo>
                      <a:pt x="5704" y="3476"/>
                      <a:pt x="5200" y="3464"/>
                      <a:pt x="4697" y="3464"/>
                    </a:cubicBezTo>
                    <a:cubicBezTo>
                      <a:pt x="4480" y="3464"/>
                      <a:pt x="4267" y="3495"/>
                      <a:pt x="4050" y="3515"/>
                    </a:cubicBezTo>
                    <a:lnTo>
                      <a:pt x="4050" y="3542"/>
                    </a:lnTo>
                    <a:cubicBezTo>
                      <a:pt x="4081" y="3546"/>
                      <a:pt x="4115" y="3554"/>
                      <a:pt x="4146" y="3557"/>
                    </a:cubicBezTo>
                    <a:cubicBezTo>
                      <a:pt x="4344" y="3581"/>
                      <a:pt x="4546" y="3596"/>
                      <a:pt x="4743" y="3627"/>
                    </a:cubicBezTo>
                    <a:cubicBezTo>
                      <a:pt x="5123" y="3685"/>
                      <a:pt x="5506" y="3755"/>
                      <a:pt x="5871" y="3895"/>
                    </a:cubicBezTo>
                    <a:cubicBezTo>
                      <a:pt x="6006" y="3945"/>
                      <a:pt x="6037" y="4046"/>
                      <a:pt x="5952" y="4158"/>
                    </a:cubicBezTo>
                    <a:cubicBezTo>
                      <a:pt x="5627" y="4561"/>
                      <a:pt x="5309" y="4968"/>
                      <a:pt x="4976" y="5363"/>
                    </a:cubicBezTo>
                    <a:cubicBezTo>
                      <a:pt x="4642" y="5758"/>
                      <a:pt x="4286" y="6146"/>
                      <a:pt x="3941" y="6537"/>
                    </a:cubicBezTo>
                    <a:cubicBezTo>
                      <a:pt x="3899" y="6591"/>
                      <a:pt x="3837" y="6626"/>
                      <a:pt x="3767" y="6638"/>
                    </a:cubicBezTo>
                    <a:cubicBezTo>
                      <a:pt x="3638" y="6669"/>
                      <a:pt x="3506" y="6676"/>
                      <a:pt x="3375" y="6676"/>
                    </a:cubicBezTo>
                    <a:cubicBezTo>
                      <a:pt x="3282" y="6676"/>
                      <a:pt x="3188" y="6673"/>
                      <a:pt x="3096" y="6673"/>
                    </a:cubicBezTo>
                    <a:cubicBezTo>
                      <a:pt x="2484" y="6673"/>
                      <a:pt x="1880" y="6731"/>
                      <a:pt x="1279" y="6839"/>
                    </a:cubicBezTo>
                    <a:cubicBezTo>
                      <a:pt x="1113" y="6866"/>
                      <a:pt x="946" y="6905"/>
                      <a:pt x="779" y="6940"/>
                    </a:cubicBezTo>
                    <a:cubicBezTo>
                      <a:pt x="821" y="6955"/>
                      <a:pt x="866" y="6961"/>
                      <a:pt x="911" y="6961"/>
                    </a:cubicBezTo>
                    <a:cubicBezTo>
                      <a:pt x="924" y="6961"/>
                      <a:pt x="937" y="6960"/>
                      <a:pt x="950" y="6959"/>
                    </a:cubicBezTo>
                    <a:cubicBezTo>
                      <a:pt x="1036" y="6957"/>
                      <a:pt x="1123" y="6955"/>
                      <a:pt x="1209" y="6955"/>
                    </a:cubicBezTo>
                    <a:cubicBezTo>
                      <a:pt x="1714" y="6955"/>
                      <a:pt x="2216" y="7004"/>
                      <a:pt x="2713" y="7107"/>
                    </a:cubicBezTo>
                    <a:cubicBezTo>
                      <a:pt x="2783" y="7118"/>
                      <a:pt x="2848" y="7138"/>
                      <a:pt x="2910" y="7169"/>
                    </a:cubicBezTo>
                    <a:cubicBezTo>
                      <a:pt x="3104" y="7265"/>
                      <a:pt x="3143" y="7459"/>
                      <a:pt x="2988" y="7614"/>
                    </a:cubicBezTo>
                    <a:cubicBezTo>
                      <a:pt x="2531" y="8079"/>
                      <a:pt x="2085" y="8560"/>
                      <a:pt x="1612" y="9013"/>
                    </a:cubicBezTo>
                    <a:cubicBezTo>
                      <a:pt x="1151" y="9451"/>
                      <a:pt x="659" y="9861"/>
                      <a:pt x="183" y="10284"/>
                    </a:cubicBezTo>
                    <a:cubicBezTo>
                      <a:pt x="121" y="10338"/>
                      <a:pt x="63" y="10404"/>
                      <a:pt x="1" y="10466"/>
                    </a:cubicBezTo>
                    <a:cubicBezTo>
                      <a:pt x="42" y="10485"/>
                      <a:pt x="64" y="10495"/>
                      <a:pt x="84" y="10495"/>
                    </a:cubicBezTo>
                    <a:cubicBezTo>
                      <a:pt x="104" y="10495"/>
                      <a:pt x="124" y="10484"/>
                      <a:pt x="163" y="10458"/>
                    </a:cubicBezTo>
                    <a:cubicBezTo>
                      <a:pt x="574" y="10183"/>
                      <a:pt x="985" y="9912"/>
                      <a:pt x="1399" y="9633"/>
                    </a:cubicBezTo>
                    <a:cubicBezTo>
                      <a:pt x="1461" y="9591"/>
                      <a:pt x="1525" y="9571"/>
                      <a:pt x="1584" y="9571"/>
                    </a:cubicBezTo>
                    <a:cubicBezTo>
                      <a:pt x="1696" y="9571"/>
                      <a:pt x="1794" y="9642"/>
                      <a:pt x="1845" y="9776"/>
                    </a:cubicBezTo>
                    <a:cubicBezTo>
                      <a:pt x="1930" y="10001"/>
                      <a:pt x="1950" y="10241"/>
                      <a:pt x="1953" y="10481"/>
                    </a:cubicBezTo>
                    <a:cubicBezTo>
                      <a:pt x="1953" y="10671"/>
                      <a:pt x="1950" y="10861"/>
                      <a:pt x="1950" y="11078"/>
                    </a:cubicBezTo>
                    <a:cubicBezTo>
                      <a:pt x="2081" y="10842"/>
                      <a:pt x="2267" y="10357"/>
                      <a:pt x="2349" y="10016"/>
                    </a:cubicBezTo>
                    <a:cubicBezTo>
                      <a:pt x="2430" y="9675"/>
                      <a:pt x="2496" y="9327"/>
                      <a:pt x="2581" y="8990"/>
                    </a:cubicBezTo>
                    <a:cubicBezTo>
                      <a:pt x="2628" y="8788"/>
                      <a:pt x="2736" y="8606"/>
                      <a:pt x="2891" y="8470"/>
                    </a:cubicBezTo>
                    <a:cubicBezTo>
                      <a:pt x="3139" y="8254"/>
                      <a:pt x="3391" y="8040"/>
                      <a:pt x="3631" y="7816"/>
                    </a:cubicBezTo>
                    <a:cubicBezTo>
                      <a:pt x="4143" y="7331"/>
                      <a:pt x="4654" y="6843"/>
                      <a:pt x="5166" y="6355"/>
                    </a:cubicBezTo>
                    <a:cubicBezTo>
                      <a:pt x="5203" y="6316"/>
                      <a:pt x="5252" y="6297"/>
                      <a:pt x="5301" y="6297"/>
                    </a:cubicBezTo>
                    <a:cubicBezTo>
                      <a:pt x="5365" y="6297"/>
                      <a:pt x="5428" y="6329"/>
                      <a:pt x="5468" y="6390"/>
                    </a:cubicBezTo>
                    <a:cubicBezTo>
                      <a:pt x="5491" y="6425"/>
                      <a:pt x="5510" y="6463"/>
                      <a:pt x="5526" y="6502"/>
                    </a:cubicBezTo>
                    <a:cubicBezTo>
                      <a:pt x="5572" y="6657"/>
                      <a:pt x="5623" y="6812"/>
                      <a:pt x="5654" y="6967"/>
                    </a:cubicBezTo>
                    <a:cubicBezTo>
                      <a:pt x="5747" y="7420"/>
                      <a:pt x="5778" y="7882"/>
                      <a:pt x="5751" y="8343"/>
                    </a:cubicBezTo>
                    <a:lnTo>
                      <a:pt x="5751" y="8467"/>
                    </a:lnTo>
                    <a:cubicBezTo>
                      <a:pt x="5770" y="8459"/>
                      <a:pt x="5782" y="8447"/>
                      <a:pt x="5789" y="8428"/>
                    </a:cubicBezTo>
                    <a:cubicBezTo>
                      <a:pt x="6030" y="7657"/>
                      <a:pt x="6165" y="6874"/>
                      <a:pt x="6095" y="6060"/>
                    </a:cubicBezTo>
                    <a:cubicBezTo>
                      <a:pt x="6080" y="5898"/>
                      <a:pt x="6053" y="5727"/>
                      <a:pt x="6107" y="5557"/>
                    </a:cubicBezTo>
                    <a:cubicBezTo>
                      <a:pt x="6169" y="5371"/>
                      <a:pt x="6270" y="5200"/>
                      <a:pt x="6405" y="5057"/>
                    </a:cubicBezTo>
                    <a:cubicBezTo>
                      <a:pt x="6967" y="4422"/>
                      <a:pt x="7537" y="3786"/>
                      <a:pt x="8064" y="3116"/>
                    </a:cubicBezTo>
                    <a:cubicBezTo>
                      <a:pt x="8622" y="2411"/>
                      <a:pt x="9129" y="1667"/>
                      <a:pt x="9583" y="888"/>
                    </a:cubicBezTo>
                    <a:cubicBezTo>
                      <a:pt x="9610" y="838"/>
                      <a:pt x="9637" y="787"/>
                      <a:pt x="9660" y="737"/>
                    </a:cubicBezTo>
                    <a:cubicBezTo>
                      <a:pt x="9730" y="562"/>
                      <a:pt x="9710" y="485"/>
                      <a:pt x="9575" y="357"/>
                    </a:cubicBezTo>
                    <a:cubicBezTo>
                      <a:pt x="9385" y="194"/>
                      <a:pt x="9160" y="78"/>
                      <a:pt x="8920" y="16"/>
                    </a:cubicBezTo>
                    <a:cubicBezTo>
                      <a:pt x="8880" y="5"/>
                      <a:pt x="8844" y="0"/>
                      <a:pt x="88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6" name="Google Shape;1446;p36"/>
          <p:cNvGrpSpPr/>
          <p:nvPr/>
        </p:nvGrpSpPr>
        <p:grpSpPr>
          <a:xfrm>
            <a:off x="1124753" y="2318011"/>
            <a:ext cx="1642428" cy="956954"/>
            <a:chOff x="1925275" y="2294100"/>
            <a:chExt cx="1336611" cy="778771"/>
          </a:xfrm>
        </p:grpSpPr>
        <p:sp>
          <p:nvSpPr>
            <p:cNvPr id="1447" name="Google Shape;1447;p36"/>
            <p:cNvSpPr/>
            <p:nvPr/>
          </p:nvSpPr>
          <p:spPr>
            <a:xfrm>
              <a:off x="1925275" y="2294134"/>
              <a:ext cx="1336611" cy="778703"/>
            </a:xfrm>
            <a:custGeom>
              <a:rect b="b" l="l" r="r" t="t"/>
              <a:pathLst>
                <a:path extrusionOk="0" h="11441" w="19638">
                  <a:moveTo>
                    <a:pt x="10584" y="1"/>
                  </a:moveTo>
                  <a:cubicBezTo>
                    <a:pt x="10049" y="1"/>
                    <a:pt x="9514" y="46"/>
                    <a:pt x="8997" y="187"/>
                  </a:cubicBezTo>
                  <a:cubicBezTo>
                    <a:pt x="8583" y="299"/>
                    <a:pt x="8211" y="485"/>
                    <a:pt x="7932" y="826"/>
                  </a:cubicBezTo>
                  <a:cubicBezTo>
                    <a:pt x="7455" y="1407"/>
                    <a:pt x="7382" y="2205"/>
                    <a:pt x="7854" y="2825"/>
                  </a:cubicBezTo>
                  <a:cubicBezTo>
                    <a:pt x="7885" y="2864"/>
                    <a:pt x="7924" y="2903"/>
                    <a:pt x="7951" y="2946"/>
                  </a:cubicBezTo>
                  <a:cubicBezTo>
                    <a:pt x="7967" y="2977"/>
                    <a:pt x="7978" y="3015"/>
                    <a:pt x="7986" y="3050"/>
                  </a:cubicBezTo>
                  <a:cubicBezTo>
                    <a:pt x="7951" y="3062"/>
                    <a:pt x="7920" y="3069"/>
                    <a:pt x="7882" y="3081"/>
                  </a:cubicBezTo>
                  <a:lnTo>
                    <a:pt x="7858" y="3081"/>
                  </a:lnTo>
                  <a:cubicBezTo>
                    <a:pt x="7544" y="3050"/>
                    <a:pt x="7235" y="3011"/>
                    <a:pt x="6925" y="3000"/>
                  </a:cubicBezTo>
                  <a:cubicBezTo>
                    <a:pt x="6682" y="2991"/>
                    <a:pt x="6441" y="2984"/>
                    <a:pt x="6199" y="2984"/>
                  </a:cubicBezTo>
                  <a:cubicBezTo>
                    <a:pt x="6024" y="2984"/>
                    <a:pt x="5849" y="2988"/>
                    <a:pt x="5673" y="2996"/>
                  </a:cubicBezTo>
                  <a:cubicBezTo>
                    <a:pt x="5057" y="3023"/>
                    <a:pt x="4460" y="3151"/>
                    <a:pt x="3922" y="3476"/>
                  </a:cubicBezTo>
                  <a:cubicBezTo>
                    <a:pt x="3437" y="3767"/>
                    <a:pt x="3205" y="4205"/>
                    <a:pt x="3201" y="4755"/>
                  </a:cubicBezTo>
                  <a:cubicBezTo>
                    <a:pt x="3197" y="5077"/>
                    <a:pt x="3348" y="5352"/>
                    <a:pt x="3557" y="5588"/>
                  </a:cubicBezTo>
                  <a:cubicBezTo>
                    <a:pt x="3650" y="5693"/>
                    <a:pt x="3759" y="5778"/>
                    <a:pt x="3856" y="5879"/>
                  </a:cubicBezTo>
                  <a:cubicBezTo>
                    <a:pt x="3891" y="5910"/>
                    <a:pt x="3910" y="5956"/>
                    <a:pt x="3910" y="5999"/>
                  </a:cubicBezTo>
                  <a:cubicBezTo>
                    <a:pt x="3898" y="6034"/>
                    <a:pt x="3844" y="6065"/>
                    <a:pt x="3802" y="6076"/>
                  </a:cubicBezTo>
                  <a:cubicBezTo>
                    <a:pt x="3685" y="6103"/>
                    <a:pt x="3565" y="6115"/>
                    <a:pt x="3445" y="6134"/>
                  </a:cubicBezTo>
                  <a:cubicBezTo>
                    <a:pt x="2387" y="6309"/>
                    <a:pt x="1461" y="6739"/>
                    <a:pt x="714" y="7521"/>
                  </a:cubicBezTo>
                  <a:cubicBezTo>
                    <a:pt x="407" y="7843"/>
                    <a:pt x="190" y="8211"/>
                    <a:pt x="117" y="8657"/>
                  </a:cubicBezTo>
                  <a:cubicBezTo>
                    <a:pt x="1" y="9381"/>
                    <a:pt x="307" y="9986"/>
                    <a:pt x="961" y="10319"/>
                  </a:cubicBezTo>
                  <a:cubicBezTo>
                    <a:pt x="1248" y="10466"/>
                    <a:pt x="1562" y="10551"/>
                    <a:pt x="1884" y="10578"/>
                  </a:cubicBezTo>
                  <a:cubicBezTo>
                    <a:pt x="2035" y="10592"/>
                    <a:pt x="2185" y="10599"/>
                    <a:pt x="2333" y="10599"/>
                  </a:cubicBezTo>
                  <a:cubicBezTo>
                    <a:pt x="3221" y="10599"/>
                    <a:pt x="4054" y="10356"/>
                    <a:pt x="4844" y="9928"/>
                  </a:cubicBezTo>
                  <a:cubicBezTo>
                    <a:pt x="4999" y="9846"/>
                    <a:pt x="5142" y="9745"/>
                    <a:pt x="5293" y="9660"/>
                  </a:cubicBezTo>
                  <a:cubicBezTo>
                    <a:pt x="5317" y="9644"/>
                    <a:pt x="5345" y="9635"/>
                    <a:pt x="5373" y="9635"/>
                  </a:cubicBezTo>
                  <a:cubicBezTo>
                    <a:pt x="5385" y="9635"/>
                    <a:pt x="5398" y="9637"/>
                    <a:pt x="5410" y="9641"/>
                  </a:cubicBezTo>
                  <a:cubicBezTo>
                    <a:pt x="5433" y="9660"/>
                    <a:pt x="5444" y="9714"/>
                    <a:pt x="5444" y="9753"/>
                  </a:cubicBezTo>
                  <a:cubicBezTo>
                    <a:pt x="5444" y="9823"/>
                    <a:pt x="5425" y="9893"/>
                    <a:pt x="5417" y="9962"/>
                  </a:cubicBezTo>
                  <a:cubicBezTo>
                    <a:pt x="5359" y="10629"/>
                    <a:pt x="5654" y="11094"/>
                    <a:pt x="6285" y="11322"/>
                  </a:cubicBezTo>
                  <a:cubicBezTo>
                    <a:pt x="6512" y="11407"/>
                    <a:pt x="6743" y="11440"/>
                    <a:pt x="6976" y="11440"/>
                  </a:cubicBezTo>
                  <a:cubicBezTo>
                    <a:pt x="7149" y="11440"/>
                    <a:pt x="7323" y="11422"/>
                    <a:pt x="7498" y="11392"/>
                  </a:cubicBezTo>
                  <a:cubicBezTo>
                    <a:pt x="8618" y="11198"/>
                    <a:pt x="9528" y="10625"/>
                    <a:pt x="10311" y="9831"/>
                  </a:cubicBezTo>
                  <a:cubicBezTo>
                    <a:pt x="10540" y="9598"/>
                    <a:pt x="10741" y="9339"/>
                    <a:pt x="10950" y="9091"/>
                  </a:cubicBezTo>
                  <a:cubicBezTo>
                    <a:pt x="10983" y="9055"/>
                    <a:pt x="11007" y="9016"/>
                    <a:pt x="11067" y="9016"/>
                  </a:cubicBezTo>
                  <a:cubicBezTo>
                    <a:pt x="11078" y="9016"/>
                    <a:pt x="11091" y="9018"/>
                    <a:pt x="11105" y="9021"/>
                  </a:cubicBezTo>
                  <a:cubicBezTo>
                    <a:pt x="11113" y="9064"/>
                    <a:pt x="11121" y="9106"/>
                    <a:pt x="11125" y="9149"/>
                  </a:cubicBezTo>
                  <a:cubicBezTo>
                    <a:pt x="11225" y="9997"/>
                    <a:pt x="11911" y="10660"/>
                    <a:pt x="12764" y="10733"/>
                  </a:cubicBezTo>
                  <a:cubicBezTo>
                    <a:pt x="12842" y="10740"/>
                    <a:pt x="12919" y="10744"/>
                    <a:pt x="12996" y="10744"/>
                  </a:cubicBezTo>
                  <a:cubicBezTo>
                    <a:pt x="13430" y="10744"/>
                    <a:pt x="13846" y="10636"/>
                    <a:pt x="14248" y="10454"/>
                  </a:cubicBezTo>
                  <a:cubicBezTo>
                    <a:pt x="15015" y="10106"/>
                    <a:pt x="15623" y="9563"/>
                    <a:pt x="16131" y="8905"/>
                  </a:cubicBezTo>
                  <a:cubicBezTo>
                    <a:pt x="17026" y="7742"/>
                    <a:pt x="17545" y="6421"/>
                    <a:pt x="17735" y="4968"/>
                  </a:cubicBezTo>
                  <a:cubicBezTo>
                    <a:pt x="17743" y="4891"/>
                    <a:pt x="17758" y="4813"/>
                    <a:pt x="17789" y="4739"/>
                  </a:cubicBezTo>
                  <a:cubicBezTo>
                    <a:pt x="17932" y="4414"/>
                    <a:pt x="18184" y="4185"/>
                    <a:pt x="18494" y="4023"/>
                  </a:cubicBezTo>
                  <a:cubicBezTo>
                    <a:pt x="18727" y="3903"/>
                    <a:pt x="18959" y="3786"/>
                    <a:pt x="19195" y="3674"/>
                  </a:cubicBezTo>
                  <a:cubicBezTo>
                    <a:pt x="19424" y="3573"/>
                    <a:pt x="19579" y="3356"/>
                    <a:pt x="19606" y="3108"/>
                  </a:cubicBezTo>
                  <a:cubicBezTo>
                    <a:pt x="19637" y="2876"/>
                    <a:pt x="19637" y="2639"/>
                    <a:pt x="19540" y="2419"/>
                  </a:cubicBezTo>
                  <a:cubicBezTo>
                    <a:pt x="19472" y="2259"/>
                    <a:pt x="19392" y="2206"/>
                    <a:pt x="19246" y="2206"/>
                  </a:cubicBezTo>
                  <a:cubicBezTo>
                    <a:pt x="19225" y="2206"/>
                    <a:pt x="19203" y="2207"/>
                    <a:pt x="19180" y="2209"/>
                  </a:cubicBezTo>
                  <a:cubicBezTo>
                    <a:pt x="19013" y="2225"/>
                    <a:pt x="18889" y="2322"/>
                    <a:pt x="18754" y="2399"/>
                  </a:cubicBezTo>
                  <a:cubicBezTo>
                    <a:pt x="18436" y="2585"/>
                    <a:pt x="18138" y="2806"/>
                    <a:pt x="17797" y="2949"/>
                  </a:cubicBezTo>
                  <a:cubicBezTo>
                    <a:pt x="17732" y="2975"/>
                    <a:pt x="17671" y="2988"/>
                    <a:pt x="17612" y="2988"/>
                  </a:cubicBezTo>
                  <a:cubicBezTo>
                    <a:pt x="17518" y="2988"/>
                    <a:pt x="17430" y="2955"/>
                    <a:pt x="17347" y="2884"/>
                  </a:cubicBezTo>
                  <a:cubicBezTo>
                    <a:pt x="17254" y="2806"/>
                    <a:pt x="17169" y="2721"/>
                    <a:pt x="17092" y="2628"/>
                  </a:cubicBezTo>
                  <a:cubicBezTo>
                    <a:pt x="16797" y="2252"/>
                    <a:pt x="16433" y="1961"/>
                    <a:pt x="16045" y="1694"/>
                  </a:cubicBezTo>
                  <a:cubicBezTo>
                    <a:pt x="15534" y="1349"/>
                    <a:pt x="14980" y="1086"/>
                    <a:pt x="14418" y="845"/>
                  </a:cubicBezTo>
                  <a:cubicBezTo>
                    <a:pt x="13213" y="334"/>
                    <a:pt x="11969" y="5"/>
                    <a:pt x="10652" y="1"/>
                  </a:cubicBezTo>
                  <a:cubicBezTo>
                    <a:pt x="10629" y="1"/>
                    <a:pt x="10607" y="1"/>
                    <a:pt x="10584"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 name="Google Shape;1448;p36"/>
            <p:cNvGrpSpPr/>
            <p:nvPr/>
          </p:nvGrpSpPr>
          <p:grpSpPr>
            <a:xfrm>
              <a:off x="1925275" y="2294100"/>
              <a:ext cx="1336611" cy="778771"/>
              <a:chOff x="859825" y="2173988"/>
              <a:chExt cx="1336611" cy="778771"/>
            </a:xfrm>
          </p:grpSpPr>
          <p:sp>
            <p:nvSpPr>
              <p:cNvPr id="1449" name="Google Shape;1449;p36"/>
              <p:cNvSpPr/>
              <p:nvPr/>
            </p:nvSpPr>
            <p:spPr>
              <a:xfrm>
                <a:off x="859825" y="2173988"/>
                <a:ext cx="1336611" cy="778771"/>
              </a:xfrm>
              <a:custGeom>
                <a:rect b="b" l="l" r="r" t="t"/>
                <a:pathLst>
                  <a:path extrusionOk="0" h="11442" w="19638">
                    <a:moveTo>
                      <a:pt x="19225" y="2442"/>
                    </a:moveTo>
                    <a:cubicBezTo>
                      <a:pt x="19316" y="2442"/>
                      <a:pt x="19360" y="2522"/>
                      <a:pt x="19370" y="2694"/>
                    </a:cubicBezTo>
                    <a:cubicBezTo>
                      <a:pt x="19374" y="2868"/>
                      <a:pt x="19366" y="3042"/>
                      <a:pt x="19339" y="3213"/>
                    </a:cubicBezTo>
                    <a:cubicBezTo>
                      <a:pt x="19327" y="3337"/>
                      <a:pt x="19234" y="3407"/>
                      <a:pt x="19130" y="3457"/>
                    </a:cubicBezTo>
                    <a:cubicBezTo>
                      <a:pt x="18479" y="3786"/>
                      <a:pt x="17812" y="4089"/>
                      <a:pt x="17134" y="4352"/>
                    </a:cubicBezTo>
                    <a:cubicBezTo>
                      <a:pt x="16630" y="4546"/>
                      <a:pt x="16127" y="4743"/>
                      <a:pt x="15619" y="4922"/>
                    </a:cubicBezTo>
                    <a:cubicBezTo>
                      <a:pt x="15406" y="4995"/>
                      <a:pt x="15278" y="5158"/>
                      <a:pt x="15170" y="5328"/>
                    </a:cubicBezTo>
                    <a:cubicBezTo>
                      <a:pt x="14666" y="6123"/>
                      <a:pt x="14054" y="6824"/>
                      <a:pt x="13395" y="7490"/>
                    </a:cubicBezTo>
                    <a:cubicBezTo>
                      <a:pt x="13236" y="7653"/>
                      <a:pt x="13058" y="7797"/>
                      <a:pt x="12888" y="7952"/>
                    </a:cubicBezTo>
                    <a:lnTo>
                      <a:pt x="12860" y="7928"/>
                    </a:lnTo>
                    <a:cubicBezTo>
                      <a:pt x="12884" y="7897"/>
                      <a:pt x="12911" y="7862"/>
                      <a:pt x="12938" y="7831"/>
                    </a:cubicBezTo>
                    <a:cubicBezTo>
                      <a:pt x="13287" y="7448"/>
                      <a:pt x="13639" y="7060"/>
                      <a:pt x="13934" y="6630"/>
                    </a:cubicBezTo>
                    <a:cubicBezTo>
                      <a:pt x="14089" y="6406"/>
                      <a:pt x="14224" y="6165"/>
                      <a:pt x="14360" y="5929"/>
                    </a:cubicBezTo>
                    <a:cubicBezTo>
                      <a:pt x="14395" y="5863"/>
                      <a:pt x="14418" y="5793"/>
                      <a:pt x="14422" y="5720"/>
                    </a:cubicBezTo>
                    <a:cubicBezTo>
                      <a:pt x="14444" y="5542"/>
                      <a:pt x="14346" y="5423"/>
                      <a:pt x="14197" y="5423"/>
                    </a:cubicBezTo>
                    <a:cubicBezTo>
                      <a:pt x="14164" y="5423"/>
                      <a:pt x="14129" y="5429"/>
                      <a:pt x="14093" y="5441"/>
                    </a:cubicBezTo>
                    <a:cubicBezTo>
                      <a:pt x="13845" y="5518"/>
                      <a:pt x="13597" y="5604"/>
                      <a:pt x="13349" y="5681"/>
                    </a:cubicBezTo>
                    <a:cubicBezTo>
                      <a:pt x="12446" y="5968"/>
                      <a:pt x="11543" y="6258"/>
                      <a:pt x="10633" y="6522"/>
                    </a:cubicBezTo>
                    <a:cubicBezTo>
                      <a:pt x="10323" y="6615"/>
                      <a:pt x="10113" y="6789"/>
                      <a:pt x="9935" y="7045"/>
                    </a:cubicBezTo>
                    <a:cubicBezTo>
                      <a:pt x="9645" y="7475"/>
                      <a:pt x="9307" y="7878"/>
                      <a:pt x="8932" y="8238"/>
                    </a:cubicBezTo>
                    <a:cubicBezTo>
                      <a:pt x="8688" y="8467"/>
                      <a:pt x="8436" y="8684"/>
                      <a:pt x="8184" y="8905"/>
                    </a:cubicBezTo>
                    <a:lnTo>
                      <a:pt x="8164" y="8885"/>
                    </a:lnTo>
                    <a:cubicBezTo>
                      <a:pt x="8300" y="8723"/>
                      <a:pt x="8436" y="8564"/>
                      <a:pt x="8567" y="8401"/>
                    </a:cubicBezTo>
                    <a:cubicBezTo>
                      <a:pt x="8831" y="8072"/>
                      <a:pt x="9067" y="7723"/>
                      <a:pt x="9280" y="7359"/>
                    </a:cubicBezTo>
                    <a:cubicBezTo>
                      <a:pt x="9346" y="7258"/>
                      <a:pt x="9377" y="7142"/>
                      <a:pt x="9369" y="7026"/>
                    </a:cubicBezTo>
                    <a:cubicBezTo>
                      <a:pt x="9366" y="6971"/>
                      <a:pt x="9346" y="6933"/>
                      <a:pt x="9288" y="6929"/>
                    </a:cubicBezTo>
                    <a:cubicBezTo>
                      <a:pt x="9238" y="6921"/>
                      <a:pt x="9188" y="6917"/>
                      <a:pt x="9139" y="6917"/>
                    </a:cubicBezTo>
                    <a:cubicBezTo>
                      <a:pt x="9112" y="6917"/>
                      <a:pt x="9086" y="6918"/>
                      <a:pt x="9059" y="6921"/>
                    </a:cubicBezTo>
                    <a:cubicBezTo>
                      <a:pt x="8622" y="7002"/>
                      <a:pt x="8188" y="7095"/>
                      <a:pt x="7750" y="7173"/>
                    </a:cubicBezTo>
                    <a:cubicBezTo>
                      <a:pt x="7374" y="7239"/>
                      <a:pt x="6994" y="7293"/>
                      <a:pt x="6618" y="7347"/>
                    </a:cubicBezTo>
                    <a:cubicBezTo>
                      <a:pt x="6577" y="7352"/>
                      <a:pt x="6532" y="7362"/>
                      <a:pt x="6486" y="7362"/>
                    </a:cubicBezTo>
                    <a:cubicBezTo>
                      <a:pt x="6430" y="7362"/>
                      <a:pt x="6372" y="7348"/>
                      <a:pt x="6312" y="7297"/>
                    </a:cubicBezTo>
                    <a:cubicBezTo>
                      <a:pt x="6363" y="7270"/>
                      <a:pt x="6417" y="7246"/>
                      <a:pt x="6467" y="7227"/>
                    </a:cubicBezTo>
                    <a:cubicBezTo>
                      <a:pt x="6936" y="7088"/>
                      <a:pt x="7405" y="6952"/>
                      <a:pt x="7870" y="6812"/>
                    </a:cubicBezTo>
                    <a:cubicBezTo>
                      <a:pt x="8718" y="6557"/>
                      <a:pt x="9567" y="6301"/>
                      <a:pt x="10416" y="6041"/>
                    </a:cubicBezTo>
                    <a:cubicBezTo>
                      <a:pt x="10470" y="6026"/>
                      <a:pt x="10536" y="6022"/>
                      <a:pt x="10555" y="5945"/>
                    </a:cubicBezTo>
                    <a:cubicBezTo>
                      <a:pt x="10582" y="5871"/>
                      <a:pt x="10551" y="5790"/>
                      <a:pt x="10481" y="5759"/>
                    </a:cubicBezTo>
                    <a:cubicBezTo>
                      <a:pt x="10361" y="5689"/>
                      <a:pt x="10233" y="5627"/>
                      <a:pt x="10106" y="5576"/>
                    </a:cubicBezTo>
                    <a:cubicBezTo>
                      <a:pt x="9741" y="5441"/>
                      <a:pt x="9369" y="5317"/>
                      <a:pt x="9001" y="5185"/>
                    </a:cubicBezTo>
                    <a:cubicBezTo>
                      <a:pt x="8959" y="5173"/>
                      <a:pt x="8920" y="5150"/>
                      <a:pt x="8889" y="5119"/>
                    </a:cubicBezTo>
                    <a:cubicBezTo>
                      <a:pt x="8912" y="5119"/>
                      <a:pt x="8935" y="5117"/>
                      <a:pt x="8959" y="5117"/>
                    </a:cubicBezTo>
                    <a:cubicBezTo>
                      <a:pt x="8970" y="5117"/>
                      <a:pt x="8982" y="5118"/>
                      <a:pt x="8994" y="5119"/>
                    </a:cubicBezTo>
                    <a:cubicBezTo>
                      <a:pt x="9691" y="5197"/>
                      <a:pt x="10381" y="5356"/>
                      <a:pt x="11043" y="5588"/>
                    </a:cubicBezTo>
                    <a:cubicBezTo>
                      <a:pt x="11140" y="5623"/>
                      <a:pt x="11237" y="5646"/>
                      <a:pt x="11334" y="5669"/>
                    </a:cubicBezTo>
                    <a:cubicBezTo>
                      <a:pt x="11376" y="5680"/>
                      <a:pt x="11419" y="5685"/>
                      <a:pt x="11463" y="5685"/>
                    </a:cubicBezTo>
                    <a:cubicBezTo>
                      <a:pt x="11532" y="5685"/>
                      <a:pt x="11601" y="5672"/>
                      <a:pt x="11667" y="5646"/>
                    </a:cubicBezTo>
                    <a:lnTo>
                      <a:pt x="15127" y="4410"/>
                    </a:lnTo>
                    <a:cubicBezTo>
                      <a:pt x="15216" y="4379"/>
                      <a:pt x="15317" y="4360"/>
                      <a:pt x="15332" y="4240"/>
                    </a:cubicBezTo>
                    <a:cubicBezTo>
                      <a:pt x="15348" y="4123"/>
                      <a:pt x="15290" y="4011"/>
                      <a:pt x="15189" y="3953"/>
                    </a:cubicBezTo>
                    <a:cubicBezTo>
                      <a:pt x="14902" y="3748"/>
                      <a:pt x="14623" y="3546"/>
                      <a:pt x="14329" y="3360"/>
                    </a:cubicBezTo>
                    <a:cubicBezTo>
                      <a:pt x="13872" y="3077"/>
                      <a:pt x="13403" y="2810"/>
                      <a:pt x="12938" y="2535"/>
                    </a:cubicBezTo>
                    <a:cubicBezTo>
                      <a:pt x="12903" y="2515"/>
                      <a:pt x="12868" y="2492"/>
                      <a:pt x="12833" y="2473"/>
                    </a:cubicBezTo>
                    <a:cubicBezTo>
                      <a:pt x="12837" y="2465"/>
                      <a:pt x="12841" y="2458"/>
                      <a:pt x="12845" y="2450"/>
                    </a:cubicBezTo>
                    <a:lnTo>
                      <a:pt x="12845" y="2450"/>
                    </a:lnTo>
                    <a:cubicBezTo>
                      <a:pt x="12886" y="2458"/>
                      <a:pt x="12924" y="2465"/>
                      <a:pt x="12969" y="2473"/>
                    </a:cubicBezTo>
                    <a:cubicBezTo>
                      <a:pt x="13539" y="2632"/>
                      <a:pt x="14089" y="2856"/>
                      <a:pt x="14608" y="3139"/>
                    </a:cubicBezTo>
                    <a:cubicBezTo>
                      <a:pt x="15026" y="3360"/>
                      <a:pt x="15437" y="3596"/>
                      <a:pt x="15844" y="3837"/>
                    </a:cubicBezTo>
                    <a:cubicBezTo>
                      <a:pt x="15956" y="3902"/>
                      <a:pt x="16066" y="3931"/>
                      <a:pt x="16177" y="3931"/>
                    </a:cubicBezTo>
                    <a:cubicBezTo>
                      <a:pt x="16270" y="3931"/>
                      <a:pt x="16363" y="3911"/>
                      <a:pt x="16456" y="3875"/>
                    </a:cubicBezTo>
                    <a:cubicBezTo>
                      <a:pt x="16925" y="3705"/>
                      <a:pt x="17378" y="3496"/>
                      <a:pt x="17812" y="3248"/>
                    </a:cubicBezTo>
                    <a:cubicBezTo>
                      <a:pt x="18219" y="3011"/>
                      <a:pt x="18618" y="2763"/>
                      <a:pt x="19017" y="2519"/>
                    </a:cubicBezTo>
                    <a:cubicBezTo>
                      <a:pt x="19104" y="2468"/>
                      <a:pt x="19172" y="2442"/>
                      <a:pt x="19225" y="2442"/>
                    </a:cubicBezTo>
                    <a:close/>
                    <a:moveTo>
                      <a:pt x="10608" y="248"/>
                    </a:moveTo>
                    <a:cubicBezTo>
                      <a:pt x="11560" y="248"/>
                      <a:pt x="12485" y="421"/>
                      <a:pt x="13391" y="725"/>
                    </a:cubicBezTo>
                    <a:cubicBezTo>
                      <a:pt x="14240" y="1012"/>
                      <a:pt x="15061" y="1369"/>
                      <a:pt x="15825" y="1845"/>
                    </a:cubicBezTo>
                    <a:cubicBezTo>
                      <a:pt x="16185" y="2074"/>
                      <a:pt x="16510" y="2353"/>
                      <a:pt x="16789" y="2678"/>
                    </a:cubicBezTo>
                    <a:cubicBezTo>
                      <a:pt x="16925" y="2833"/>
                      <a:pt x="16999" y="3000"/>
                      <a:pt x="16929" y="3213"/>
                    </a:cubicBezTo>
                    <a:cubicBezTo>
                      <a:pt x="16886" y="3349"/>
                      <a:pt x="16789" y="3457"/>
                      <a:pt x="16665" y="3519"/>
                    </a:cubicBezTo>
                    <a:cubicBezTo>
                      <a:pt x="16557" y="3577"/>
                      <a:pt x="16445" y="3627"/>
                      <a:pt x="16328" y="3666"/>
                    </a:cubicBezTo>
                    <a:cubicBezTo>
                      <a:pt x="16274" y="3684"/>
                      <a:pt x="16218" y="3692"/>
                      <a:pt x="16163" y="3692"/>
                    </a:cubicBezTo>
                    <a:cubicBezTo>
                      <a:pt x="16059" y="3692"/>
                      <a:pt x="15957" y="3662"/>
                      <a:pt x="15871" y="3604"/>
                    </a:cubicBezTo>
                    <a:cubicBezTo>
                      <a:pt x="15309" y="3252"/>
                      <a:pt x="14728" y="2934"/>
                      <a:pt x="14131" y="2655"/>
                    </a:cubicBezTo>
                    <a:cubicBezTo>
                      <a:pt x="13542" y="2380"/>
                      <a:pt x="12919" y="2194"/>
                      <a:pt x="12275" y="2097"/>
                    </a:cubicBezTo>
                    <a:cubicBezTo>
                      <a:pt x="12186" y="2085"/>
                      <a:pt x="12093" y="2085"/>
                      <a:pt x="12004" y="2085"/>
                    </a:cubicBezTo>
                    <a:cubicBezTo>
                      <a:pt x="12002" y="2085"/>
                      <a:pt x="12000" y="2085"/>
                      <a:pt x="11997" y="2085"/>
                    </a:cubicBezTo>
                    <a:cubicBezTo>
                      <a:pt x="11942" y="2085"/>
                      <a:pt x="11892" y="2130"/>
                      <a:pt x="11888" y="2186"/>
                    </a:cubicBezTo>
                    <a:cubicBezTo>
                      <a:pt x="11872" y="2248"/>
                      <a:pt x="11907" y="2310"/>
                      <a:pt x="11969" y="2333"/>
                    </a:cubicBezTo>
                    <a:cubicBezTo>
                      <a:pt x="12027" y="2357"/>
                      <a:pt x="12089" y="2380"/>
                      <a:pt x="12151" y="2403"/>
                    </a:cubicBezTo>
                    <a:cubicBezTo>
                      <a:pt x="12589" y="2585"/>
                      <a:pt x="13008" y="2806"/>
                      <a:pt x="13411" y="3062"/>
                    </a:cubicBezTo>
                    <a:cubicBezTo>
                      <a:pt x="13907" y="3364"/>
                      <a:pt x="14387" y="3689"/>
                      <a:pt x="14879" y="4007"/>
                    </a:cubicBezTo>
                    <a:cubicBezTo>
                      <a:pt x="14891" y="4015"/>
                      <a:pt x="14906" y="4027"/>
                      <a:pt x="14922" y="4038"/>
                    </a:cubicBezTo>
                    <a:cubicBezTo>
                      <a:pt x="15023" y="4123"/>
                      <a:pt x="15015" y="4193"/>
                      <a:pt x="14891" y="4240"/>
                    </a:cubicBezTo>
                    <a:cubicBezTo>
                      <a:pt x="14259" y="4468"/>
                      <a:pt x="13632" y="4693"/>
                      <a:pt x="13000" y="4922"/>
                    </a:cubicBezTo>
                    <a:cubicBezTo>
                      <a:pt x="12570" y="5073"/>
                      <a:pt x="12140" y="5220"/>
                      <a:pt x="11710" y="5375"/>
                    </a:cubicBezTo>
                    <a:cubicBezTo>
                      <a:pt x="11621" y="5406"/>
                      <a:pt x="11527" y="5423"/>
                      <a:pt x="11433" y="5423"/>
                    </a:cubicBezTo>
                    <a:cubicBezTo>
                      <a:pt x="11354" y="5423"/>
                      <a:pt x="11274" y="5411"/>
                      <a:pt x="11198" y="5387"/>
                    </a:cubicBezTo>
                    <a:cubicBezTo>
                      <a:pt x="10900" y="5297"/>
                      <a:pt x="10602" y="5201"/>
                      <a:pt x="10299" y="5123"/>
                    </a:cubicBezTo>
                    <a:cubicBezTo>
                      <a:pt x="9648" y="4945"/>
                      <a:pt x="8978" y="4852"/>
                      <a:pt x="8304" y="4844"/>
                    </a:cubicBezTo>
                    <a:cubicBezTo>
                      <a:pt x="8153" y="4844"/>
                      <a:pt x="8002" y="4863"/>
                      <a:pt x="7851" y="4879"/>
                    </a:cubicBezTo>
                    <a:cubicBezTo>
                      <a:pt x="7804" y="4887"/>
                      <a:pt x="7758" y="4894"/>
                      <a:pt x="7711" y="4910"/>
                    </a:cubicBezTo>
                    <a:cubicBezTo>
                      <a:pt x="7653" y="4922"/>
                      <a:pt x="7614" y="4980"/>
                      <a:pt x="7622" y="5038"/>
                    </a:cubicBezTo>
                    <a:cubicBezTo>
                      <a:pt x="7626" y="5092"/>
                      <a:pt x="7668" y="5135"/>
                      <a:pt x="7727" y="5135"/>
                    </a:cubicBezTo>
                    <a:cubicBezTo>
                      <a:pt x="7816" y="5154"/>
                      <a:pt x="7905" y="5158"/>
                      <a:pt x="7998" y="5173"/>
                    </a:cubicBezTo>
                    <a:cubicBezTo>
                      <a:pt x="8529" y="5259"/>
                      <a:pt x="9040" y="5425"/>
                      <a:pt x="9548" y="5604"/>
                    </a:cubicBezTo>
                    <a:cubicBezTo>
                      <a:pt x="9695" y="5654"/>
                      <a:pt x="9838" y="5708"/>
                      <a:pt x="9986" y="5770"/>
                    </a:cubicBezTo>
                    <a:cubicBezTo>
                      <a:pt x="10020" y="5782"/>
                      <a:pt x="10044" y="5821"/>
                      <a:pt x="10075" y="5848"/>
                    </a:cubicBezTo>
                    <a:cubicBezTo>
                      <a:pt x="10040" y="5871"/>
                      <a:pt x="10013" y="5910"/>
                      <a:pt x="9978" y="5921"/>
                    </a:cubicBezTo>
                    <a:cubicBezTo>
                      <a:pt x="9443" y="6084"/>
                      <a:pt x="8912" y="6247"/>
                      <a:pt x="8378" y="6409"/>
                    </a:cubicBezTo>
                    <a:cubicBezTo>
                      <a:pt x="7715" y="6607"/>
                      <a:pt x="7056" y="6809"/>
                      <a:pt x="6394" y="7014"/>
                    </a:cubicBezTo>
                    <a:cubicBezTo>
                      <a:pt x="6270" y="7057"/>
                      <a:pt x="6146" y="7111"/>
                      <a:pt x="6026" y="7177"/>
                    </a:cubicBezTo>
                    <a:cubicBezTo>
                      <a:pt x="5952" y="7208"/>
                      <a:pt x="5906" y="7285"/>
                      <a:pt x="5913" y="7366"/>
                    </a:cubicBezTo>
                    <a:cubicBezTo>
                      <a:pt x="5925" y="7456"/>
                      <a:pt x="5991" y="7506"/>
                      <a:pt x="6072" y="7537"/>
                    </a:cubicBezTo>
                    <a:cubicBezTo>
                      <a:pt x="6158" y="7572"/>
                      <a:pt x="6248" y="7590"/>
                      <a:pt x="6339" y="7590"/>
                    </a:cubicBezTo>
                    <a:cubicBezTo>
                      <a:pt x="6379" y="7590"/>
                      <a:pt x="6419" y="7587"/>
                      <a:pt x="6460" y="7580"/>
                    </a:cubicBezTo>
                    <a:cubicBezTo>
                      <a:pt x="6851" y="7533"/>
                      <a:pt x="7246" y="7487"/>
                      <a:pt x="7634" y="7425"/>
                    </a:cubicBezTo>
                    <a:cubicBezTo>
                      <a:pt x="8060" y="7359"/>
                      <a:pt x="8478" y="7270"/>
                      <a:pt x="8901" y="7192"/>
                    </a:cubicBezTo>
                    <a:cubicBezTo>
                      <a:pt x="8947" y="7181"/>
                      <a:pt x="8990" y="7177"/>
                      <a:pt x="9040" y="7173"/>
                    </a:cubicBezTo>
                    <a:lnTo>
                      <a:pt x="9067" y="7200"/>
                    </a:lnTo>
                    <a:cubicBezTo>
                      <a:pt x="9052" y="7246"/>
                      <a:pt x="9036" y="7297"/>
                      <a:pt x="9013" y="7339"/>
                    </a:cubicBezTo>
                    <a:cubicBezTo>
                      <a:pt x="8645" y="7955"/>
                      <a:pt x="8199" y="8521"/>
                      <a:pt x="7692" y="9029"/>
                    </a:cubicBezTo>
                    <a:cubicBezTo>
                      <a:pt x="7533" y="9191"/>
                      <a:pt x="7370" y="9346"/>
                      <a:pt x="7207" y="9505"/>
                    </a:cubicBezTo>
                    <a:cubicBezTo>
                      <a:pt x="7118" y="9598"/>
                      <a:pt x="7099" y="9672"/>
                      <a:pt x="7145" y="9734"/>
                    </a:cubicBezTo>
                    <a:cubicBezTo>
                      <a:pt x="7167" y="9760"/>
                      <a:pt x="7193" y="9774"/>
                      <a:pt x="7227" y="9774"/>
                    </a:cubicBezTo>
                    <a:cubicBezTo>
                      <a:pt x="7267" y="9774"/>
                      <a:pt x="7317" y="9755"/>
                      <a:pt x="7378" y="9715"/>
                    </a:cubicBezTo>
                    <a:cubicBezTo>
                      <a:pt x="7707" y="9490"/>
                      <a:pt x="8052" y="9281"/>
                      <a:pt x="8370" y="9040"/>
                    </a:cubicBezTo>
                    <a:cubicBezTo>
                      <a:pt x="9044" y="8525"/>
                      <a:pt x="9633" y="7901"/>
                      <a:pt x="10109" y="7200"/>
                    </a:cubicBezTo>
                    <a:cubicBezTo>
                      <a:pt x="10156" y="7126"/>
                      <a:pt x="10206" y="7057"/>
                      <a:pt x="10268" y="6995"/>
                    </a:cubicBezTo>
                    <a:cubicBezTo>
                      <a:pt x="10373" y="6890"/>
                      <a:pt x="10501" y="6812"/>
                      <a:pt x="10644" y="6770"/>
                    </a:cubicBezTo>
                    <a:cubicBezTo>
                      <a:pt x="11667" y="6448"/>
                      <a:pt x="12694" y="6130"/>
                      <a:pt x="13717" y="5809"/>
                    </a:cubicBezTo>
                    <a:cubicBezTo>
                      <a:pt x="13787" y="5786"/>
                      <a:pt x="13856" y="5762"/>
                      <a:pt x="13926" y="5743"/>
                    </a:cubicBezTo>
                    <a:cubicBezTo>
                      <a:pt x="13944" y="5738"/>
                      <a:pt x="13962" y="5735"/>
                      <a:pt x="13978" y="5735"/>
                    </a:cubicBezTo>
                    <a:cubicBezTo>
                      <a:pt x="14057" y="5735"/>
                      <a:pt x="14107" y="5796"/>
                      <a:pt x="14081" y="5886"/>
                    </a:cubicBezTo>
                    <a:cubicBezTo>
                      <a:pt x="14058" y="5983"/>
                      <a:pt x="14019" y="6076"/>
                      <a:pt x="13969" y="6161"/>
                    </a:cubicBezTo>
                    <a:cubicBezTo>
                      <a:pt x="13709" y="6584"/>
                      <a:pt x="13411" y="6983"/>
                      <a:pt x="13081" y="7351"/>
                    </a:cubicBezTo>
                    <a:cubicBezTo>
                      <a:pt x="12888" y="7568"/>
                      <a:pt x="12694" y="7781"/>
                      <a:pt x="12500" y="7998"/>
                    </a:cubicBezTo>
                    <a:cubicBezTo>
                      <a:pt x="12461" y="8041"/>
                      <a:pt x="12427" y="8087"/>
                      <a:pt x="12396" y="8134"/>
                    </a:cubicBezTo>
                    <a:cubicBezTo>
                      <a:pt x="12353" y="8203"/>
                      <a:pt x="12310" y="8277"/>
                      <a:pt x="12368" y="8362"/>
                    </a:cubicBezTo>
                    <a:cubicBezTo>
                      <a:pt x="12393" y="8400"/>
                      <a:pt x="12432" y="8420"/>
                      <a:pt x="12481" y="8420"/>
                    </a:cubicBezTo>
                    <a:cubicBezTo>
                      <a:pt x="12518" y="8420"/>
                      <a:pt x="12560" y="8409"/>
                      <a:pt x="12605" y="8386"/>
                    </a:cubicBezTo>
                    <a:cubicBezTo>
                      <a:pt x="12744" y="8320"/>
                      <a:pt x="12872" y="8238"/>
                      <a:pt x="12992" y="8145"/>
                    </a:cubicBezTo>
                    <a:cubicBezTo>
                      <a:pt x="13271" y="7913"/>
                      <a:pt x="13550" y="7673"/>
                      <a:pt x="13802" y="7413"/>
                    </a:cubicBezTo>
                    <a:cubicBezTo>
                      <a:pt x="14375" y="6828"/>
                      <a:pt x="14891" y="6189"/>
                      <a:pt x="15332" y="5503"/>
                    </a:cubicBezTo>
                    <a:cubicBezTo>
                      <a:pt x="15453" y="5313"/>
                      <a:pt x="15631" y="5173"/>
                      <a:pt x="15844" y="5100"/>
                    </a:cubicBezTo>
                    <a:cubicBezTo>
                      <a:pt x="16231" y="4953"/>
                      <a:pt x="16619" y="4813"/>
                      <a:pt x="16999" y="4658"/>
                    </a:cubicBezTo>
                    <a:cubicBezTo>
                      <a:pt x="17064" y="4631"/>
                      <a:pt x="17122" y="4618"/>
                      <a:pt x="17174" y="4618"/>
                    </a:cubicBezTo>
                    <a:cubicBezTo>
                      <a:pt x="17334" y="4618"/>
                      <a:pt x="17428" y="4739"/>
                      <a:pt x="17464" y="4918"/>
                    </a:cubicBezTo>
                    <a:cubicBezTo>
                      <a:pt x="17487" y="5030"/>
                      <a:pt x="17487" y="5150"/>
                      <a:pt x="17467" y="5266"/>
                    </a:cubicBezTo>
                    <a:cubicBezTo>
                      <a:pt x="17309" y="6200"/>
                      <a:pt x="16987" y="7103"/>
                      <a:pt x="16514" y="7928"/>
                    </a:cubicBezTo>
                    <a:cubicBezTo>
                      <a:pt x="16189" y="8517"/>
                      <a:pt x="15766" y="9052"/>
                      <a:pt x="15270" y="9509"/>
                    </a:cubicBezTo>
                    <a:cubicBezTo>
                      <a:pt x="14771" y="9966"/>
                      <a:pt x="14209" y="10323"/>
                      <a:pt x="13535" y="10470"/>
                    </a:cubicBezTo>
                    <a:cubicBezTo>
                      <a:pt x="13365" y="10507"/>
                      <a:pt x="13192" y="10527"/>
                      <a:pt x="13018" y="10527"/>
                    </a:cubicBezTo>
                    <a:cubicBezTo>
                      <a:pt x="12922" y="10527"/>
                      <a:pt x="12825" y="10521"/>
                      <a:pt x="12729" y="10509"/>
                    </a:cubicBezTo>
                    <a:cubicBezTo>
                      <a:pt x="12024" y="10416"/>
                      <a:pt x="11466" y="9862"/>
                      <a:pt x="11373" y="9157"/>
                    </a:cubicBezTo>
                    <a:cubicBezTo>
                      <a:pt x="11357" y="9033"/>
                      <a:pt x="11357" y="8912"/>
                      <a:pt x="11345" y="8792"/>
                    </a:cubicBezTo>
                    <a:cubicBezTo>
                      <a:pt x="11342" y="8742"/>
                      <a:pt x="11342" y="8695"/>
                      <a:pt x="11338" y="8645"/>
                    </a:cubicBezTo>
                    <a:cubicBezTo>
                      <a:pt x="11334" y="8579"/>
                      <a:pt x="11311" y="8513"/>
                      <a:pt x="11237" y="8494"/>
                    </a:cubicBezTo>
                    <a:cubicBezTo>
                      <a:pt x="11225" y="8491"/>
                      <a:pt x="11212" y="8490"/>
                      <a:pt x="11200" y="8490"/>
                    </a:cubicBezTo>
                    <a:cubicBezTo>
                      <a:pt x="11146" y="8490"/>
                      <a:pt x="11095" y="8516"/>
                      <a:pt x="11067" y="8564"/>
                    </a:cubicBezTo>
                    <a:cubicBezTo>
                      <a:pt x="10931" y="8742"/>
                      <a:pt x="10799" y="8920"/>
                      <a:pt x="10664" y="9095"/>
                    </a:cubicBezTo>
                    <a:cubicBezTo>
                      <a:pt x="10272" y="9602"/>
                      <a:pt x="9800" y="10052"/>
                      <a:pt x="9273" y="10420"/>
                    </a:cubicBezTo>
                    <a:cubicBezTo>
                      <a:pt x="8668" y="10838"/>
                      <a:pt x="8002" y="11121"/>
                      <a:pt x="7266" y="11206"/>
                    </a:cubicBezTo>
                    <a:cubicBezTo>
                      <a:pt x="7167" y="11219"/>
                      <a:pt x="7069" y="11226"/>
                      <a:pt x="6972" y="11226"/>
                    </a:cubicBezTo>
                    <a:cubicBezTo>
                      <a:pt x="6741" y="11226"/>
                      <a:pt x="6514" y="11187"/>
                      <a:pt x="6293" y="11094"/>
                    </a:cubicBezTo>
                    <a:cubicBezTo>
                      <a:pt x="5824" y="10900"/>
                      <a:pt x="5607" y="10567"/>
                      <a:pt x="5650" y="10063"/>
                    </a:cubicBezTo>
                    <a:cubicBezTo>
                      <a:pt x="5669" y="9838"/>
                      <a:pt x="5739" y="9622"/>
                      <a:pt x="5789" y="9401"/>
                    </a:cubicBezTo>
                    <a:cubicBezTo>
                      <a:pt x="5801" y="9354"/>
                      <a:pt x="5813" y="9308"/>
                      <a:pt x="5820" y="9261"/>
                    </a:cubicBezTo>
                    <a:cubicBezTo>
                      <a:pt x="5826" y="9174"/>
                      <a:pt x="5774" y="9113"/>
                      <a:pt x="5702" y="9113"/>
                    </a:cubicBezTo>
                    <a:cubicBezTo>
                      <a:pt x="5681" y="9113"/>
                      <a:pt x="5658" y="9118"/>
                      <a:pt x="5634" y="9129"/>
                    </a:cubicBezTo>
                    <a:cubicBezTo>
                      <a:pt x="5576" y="9157"/>
                      <a:pt x="5522" y="9191"/>
                      <a:pt x="5472" y="9234"/>
                    </a:cubicBezTo>
                    <a:cubicBezTo>
                      <a:pt x="4828" y="9757"/>
                      <a:pt x="4069" y="10117"/>
                      <a:pt x="3255" y="10280"/>
                    </a:cubicBezTo>
                    <a:cubicBezTo>
                      <a:pt x="2945" y="10346"/>
                      <a:pt x="2635" y="10385"/>
                      <a:pt x="2324" y="10385"/>
                    </a:cubicBezTo>
                    <a:cubicBezTo>
                      <a:pt x="2065" y="10385"/>
                      <a:pt x="1806" y="10357"/>
                      <a:pt x="1547" y="10296"/>
                    </a:cubicBezTo>
                    <a:cubicBezTo>
                      <a:pt x="1240" y="10222"/>
                      <a:pt x="961" y="10102"/>
                      <a:pt x="725" y="9889"/>
                    </a:cubicBezTo>
                    <a:cubicBezTo>
                      <a:pt x="504" y="9699"/>
                      <a:pt x="365" y="9432"/>
                      <a:pt x="338" y="9141"/>
                    </a:cubicBezTo>
                    <a:cubicBezTo>
                      <a:pt x="283" y="8602"/>
                      <a:pt x="469" y="8141"/>
                      <a:pt x="830" y="7746"/>
                    </a:cubicBezTo>
                    <a:cubicBezTo>
                      <a:pt x="1492" y="7026"/>
                      <a:pt x="2318" y="6595"/>
                      <a:pt x="3275" y="6421"/>
                    </a:cubicBezTo>
                    <a:cubicBezTo>
                      <a:pt x="3666" y="6347"/>
                      <a:pt x="4061" y="6289"/>
                      <a:pt x="4456" y="6227"/>
                    </a:cubicBezTo>
                    <a:cubicBezTo>
                      <a:pt x="4476" y="6223"/>
                      <a:pt x="4495" y="6223"/>
                      <a:pt x="4515" y="6223"/>
                    </a:cubicBezTo>
                    <a:cubicBezTo>
                      <a:pt x="4534" y="6223"/>
                      <a:pt x="4553" y="6223"/>
                      <a:pt x="4573" y="6223"/>
                    </a:cubicBezTo>
                    <a:cubicBezTo>
                      <a:pt x="4627" y="6223"/>
                      <a:pt x="4673" y="6185"/>
                      <a:pt x="4689" y="6134"/>
                    </a:cubicBezTo>
                    <a:cubicBezTo>
                      <a:pt x="4701" y="6080"/>
                      <a:pt x="4673" y="6026"/>
                      <a:pt x="4619" y="6007"/>
                    </a:cubicBezTo>
                    <a:cubicBezTo>
                      <a:pt x="4580" y="5987"/>
                      <a:pt x="4542" y="5968"/>
                      <a:pt x="4499" y="5956"/>
                    </a:cubicBezTo>
                    <a:cubicBezTo>
                      <a:pt x="4181" y="5840"/>
                      <a:pt x="3902" y="5642"/>
                      <a:pt x="3689" y="5383"/>
                    </a:cubicBezTo>
                    <a:cubicBezTo>
                      <a:pt x="3201" y="4786"/>
                      <a:pt x="3511" y="4030"/>
                      <a:pt x="3957" y="3736"/>
                    </a:cubicBezTo>
                    <a:cubicBezTo>
                      <a:pt x="4340" y="3484"/>
                      <a:pt x="4763" y="3352"/>
                      <a:pt x="5204" y="3279"/>
                    </a:cubicBezTo>
                    <a:cubicBezTo>
                      <a:pt x="5540" y="3224"/>
                      <a:pt x="5877" y="3210"/>
                      <a:pt x="6217" y="3210"/>
                    </a:cubicBezTo>
                    <a:cubicBezTo>
                      <a:pt x="6313" y="3210"/>
                      <a:pt x="6410" y="3211"/>
                      <a:pt x="6506" y="3213"/>
                    </a:cubicBezTo>
                    <a:cubicBezTo>
                      <a:pt x="7246" y="3232"/>
                      <a:pt x="7978" y="3329"/>
                      <a:pt x="8711" y="3426"/>
                    </a:cubicBezTo>
                    <a:cubicBezTo>
                      <a:pt x="8724" y="3429"/>
                      <a:pt x="8740" y="3431"/>
                      <a:pt x="8755" y="3431"/>
                    </a:cubicBezTo>
                    <a:cubicBezTo>
                      <a:pt x="8761" y="3431"/>
                      <a:pt x="8767" y="3431"/>
                      <a:pt x="8773" y="3430"/>
                    </a:cubicBezTo>
                    <a:cubicBezTo>
                      <a:pt x="8811" y="3414"/>
                      <a:pt x="8862" y="3395"/>
                      <a:pt x="8870" y="3364"/>
                    </a:cubicBezTo>
                    <a:cubicBezTo>
                      <a:pt x="8873" y="3325"/>
                      <a:pt x="8858" y="3287"/>
                      <a:pt x="8827" y="3259"/>
                    </a:cubicBezTo>
                    <a:cubicBezTo>
                      <a:pt x="8773" y="3225"/>
                      <a:pt x="8715" y="3194"/>
                      <a:pt x="8653" y="3174"/>
                    </a:cubicBezTo>
                    <a:cubicBezTo>
                      <a:pt x="8157" y="2938"/>
                      <a:pt x="7843" y="2566"/>
                      <a:pt x="7781" y="2012"/>
                    </a:cubicBezTo>
                    <a:cubicBezTo>
                      <a:pt x="7734" y="1593"/>
                      <a:pt x="7897" y="1245"/>
                      <a:pt x="8161" y="939"/>
                    </a:cubicBezTo>
                    <a:cubicBezTo>
                      <a:pt x="8366" y="698"/>
                      <a:pt x="8633" y="559"/>
                      <a:pt x="8928" y="466"/>
                    </a:cubicBezTo>
                    <a:cubicBezTo>
                      <a:pt x="9435" y="303"/>
                      <a:pt x="9958" y="257"/>
                      <a:pt x="10485" y="249"/>
                    </a:cubicBezTo>
                    <a:cubicBezTo>
                      <a:pt x="10526" y="248"/>
                      <a:pt x="10567" y="248"/>
                      <a:pt x="10608" y="248"/>
                    </a:cubicBezTo>
                    <a:close/>
                    <a:moveTo>
                      <a:pt x="10589" y="1"/>
                    </a:moveTo>
                    <a:cubicBezTo>
                      <a:pt x="10052" y="1"/>
                      <a:pt x="9519" y="49"/>
                      <a:pt x="8997" y="191"/>
                    </a:cubicBezTo>
                    <a:cubicBezTo>
                      <a:pt x="8583" y="303"/>
                      <a:pt x="8211" y="485"/>
                      <a:pt x="7932" y="826"/>
                    </a:cubicBezTo>
                    <a:cubicBezTo>
                      <a:pt x="7455" y="1411"/>
                      <a:pt x="7382" y="2209"/>
                      <a:pt x="7854" y="2825"/>
                    </a:cubicBezTo>
                    <a:cubicBezTo>
                      <a:pt x="7882" y="2868"/>
                      <a:pt x="7920" y="2903"/>
                      <a:pt x="7951" y="2946"/>
                    </a:cubicBezTo>
                    <a:cubicBezTo>
                      <a:pt x="7967" y="2980"/>
                      <a:pt x="7978" y="3015"/>
                      <a:pt x="7986" y="3050"/>
                    </a:cubicBezTo>
                    <a:cubicBezTo>
                      <a:pt x="7951" y="3062"/>
                      <a:pt x="7920" y="3073"/>
                      <a:pt x="7882" y="3081"/>
                    </a:cubicBezTo>
                    <a:cubicBezTo>
                      <a:pt x="7879" y="3082"/>
                      <a:pt x="7876" y="3083"/>
                      <a:pt x="7874" y="3083"/>
                    </a:cubicBezTo>
                    <a:cubicBezTo>
                      <a:pt x="7869" y="3083"/>
                      <a:pt x="7863" y="3081"/>
                      <a:pt x="7858" y="3081"/>
                    </a:cubicBezTo>
                    <a:cubicBezTo>
                      <a:pt x="7544" y="3054"/>
                      <a:pt x="7235" y="3011"/>
                      <a:pt x="6925" y="3000"/>
                    </a:cubicBezTo>
                    <a:cubicBezTo>
                      <a:pt x="6668" y="2993"/>
                      <a:pt x="6413" y="2986"/>
                      <a:pt x="6158" y="2986"/>
                    </a:cubicBezTo>
                    <a:cubicBezTo>
                      <a:pt x="5997" y="2986"/>
                      <a:pt x="5835" y="2988"/>
                      <a:pt x="5673" y="2996"/>
                    </a:cubicBezTo>
                    <a:cubicBezTo>
                      <a:pt x="5057" y="3027"/>
                      <a:pt x="4460" y="3151"/>
                      <a:pt x="3922" y="3476"/>
                    </a:cubicBezTo>
                    <a:cubicBezTo>
                      <a:pt x="3437" y="3771"/>
                      <a:pt x="3205" y="4205"/>
                      <a:pt x="3201" y="4759"/>
                    </a:cubicBezTo>
                    <a:cubicBezTo>
                      <a:pt x="3197" y="5080"/>
                      <a:pt x="3348" y="5356"/>
                      <a:pt x="3557" y="5592"/>
                    </a:cubicBezTo>
                    <a:cubicBezTo>
                      <a:pt x="3650" y="5697"/>
                      <a:pt x="3759" y="5782"/>
                      <a:pt x="3856" y="5883"/>
                    </a:cubicBezTo>
                    <a:cubicBezTo>
                      <a:pt x="3891" y="5914"/>
                      <a:pt x="3910" y="5956"/>
                      <a:pt x="3910" y="6003"/>
                    </a:cubicBezTo>
                    <a:cubicBezTo>
                      <a:pt x="3898" y="6034"/>
                      <a:pt x="3844" y="6068"/>
                      <a:pt x="3802" y="6076"/>
                    </a:cubicBezTo>
                    <a:cubicBezTo>
                      <a:pt x="3685" y="6103"/>
                      <a:pt x="3565" y="6119"/>
                      <a:pt x="3445" y="6138"/>
                    </a:cubicBezTo>
                    <a:cubicBezTo>
                      <a:pt x="2387" y="6309"/>
                      <a:pt x="1461" y="6739"/>
                      <a:pt x="714" y="7521"/>
                    </a:cubicBezTo>
                    <a:cubicBezTo>
                      <a:pt x="407" y="7843"/>
                      <a:pt x="190" y="8211"/>
                      <a:pt x="117" y="8657"/>
                    </a:cubicBezTo>
                    <a:cubicBezTo>
                      <a:pt x="1" y="9385"/>
                      <a:pt x="307" y="9990"/>
                      <a:pt x="961" y="10323"/>
                    </a:cubicBezTo>
                    <a:cubicBezTo>
                      <a:pt x="1248" y="10466"/>
                      <a:pt x="1562" y="10555"/>
                      <a:pt x="1884" y="10582"/>
                    </a:cubicBezTo>
                    <a:cubicBezTo>
                      <a:pt x="2035" y="10596"/>
                      <a:pt x="2185" y="10603"/>
                      <a:pt x="2333" y="10603"/>
                    </a:cubicBezTo>
                    <a:cubicBezTo>
                      <a:pt x="3221" y="10603"/>
                      <a:pt x="4054" y="10360"/>
                      <a:pt x="4844" y="9931"/>
                    </a:cubicBezTo>
                    <a:cubicBezTo>
                      <a:pt x="4999" y="9846"/>
                      <a:pt x="5142" y="9745"/>
                      <a:pt x="5293" y="9660"/>
                    </a:cubicBezTo>
                    <a:cubicBezTo>
                      <a:pt x="5316" y="9645"/>
                      <a:pt x="5341" y="9638"/>
                      <a:pt x="5367" y="9638"/>
                    </a:cubicBezTo>
                    <a:cubicBezTo>
                      <a:pt x="5381" y="9638"/>
                      <a:pt x="5396" y="9641"/>
                      <a:pt x="5410" y="9645"/>
                    </a:cubicBezTo>
                    <a:cubicBezTo>
                      <a:pt x="5433" y="9660"/>
                      <a:pt x="5444" y="9718"/>
                      <a:pt x="5444" y="9757"/>
                    </a:cubicBezTo>
                    <a:cubicBezTo>
                      <a:pt x="5441" y="9827"/>
                      <a:pt x="5425" y="9893"/>
                      <a:pt x="5417" y="9962"/>
                    </a:cubicBezTo>
                    <a:cubicBezTo>
                      <a:pt x="5359" y="10633"/>
                      <a:pt x="5658" y="11098"/>
                      <a:pt x="6285" y="11326"/>
                    </a:cubicBezTo>
                    <a:cubicBezTo>
                      <a:pt x="6516" y="11407"/>
                      <a:pt x="6749" y="11441"/>
                      <a:pt x="6983" y="11441"/>
                    </a:cubicBezTo>
                    <a:cubicBezTo>
                      <a:pt x="7154" y="11441"/>
                      <a:pt x="7325" y="11423"/>
                      <a:pt x="7498" y="11392"/>
                    </a:cubicBezTo>
                    <a:cubicBezTo>
                      <a:pt x="8618" y="11198"/>
                      <a:pt x="9528" y="10629"/>
                      <a:pt x="10311" y="9831"/>
                    </a:cubicBezTo>
                    <a:cubicBezTo>
                      <a:pt x="10540" y="9602"/>
                      <a:pt x="10741" y="9343"/>
                      <a:pt x="10950" y="9095"/>
                    </a:cubicBezTo>
                    <a:cubicBezTo>
                      <a:pt x="10982" y="9059"/>
                      <a:pt x="11006" y="9019"/>
                      <a:pt x="11066" y="9019"/>
                    </a:cubicBezTo>
                    <a:cubicBezTo>
                      <a:pt x="11079" y="9019"/>
                      <a:pt x="11093" y="9021"/>
                      <a:pt x="11109" y="9025"/>
                    </a:cubicBezTo>
                    <a:cubicBezTo>
                      <a:pt x="11113" y="9067"/>
                      <a:pt x="11121" y="9110"/>
                      <a:pt x="11125" y="9145"/>
                    </a:cubicBezTo>
                    <a:cubicBezTo>
                      <a:pt x="11229" y="9993"/>
                      <a:pt x="11911" y="10656"/>
                      <a:pt x="12764" y="10730"/>
                    </a:cubicBezTo>
                    <a:cubicBezTo>
                      <a:pt x="12842" y="10737"/>
                      <a:pt x="12919" y="10740"/>
                      <a:pt x="12996" y="10740"/>
                    </a:cubicBezTo>
                    <a:cubicBezTo>
                      <a:pt x="13430" y="10740"/>
                      <a:pt x="13846" y="10632"/>
                      <a:pt x="14248" y="10451"/>
                    </a:cubicBezTo>
                    <a:cubicBezTo>
                      <a:pt x="15015" y="10106"/>
                      <a:pt x="15623" y="9560"/>
                      <a:pt x="16131" y="8901"/>
                    </a:cubicBezTo>
                    <a:cubicBezTo>
                      <a:pt x="17026" y="7738"/>
                      <a:pt x="17545" y="6417"/>
                      <a:pt x="17735" y="4964"/>
                    </a:cubicBezTo>
                    <a:cubicBezTo>
                      <a:pt x="17743" y="4887"/>
                      <a:pt x="17758" y="4809"/>
                      <a:pt x="17789" y="4736"/>
                    </a:cubicBezTo>
                    <a:cubicBezTo>
                      <a:pt x="17932" y="4406"/>
                      <a:pt x="18184" y="4185"/>
                      <a:pt x="18494" y="4019"/>
                    </a:cubicBezTo>
                    <a:cubicBezTo>
                      <a:pt x="18727" y="3899"/>
                      <a:pt x="18959" y="3782"/>
                      <a:pt x="19195" y="3670"/>
                    </a:cubicBezTo>
                    <a:cubicBezTo>
                      <a:pt x="19424" y="3569"/>
                      <a:pt x="19579" y="3352"/>
                      <a:pt x="19606" y="3108"/>
                    </a:cubicBezTo>
                    <a:cubicBezTo>
                      <a:pt x="19637" y="2872"/>
                      <a:pt x="19637" y="2639"/>
                      <a:pt x="19540" y="2415"/>
                    </a:cubicBezTo>
                    <a:cubicBezTo>
                      <a:pt x="19474" y="2264"/>
                      <a:pt x="19392" y="2209"/>
                      <a:pt x="19252" y="2209"/>
                    </a:cubicBezTo>
                    <a:cubicBezTo>
                      <a:pt x="19230" y="2209"/>
                      <a:pt x="19206" y="2211"/>
                      <a:pt x="19180" y="2213"/>
                    </a:cubicBezTo>
                    <a:cubicBezTo>
                      <a:pt x="19013" y="2229"/>
                      <a:pt x="18889" y="2326"/>
                      <a:pt x="18754" y="2403"/>
                    </a:cubicBezTo>
                    <a:cubicBezTo>
                      <a:pt x="18436" y="2589"/>
                      <a:pt x="18138" y="2806"/>
                      <a:pt x="17793" y="2949"/>
                    </a:cubicBezTo>
                    <a:cubicBezTo>
                      <a:pt x="17730" y="2976"/>
                      <a:pt x="17669" y="2990"/>
                      <a:pt x="17611" y="2990"/>
                    </a:cubicBezTo>
                    <a:cubicBezTo>
                      <a:pt x="17517" y="2990"/>
                      <a:pt x="17428" y="2955"/>
                      <a:pt x="17347" y="2884"/>
                    </a:cubicBezTo>
                    <a:cubicBezTo>
                      <a:pt x="17254" y="2806"/>
                      <a:pt x="17169" y="2721"/>
                      <a:pt x="17092" y="2628"/>
                    </a:cubicBezTo>
                    <a:cubicBezTo>
                      <a:pt x="16797" y="2256"/>
                      <a:pt x="16433" y="1961"/>
                      <a:pt x="16045" y="1698"/>
                    </a:cubicBezTo>
                    <a:cubicBezTo>
                      <a:pt x="15534" y="1349"/>
                      <a:pt x="14980" y="1090"/>
                      <a:pt x="14418" y="849"/>
                    </a:cubicBezTo>
                    <a:cubicBezTo>
                      <a:pt x="13213" y="338"/>
                      <a:pt x="11969" y="5"/>
                      <a:pt x="10652" y="1"/>
                    </a:cubicBezTo>
                    <a:cubicBezTo>
                      <a:pt x="10631" y="1"/>
                      <a:pt x="10610" y="1"/>
                      <a:pt x="10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6"/>
              <p:cNvSpPr/>
              <p:nvPr/>
            </p:nvSpPr>
            <p:spPr>
              <a:xfrm>
                <a:off x="879359" y="2190799"/>
                <a:ext cx="1170675" cy="747258"/>
              </a:xfrm>
              <a:custGeom>
                <a:rect b="b" l="l" r="r" t="t"/>
                <a:pathLst>
                  <a:path extrusionOk="0" h="10979" w="17200">
                    <a:moveTo>
                      <a:pt x="10321" y="1"/>
                    </a:moveTo>
                    <a:cubicBezTo>
                      <a:pt x="10280" y="1"/>
                      <a:pt x="10239" y="1"/>
                      <a:pt x="10198" y="2"/>
                    </a:cubicBezTo>
                    <a:cubicBezTo>
                      <a:pt x="9671" y="10"/>
                      <a:pt x="9148" y="56"/>
                      <a:pt x="8641" y="219"/>
                    </a:cubicBezTo>
                    <a:cubicBezTo>
                      <a:pt x="8346" y="312"/>
                      <a:pt x="8079" y="451"/>
                      <a:pt x="7874" y="692"/>
                    </a:cubicBezTo>
                    <a:cubicBezTo>
                      <a:pt x="7610" y="998"/>
                      <a:pt x="7447" y="1346"/>
                      <a:pt x="7494" y="1765"/>
                    </a:cubicBezTo>
                    <a:cubicBezTo>
                      <a:pt x="7560" y="2319"/>
                      <a:pt x="7874" y="2691"/>
                      <a:pt x="8366" y="2927"/>
                    </a:cubicBezTo>
                    <a:cubicBezTo>
                      <a:pt x="8428" y="2947"/>
                      <a:pt x="8486" y="2978"/>
                      <a:pt x="8540" y="3012"/>
                    </a:cubicBezTo>
                    <a:cubicBezTo>
                      <a:pt x="8571" y="3040"/>
                      <a:pt x="8586" y="3078"/>
                      <a:pt x="8586" y="3117"/>
                    </a:cubicBezTo>
                    <a:cubicBezTo>
                      <a:pt x="8575" y="3148"/>
                      <a:pt x="8524" y="3167"/>
                      <a:pt x="8490" y="3183"/>
                    </a:cubicBezTo>
                    <a:cubicBezTo>
                      <a:pt x="8483" y="3184"/>
                      <a:pt x="8476" y="3184"/>
                      <a:pt x="8469" y="3184"/>
                    </a:cubicBezTo>
                    <a:cubicBezTo>
                      <a:pt x="8453" y="3184"/>
                      <a:pt x="8437" y="3182"/>
                      <a:pt x="8424" y="3179"/>
                    </a:cubicBezTo>
                    <a:cubicBezTo>
                      <a:pt x="7691" y="3082"/>
                      <a:pt x="6959" y="2985"/>
                      <a:pt x="6219" y="2966"/>
                    </a:cubicBezTo>
                    <a:cubicBezTo>
                      <a:pt x="6124" y="2964"/>
                      <a:pt x="6028" y="2963"/>
                      <a:pt x="5932" y="2963"/>
                    </a:cubicBezTo>
                    <a:cubicBezTo>
                      <a:pt x="5593" y="2963"/>
                      <a:pt x="5253" y="2977"/>
                      <a:pt x="4921" y="3032"/>
                    </a:cubicBezTo>
                    <a:cubicBezTo>
                      <a:pt x="4476" y="3105"/>
                      <a:pt x="4053" y="3237"/>
                      <a:pt x="3670" y="3489"/>
                    </a:cubicBezTo>
                    <a:cubicBezTo>
                      <a:pt x="3224" y="3783"/>
                      <a:pt x="2914" y="4539"/>
                      <a:pt x="3406" y="5136"/>
                    </a:cubicBezTo>
                    <a:cubicBezTo>
                      <a:pt x="3615" y="5395"/>
                      <a:pt x="3898" y="5593"/>
                      <a:pt x="4212" y="5709"/>
                    </a:cubicBezTo>
                    <a:cubicBezTo>
                      <a:pt x="4255" y="5721"/>
                      <a:pt x="4293" y="5740"/>
                      <a:pt x="4336" y="5760"/>
                    </a:cubicBezTo>
                    <a:cubicBezTo>
                      <a:pt x="4386" y="5779"/>
                      <a:pt x="4414" y="5833"/>
                      <a:pt x="4402" y="5887"/>
                    </a:cubicBezTo>
                    <a:cubicBezTo>
                      <a:pt x="4390" y="5938"/>
                      <a:pt x="4340" y="5976"/>
                      <a:pt x="4286" y="5976"/>
                    </a:cubicBezTo>
                    <a:cubicBezTo>
                      <a:pt x="4266" y="5976"/>
                      <a:pt x="4247" y="5976"/>
                      <a:pt x="4228" y="5976"/>
                    </a:cubicBezTo>
                    <a:cubicBezTo>
                      <a:pt x="4208" y="5976"/>
                      <a:pt x="4189" y="5976"/>
                      <a:pt x="4169" y="5980"/>
                    </a:cubicBezTo>
                    <a:cubicBezTo>
                      <a:pt x="3774" y="6042"/>
                      <a:pt x="3379" y="6100"/>
                      <a:pt x="2988" y="6174"/>
                    </a:cubicBezTo>
                    <a:cubicBezTo>
                      <a:pt x="2031" y="6348"/>
                      <a:pt x="1205" y="6779"/>
                      <a:pt x="547" y="7499"/>
                    </a:cubicBezTo>
                    <a:cubicBezTo>
                      <a:pt x="186" y="7894"/>
                      <a:pt x="0" y="8355"/>
                      <a:pt x="51" y="8894"/>
                    </a:cubicBezTo>
                    <a:cubicBezTo>
                      <a:pt x="82" y="9185"/>
                      <a:pt x="217" y="9452"/>
                      <a:pt x="438" y="9642"/>
                    </a:cubicBezTo>
                    <a:cubicBezTo>
                      <a:pt x="674" y="9855"/>
                      <a:pt x="953" y="9975"/>
                      <a:pt x="1260" y="10049"/>
                    </a:cubicBezTo>
                    <a:cubicBezTo>
                      <a:pt x="1519" y="10110"/>
                      <a:pt x="1778" y="10138"/>
                      <a:pt x="2037" y="10138"/>
                    </a:cubicBezTo>
                    <a:cubicBezTo>
                      <a:pt x="2348" y="10138"/>
                      <a:pt x="2658" y="10099"/>
                      <a:pt x="2968" y="10033"/>
                    </a:cubicBezTo>
                    <a:cubicBezTo>
                      <a:pt x="3782" y="9870"/>
                      <a:pt x="4541" y="9510"/>
                      <a:pt x="5185" y="8987"/>
                    </a:cubicBezTo>
                    <a:cubicBezTo>
                      <a:pt x="5235" y="8944"/>
                      <a:pt x="5289" y="8910"/>
                      <a:pt x="5347" y="8882"/>
                    </a:cubicBezTo>
                    <a:cubicBezTo>
                      <a:pt x="5371" y="8871"/>
                      <a:pt x="5394" y="8866"/>
                      <a:pt x="5415" y="8866"/>
                    </a:cubicBezTo>
                    <a:cubicBezTo>
                      <a:pt x="5487" y="8866"/>
                      <a:pt x="5540" y="8927"/>
                      <a:pt x="5537" y="9014"/>
                    </a:cubicBezTo>
                    <a:cubicBezTo>
                      <a:pt x="5526" y="9061"/>
                      <a:pt x="5514" y="9107"/>
                      <a:pt x="5502" y="9154"/>
                    </a:cubicBezTo>
                    <a:cubicBezTo>
                      <a:pt x="5452" y="9375"/>
                      <a:pt x="5382" y="9591"/>
                      <a:pt x="5367" y="9816"/>
                    </a:cubicBezTo>
                    <a:cubicBezTo>
                      <a:pt x="5320" y="10320"/>
                      <a:pt x="5541" y="10653"/>
                      <a:pt x="6006" y="10847"/>
                    </a:cubicBezTo>
                    <a:cubicBezTo>
                      <a:pt x="6227" y="10940"/>
                      <a:pt x="6456" y="10979"/>
                      <a:pt x="6687" y="10979"/>
                    </a:cubicBezTo>
                    <a:cubicBezTo>
                      <a:pt x="6784" y="10979"/>
                      <a:pt x="6881" y="10972"/>
                      <a:pt x="6979" y="10959"/>
                    </a:cubicBezTo>
                    <a:cubicBezTo>
                      <a:pt x="7719" y="10874"/>
                      <a:pt x="8381" y="10591"/>
                      <a:pt x="8986" y="10173"/>
                    </a:cubicBezTo>
                    <a:cubicBezTo>
                      <a:pt x="9516" y="9805"/>
                      <a:pt x="9985" y="9355"/>
                      <a:pt x="10377" y="8848"/>
                    </a:cubicBezTo>
                    <a:cubicBezTo>
                      <a:pt x="10512" y="8673"/>
                      <a:pt x="10644" y="8495"/>
                      <a:pt x="10780" y="8317"/>
                    </a:cubicBezTo>
                    <a:cubicBezTo>
                      <a:pt x="10808" y="8269"/>
                      <a:pt x="10859" y="8243"/>
                      <a:pt x="10913" y="8243"/>
                    </a:cubicBezTo>
                    <a:cubicBezTo>
                      <a:pt x="10925" y="8243"/>
                      <a:pt x="10938" y="8244"/>
                      <a:pt x="10950" y="8247"/>
                    </a:cubicBezTo>
                    <a:cubicBezTo>
                      <a:pt x="11024" y="8266"/>
                      <a:pt x="11047" y="8332"/>
                      <a:pt x="11051" y="8398"/>
                    </a:cubicBezTo>
                    <a:cubicBezTo>
                      <a:pt x="11055" y="8448"/>
                      <a:pt x="11055" y="8495"/>
                      <a:pt x="11058" y="8545"/>
                    </a:cubicBezTo>
                    <a:cubicBezTo>
                      <a:pt x="11070" y="8665"/>
                      <a:pt x="11070" y="8786"/>
                      <a:pt x="11089" y="8910"/>
                    </a:cubicBezTo>
                    <a:cubicBezTo>
                      <a:pt x="11182" y="9615"/>
                      <a:pt x="11737" y="10169"/>
                      <a:pt x="12446" y="10262"/>
                    </a:cubicBezTo>
                    <a:cubicBezTo>
                      <a:pt x="12541" y="10274"/>
                      <a:pt x="12636" y="10280"/>
                      <a:pt x="12732" y="10280"/>
                    </a:cubicBezTo>
                    <a:cubicBezTo>
                      <a:pt x="12905" y="10280"/>
                      <a:pt x="13078" y="10260"/>
                      <a:pt x="13248" y="10223"/>
                    </a:cubicBezTo>
                    <a:cubicBezTo>
                      <a:pt x="13922" y="10076"/>
                      <a:pt x="14484" y="9719"/>
                      <a:pt x="14983" y="9262"/>
                    </a:cubicBezTo>
                    <a:cubicBezTo>
                      <a:pt x="15479" y="8805"/>
                      <a:pt x="15902" y="8270"/>
                      <a:pt x="16231" y="7681"/>
                    </a:cubicBezTo>
                    <a:cubicBezTo>
                      <a:pt x="16700" y="6856"/>
                      <a:pt x="17022" y="5953"/>
                      <a:pt x="17180" y="5019"/>
                    </a:cubicBezTo>
                    <a:cubicBezTo>
                      <a:pt x="17200" y="4903"/>
                      <a:pt x="17200" y="4783"/>
                      <a:pt x="17177" y="4671"/>
                    </a:cubicBezTo>
                    <a:cubicBezTo>
                      <a:pt x="17141" y="4492"/>
                      <a:pt x="17047" y="4371"/>
                      <a:pt x="16887" y="4371"/>
                    </a:cubicBezTo>
                    <a:cubicBezTo>
                      <a:pt x="16835" y="4371"/>
                      <a:pt x="16777" y="4384"/>
                      <a:pt x="16712" y="4411"/>
                    </a:cubicBezTo>
                    <a:cubicBezTo>
                      <a:pt x="16332" y="4566"/>
                      <a:pt x="15944" y="4706"/>
                      <a:pt x="15557" y="4853"/>
                    </a:cubicBezTo>
                    <a:cubicBezTo>
                      <a:pt x="15344" y="4926"/>
                      <a:pt x="15166" y="5066"/>
                      <a:pt x="15045" y="5256"/>
                    </a:cubicBezTo>
                    <a:cubicBezTo>
                      <a:pt x="14604" y="5942"/>
                      <a:pt x="14092" y="6581"/>
                      <a:pt x="13519" y="7166"/>
                    </a:cubicBezTo>
                    <a:cubicBezTo>
                      <a:pt x="13263" y="7426"/>
                      <a:pt x="12984" y="7666"/>
                      <a:pt x="12709" y="7898"/>
                    </a:cubicBezTo>
                    <a:cubicBezTo>
                      <a:pt x="12585" y="7991"/>
                      <a:pt x="12457" y="8073"/>
                      <a:pt x="12322" y="8139"/>
                    </a:cubicBezTo>
                    <a:cubicBezTo>
                      <a:pt x="12275" y="8162"/>
                      <a:pt x="12233" y="8173"/>
                      <a:pt x="12196" y="8173"/>
                    </a:cubicBezTo>
                    <a:cubicBezTo>
                      <a:pt x="12147" y="8173"/>
                      <a:pt x="12108" y="8153"/>
                      <a:pt x="12081" y="8115"/>
                    </a:cubicBezTo>
                    <a:cubicBezTo>
                      <a:pt x="12023" y="8030"/>
                      <a:pt x="12066" y="7956"/>
                      <a:pt x="12112" y="7887"/>
                    </a:cubicBezTo>
                    <a:cubicBezTo>
                      <a:pt x="12140" y="7840"/>
                      <a:pt x="12174" y="7794"/>
                      <a:pt x="12213" y="7751"/>
                    </a:cubicBezTo>
                    <a:cubicBezTo>
                      <a:pt x="12407" y="7534"/>
                      <a:pt x="12601" y="7321"/>
                      <a:pt x="12794" y="7104"/>
                    </a:cubicBezTo>
                    <a:cubicBezTo>
                      <a:pt x="13128" y="6736"/>
                      <a:pt x="13422" y="6337"/>
                      <a:pt x="13682" y="5914"/>
                    </a:cubicBezTo>
                    <a:cubicBezTo>
                      <a:pt x="13732" y="5829"/>
                      <a:pt x="13771" y="5736"/>
                      <a:pt x="13794" y="5639"/>
                    </a:cubicBezTo>
                    <a:cubicBezTo>
                      <a:pt x="13820" y="5549"/>
                      <a:pt x="13770" y="5488"/>
                      <a:pt x="13691" y="5488"/>
                    </a:cubicBezTo>
                    <a:cubicBezTo>
                      <a:pt x="13675" y="5488"/>
                      <a:pt x="13657" y="5491"/>
                      <a:pt x="13639" y="5496"/>
                    </a:cubicBezTo>
                    <a:cubicBezTo>
                      <a:pt x="13569" y="5515"/>
                      <a:pt x="13500" y="5539"/>
                      <a:pt x="13430" y="5562"/>
                    </a:cubicBezTo>
                    <a:cubicBezTo>
                      <a:pt x="12407" y="5883"/>
                      <a:pt x="11380" y="6201"/>
                      <a:pt x="10357" y="6523"/>
                    </a:cubicBezTo>
                    <a:cubicBezTo>
                      <a:pt x="10214" y="6565"/>
                      <a:pt x="10086" y="6643"/>
                      <a:pt x="9981" y="6748"/>
                    </a:cubicBezTo>
                    <a:cubicBezTo>
                      <a:pt x="9919" y="6810"/>
                      <a:pt x="9869" y="6879"/>
                      <a:pt x="9822" y="6953"/>
                    </a:cubicBezTo>
                    <a:cubicBezTo>
                      <a:pt x="9346" y="7654"/>
                      <a:pt x="8757" y="8278"/>
                      <a:pt x="8083" y="8793"/>
                    </a:cubicBezTo>
                    <a:cubicBezTo>
                      <a:pt x="7765" y="9034"/>
                      <a:pt x="7420" y="9243"/>
                      <a:pt x="7091" y="9468"/>
                    </a:cubicBezTo>
                    <a:cubicBezTo>
                      <a:pt x="7030" y="9508"/>
                      <a:pt x="6980" y="9527"/>
                      <a:pt x="6940" y="9527"/>
                    </a:cubicBezTo>
                    <a:cubicBezTo>
                      <a:pt x="6906" y="9527"/>
                      <a:pt x="6880" y="9513"/>
                      <a:pt x="6858" y="9487"/>
                    </a:cubicBezTo>
                    <a:cubicBezTo>
                      <a:pt x="6812" y="9425"/>
                      <a:pt x="6831" y="9351"/>
                      <a:pt x="6920" y="9258"/>
                    </a:cubicBezTo>
                    <a:cubicBezTo>
                      <a:pt x="7083" y="9099"/>
                      <a:pt x="7246" y="8944"/>
                      <a:pt x="7405" y="8782"/>
                    </a:cubicBezTo>
                    <a:cubicBezTo>
                      <a:pt x="7912" y="8274"/>
                      <a:pt x="8358" y="7708"/>
                      <a:pt x="8726" y="7092"/>
                    </a:cubicBezTo>
                    <a:cubicBezTo>
                      <a:pt x="8749" y="7050"/>
                      <a:pt x="8765" y="6999"/>
                      <a:pt x="8780" y="6953"/>
                    </a:cubicBezTo>
                    <a:lnTo>
                      <a:pt x="8753" y="6926"/>
                    </a:lnTo>
                    <a:cubicBezTo>
                      <a:pt x="8707" y="6930"/>
                      <a:pt x="8660" y="6934"/>
                      <a:pt x="8614" y="6945"/>
                    </a:cubicBezTo>
                    <a:cubicBezTo>
                      <a:pt x="8191" y="7023"/>
                      <a:pt x="7773" y="7112"/>
                      <a:pt x="7347" y="7178"/>
                    </a:cubicBezTo>
                    <a:cubicBezTo>
                      <a:pt x="6959" y="7240"/>
                      <a:pt x="6564" y="7286"/>
                      <a:pt x="6173" y="7333"/>
                    </a:cubicBezTo>
                    <a:cubicBezTo>
                      <a:pt x="6132" y="7340"/>
                      <a:pt x="6092" y="7343"/>
                      <a:pt x="6052" y="7343"/>
                    </a:cubicBezTo>
                    <a:cubicBezTo>
                      <a:pt x="5961" y="7343"/>
                      <a:pt x="5871" y="7325"/>
                      <a:pt x="5785" y="7290"/>
                    </a:cubicBezTo>
                    <a:cubicBezTo>
                      <a:pt x="5708" y="7259"/>
                      <a:pt x="5642" y="7209"/>
                      <a:pt x="5626" y="7119"/>
                    </a:cubicBezTo>
                    <a:cubicBezTo>
                      <a:pt x="5619" y="7038"/>
                      <a:pt x="5665" y="6961"/>
                      <a:pt x="5743" y="6930"/>
                    </a:cubicBezTo>
                    <a:cubicBezTo>
                      <a:pt x="5859" y="6864"/>
                      <a:pt x="5983" y="6810"/>
                      <a:pt x="6107" y="6767"/>
                    </a:cubicBezTo>
                    <a:cubicBezTo>
                      <a:pt x="6769" y="6562"/>
                      <a:pt x="7432" y="6360"/>
                      <a:pt x="8091" y="6162"/>
                    </a:cubicBezTo>
                    <a:cubicBezTo>
                      <a:pt x="8625" y="6000"/>
                      <a:pt x="9156" y="5837"/>
                      <a:pt x="9691" y="5674"/>
                    </a:cubicBezTo>
                    <a:cubicBezTo>
                      <a:pt x="9726" y="5663"/>
                      <a:pt x="9753" y="5624"/>
                      <a:pt x="9788" y="5601"/>
                    </a:cubicBezTo>
                    <a:cubicBezTo>
                      <a:pt x="9757" y="5574"/>
                      <a:pt x="9733" y="5535"/>
                      <a:pt x="9699" y="5523"/>
                    </a:cubicBezTo>
                    <a:cubicBezTo>
                      <a:pt x="9551" y="5461"/>
                      <a:pt x="9408" y="5407"/>
                      <a:pt x="9261" y="5357"/>
                    </a:cubicBezTo>
                    <a:cubicBezTo>
                      <a:pt x="8753" y="5178"/>
                      <a:pt x="8242" y="5012"/>
                      <a:pt x="7711" y="4926"/>
                    </a:cubicBezTo>
                    <a:cubicBezTo>
                      <a:pt x="7622" y="4911"/>
                      <a:pt x="7529" y="4907"/>
                      <a:pt x="7440" y="4888"/>
                    </a:cubicBezTo>
                    <a:cubicBezTo>
                      <a:pt x="7381" y="4888"/>
                      <a:pt x="7339" y="4845"/>
                      <a:pt x="7335" y="4791"/>
                    </a:cubicBezTo>
                    <a:cubicBezTo>
                      <a:pt x="7327" y="4733"/>
                      <a:pt x="7366" y="4675"/>
                      <a:pt x="7424" y="4663"/>
                    </a:cubicBezTo>
                    <a:cubicBezTo>
                      <a:pt x="7471" y="4647"/>
                      <a:pt x="7517" y="4640"/>
                      <a:pt x="7564" y="4632"/>
                    </a:cubicBezTo>
                    <a:cubicBezTo>
                      <a:pt x="7715" y="4616"/>
                      <a:pt x="7866" y="4597"/>
                      <a:pt x="8017" y="4597"/>
                    </a:cubicBezTo>
                    <a:cubicBezTo>
                      <a:pt x="8691" y="4605"/>
                      <a:pt x="9361" y="4698"/>
                      <a:pt x="10016" y="4876"/>
                    </a:cubicBezTo>
                    <a:cubicBezTo>
                      <a:pt x="10315" y="4954"/>
                      <a:pt x="10613" y="5050"/>
                      <a:pt x="10911" y="5140"/>
                    </a:cubicBezTo>
                    <a:cubicBezTo>
                      <a:pt x="10987" y="5164"/>
                      <a:pt x="11067" y="5176"/>
                      <a:pt x="11146" y="5176"/>
                    </a:cubicBezTo>
                    <a:cubicBezTo>
                      <a:pt x="11240" y="5176"/>
                      <a:pt x="11334" y="5159"/>
                      <a:pt x="11423" y="5128"/>
                    </a:cubicBezTo>
                    <a:cubicBezTo>
                      <a:pt x="11853" y="4973"/>
                      <a:pt x="12287" y="4826"/>
                      <a:pt x="12713" y="4675"/>
                    </a:cubicBezTo>
                    <a:cubicBezTo>
                      <a:pt x="13345" y="4446"/>
                      <a:pt x="13976" y="4221"/>
                      <a:pt x="14604" y="3993"/>
                    </a:cubicBezTo>
                    <a:cubicBezTo>
                      <a:pt x="14728" y="3946"/>
                      <a:pt x="14736" y="3876"/>
                      <a:pt x="14635" y="3791"/>
                    </a:cubicBezTo>
                    <a:cubicBezTo>
                      <a:pt x="14619" y="3780"/>
                      <a:pt x="14608" y="3768"/>
                      <a:pt x="14592" y="3760"/>
                    </a:cubicBezTo>
                    <a:cubicBezTo>
                      <a:pt x="14104" y="3442"/>
                      <a:pt x="13620" y="3117"/>
                      <a:pt x="13124" y="2815"/>
                    </a:cubicBezTo>
                    <a:cubicBezTo>
                      <a:pt x="12725" y="2559"/>
                      <a:pt x="12302" y="2338"/>
                      <a:pt x="11864" y="2156"/>
                    </a:cubicBezTo>
                    <a:cubicBezTo>
                      <a:pt x="11802" y="2133"/>
                      <a:pt x="11744" y="2110"/>
                      <a:pt x="11682" y="2086"/>
                    </a:cubicBezTo>
                    <a:cubicBezTo>
                      <a:pt x="11620" y="2063"/>
                      <a:pt x="11589" y="2001"/>
                      <a:pt x="11601" y="1939"/>
                    </a:cubicBezTo>
                    <a:cubicBezTo>
                      <a:pt x="11605" y="1883"/>
                      <a:pt x="11655" y="1838"/>
                      <a:pt x="11710" y="1838"/>
                    </a:cubicBezTo>
                    <a:cubicBezTo>
                      <a:pt x="11713" y="1838"/>
                      <a:pt x="11715" y="1838"/>
                      <a:pt x="11717" y="1838"/>
                    </a:cubicBezTo>
                    <a:cubicBezTo>
                      <a:pt x="11810" y="1838"/>
                      <a:pt x="11899" y="1838"/>
                      <a:pt x="11988" y="1850"/>
                    </a:cubicBezTo>
                    <a:cubicBezTo>
                      <a:pt x="12632" y="1947"/>
                      <a:pt x="13255" y="2133"/>
                      <a:pt x="13844" y="2408"/>
                    </a:cubicBezTo>
                    <a:cubicBezTo>
                      <a:pt x="14441" y="2687"/>
                      <a:pt x="15022" y="3005"/>
                      <a:pt x="15584" y="3357"/>
                    </a:cubicBezTo>
                    <a:cubicBezTo>
                      <a:pt x="15672" y="3415"/>
                      <a:pt x="15776" y="3445"/>
                      <a:pt x="15880" y="3445"/>
                    </a:cubicBezTo>
                    <a:cubicBezTo>
                      <a:pt x="15935" y="3445"/>
                      <a:pt x="15991" y="3437"/>
                      <a:pt x="16045" y="3419"/>
                    </a:cubicBezTo>
                    <a:cubicBezTo>
                      <a:pt x="16158" y="3380"/>
                      <a:pt x="16270" y="3330"/>
                      <a:pt x="16378" y="3272"/>
                    </a:cubicBezTo>
                    <a:cubicBezTo>
                      <a:pt x="16502" y="3210"/>
                      <a:pt x="16599" y="3102"/>
                      <a:pt x="16646" y="2966"/>
                    </a:cubicBezTo>
                    <a:cubicBezTo>
                      <a:pt x="16712" y="2753"/>
                      <a:pt x="16638" y="2586"/>
                      <a:pt x="16502" y="2431"/>
                    </a:cubicBezTo>
                    <a:cubicBezTo>
                      <a:pt x="16223" y="2106"/>
                      <a:pt x="15898" y="1827"/>
                      <a:pt x="15538" y="1598"/>
                    </a:cubicBezTo>
                    <a:cubicBezTo>
                      <a:pt x="14774" y="1122"/>
                      <a:pt x="13957" y="765"/>
                      <a:pt x="13104" y="478"/>
                    </a:cubicBezTo>
                    <a:cubicBezTo>
                      <a:pt x="12201" y="174"/>
                      <a:pt x="11274" y="1"/>
                      <a:pt x="10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6"/>
              <p:cNvSpPr/>
              <p:nvPr/>
            </p:nvSpPr>
            <p:spPr>
              <a:xfrm>
                <a:off x="1289438" y="2340130"/>
                <a:ext cx="889032" cy="439956"/>
              </a:xfrm>
              <a:custGeom>
                <a:rect b="b" l="l" r="r" t="t"/>
                <a:pathLst>
                  <a:path extrusionOk="0" h="6464" w="13062">
                    <a:moveTo>
                      <a:pt x="12911" y="1"/>
                    </a:moveTo>
                    <a:cubicBezTo>
                      <a:pt x="12858" y="1"/>
                      <a:pt x="12790" y="27"/>
                      <a:pt x="12705" y="78"/>
                    </a:cubicBezTo>
                    <a:cubicBezTo>
                      <a:pt x="12302" y="322"/>
                      <a:pt x="11903" y="570"/>
                      <a:pt x="11500" y="807"/>
                    </a:cubicBezTo>
                    <a:cubicBezTo>
                      <a:pt x="11066" y="1055"/>
                      <a:pt x="10613" y="1264"/>
                      <a:pt x="10144" y="1434"/>
                    </a:cubicBezTo>
                    <a:cubicBezTo>
                      <a:pt x="10049" y="1470"/>
                      <a:pt x="9955" y="1490"/>
                      <a:pt x="9862" y="1490"/>
                    </a:cubicBezTo>
                    <a:cubicBezTo>
                      <a:pt x="9751" y="1490"/>
                      <a:pt x="9642" y="1461"/>
                      <a:pt x="9532" y="1396"/>
                    </a:cubicBezTo>
                    <a:cubicBezTo>
                      <a:pt x="9125" y="1155"/>
                      <a:pt x="8714" y="919"/>
                      <a:pt x="8296" y="698"/>
                    </a:cubicBezTo>
                    <a:cubicBezTo>
                      <a:pt x="7777" y="415"/>
                      <a:pt x="7227" y="191"/>
                      <a:pt x="6657" y="32"/>
                    </a:cubicBezTo>
                    <a:cubicBezTo>
                      <a:pt x="6610" y="24"/>
                      <a:pt x="6572" y="16"/>
                      <a:pt x="6529" y="9"/>
                    </a:cubicBezTo>
                    <a:cubicBezTo>
                      <a:pt x="6525" y="16"/>
                      <a:pt x="6521" y="24"/>
                      <a:pt x="6521" y="32"/>
                    </a:cubicBezTo>
                    <a:cubicBezTo>
                      <a:pt x="6556" y="51"/>
                      <a:pt x="6591" y="74"/>
                      <a:pt x="6626" y="94"/>
                    </a:cubicBezTo>
                    <a:cubicBezTo>
                      <a:pt x="7087" y="369"/>
                      <a:pt x="7556" y="636"/>
                      <a:pt x="8013" y="919"/>
                    </a:cubicBezTo>
                    <a:cubicBezTo>
                      <a:pt x="8308" y="1105"/>
                      <a:pt x="8590" y="1307"/>
                      <a:pt x="8873" y="1512"/>
                    </a:cubicBezTo>
                    <a:cubicBezTo>
                      <a:pt x="8974" y="1570"/>
                      <a:pt x="9032" y="1682"/>
                      <a:pt x="9020" y="1799"/>
                    </a:cubicBezTo>
                    <a:cubicBezTo>
                      <a:pt x="9005" y="1919"/>
                      <a:pt x="8904" y="1938"/>
                      <a:pt x="8815" y="1969"/>
                    </a:cubicBezTo>
                    <a:lnTo>
                      <a:pt x="5351" y="3205"/>
                    </a:lnTo>
                    <a:cubicBezTo>
                      <a:pt x="5287" y="3231"/>
                      <a:pt x="5219" y="3244"/>
                      <a:pt x="5150" y="3244"/>
                    </a:cubicBezTo>
                    <a:cubicBezTo>
                      <a:pt x="5106" y="3244"/>
                      <a:pt x="5062" y="3239"/>
                      <a:pt x="5018" y="3228"/>
                    </a:cubicBezTo>
                    <a:cubicBezTo>
                      <a:pt x="4921" y="3205"/>
                      <a:pt x="4824" y="3182"/>
                      <a:pt x="4731" y="3147"/>
                    </a:cubicBezTo>
                    <a:cubicBezTo>
                      <a:pt x="4065" y="2915"/>
                      <a:pt x="3379" y="2756"/>
                      <a:pt x="2678" y="2678"/>
                    </a:cubicBezTo>
                    <a:cubicBezTo>
                      <a:pt x="2666" y="2677"/>
                      <a:pt x="2654" y="2676"/>
                      <a:pt x="2643" y="2676"/>
                    </a:cubicBezTo>
                    <a:cubicBezTo>
                      <a:pt x="2620" y="2676"/>
                      <a:pt x="2596" y="2678"/>
                      <a:pt x="2573" y="2678"/>
                    </a:cubicBezTo>
                    <a:cubicBezTo>
                      <a:pt x="2604" y="2709"/>
                      <a:pt x="2643" y="2732"/>
                      <a:pt x="2689" y="2744"/>
                    </a:cubicBezTo>
                    <a:cubicBezTo>
                      <a:pt x="3057" y="2876"/>
                      <a:pt x="3426" y="3000"/>
                      <a:pt x="3794" y="3135"/>
                    </a:cubicBezTo>
                    <a:cubicBezTo>
                      <a:pt x="3921" y="3186"/>
                      <a:pt x="4045" y="3248"/>
                      <a:pt x="4166" y="3318"/>
                    </a:cubicBezTo>
                    <a:cubicBezTo>
                      <a:pt x="4235" y="3349"/>
                      <a:pt x="4270" y="3430"/>
                      <a:pt x="4243" y="3504"/>
                    </a:cubicBezTo>
                    <a:cubicBezTo>
                      <a:pt x="4224" y="3581"/>
                      <a:pt x="4158" y="3585"/>
                      <a:pt x="4100" y="3600"/>
                    </a:cubicBezTo>
                    <a:cubicBezTo>
                      <a:pt x="3251" y="3860"/>
                      <a:pt x="2403" y="4116"/>
                      <a:pt x="1554" y="4371"/>
                    </a:cubicBezTo>
                    <a:cubicBezTo>
                      <a:pt x="1089" y="4511"/>
                      <a:pt x="620" y="4647"/>
                      <a:pt x="155" y="4786"/>
                    </a:cubicBezTo>
                    <a:cubicBezTo>
                      <a:pt x="101" y="4805"/>
                      <a:pt x="51" y="4829"/>
                      <a:pt x="0" y="4856"/>
                    </a:cubicBezTo>
                    <a:cubicBezTo>
                      <a:pt x="58" y="4907"/>
                      <a:pt x="115" y="4921"/>
                      <a:pt x="171" y="4921"/>
                    </a:cubicBezTo>
                    <a:cubicBezTo>
                      <a:pt x="216" y="4921"/>
                      <a:pt x="261" y="4911"/>
                      <a:pt x="303" y="4906"/>
                    </a:cubicBezTo>
                    <a:cubicBezTo>
                      <a:pt x="682" y="4852"/>
                      <a:pt x="1062" y="4798"/>
                      <a:pt x="1438" y="4732"/>
                    </a:cubicBezTo>
                    <a:cubicBezTo>
                      <a:pt x="1872" y="4654"/>
                      <a:pt x="2310" y="4561"/>
                      <a:pt x="2744" y="4480"/>
                    </a:cubicBezTo>
                    <a:cubicBezTo>
                      <a:pt x="2771" y="4477"/>
                      <a:pt x="2798" y="4476"/>
                      <a:pt x="2826" y="4476"/>
                    </a:cubicBezTo>
                    <a:cubicBezTo>
                      <a:pt x="2876" y="4476"/>
                      <a:pt x="2926" y="4480"/>
                      <a:pt x="2976" y="4488"/>
                    </a:cubicBezTo>
                    <a:cubicBezTo>
                      <a:pt x="3030" y="4492"/>
                      <a:pt x="3050" y="4530"/>
                      <a:pt x="3057" y="4585"/>
                    </a:cubicBezTo>
                    <a:cubicBezTo>
                      <a:pt x="3061" y="4701"/>
                      <a:pt x="3030" y="4817"/>
                      <a:pt x="2968" y="4918"/>
                    </a:cubicBezTo>
                    <a:cubicBezTo>
                      <a:pt x="2755" y="5282"/>
                      <a:pt x="2515" y="5631"/>
                      <a:pt x="2255" y="5960"/>
                    </a:cubicBezTo>
                    <a:cubicBezTo>
                      <a:pt x="2120" y="6123"/>
                      <a:pt x="1984" y="6282"/>
                      <a:pt x="1849" y="6444"/>
                    </a:cubicBezTo>
                    <a:lnTo>
                      <a:pt x="1872" y="6464"/>
                    </a:lnTo>
                    <a:cubicBezTo>
                      <a:pt x="2120" y="6243"/>
                      <a:pt x="2376" y="6026"/>
                      <a:pt x="2620" y="5797"/>
                    </a:cubicBezTo>
                    <a:cubicBezTo>
                      <a:pt x="2995" y="5437"/>
                      <a:pt x="3333" y="5034"/>
                      <a:pt x="3623" y="4604"/>
                    </a:cubicBezTo>
                    <a:cubicBezTo>
                      <a:pt x="3797" y="4348"/>
                      <a:pt x="4011" y="4174"/>
                      <a:pt x="4321" y="4081"/>
                    </a:cubicBezTo>
                    <a:cubicBezTo>
                      <a:pt x="5231" y="3817"/>
                      <a:pt x="6130" y="3527"/>
                      <a:pt x="7033" y="3240"/>
                    </a:cubicBezTo>
                    <a:cubicBezTo>
                      <a:pt x="7285" y="3163"/>
                      <a:pt x="7529" y="3077"/>
                      <a:pt x="7777" y="3000"/>
                    </a:cubicBezTo>
                    <a:cubicBezTo>
                      <a:pt x="7814" y="2988"/>
                      <a:pt x="7850" y="2982"/>
                      <a:pt x="7883" y="2982"/>
                    </a:cubicBezTo>
                    <a:cubicBezTo>
                      <a:pt x="8034" y="2982"/>
                      <a:pt x="8132" y="3101"/>
                      <a:pt x="8110" y="3279"/>
                    </a:cubicBezTo>
                    <a:cubicBezTo>
                      <a:pt x="8102" y="3352"/>
                      <a:pt x="8083" y="3422"/>
                      <a:pt x="8048" y="3488"/>
                    </a:cubicBezTo>
                    <a:cubicBezTo>
                      <a:pt x="7908" y="3724"/>
                      <a:pt x="7773" y="3965"/>
                      <a:pt x="7618" y="4189"/>
                    </a:cubicBezTo>
                    <a:cubicBezTo>
                      <a:pt x="7323" y="4619"/>
                      <a:pt x="6975" y="5007"/>
                      <a:pt x="6622" y="5390"/>
                    </a:cubicBezTo>
                    <a:cubicBezTo>
                      <a:pt x="6595" y="5421"/>
                      <a:pt x="6572" y="5456"/>
                      <a:pt x="6545" y="5487"/>
                    </a:cubicBezTo>
                    <a:lnTo>
                      <a:pt x="6572" y="5511"/>
                    </a:lnTo>
                    <a:cubicBezTo>
                      <a:pt x="6742" y="5356"/>
                      <a:pt x="6920" y="5212"/>
                      <a:pt x="7083" y="5049"/>
                    </a:cubicBezTo>
                    <a:cubicBezTo>
                      <a:pt x="7742" y="4383"/>
                      <a:pt x="8354" y="3682"/>
                      <a:pt x="8854" y="2887"/>
                    </a:cubicBezTo>
                    <a:cubicBezTo>
                      <a:pt x="8966" y="2717"/>
                      <a:pt x="9090" y="2554"/>
                      <a:pt x="9307" y="2481"/>
                    </a:cubicBezTo>
                    <a:cubicBezTo>
                      <a:pt x="9815" y="2302"/>
                      <a:pt x="10315" y="2105"/>
                      <a:pt x="10818" y="1911"/>
                    </a:cubicBezTo>
                    <a:cubicBezTo>
                      <a:pt x="11500" y="1648"/>
                      <a:pt x="12163" y="1345"/>
                      <a:pt x="12818" y="1016"/>
                    </a:cubicBezTo>
                    <a:cubicBezTo>
                      <a:pt x="12922" y="966"/>
                      <a:pt x="13011" y="896"/>
                      <a:pt x="13027" y="772"/>
                    </a:cubicBezTo>
                    <a:cubicBezTo>
                      <a:pt x="13050" y="601"/>
                      <a:pt x="13062" y="427"/>
                      <a:pt x="13058" y="253"/>
                    </a:cubicBezTo>
                    <a:cubicBezTo>
                      <a:pt x="13048" y="81"/>
                      <a:pt x="13002" y="1"/>
                      <a:pt x="129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2" name="Google Shape;1452;p36"/>
          <p:cNvGrpSpPr/>
          <p:nvPr/>
        </p:nvGrpSpPr>
        <p:grpSpPr>
          <a:xfrm>
            <a:off x="2676953" y="1342070"/>
            <a:ext cx="752925" cy="835795"/>
            <a:chOff x="1933907" y="1224679"/>
            <a:chExt cx="616646" cy="684573"/>
          </a:xfrm>
        </p:grpSpPr>
        <p:sp>
          <p:nvSpPr>
            <p:cNvPr id="1453" name="Google Shape;1453;p36"/>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 name="Google Shape;1454;p36"/>
            <p:cNvGrpSpPr/>
            <p:nvPr/>
          </p:nvGrpSpPr>
          <p:grpSpPr>
            <a:xfrm>
              <a:off x="1933907" y="1224679"/>
              <a:ext cx="616646" cy="684573"/>
              <a:chOff x="1203474" y="1232609"/>
              <a:chExt cx="616646" cy="684573"/>
            </a:xfrm>
          </p:grpSpPr>
          <p:sp>
            <p:nvSpPr>
              <p:cNvPr id="1455" name="Google Shape;1455;p36"/>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6"/>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7" name="Google Shape;1457;p36"/>
          <p:cNvGrpSpPr/>
          <p:nvPr/>
        </p:nvGrpSpPr>
        <p:grpSpPr>
          <a:xfrm>
            <a:off x="2094303" y="3098509"/>
            <a:ext cx="1358695" cy="1279361"/>
            <a:chOff x="2997835" y="706822"/>
            <a:chExt cx="1389258" cy="1308140"/>
          </a:xfrm>
        </p:grpSpPr>
        <p:sp>
          <p:nvSpPr>
            <p:cNvPr id="1458" name="Google Shape;1458;p36"/>
            <p:cNvSpPr/>
            <p:nvPr/>
          </p:nvSpPr>
          <p:spPr>
            <a:xfrm>
              <a:off x="2997835" y="706915"/>
              <a:ext cx="1389258" cy="1307955"/>
            </a:xfrm>
            <a:custGeom>
              <a:rect b="b" l="l" r="r" t="t"/>
              <a:pathLst>
                <a:path extrusionOk="0" h="14173" w="15054">
                  <a:moveTo>
                    <a:pt x="7941" y="0"/>
                  </a:moveTo>
                  <a:cubicBezTo>
                    <a:pt x="7700" y="0"/>
                    <a:pt x="7469" y="96"/>
                    <a:pt x="7304" y="269"/>
                  </a:cubicBezTo>
                  <a:cubicBezTo>
                    <a:pt x="6920" y="648"/>
                    <a:pt x="6630" y="1117"/>
                    <a:pt x="6463" y="1633"/>
                  </a:cubicBezTo>
                  <a:cubicBezTo>
                    <a:pt x="6390" y="1842"/>
                    <a:pt x="6335" y="2055"/>
                    <a:pt x="6355" y="2280"/>
                  </a:cubicBezTo>
                  <a:cubicBezTo>
                    <a:pt x="6382" y="2594"/>
                    <a:pt x="6475" y="2876"/>
                    <a:pt x="6723" y="3089"/>
                  </a:cubicBezTo>
                  <a:cubicBezTo>
                    <a:pt x="6793" y="3151"/>
                    <a:pt x="6866" y="3213"/>
                    <a:pt x="6940" y="3272"/>
                  </a:cubicBezTo>
                  <a:cubicBezTo>
                    <a:pt x="7071" y="3361"/>
                    <a:pt x="7114" y="3535"/>
                    <a:pt x="7040" y="3675"/>
                  </a:cubicBezTo>
                  <a:cubicBezTo>
                    <a:pt x="6979" y="3806"/>
                    <a:pt x="6913" y="3938"/>
                    <a:pt x="6851" y="4070"/>
                  </a:cubicBezTo>
                  <a:cubicBezTo>
                    <a:pt x="6533" y="4717"/>
                    <a:pt x="6231" y="5372"/>
                    <a:pt x="5870" y="5999"/>
                  </a:cubicBezTo>
                  <a:cubicBezTo>
                    <a:pt x="5669" y="6360"/>
                    <a:pt x="5429" y="6701"/>
                    <a:pt x="5157" y="7011"/>
                  </a:cubicBezTo>
                  <a:cubicBezTo>
                    <a:pt x="4902" y="7305"/>
                    <a:pt x="4565" y="7518"/>
                    <a:pt x="4193" y="7623"/>
                  </a:cubicBezTo>
                  <a:cubicBezTo>
                    <a:pt x="3859" y="7712"/>
                    <a:pt x="3526" y="7801"/>
                    <a:pt x="3189" y="7886"/>
                  </a:cubicBezTo>
                  <a:cubicBezTo>
                    <a:pt x="2600" y="8041"/>
                    <a:pt x="2023" y="8239"/>
                    <a:pt x="1484" y="8533"/>
                  </a:cubicBezTo>
                  <a:cubicBezTo>
                    <a:pt x="946" y="8828"/>
                    <a:pt x="504" y="9219"/>
                    <a:pt x="210" y="9765"/>
                  </a:cubicBezTo>
                  <a:cubicBezTo>
                    <a:pt x="113" y="9932"/>
                    <a:pt x="51" y="10110"/>
                    <a:pt x="24" y="10300"/>
                  </a:cubicBezTo>
                  <a:cubicBezTo>
                    <a:pt x="0" y="10478"/>
                    <a:pt x="4" y="10660"/>
                    <a:pt x="27" y="10843"/>
                  </a:cubicBezTo>
                  <a:cubicBezTo>
                    <a:pt x="47" y="11091"/>
                    <a:pt x="109" y="11331"/>
                    <a:pt x="206" y="11559"/>
                  </a:cubicBezTo>
                  <a:cubicBezTo>
                    <a:pt x="434" y="12086"/>
                    <a:pt x="802" y="12544"/>
                    <a:pt x="1271" y="12881"/>
                  </a:cubicBezTo>
                  <a:cubicBezTo>
                    <a:pt x="1740" y="13225"/>
                    <a:pt x="2263" y="13470"/>
                    <a:pt x="2817" y="13659"/>
                  </a:cubicBezTo>
                  <a:cubicBezTo>
                    <a:pt x="3464" y="13892"/>
                    <a:pt x="4135" y="14043"/>
                    <a:pt x="4820" y="14113"/>
                  </a:cubicBezTo>
                  <a:cubicBezTo>
                    <a:pt x="5225" y="14154"/>
                    <a:pt x="5630" y="14173"/>
                    <a:pt x="6035" y="14173"/>
                  </a:cubicBezTo>
                  <a:cubicBezTo>
                    <a:pt x="6165" y="14173"/>
                    <a:pt x="6295" y="14171"/>
                    <a:pt x="6424" y="14167"/>
                  </a:cubicBezTo>
                  <a:cubicBezTo>
                    <a:pt x="7037" y="14148"/>
                    <a:pt x="7641" y="14078"/>
                    <a:pt x="8242" y="13954"/>
                  </a:cubicBezTo>
                  <a:cubicBezTo>
                    <a:pt x="8575" y="13884"/>
                    <a:pt x="8908" y="13799"/>
                    <a:pt x="9214" y="13640"/>
                  </a:cubicBezTo>
                  <a:cubicBezTo>
                    <a:pt x="9826" y="13318"/>
                    <a:pt x="10338" y="12834"/>
                    <a:pt x="10690" y="12237"/>
                  </a:cubicBezTo>
                  <a:cubicBezTo>
                    <a:pt x="11446" y="10982"/>
                    <a:pt x="12008" y="9645"/>
                    <a:pt x="12430" y="8250"/>
                  </a:cubicBezTo>
                  <a:cubicBezTo>
                    <a:pt x="12597" y="7693"/>
                    <a:pt x="12740" y="7135"/>
                    <a:pt x="12957" y="6592"/>
                  </a:cubicBezTo>
                  <a:cubicBezTo>
                    <a:pt x="12988" y="6507"/>
                    <a:pt x="13042" y="6429"/>
                    <a:pt x="13108" y="6371"/>
                  </a:cubicBezTo>
                  <a:cubicBezTo>
                    <a:pt x="13151" y="6334"/>
                    <a:pt x="13205" y="6314"/>
                    <a:pt x="13259" y="6314"/>
                  </a:cubicBezTo>
                  <a:cubicBezTo>
                    <a:pt x="13277" y="6314"/>
                    <a:pt x="13296" y="6316"/>
                    <a:pt x="13314" y="6321"/>
                  </a:cubicBezTo>
                  <a:cubicBezTo>
                    <a:pt x="13376" y="6335"/>
                    <a:pt x="13440" y="6342"/>
                    <a:pt x="13505" y="6342"/>
                  </a:cubicBezTo>
                  <a:cubicBezTo>
                    <a:pt x="13548" y="6342"/>
                    <a:pt x="13592" y="6339"/>
                    <a:pt x="13635" y="6333"/>
                  </a:cubicBezTo>
                  <a:cubicBezTo>
                    <a:pt x="13852" y="6309"/>
                    <a:pt x="14015" y="6181"/>
                    <a:pt x="14154" y="6023"/>
                  </a:cubicBezTo>
                  <a:cubicBezTo>
                    <a:pt x="14333" y="5809"/>
                    <a:pt x="14484" y="5573"/>
                    <a:pt x="14604" y="5321"/>
                  </a:cubicBezTo>
                  <a:cubicBezTo>
                    <a:pt x="14875" y="4794"/>
                    <a:pt x="15053" y="4240"/>
                    <a:pt x="15049" y="3647"/>
                  </a:cubicBezTo>
                  <a:cubicBezTo>
                    <a:pt x="15053" y="3357"/>
                    <a:pt x="15011" y="3086"/>
                    <a:pt x="14867" y="2838"/>
                  </a:cubicBezTo>
                  <a:cubicBezTo>
                    <a:pt x="14755" y="2636"/>
                    <a:pt x="14561" y="2489"/>
                    <a:pt x="14336" y="2427"/>
                  </a:cubicBezTo>
                  <a:cubicBezTo>
                    <a:pt x="14054" y="2346"/>
                    <a:pt x="13767" y="2272"/>
                    <a:pt x="13488" y="2187"/>
                  </a:cubicBezTo>
                  <a:cubicBezTo>
                    <a:pt x="12248" y="1811"/>
                    <a:pt x="11058" y="1303"/>
                    <a:pt x="9931" y="672"/>
                  </a:cubicBezTo>
                  <a:cubicBezTo>
                    <a:pt x="9567" y="462"/>
                    <a:pt x="9183" y="288"/>
                    <a:pt x="8788" y="149"/>
                  </a:cubicBezTo>
                  <a:cubicBezTo>
                    <a:pt x="8528" y="60"/>
                    <a:pt x="8253" y="9"/>
                    <a:pt x="7982" y="1"/>
                  </a:cubicBezTo>
                  <a:cubicBezTo>
                    <a:pt x="7968" y="1"/>
                    <a:pt x="7954" y="0"/>
                    <a:pt x="794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666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9" name="Google Shape;1459;p36"/>
            <p:cNvGrpSpPr/>
            <p:nvPr/>
          </p:nvGrpSpPr>
          <p:grpSpPr>
            <a:xfrm>
              <a:off x="2998020" y="706822"/>
              <a:ext cx="1388889" cy="1308140"/>
              <a:chOff x="2270667" y="241673"/>
              <a:chExt cx="1388889" cy="1308140"/>
            </a:xfrm>
          </p:grpSpPr>
          <p:sp>
            <p:nvSpPr>
              <p:cNvPr id="1460" name="Google Shape;1460;p36"/>
              <p:cNvSpPr/>
              <p:nvPr/>
            </p:nvSpPr>
            <p:spPr>
              <a:xfrm>
                <a:off x="2270667" y="241673"/>
                <a:ext cx="1388889" cy="1308140"/>
              </a:xfrm>
              <a:custGeom>
                <a:rect b="b" l="l" r="r" t="t"/>
                <a:pathLst>
                  <a:path extrusionOk="0" h="14175" w="15050">
                    <a:moveTo>
                      <a:pt x="7917" y="190"/>
                    </a:moveTo>
                    <a:cubicBezTo>
                      <a:pt x="7931" y="190"/>
                      <a:pt x="7945" y="190"/>
                      <a:pt x="7959" y="191"/>
                    </a:cubicBezTo>
                    <a:cubicBezTo>
                      <a:pt x="8059" y="195"/>
                      <a:pt x="8110" y="292"/>
                      <a:pt x="8059" y="393"/>
                    </a:cubicBezTo>
                    <a:cubicBezTo>
                      <a:pt x="7951" y="629"/>
                      <a:pt x="7835" y="865"/>
                      <a:pt x="7730" y="1102"/>
                    </a:cubicBezTo>
                    <a:cubicBezTo>
                      <a:pt x="7478" y="1667"/>
                      <a:pt x="7226" y="2233"/>
                      <a:pt x="6975" y="2803"/>
                    </a:cubicBezTo>
                    <a:cubicBezTo>
                      <a:pt x="6944" y="2873"/>
                      <a:pt x="6901" y="2910"/>
                      <a:pt x="6853" y="2910"/>
                    </a:cubicBezTo>
                    <a:cubicBezTo>
                      <a:pt x="6813" y="2910"/>
                      <a:pt x="6770" y="2886"/>
                      <a:pt x="6727" y="2838"/>
                    </a:cubicBezTo>
                    <a:cubicBezTo>
                      <a:pt x="6618" y="2714"/>
                      <a:pt x="6575" y="2559"/>
                      <a:pt x="6541" y="2404"/>
                    </a:cubicBezTo>
                    <a:cubicBezTo>
                      <a:pt x="6529" y="2342"/>
                      <a:pt x="6525" y="2276"/>
                      <a:pt x="6521" y="2237"/>
                    </a:cubicBezTo>
                    <a:cubicBezTo>
                      <a:pt x="6525" y="2055"/>
                      <a:pt x="6564" y="1877"/>
                      <a:pt x="6626" y="1706"/>
                    </a:cubicBezTo>
                    <a:cubicBezTo>
                      <a:pt x="6750" y="1319"/>
                      <a:pt x="6944" y="958"/>
                      <a:pt x="7203" y="641"/>
                    </a:cubicBezTo>
                    <a:cubicBezTo>
                      <a:pt x="7331" y="478"/>
                      <a:pt x="7490" y="342"/>
                      <a:pt x="7672" y="245"/>
                    </a:cubicBezTo>
                    <a:cubicBezTo>
                      <a:pt x="7748" y="209"/>
                      <a:pt x="7833" y="190"/>
                      <a:pt x="7917" y="190"/>
                    </a:cubicBezTo>
                    <a:close/>
                    <a:moveTo>
                      <a:pt x="8475" y="266"/>
                    </a:moveTo>
                    <a:cubicBezTo>
                      <a:pt x="8501" y="266"/>
                      <a:pt x="8527" y="271"/>
                      <a:pt x="8555" y="280"/>
                    </a:cubicBezTo>
                    <a:cubicBezTo>
                      <a:pt x="8699" y="327"/>
                      <a:pt x="8846" y="377"/>
                      <a:pt x="8985" y="431"/>
                    </a:cubicBezTo>
                    <a:cubicBezTo>
                      <a:pt x="9040" y="459"/>
                      <a:pt x="9086" y="490"/>
                      <a:pt x="9125" y="532"/>
                    </a:cubicBezTo>
                    <a:cubicBezTo>
                      <a:pt x="9210" y="621"/>
                      <a:pt x="9222" y="710"/>
                      <a:pt x="9164" y="831"/>
                    </a:cubicBezTo>
                    <a:cubicBezTo>
                      <a:pt x="8846" y="1512"/>
                      <a:pt x="8540" y="2198"/>
                      <a:pt x="8276" y="2903"/>
                    </a:cubicBezTo>
                    <a:cubicBezTo>
                      <a:pt x="8222" y="3043"/>
                      <a:pt x="8172" y="3186"/>
                      <a:pt x="8118" y="3330"/>
                    </a:cubicBezTo>
                    <a:cubicBezTo>
                      <a:pt x="8079" y="3419"/>
                      <a:pt x="8032" y="3496"/>
                      <a:pt x="7924" y="3500"/>
                    </a:cubicBezTo>
                    <a:cubicBezTo>
                      <a:pt x="7915" y="3501"/>
                      <a:pt x="7905" y="3502"/>
                      <a:pt x="7896" y="3502"/>
                    </a:cubicBezTo>
                    <a:cubicBezTo>
                      <a:pt x="7865" y="3502"/>
                      <a:pt x="7834" y="3496"/>
                      <a:pt x="7808" y="3485"/>
                    </a:cubicBezTo>
                    <a:cubicBezTo>
                      <a:pt x="7637" y="3411"/>
                      <a:pt x="7467" y="3337"/>
                      <a:pt x="7296" y="3256"/>
                    </a:cubicBezTo>
                    <a:cubicBezTo>
                      <a:pt x="7184" y="3206"/>
                      <a:pt x="7110" y="3089"/>
                      <a:pt x="7118" y="2965"/>
                    </a:cubicBezTo>
                    <a:cubicBezTo>
                      <a:pt x="7129" y="2911"/>
                      <a:pt x="7149" y="2857"/>
                      <a:pt x="7168" y="2807"/>
                    </a:cubicBezTo>
                    <a:cubicBezTo>
                      <a:pt x="7455" y="2167"/>
                      <a:pt x="7746" y="1528"/>
                      <a:pt x="8036" y="889"/>
                    </a:cubicBezTo>
                    <a:cubicBezTo>
                      <a:pt x="8094" y="757"/>
                      <a:pt x="8156" y="625"/>
                      <a:pt x="8218" y="493"/>
                    </a:cubicBezTo>
                    <a:cubicBezTo>
                      <a:pt x="8238" y="451"/>
                      <a:pt x="8261" y="408"/>
                      <a:pt x="8288" y="373"/>
                    </a:cubicBezTo>
                    <a:cubicBezTo>
                      <a:pt x="8340" y="307"/>
                      <a:pt x="8401" y="266"/>
                      <a:pt x="8475" y="266"/>
                    </a:cubicBezTo>
                    <a:close/>
                    <a:moveTo>
                      <a:pt x="9514" y="695"/>
                    </a:moveTo>
                    <a:cubicBezTo>
                      <a:pt x="9548" y="695"/>
                      <a:pt x="9586" y="707"/>
                      <a:pt x="9629" y="730"/>
                    </a:cubicBezTo>
                    <a:cubicBezTo>
                      <a:pt x="9780" y="811"/>
                      <a:pt x="9935" y="893"/>
                      <a:pt x="10082" y="978"/>
                    </a:cubicBezTo>
                    <a:cubicBezTo>
                      <a:pt x="10128" y="1005"/>
                      <a:pt x="10163" y="1036"/>
                      <a:pt x="10198" y="1075"/>
                    </a:cubicBezTo>
                    <a:cubicBezTo>
                      <a:pt x="10264" y="1148"/>
                      <a:pt x="10268" y="1226"/>
                      <a:pt x="10221" y="1319"/>
                    </a:cubicBezTo>
                    <a:cubicBezTo>
                      <a:pt x="10032" y="1687"/>
                      <a:pt x="9842" y="2059"/>
                      <a:pt x="9663" y="2435"/>
                    </a:cubicBezTo>
                    <a:cubicBezTo>
                      <a:pt x="9466" y="2841"/>
                      <a:pt x="9284" y="3252"/>
                      <a:pt x="9094" y="3663"/>
                    </a:cubicBezTo>
                    <a:cubicBezTo>
                      <a:pt x="9078" y="3698"/>
                      <a:pt x="9059" y="3733"/>
                      <a:pt x="9040" y="3767"/>
                    </a:cubicBezTo>
                    <a:cubicBezTo>
                      <a:pt x="9010" y="3830"/>
                      <a:pt x="8949" y="3868"/>
                      <a:pt x="8884" y="3868"/>
                    </a:cubicBezTo>
                    <a:cubicBezTo>
                      <a:pt x="8873" y="3868"/>
                      <a:pt x="8861" y="3867"/>
                      <a:pt x="8850" y="3864"/>
                    </a:cubicBezTo>
                    <a:cubicBezTo>
                      <a:pt x="8656" y="3841"/>
                      <a:pt x="8474" y="3752"/>
                      <a:pt x="8331" y="3616"/>
                    </a:cubicBezTo>
                    <a:cubicBezTo>
                      <a:pt x="8265" y="3547"/>
                      <a:pt x="8273" y="3454"/>
                      <a:pt x="8304" y="3368"/>
                    </a:cubicBezTo>
                    <a:cubicBezTo>
                      <a:pt x="8400" y="3105"/>
                      <a:pt x="8497" y="2834"/>
                      <a:pt x="8606" y="2570"/>
                    </a:cubicBezTo>
                    <a:cubicBezTo>
                      <a:pt x="8854" y="1985"/>
                      <a:pt x="9109" y="1408"/>
                      <a:pt x="9361" y="827"/>
                    </a:cubicBezTo>
                    <a:cubicBezTo>
                      <a:pt x="9399" y="738"/>
                      <a:pt x="9449" y="695"/>
                      <a:pt x="9514" y="695"/>
                    </a:cubicBezTo>
                    <a:close/>
                    <a:moveTo>
                      <a:pt x="10583" y="1258"/>
                    </a:moveTo>
                    <a:cubicBezTo>
                      <a:pt x="10608" y="1258"/>
                      <a:pt x="10633" y="1264"/>
                      <a:pt x="10655" y="1276"/>
                    </a:cubicBezTo>
                    <a:cubicBezTo>
                      <a:pt x="10927" y="1404"/>
                      <a:pt x="11198" y="1532"/>
                      <a:pt x="11465" y="1660"/>
                    </a:cubicBezTo>
                    <a:cubicBezTo>
                      <a:pt x="11534" y="1690"/>
                      <a:pt x="11561" y="1747"/>
                      <a:pt x="11562" y="1842"/>
                    </a:cubicBezTo>
                    <a:lnTo>
                      <a:pt x="11562" y="1842"/>
                    </a:lnTo>
                    <a:cubicBezTo>
                      <a:pt x="11554" y="1873"/>
                      <a:pt x="11543" y="1904"/>
                      <a:pt x="11527" y="1935"/>
                    </a:cubicBezTo>
                    <a:cubicBezTo>
                      <a:pt x="11175" y="2655"/>
                      <a:pt x="10818" y="3372"/>
                      <a:pt x="10462" y="4093"/>
                    </a:cubicBezTo>
                    <a:cubicBezTo>
                      <a:pt x="10411" y="4190"/>
                      <a:pt x="10353" y="4287"/>
                      <a:pt x="10283" y="4376"/>
                    </a:cubicBezTo>
                    <a:cubicBezTo>
                      <a:pt x="10232" y="4441"/>
                      <a:pt x="10181" y="4471"/>
                      <a:pt x="10121" y="4471"/>
                    </a:cubicBezTo>
                    <a:cubicBezTo>
                      <a:pt x="10081" y="4471"/>
                      <a:pt x="10038" y="4458"/>
                      <a:pt x="9989" y="4434"/>
                    </a:cubicBezTo>
                    <a:cubicBezTo>
                      <a:pt x="9787" y="4337"/>
                      <a:pt x="9590" y="4240"/>
                      <a:pt x="9388" y="4139"/>
                    </a:cubicBezTo>
                    <a:cubicBezTo>
                      <a:pt x="9280" y="4085"/>
                      <a:pt x="9233" y="4000"/>
                      <a:pt x="9264" y="3884"/>
                    </a:cubicBezTo>
                    <a:cubicBezTo>
                      <a:pt x="9295" y="3744"/>
                      <a:pt x="9338" y="3609"/>
                      <a:pt x="9392" y="3481"/>
                    </a:cubicBezTo>
                    <a:cubicBezTo>
                      <a:pt x="9706" y="2810"/>
                      <a:pt x="10032" y="2140"/>
                      <a:pt x="10353" y="1474"/>
                    </a:cubicBezTo>
                    <a:cubicBezTo>
                      <a:pt x="10384" y="1416"/>
                      <a:pt x="10419" y="1365"/>
                      <a:pt x="10462" y="1315"/>
                    </a:cubicBezTo>
                    <a:cubicBezTo>
                      <a:pt x="10492" y="1277"/>
                      <a:pt x="10538" y="1258"/>
                      <a:pt x="10583" y="1258"/>
                    </a:cubicBezTo>
                    <a:close/>
                    <a:moveTo>
                      <a:pt x="11885" y="1850"/>
                    </a:moveTo>
                    <a:cubicBezTo>
                      <a:pt x="11916" y="1850"/>
                      <a:pt x="11950" y="1858"/>
                      <a:pt x="11992" y="1873"/>
                    </a:cubicBezTo>
                    <a:lnTo>
                      <a:pt x="12690" y="2129"/>
                    </a:lnTo>
                    <a:cubicBezTo>
                      <a:pt x="12814" y="2175"/>
                      <a:pt x="12825" y="2191"/>
                      <a:pt x="12833" y="2330"/>
                    </a:cubicBezTo>
                    <a:cubicBezTo>
                      <a:pt x="12821" y="2380"/>
                      <a:pt x="12806" y="2435"/>
                      <a:pt x="12786" y="2485"/>
                    </a:cubicBezTo>
                    <a:cubicBezTo>
                      <a:pt x="12515" y="3031"/>
                      <a:pt x="12244" y="3574"/>
                      <a:pt x="11973" y="4120"/>
                    </a:cubicBezTo>
                    <a:cubicBezTo>
                      <a:pt x="11849" y="4368"/>
                      <a:pt x="11733" y="4620"/>
                      <a:pt x="11616" y="4872"/>
                    </a:cubicBezTo>
                    <a:cubicBezTo>
                      <a:pt x="11555" y="5011"/>
                      <a:pt x="11460" y="5073"/>
                      <a:pt x="11345" y="5073"/>
                    </a:cubicBezTo>
                    <a:cubicBezTo>
                      <a:pt x="11287" y="5073"/>
                      <a:pt x="11223" y="5057"/>
                      <a:pt x="11155" y="5027"/>
                    </a:cubicBezTo>
                    <a:cubicBezTo>
                      <a:pt x="11008" y="4961"/>
                      <a:pt x="10869" y="4887"/>
                      <a:pt x="10729" y="4810"/>
                    </a:cubicBezTo>
                    <a:cubicBezTo>
                      <a:pt x="10679" y="4783"/>
                      <a:pt x="10632" y="4748"/>
                      <a:pt x="10590" y="4709"/>
                    </a:cubicBezTo>
                    <a:cubicBezTo>
                      <a:pt x="10489" y="4616"/>
                      <a:pt x="10473" y="4515"/>
                      <a:pt x="10531" y="4387"/>
                    </a:cubicBezTo>
                    <a:cubicBezTo>
                      <a:pt x="10764" y="3911"/>
                      <a:pt x="10992" y="3438"/>
                      <a:pt x="11225" y="2962"/>
                    </a:cubicBezTo>
                    <a:cubicBezTo>
                      <a:pt x="11376" y="2652"/>
                      <a:pt x="11531" y="2345"/>
                      <a:pt x="11686" y="2036"/>
                    </a:cubicBezTo>
                    <a:cubicBezTo>
                      <a:pt x="11702" y="2012"/>
                      <a:pt x="11713" y="1989"/>
                      <a:pt x="11725" y="1966"/>
                    </a:cubicBezTo>
                    <a:cubicBezTo>
                      <a:pt x="11775" y="1886"/>
                      <a:pt x="11820" y="1850"/>
                      <a:pt x="11885" y="1850"/>
                    </a:cubicBezTo>
                    <a:close/>
                    <a:moveTo>
                      <a:pt x="13244" y="2318"/>
                    </a:moveTo>
                    <a:cubicBezTo>
                      <a:pt x="13259" y="2322"/>
                      <a:pt x="13294" y="2326"/>
                      <a:pt x="13333" y="2342"/>
                    </a:cubicBezTo>
                    <a:cubicBezTo>
                      <a:pt x="13530" y="2400"/>
                      <a:pt x="13728" y="2462"/>
                      <a:pt x="13922" y="2528"/>
                    </a:cubicBezTo>
                    <a:cubicBezTo>
                      <a:pt x="13968" y="2543"/>
                      <a:pt x="14015" y="2562"/>
                      <a:pt x="14061" y="2590"/>
                    </a:cubicBezTo>
                    <a:cubicBezTo>
                      <a:pt x="14143" y="2640"/>
                      <a:pt x="14150" y="2679"/>
                      <a:pt x="14108" y="2768"/>
                    </a:cubicBezTo>
                    <a:cubicBezTo>
                      <a:pt x="14042" y="2900"/>
                      <a:pt x="13976" y="3035"/>
                      <a:pt x="13906" y="3167"/>
                    </a:cubicBezTo>
                    <a:cubicBezTo>
                      <a:pt x="13519" y="3895"/>
                      <a:pt x="13170" y="4647"/>
                      <a:pt x="12868" y="5414"/>
                    </a:cubicBezTo>
                    <a:cubicBezTo>
                      <a:pt x="12829" y="5511"/>
                      <a:pt x="12779" y="5600"/>
                      <a:pt x="12721" y="5682"/>
                    </a:cubicBezTo>
                    <a:cubicBezTo>
                      <a:pt x="12677" y="5747"/>
                      <a:pt x="12634" y="5779"/>
                      <a:pt x="12580" y="5779"/>
                    </a:cubicBezTo>
                    <a:cubicBezTo>
                      <a:pt x="12547" y="5779"/>
                      <a:pt x="12511" y="5767"/>
                      <a:pt x="12469" y="5744"/>
                    </a:cubicBezTo>
                    <a:cubicBezTo>
                      <a:pt x="12290" y="5651"/>
                      <a:pt x="12108" y="5558"/>
                      <a:pt x="11938" y="5449"/>
                    </a:cubicBezTo>
                    <a:cubicBezTo>
                      <a:pt x="11864" y="5395"/>
                      <a:pt x="11802" y="5329"/>
                      <a:pt x="11748" y="5255"/>
                    </a:cubicBezTo>
                    <a:cubicBezTo>
                      <a:pt x="11729" y="5217"/>
                      <a:pt x="11725" y="5170"/>
                      <a:pt x="11733" y="5127"/>
                    </a:cubicBezTo>
                    <a:cubicBezTo>
                      <a:pt x="11740" y="5077"/>
                      <a:pt x="11756" y="5031"/>
                      <a:pt x="11775" y="4984"/>
                    </a:cubicBezTo>
                    <a:cubicBezTo>
                      <a:pt x="11884" y="4752"/>
                      <a:pt x="11988" y="4519"/>
                      <a:pt x="12101" y="4294"/>
                    </a:cubicBezTo>
                    <a:cubicBezTo>
                      <a:pt x="12395" y="3690"/>
                      <a:pt x="12693" y="3089"/>
                      <a:pt x="12992" y="2489"/>
                    </a:cubicBezTo>
                    <a:cubicBezTo>
                      <a:pt x="13050" y="2369"/>
                      <a:pt x="13116" y="2318"/>
                      <a:pt x="13244" y="2318"/>
                    </a:cubicBezTo>
                    <a:close/>
                    <a:moveTo>
                      <a:pt x="14464" y="2722"/>
                    </a:moveTo>
                    <a:cubicBezTo>
                      <a:pt x="14506" y="2722"/>
                      <a:pt x="14549" y="2746"/>
                      <a:pt x="14596" y="2795"/>
                    </a:cubicBezTo>
                    <a:cubicBezTo>
                      <a:pt x="14728" y="2942"/>
                      <a:pt x="14809" y="3120"/>
                      <a:pt x="14832" y="3314"/>
                    </a:cubicBezTo>
                    <a:cubicBezTo>
                      <a:pt x="14848" y="3438"/>
                      <a:pt x="14855" y="3558"/>
                      <a:pt x="14863" y="3678"/>
                    </a:cubicBezTo>
                    <a:cubicBezTo>
                      <a:pt x="14867" y="4101"/>
                      <a:pt x="14755" y="4496"/>
                      <a:pt x="14604" y="4883"/>
                    </a:cubicBezTo>
                    <a:cubicBezTo>
                      <a:pt x="14495" y="5162"/>
                      <a:pt x="14356" y="5430"/>
                      <a:pt x="14189" y="5678"/>
                    </a:cubicBezTo>
                    <a:cubicBezTo>
                      <a:pt x="14108" y="5798"/>
                      <a:pt x="14015" y="5910"/>
                      <a:pt x="13910" y="6011"/>
                    </a:cubicBezTo>
                    <a:cubicBezTo>
                      <a:pt x="13819" y="6108"/>
                      <a:pt x="13691" y="6162"/>
                      <a:pt x="13560" y="6162"/>
                    </a:cubicBezTo>
                    <a:cubicBezTo>
                      <a:pt x="13540" y="6162"/>
                      <a:pt x="13520" y="6161"/>
                      <a:pt x="13499" y="6158"/>
                    </a:cubicBezTo>
                    <a:cubicBezTo>
                      <a:pt x="13344" y="6143"/>
                      <a:pt x="13197" y="6108"/>
                      <a:pt x="13058" y="6046"/>
                    </a:cubicBezTo>
                    <a:cubicBezTo>
                      <a:pt x="12980" y="6011"/>
                      <a:pt x="12938" y="5957"/>
                      <a:pt x="12949" y="5871"/>
                    </a:cubicBezTo>
                    <a:cubicBezTo>
                      <a:pt x="12957" y="5782"/>
                      <a:pt x="12972" y="5693"/>
                      <a:pt x="13003" y="5604"/>
                    </a:cubicBezTo>
                    <a:cubicBezTo>
                      <a:pt x="13310" y="4802"/>
                      <a:pt x="13670" y="4019"/>
                      <a:pt x="14077" y="3260"/>
                    </a:cubicBezTo>
                    <a:cubicBezTo>
                      <a:pt x="14146" y="3132"/>
                      <a:pt x="14216" y="2996"/>
                      <a:pt x="14286" y="2865"/>
                    </a:cubicBezTo>
                    <a:cubicBezTo>
                      <a:pt x="14298" y="2845"/>
                      <a:pt x="14309" y="2826"/>
                      <a:pt x="14325" y="2807"/>
                    </a:cubicBezTo>
                    <a:cubicBezTo>
                      <a:pt x="14373" y="2750"/>
                      <a:pt x="14418" y="2722"/>
                      <a:pt x="14464" y="2722"/>
                    </a:cubicBezTo>
                    <a:close/>
                    <a:moveTo>
                      <a:pt x="1800" y="8644"/>
                    </a:moveTo>
                    <a:cubicBezTo>
                      <a:pt x="1838" y="8644"/>
                      <a:pt x="1877" y="8649"/>
                      <a:pt x="1918" y="8661"/>
                    </a:cubicBezTo>
                    <a:cubicBezTo>
                      <a:pt x="1996" y="8684"/>
                      <a:pt x="2058" y="8739"/>
                      <a:pt x="2085" y="8812"/>
                    </a:cubicBezTo>
                    <a:cubicBezTo>
                      <a:pt x="2267" y="9250"/>
                      <a:pt x="2356" y="9719"/>
                      <a:pt x="2348" y="10192"/>
                    </a:cubicBezTo>
                    <a:cubicBezTo>
                      <a:pt x="2340" y="10997"/>
                      <a:pt x="2143" y="11788"/>
                      <a:pt x="1771" y="12505"/>
                    </a:cubicBezTo>
                    <a:cubicBezTo>
                      <a:pt x="1709" y="12617"/>
                      <a:pt x="1639" y="12733"/>
                      <a:pt x="1488" y="12737"/>
                    </a:cubicBezTo>
                    <a:cubicBezTo>
                      <a:pt x="1442" y="12737"/>
                      <a:pt x="1399" y="12729"/>
                      <a:pt x="1364" y="12706"/>
                    </a:cubicBezTo>
                    <a:cubicBezTo>
                      <a:pt x="841" y="12315"/>
                      <a:pt x="461" y="11819"/>
                      <a:pt x="271" y="11191"/>
                    </a:cubicBezTo>
                    <a:cubicBezTo>
                      <a:pt x="178" y="10873"/>
                      <a:pt x="202" y="10552"/>
                      <a:pt x="237" y="10230"/>
                    </a:cubicBezTo>
                    <a:cubicBezTo>
                      <a:pt x="264" y="10060"/>
                      <a:pt x="326" y="9897"/>
                      <a:pt x="423" y="9754"/>
                    </a:cubicBezTo>
                    <a:cubicBezTo>
                      <a:pt x="694" y="9300"/>
                      <a:pt x="1077" y="8967"/>
                      <a:pt x="1538" y="8719"/>
                    </a:cubicBezTo>
                    <a:cubicBezTo>
                      <a:pt x="1625" y="8673"/>
                      <a:pt x="1710" y="8644"/>
                      <a:pt x="1800" y="8644"/>
                    </a:cubicBezTo>
                    <a:close/>
                    <a:moveTo>
                      <a:pt x="10103" y="11374"/>
                    </a:moveTo>
                    <a:cubicBezTo>
                      <a:pt x="10247" y="11374"/>
                      <a:pt x="10389" y="11395"/>
                      <a:pt x="10528" y="11439"/>
                    </a:cubicBezTo>
                    <a:cubicBezTo>
                      <a:pt x="10590" y="11455"/>
                      <a:pt x="10644" y="11486"/>
                      <a:pt x="10690" y="11528"/>
                    </a:cubicBezTo>
                    <a:cubicBezTo>
                      <a:pt x="10783" y="11617"/>
                      <a:pt x="10787" y="11691"/>
                      <a:pt x="10721" y="11803"/>
                    </a:cubicBezTo>
                    <a:cubicBezTo>
                      <a:pt x="10593" y="12013"/>
                      <a:pt x="10469" y="12226"/>
                      <a:pt x="10330" y="12431"/>
                    </a:cubicBezTo>
                    <a:cubicBezTo>
                      <a:pt x="9908" y="13051"/>
                      <a:pt x="9272" y="13497"/>
                      <a:pt x="8544" y="13679"/>
                    </a:cubicBezTo>
                    <a:cubicBezTo>
                      <a:pt x="8214" y="13764"/>
                      <a:pt x="7877" y="13818"/>
                      <a:pt x="7540" y="13884"/>
                    </a:cubicBezTo>
                    <a:cubicBezTo>
                      <a:pt x="7517" y="13888"/>
                      <a:pt x="7497" y="13890"/>
                      <a:pt x="7480" y="13890"/>
                    </a:cubicBezTo>
                    <a:cubicBezTo>
                      <a:pt x="7400" y="13890"/>
                      <a:pt x="7373" y="13845"/>
                      <a:pt x="7350" y="13737"/>
                    </a:cubicBezTo>
                    <a:cubicBezTo>
                      <a:pt x="7327" y="13621"/>
                      <a:pt x="7335" y="13500"/>
                      <a:pt x="7370" y="13388"/>
                    </a:cubicBezTo>
                    <a:cubicBezTo>
                      <a:pt x="7691" y="12280"/>
                      <a:pt x="8443" y="11652"/>
                      <a:pt x="9547" y="11412"/>
                    </a:cubicBezTo>
                    <a:cubicBezTo>
                      <a:pt x="9629" y="11397"/>
                      <a:pt x="9710" y="11385"/>
                      <a:pt x="9791" y="11377"/>
                    </a:cubicBezTo>
                    <a:cubicBezTo>
                      <a:pt x="9815" y="11376"/>
                      <a:pt x="9838" y="11375"/>
                      <a:pt x="9862" y="11375"/>
                    </a:cubicBezTo>
                    <a:cubicBezTo>
                      <a:pt x="9910" y="11375"/>
                      <a:pt x="9958" y="11377"/>
                      <a:pt x="10004" y="11377"/>
                    </a:cubicBezTo>
                    <a:cubicBezTo>
                      <a:pt x="10037" y="11375"/>
                      <a:pt x="10070" y="11374"/>
                      <a:pt x="10103" y="11374"/>
                    </a:cubicBezTo>
                    <a:close/>
                    <a:moveTo>
                      <a:pt x="7427" y="3573"/>
                    </a:moveTo>
                    <a:cubicBezTo>
                      <a:pt x="7440" y="3573"/>
                      <a:pt x="7453" y="3575"/>
                      <a:pt x="7467" y="3578"/>
                    </a:cubicBezTo>
                    <a:cubicBezTo>
                      <a:pt x="7517" y="3581"/>
                      <a:pt x="7563" y="3593"/>
                      <a:pt x="7614" y="3605"/>
                    </a:cubicBezTo>
                    <a:cubicBezTo>
                      <a:pt x="8048" y="3775"/>
                      <a:pt x="8486" y="3926"/>
                      <a:pt x="8908" y="4116"/>
                    </a:cubicBezTo>
                    <a:cubicBezTo>
                      <a:pt x="9361" y="4318"/>
                      <a:pt x="9799" y="4546"/>
                      <a:pt x="10237" y="4775"/>
                    </a:cubicBezTo>
                    <a:cubicBezTo>
                      <a:pt x="11054" y="5201"/>
                      <a:pt x="11864" y="5639"/>
                      <a:pt x="12678" y="6069"/>
                    </a:cubicBezTo>
                    <a:cubicBezTo>
                      <a:pt x="12833" y="6154"/>
                      <a:pt x="12876" y="6251"/>
                      <a:pt x="12814" y="6414"/>
                    </a:cubicBezTo>
                    <a:cubicBezTo>
                      <a:pt x="12554" y="7065"/>
                      <a:pt x="12380" y="7743"/>
                      <a:pt x="12178" y="8409"/>
                    </a:cubicBezTo>
                    <a:cubicBezTo>
                      <a:pt x="11930" y="9215"/>
                      <a:pt x="11620" y="10002"/>
                      <a:pt x="11256" y="10765"/>
                    </a:cubicBezTo>
                    <a:cubicBezTo>
                      <a:pt x="11190" y="10897"/>
                      <a:pt x="11089" y="11009"/>
                      <a:pt x="10996" y="11125"/>
                    </a:cubicBezTo>
                    <a:cubicBezTo>
                      <a:pt x="10933" y="11207"/>
                      <a:pt x="10826" y="11242"/>
                      <a:pt x="10724" y="11242"/>
                    </a:cubicBezTo>
                    <a:cubicBezTo>
                      <a:pt x="10695" y="11242"/>
                      <a:pt x="10667" y="11239"/>
                      <a:pt x="10640" y="11234"/>
                    </a:cubicBezTo>
                    <a:cubicBezTo>
                      <a:pt x="10423" y="11195"/>
                      <a:pt x="10202" y="11180"/>
                      <a:pt x="9981" y="11180"/>
                    </a:cubicBezTo>
                    <a:cubicBezTo>
                      <a:pt x="9427" y="11187"/>
                      <a:pt x="8923" y="11354"/>
                      <a:pt x="8451" y="11641"/>
                    </a:cubicBezTo>
                    <a:cubicBezTo>
                      <a:pt x="7687" y="12106"/>
                      <a:pt x="7277" y="12795"/>
                      <a:pt x="7122" y="13659"/>
                    </a:cubicBezTo>
                    <a:cubicBezTo>
                      <a:pt x="7087" y="13857"/>
                      <a:pt x="6994" y="13938"/>
                      <a:pt x="6804" y="13950"/>
                    </a:cubicBezTo>
                    <a:cubicBezTo>
                      <a:pt x="6541" y="13968"/>
                      <a:pt x="6278" y="13977"/>
                      <a:pt x="6014" y="13977"/>
                    </a:cubicBezTo>
                    <a:cubicBezTo>
                      <a:pt x="5766" y="13977"/>
                      <a:pt x="5518" y="13969"/>
                      <a:pt x="5270" y="13954"/>
                    </a:cubicBezTo>
                    <a:cubicBezTo>
                      <a:pt x="4789" y="13927"/>
                      <a:pt x="4313" y="13880"/>
                      <a:pt x="3844" y="13764"/>
                    </a:cubicBezTo>
                    <a:cubicBezTo>
                      <a:pt x="3208" y="13605"/>
                      <a:pt x="2585" y="13407"/>
                      <a:pt x="2003" y="13101"/>
                    </a:cubicBezTo>
                    <a:cubicBezTo>
                      <a:pt x="1786" y="12989"/>
                      <a:pt x="1763" y="12927"/>
                      <a:pt x="1883" y="12702"/>
                    </a:cubicBezTo>
                    <a:cubicBezTo>
                      <a:pt x="2356" y="11842"/>
                      <a:pt x="2581" y="10862"/>
                      <a:pt x="2530" y="9878"/>
                    </a:cubicBezTo>
                    <a:cubicBezTo>
                      <a:pt x="2507" y="9498"/>
                      <a:pt x="2422" y="9126"/>
                      <a:pt x="2275" y="8773"/>
                    </a:cubicBezTo>
                    <a:cubicBezTo>
                      <a:pt x="2251" y="8715"/>
                      <a:pt x="2236" y="8657"/>
                      <a:pt x="2228" y="8599"/>
                    </a:cubicBezTo>
                    <a:cubicBezTo>
                      <a:pt x="2205" y="8483"/>
                      <a:pt x="2263" y="8401"/>
                      <a:pt x="2360" y="8351"/>
                    </a:cubicBezTo>
                    <a:cubicBezTo>
                      <a:pt x="2426" y="8316"/>
                      <a:pt x="2495" y="8285"/>
                      <a:pt x="2565" y="8258"/>
                    </a:cubicBezTo>
                    <a:cubicBezTo>
                      <a:pt x="2790" y="8185"/>
                      <a:pt x="3019" y="8126"/>
                      <a:pt x="3247" y="8068"/>
                    </a:cubicBezTo>
                    <a:cubicBezTo>
                      <a:pt x="3642" y="7975"/>
                      <a:pt x="4034" y="7863"/>
                      <a:pt x="4421" y="7743"/>
                    </a:cubicBezTo>
                    <a:cubicBezTo>
                      <a:pt x="4762" y="7638"/>
                      <a:pt x="5033" y="7421"/>
                      <a:pt x="5277" y="7162"/>
                    </a:cubicBezTo>
                    <a:cubicBezTo>
                      <a:pt x="5584" y="6832"/>
                      <a:pt x="5824" y="6453"/>
                      <a:pt x="6045" y="6065"/>
                    </a:cubicBezTo>
                    <a:cubicBezTo>
                      <a:pt x="6467" y="5329"/>
                      <a:pt x="6812" y="4554"/>
                      <a:pt x="7188" y="3795"/>
                    </a:cubicBezTo>
                    <a:cubicBezTo>
                      <a:pt x="7215" y="3740"/>
                      <a:pt x="7246" y="3690"/>
                      <a:pt x="7284" y="3643"/>
                    </a:cubicBezTo>
                    <a:cubicBezTo>
                      <a:pt x="7319" y="3599"/>
                      <a:pt x="7372" y="3573"/>
                      <a:pt x="7427" y="3573"/>
                    </a:cubicBezTo>
                    <a:close/>
                    <a:moveTo>
                      <a:pt x="7933" y="0"/>
                    </a:moveTo>
                    <a:cubicBezTo>
                      <a:pt x="7696" y="0"/>
                      <a:pt x="7465" y="96"/>
                      <a:pt x="7296" y="269"/>
                    </a:cubicBezTo>
                    <a:cubicBezTo>
                      <a:pt x="6913" y="652"/>
                      <a:pt x="6630" y="1117"/>
                      <a:pt x="6459" y="1633"/>
                    </a:cubicBezTo>
                    <a:cubicBezTo>
                      <a:pt x="6389" y="1842"/>
                      <a:pt x="6335" y="2055"/>
                      <a:pt x="6355" y="2280"/>
                    </a:cubicBezTo>
                    <a:cubicBezTo>
                      <a:pt x="6382" y="2593"/>
                      <a:pt x="6471" y="2876"/>
                      <a:pt x="6719" y="3089"/>
                    </a:cubicBezTo>
                    <a:cubicBezTo>
                      <a:pt x="6792" y="3151"/>
                      <a:pt x="6862" y="3213"/>
                      <a:pt x="6940" y="3272"/>
                    </a:cubicBezTo>
                    <a:cubicBezTo>
                      <a:pt x="7071" y="3361"/>
                      <a:pt x="7110" y="3535"/>
                      <a:pt x="7036" y="3674"/>
                    </a:cubicBezTo>
                    <a:cubicBezTo>
                      <a:pt x="6975" y="3806"/>
                      <a:pt x="6909" y="3938"/>
                      <a:pt x="6847" y="4070"/>
                    </a:cubicBezTo>
                    <a:cubicBezTo>
                      <a:pt x="6529" y="4717"/>
                      <a:pt x="6227" y="5372"/>
                      <a:pt x="5866" y="5999"/>
                    </a:cubicBezTo>
                    <a:cubicBezTo>
                      <a:pt x="5665" y="6360"/>
                      <a:pt x="5425" y="6701"/>
                      <a:pt x="5153" y="7011"/>
                    </a:cubicBezTo>
                    <a:cubicBezTo>
                      <a:pt x="4898" y="7305"/>
                      <a:pt x="4564" y="7518"/>
                      <a:pt x="4189" y="7623"/>
                    </a:cubicBezTo>
                    <a:cubicBezTo>
                      <a:pt x="3855" y="7712"/>
                      <a:pt x="3522" y="7801"/>
                      <a:pt x="3185" y="7886"/>
                    </a:cubicBezTo>
                    <a:cubicBezTo>
                      <a:pt x="2596" y="8041"/>
                      <a:pt x="2019" y="8239"/>
                      <a:pt x="1480" y="8533"/>
                    </a:cubicBezTo>
                    <a:cubicBezTo>
                      <a:pt x="946" y="8828"/>
                      <a:pt x="500" y="9219"/>
                      <a:pt x="206" y="9765"/>
                    </a:cubicBezTo>
                    <a:cubicBezTo>
                      <a:pt x="113" y="9932"/>
                      <a:pt x="47" y="10110"/>
                      <a:pt x="20" y="10300"/>
                    </a:cubicBezTo>
                    <a:cubicBezTo>
                      <a:pt x="0" y="10478"/>
                      <a:pt x="0" y="10660"/>
                      <a:pt x="23" y="10842"/>
                    </a:cubicBezTo>
                    <a:cubicBezTo>
                      <a:pt x="43" y="11090"/>
                      <a:pt x="105" y="11331"/>
                      <a:pt x="202" y="11559"/>
                    </a:cubicBezTo>
                    <a:cubicBezTo>
                      <a:pt x="430" y="12086"/>
                      <a:pt x="798" y="12543"/>
                      <a:pt x="1267" y="12881"/>
                    </a:cubicBezTo>
                    <a:cubicBezTo>
                      <a:pt x="1736" y="13225"/>
                      <a:pt x="2259" y="13466"/>
                      <a:pt x="2813" y="13659"/>
                    </a:cubicBezTo>
                    <a:cubicBezTo>
                      <a:pt x="3460" y="13892"/>
                      <a:pt x="4131" y="14047"/>
                      <a:pt x="4816" y="14117"/>
                    </a:cubicBezTo>
                    <a:cubicBezTo>
                      <a:pt x="5214" y="14154"/>
                      <a:pt x="5611" y="14174"/>
                      <a:pt x="6009" y="14174"/>
                    </a:cubicBezTo>
                    <a:cubicBezTo>
                      <a:pt x="6146" y="14174"/>
                      <a:pt x="6283" y="14172"/>
                      <a:pt x="6420" y="14167"/>
                    </a:cubicBezTo>
                    <a:cubicBezTo>
                      <a:pt x="7033" y="14151"/>
                      <a:pt x="7637" y="14082"/>
                      <a:pt x="8234" y="13958"/>
                    </a:cubicBezTo>
                    <a:cubicBezTo>
                      <a:pt x="8571" y="13884"/>
                      <a:pt x="8904" y="13803"/>
                      <a:pt x="9210" y="13644"/>
                    </a:cubicBezTo>
                    <a:cubicBezTo>
                      <a:pt x="9822" y="13322"/>
                      <a:pt x="10334" y="12834"/>
                      <a:pt x="10683" y="12237"/>
                    </a:cubicBezTo>
                    <a:cubicBezTo>
                      <a:pt x="11442" y="10986"/>
                      <a:pt x="12004" y="9649"/>
                      <a:pt x="12426" y="8250"/>
                    </a:cubicBezTo>
                    <a:cubicBezTo>
                      <a:pt x="12593" y="7696"/>
                      <a:pt x="12736" y="7135"/>
                      <a:pt x="12953" y="6596"/>
                    </a:cubicBezTo>
                    <a:cubicBezTo>
                      <a:pt x="12984" y="6511"/>
                      <a:pt x="13038" y="6433"/>
                      <a:pt x="13104" y="6371"/>
                    </a:cubicBezTo>
                    <a:cubicBezTo>
                      <a:pt x="13146" y="6335"/>
                      <a:pt x="13197" y="6315"/>
                      <a:pt x="13249" y="6315"/>
                    </a:cubicBezTo>
                    <a:cubicBezTo>
                      <a:pt x="13269" y="6315"/>
                      <a:pt x="13290" y="6318"/>
                      <a:pt x="13310" y="6325"/>
                    </a:cubicBezTo>
                    <a:cubicBezTo>
                      <a:pt x="13375" y="6337"/>
                      <a:pt x="13442" y="6343"/>
                      <a:pt x="13509" y="6343"/>
                    </a:cubicBezTo>
                    <a:cubicBezTo>
                      <a:pt x="13550" y="6343"/>
                      <a:pt x="13590" y="6341"/>
                      <a:pt x="13631" y="6336"/>
                    </a:cubicBezTo>
                    <a:cubicBezTo>
                      <a:pt x="13848" y="6309"/>
                      <a:pt x="14011" y="6185"/>
                      <a:pt x="14150" y="6022"/>
                    </a:cubicBezTo>
                    <a:cubicBezTo>
                      <a:pt x="14329" y="5809"/>
                      <a:pt x="14480" y="5573"/>
                      <a:pt x="14600" y="5325"/>
                    </a:cubicBezTo>
                    <a:cubicBezTo>
                      <a:pt x="14871" y="4794"/>
                      <a:pt x="15049" y="4244"/>
                      <a:pt x="15045" y="3651"/>
                    </a:cubicBezTo>
                    <a:cubicBezTo>
                      <a:pt x="15049" y="3361"/>
                      <a:pt x="15007" y="3089"/>
                      <a:pt x="14863" y="2838"/>
                    </a:cubicBezTo>
                    <a:cubicBezTo>
                      <a:pt x="14747" y="2636"/>
                      <a:pt x="14553" y="2489"/>
                      <a:pt x="14329" y="2431"/>
                    </a:cubicBezTo>
                    <a:cubicBezTo>
                      <a:pt x="14046" y="2349"/>
                      <a:pt x="13763" y="2272"/>
                      <a:pt x="13480" y="2187"/>
                    </a:cubicBezTo>
                    <a:cubicBezTo>
                      <a:pt x="12244" y="1815"/>
                      <a:pt x="11051" y="1307"/>
                      <a:pt x="9927" y="672"/>
                    </a:cubicBezTo>
                    <a:cubicBezTo>
                      <a:pt x="9559" y="466"/>
                      <a:pt x="9175" y="288"/>
                      <a:pt x="8780" y="149"/>
                    </a:cubicBezTo>
                    <a:cubicBezTo>
                      <a:pt x="8520" y="59"/>
                      <a:pt x="8249" y="9"/>
                      <a:pt x="7974" y="1"/>
                    </a:cubicBezTo>
                    <a:cubicBezTo>
                      <a:pt x="7961" y="1"/>
                      <a:pt x="7947" y="0"/>
                      <a:pt x="79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6"/>
              <p:cNvSpPr/>
              <p:nvPr/>
            </p:nvSpPr>
            <p:spPr>
              <a:xfrm>
                <a:off x="2433367" y="571409"/>
                <a:ext cx="1025563" cy="960133"/>
              </a:xfrm>
              <a:custGeom>
                <a:rect b="b" l="l" r="r" t="t"/>
                <a:pathLst>
                  <a:path extrusionOk="0" h="10404" w="11113">
                    <a:moveTo>
                      <a:pt x="5664" y="0"/>
                    </a:moveTo>
                    <a:cubicBezTo>
                      <a:pt x="5609" y="0"/>
                      <a:pt x="5556" y="26"/>
                      <a:pt x="5521" y="70"/>
                    </a:cubicBezTo>
                    <a:cubicBezTo>
                      <a:pt x="5483" y="117"/>
                      <a:pt x="5452" y="167"/>
                      <a:pt x="5425" y="222"/>
                    </a:cubicBezTo>
                    <a:cubicBezTo>
                      <a:pt x="5049" y="981"/>
                      <a:pt x="4704" y="1756"/>
                      <a:pt x="4282" y="2492"/>
                    </a:cubicBezTo>
                    <a:cubicBezTo>
                      <a:pt x="4061" y="2880"/>
                      <a:pt x="3821" y="3259"/>
                      <a:pt x="3514" y="3589"/>
                    </a:cubicBezTo>
                    <a:cubicBezTo>
                      <a:pt x="3270" y="3848"/>
                      <a:pt x="2999" y="4065"/>
                      <a:pt x="2658" y="4170"/>
                    </a:cubicBezTo>
                    <a:cubicBezTo>
                      <a:pt x="2271" y="4290"/>
                      <a:pt x="1879" y="4402"/>
                      <a:pt x="1484" y="4495"/>
                    </a:cubicBezTo>
                    <a:cubicBezTo>
                      <a:pt x="1256" y="4553"/>
                      <a:pt x="1027" y="4612"/>
                      <a:pt x="802" y="4685"/>
                    </a:cubicBezTo>
                    <a:cubicBezTo>
                      <a:pt x="732" y="4712"/>
                      <a:pt x="663" y="4743"/>
                      <a:pt x="597" y="4778"/>
                    </a:cubicBezTo>
                    <a:cubicBezTo>
                      <a:pt x="500" y="4828"/>
                      <a:pt x="442" y="4910"/>
                      <a:pt x="465" y="5026"/>
                    </a:cubicBezTo>
                    <a:cubicBezTo>
                      <a:pt x="473" y="5084"/>
                      <a:pt x="488" y="5142"/>
                      <a:pt x="512" y="5200"/>
                    </a:cubicBezTo>
                    <a:cubicBezTo>
                      <a:pt x="659" y="5553"/>
                      <a:pt x="744" y="5925"/>
                      <a:pt x="767" y="6305"/>
                    </a:cubicBezTo>
                    <a:cubicBezTo>
                      <a:pt x="818" y="7289"/>
                      <a:pt x="593" y="8269"/>
                      <a:pt x="120" y="9129"/>
                    </a:cubicBezTo>
                    <a:cubicBezTo>
                      <a:pt x="0" y="9354"/>
                      <a:pt x="23" y="9416"/>
                      <a:pt x="240" y="9528"/>
                    </a:cubicBezTo>
                    <a:cubicBezTo>
                      <a:pt x="822" y="9834"/>
                      <a:pt x="1445" y="10032"/>
                      <a:pt x="2081" y="10191"/>
                    </a:cubicBezTo>
                    <a:cubicBezTo>
                      <a:pt x="2550" y="10307"/>
                      <a:pt x="3026" y="10354"/>
                      <a:pt x="3507" y="10381"/>
                    </a:cubicBezTo>
                    <a:cubicBezTo>
                      <a:pt x="3755" y="10396"/>
                      <a:pt x="4003" y="10404"/>
                      <a:pt x="4251" y="10404"/>
                    </a:cubicBezTo>
                    <a:cubicBezTo>
                      <a:pt x="4515" y="10404"/>
                      <a:pt x="4778" y="10395"/>
                      <a:pt x="5041" y="10377"/>
                    </a:cubicBezTo>
                    <a:cubicBezTo>
                      <a:pt x="5231" y="10365"/>
                      <a:pt x="5324" y="10284"/>
                      <a:pt x="5359" y="10086"/>
                    </a:cubicBezTo>
                    <a:cubicBezTo>
                      <a:pt x="5514" y="9222"/>
                      <a:pt x="5924" y="8533"/>
                      <a:pt x="6688" y="8068"/>
                    </a:cubicBezTo>
                    <a:cubicBezTo>
                      <a:pt x="7160" y="7781"/>
                      <a:pt x="7664" y="7614"/>
                      <a:pt x="8218" y="7607"/>
                    </a:cubicBezTo>
                    <a:cubicBezTo>
                      <a:pt x="8439" y="7607"/>
                      <a:pt x="8660" y="7622"/>
                      <a:pt x="8877" y="7661"/>
                    </a:cubicBezTo>
                    <a:cubicBezTo>
                      <a:pt x="8904" y="7666"/>
                      <a:pt x="8932" y="7669"/>
                      <a:pt x="8961" y="7669"/>
                    </a:cubicBezTo>
                    <a:cubicBezTo>
                      <a:pt x="9063" y="7669"/>
                      <a:pt x="9170" y="7634"/>
                      <a:pt x="9233" y="7552"/>
                    </a:cubicBezTo>
                    <a:cubicBezTo>
                      <a:pt x="9326" y="7436"/>
                      <a:pt x="9427" y="7324"/>
                      <a:pt x="9493" y="7192"/>
                    </a:cubicBezTo>
                    <a:cubicBezTo>
                      <a:pt x="9857" y="6429"/>
                      <a:pt x="10167" y="5642"/>
                      <a:pt x="10415" y="4836"/>
                    </a:cubicBezTo>
                    <a:cubicBezTo>
                      <a:pt x="10617" y="4170"/>
                      <a:pt x="10791" y="3492"/>
                      <a:pt x="11051" y="2841"/>
                    </a:cubicBezTo>
                    <a:cubicBezTo>
                      <a:pt x="11113" y="2678"/>
                      <a:pt x="11070" y="2581"/>
                      <a:pt x="10915" y="2496"/>
                    </a:cubicBezTo>
                    <a:cubicBezTo>
                      <a:pt x="10101" y="2066"/>
                      <a:pt x="9291" y="1628"/>
                      <a:pt x="8474" y="1202"/>
                    </a:cubicBezTo>
                    <a:cubicBezTo>
                      <a:pt x="8036" y="973"/>
                      <a:pt x="7598" y="745"/>
                      <a:pt x="7145" y="543"/>
                    </a:cubicBezTo>
                    <a:cubicBezTo>
                      <a:pt x="6723" y="353"/>
                      <a:pt x="6285" y="202"/>
                      <a:pt x="5851" y="32"/>
                    </a:cubicBezTo>
                    <a:cubicBezTo>
                      <a:pt x="5800" y="20"/>
                      <a:pt x="5754" y="8"/>
                      <a:pt x="5704" y="5"/>
                    </a:cubicBezTo>
                    <a:cubicBezTo>
                      <a:pt x="5690" y="2"/>
                      <a:pt x="5677" y="0"/>
                      <a:pt x="56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6"/>
              <p:cNvSpPr/>
              <p:nvPr/>
            </p:nvSpPr>
            <p:spPr>
              <a:xfrm>
                <a:off x="2287094" y="1039388"/>
                <a:ext cx="200997" cy="377815"/>
              </a:xfrm>
              <a:custGeom>
                <a:rect b="b" l="l" r="r" t="t"/>
                <a:pathLst>
                  <a:path extrusionOk="0" h="4094" w="2178">
                    <a:moveTo>
                      <a:pt x="1622" y="0"/>
                    </a:moveTo>
                    <a:cubicBezTo>
                      <a:pt x="1532" y="0"/>
                      <a:pt x="1447" y="29"/>
                      <a:pt x="1360" y="75"/>
                    </a:cubicBezTo>
                    <a:cubicBezTo>
                      <a:pt x="899" y="323"/>
                      <a:pt x="516" y="656"/>
                      <a:pt x="245" y="1110"/>
                    </a:cubicBezTo>
                    <a:cubicBezTo>
                      <a:pt x="148" y="1253"/>
                      <a:pt x="86" y="1416"/>
                      <a:pt x="59" y="1586"/>
                    </a:cubicBezTo>
                    <a:cubicBezTo>
                      <a:pt x="24" y="1908"/>
                      <a:pt x="0" y="2229"/>
                      <a:pt x="93" y="2547"/>
                    </a:cubicBezTo>
                    <a:cubicBezTo>
                      <a:pt x="283" y="3175"/>
                      <a:pt x="663" y="3671"/>
                      <a:pt x="1186" y="4062"/>
                    </a:cubicBezTo>
                    <a:cubicBezTo>
                      <a:pt x="1221" y="4085"/>
                      <a:pt x="1264" y="4093"/>
                      <a:pt x="1310" y="4093"/>
                    </a:cubicBezTo>
                    <a:cubicBezTo>
                      <a:pt x="1461" y="4089"/>
                      <a:pt x="1531" y="3973"/>
                      <a:pt x="1593" y="3861"/>
                    </a:cubicBezTo>
                    <a:cubicBezTo>
                      <a:pt x="1965" y="3144"/>
                      <a:pt x="2162" y="2353"/>
                      <a:pt x="2170" y="1548"/>
                    </a:cubicBezTo>
                    <a:cubicBezTo>
                      <a:pt x="2178" y="1075"/>
                      <a:pt x="2089" y="606"/>
                      <a:pt x="1907" y="168"/>
                    </a:cubicBezTo>
                    <a:cubicBezTo>
                      <a:pt x="1880" y="95"/>
                      <a:pt x="1818" y="40"/>
                      <a:pt x="1740" y="17"/>
                    </a:cubicBezTo>
                    <a:cubicBezTo>
                      <a:pt x="1699" y="5"/>
                      <a:pt x="1660" y="0"/>
                      <a:pt x="16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6"/>
              <p:cNvSpPr/>
              <p:nvPr/>
            </p:nvSpPr>
            <p:spPr>
              <a:xfrm>
                <a:off x="2946845" y="1291235"/>
                <a:ext cx="319398" cy="232374"/>
              </a:xfrm>
              <a:custGeom>
                <a:rect b="b" l="l" r="r" t="t"/>
                <a:pathLst>
                  <a:path extrusionOk="0" h="2518" w="3461">
                    <a:moveTo>
                      <a:pt x="2776" y="1"/>
                    </a:moveTo>
                    <a:cubicBezTo>
                      <a:pt x="2743" y="1"/>
                      <a:pt x="2710" y="2"/>
                      <a:pt x="2677" y="4"/>
                    </a:cubicBezTo>
                    <a:cubicBezTo>
                      <a:pt x="2631" y="4"/>
                      <a:pt x="2583" y="2"/>
                      <a:pt x="2535" y="2"/>
                    </a:cubicBezTo>
                    <a:cubicBezTo>
                      <a:pt x="2511" y="2"/>
                      <a:pt x="2488" y="3"/>
                      <a:pt x="2464" y="4"/>
                    </a:cubicBezTo>
                    <a:cubicBezTo>
                      <a:pt x="2383" y="12"/>
                      <a:pt x="2302" y="24"/>
                      <a:pt x="2220" y="39"/>
                    </a:cubicBezTo>
                    <a:cubicBezTo>
                      <a:pt x="1116" y="279"/>
                      <a:pt x="364" y="907"/>
                      <a:pt x="43" y="2015"/>
                    </a:cubicBezTo>
                    <a:cubicBezTo>
                      <a:pt x="8" y="2127"/>
                      <a:pt x="0" y="2248"/>
                      <a:pt x="23" y="2364"/>
                    </a:cubicBezTo>
                    <a:cubicBezTo>
                      <a:pt x="46" y="2472"/>
                      <a:pt x="73" y="2517"/>
                      <a:pt x="153" y="2517"/>
                    </a:cubicBezTo>
                    <a:cubicBezTo>
                      <a:pt x="170" y="2517"/>
                      <a:pt x="190" y="2515"/>
                      <a:pt x="213" y="2511"/>
                    </a:cubicBezTo>
                    <a:cubicBezTo>
                      <a:pt x="550" y="2445"/>
                      <a:pt x="887" y="2391"/>
                      <a:pt x="1217" y="2306"/>
                    </a:cubicBezTo>
                    <a:cubicBezTo>
                      <a:pt x="1945" y="2124"/>
                      <a:pt x="2581" y="1678"/>
                      <a:pt x="3003" y="1058"/>
                    </a:cubicBezTo>
                    <a:cubicBezTo>
                      <a:pt x="3142" y="853"/>
                      <a:pt x="3266" y="640"/>
                      <a:pt x="3394" y="430"/>
                    </a:cubicBezTo>
                    <a:cubicBezTo>
                      <a:pt x="3460" y="318"/>
                      <a:pt x="3456" y="244"/>
                      <a:pt x="3363" y="155"/>
                    </a:cubicBezTo>
                    <a:cubicBezTo>
                      <a:pt x="3317" y="113"/>
                      <a:pt x="3263" y="82"/>
                      <a:pt x="3201" y="66"/>
                    </a:cubicBezTo>
                    <a:cubicBezTo>
                      <a:pt x="3062" y="22"/>
                      <a:pt x="2920" y="1"/>
                      <a:pt x="27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6"/>
              <p:cNvSpPr/>
              <p:nvPr/>
            </p:nvSpPr>
            <p:spPr>
              <a:xfrm>
                <a:off x="3352625" y="455591"/>
                <a:ext cx="223976" cy="319306"/>
              </a:xfrm>
              <a:custGeom>
                <a:rect b="b" l="l" r="r" t="t"/>
                <a:pathLst>
                  <a:path extrusionOk="0" h="3460" w="2427">
                    <a:moveTo>
                      <a:pt x="1520" y="0"/>
                    </a:moveTo>
                    <a:cubicBezTo>
                      <a:pt x="1392" y="0"/>
                      <a:pt x="1326" y="47"/>
                      <a:pt x="1268" y="171"/>
                    </a:cubicBezTo>
                    <a:cubicBezTo>
                      <a:pt x="969" y="771"/>
                      <a:pt x="671" y="1372"/>
                      <a:pt x="377" y="1973"/>
                    </a:cubicBezTo>
                    <a:cubicBezTo>
                      <a:pt x="264" y="2201"/>
                      <a:pt x="160" y="2434"/>
                      <a:pt x="51" y="2662"/>
                    </a:cubicBezTo>
                    <a:cubicBezTo>
                      <a:pt x="32" y="2709"/>
                      <a:pt x="16" y="2759"/>
                      <a:pt x="9" y="2809"/>
                    </a:cubicBezTo>
                    <a:cubicBezTo>
                      <a:pt x="1" y="2852"/>
                      <a:pt x="5" y="2895"/>
                      <a:pt x="24" y="2933"/>
                    </a:cubicBezTo>
                    <a:cubicBezTo>
                      <a:pt x="78" y="3007"/>
                      <a:pt x="140" y="3073"/>
                      <a:pt x="214" y="3127"/>
                    </a:cubicBezTo>
                    <a:cubicBezTo>
                      <a:pt x="384" y="3236"/>
                      <a:pt x="566" y="3329"/>
                      <a:pt x="745" y="3426"/>
                    </a:cubicBezTo>
                    <a:cubicBezTo>
                      <a:pt x="787" y="3448"/>
                      <a:pt x="824" y="3459"/>
                      <a:pt x="857" y="3459"/>
                    </a:cubicBezTo>
                    <a:cubicBezTo>
                      <a:pt x="910" y="3459"/>
                      <a:pt x="953" y="3428"/>
                      <a:pt x="997" y="3364"/>
                    </a:cubicBezTo>
                    <a:cubicBezTo>
                      <a:pt x="1055" y="3278"/>
                      <a:pt x="1105" y="3189"/>
                      <a:pt x="1144" y="3096"/>
                    </a:cubicBezTo>
                    <a:cubicBezTo>
                      <a:pt x="1446" y="2325"/>
                      <a:pt x="1795" y="1573"/>
                      <a:pt x="2182" y="845"/>
                    </a:cubicBezTo>
                    <a:cubicBezTo>
                      <a:pt x="2252" y="713"/>
                      <a:pt x="2318" y="582"/>
                      <a:pt x="2384" y="446"/>
                    </a:cubicBezTo>
                    <a:cubicBezTo>
                      <a:pt x="2426" y="357"/>
                      <a:pt x="2419" y="322"/>
                      <a:pt x="2337" y="272"/>
                    </a:cubicBezTo>
                    <a:cubicBezTo>
                      <a:pt x="2291" y="244"/>
                      <a:pt x="2244" y="221"/>
                      <a:pt x="2198" y="206"/>
                    </a:cubicBezTo>
                    <a:cubicBezTo>
                      <a:pt x="2004" y="144"/>
                      <a:pt x="1806" y="82"/>
                      <a:pt x="1609" y="20"/>
                    </a:cubicBezTo>
                    <a:cubicBezTo>
                      <a:pt x="1570" y="8"/>
                      <a:pt x="1535" y="4"/>
                      <a:pt x="15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6"/>
              <p:cNvSpPr/>
              <p:nvPr/>
            </p:nvSpPr>
            <p:spPr>
              <a:xfrm>
                <a:off x="3122741" y="357492"/>
                <a:ext cx="215024" cy="296881"/>
              </a:xfrm>
              <a:custGeom>
                <a:rect b="b" l="l" r="r" t="t"/>
                <a:pathLst>
                  <a:path extrusionOk="0" h="3217" w="2330">
                    <a:moveTo>
                      <a:pt x="1351" y="1"/>
                    </a:moveTo>
                    <a:cubicBezTo>
                      <a:pt x="1305" y="1"/>
                      <a:pt x="1259" y="22"/>
                      <a:pt x="1229" y="60"/>
                    </a:cubicBezTo>
                    <a:cubicBezTo>
                      <a:pt x="1186" y="106"/>
                      <a:pt x="1151" y="161"/>
                      <a:pt x="1120" y="215"/>
                    </a:cubicBezTo>
                    <a:cubicBezTo>
                      <a:pt x="799" y="885"/>
                      <a:pt x="473" y="1552"/>
                      <a:pt x="159" y="2222"/>
                    </a:cubicBezTo>
                    <a:cubicBezTo>
                      <a:pt x="105" y="2354"/>
                      <a:pt x="62" y="2489"/>
                      <a:pt x="31" y="2625"/>
                    </a:cubicBezTo>
                    <a:cubicBezTo>
                      <a:pt x="0" y="2745"/>
                      <a:pt x="47" y="2830"/>
                      <a:pt x="155" y="2884"/>
                    </a:cubicBezTo>
                    <a:cubicBezTo>
                      <a:pt x="357" y="2985"/>
                      <a:pt x="554" y="3082"/>
                      <a:pt x="756" y="3179"/>
                    </a:cubicBezTo>
                    <a:cubicBezTo>
                      <a:pt x="805" y="3203"/>
                      <a:pt x="848" y="3216"/>
                      <a:pt x="888" y="3216"/>
                    </a:cubicBezTo>
                    <a:cubicBezTo>
                      <a:pt x="948" y="3216"/>
                      <a:pt x="999" y="3186"/>
                      <a:pt x="1050" y="3121"/>
                    </a:cubicBezTo>
                    <a:cubicBezTo>
                      <a:pt x="1120" y="3032"/>
                      <a:pt x="1178" y="2935"/>
                      <a:pt x="1229" y="2838"/>
                    </a:cubicBezTo>
                    <a:cubicBezTo>
                      <a:pt x="1585" y="2117"/>
                      <a:pt x="1942" y="1400"/>
                      <a:pt x="2294" y="680"/>
                    </a:cubicBezTo>
                    <a:cubicBezTo>
                      <a:pt x="2310" y="649"/>
                      <a:pt x="2321" y="618"/>
                      <a:pt x="2329" y="587"/>
                    </a:cubicBezTo>
                    <a:cubicBezTo>
                      <a:pt x="2329" y="490"/>
                      <a:pt x="2302" y="436"/>
                      <a:pt x="2232" y="401"/>
                    </a:cubicBezTo>
                    <a:cubicBezTo>
                      <a:pt x="1965" y="273"/>
                      <a:pt x="1694" y="145"/>
                      <a:pt x="1422" y="21"/>
                    </a:cubicBezTo>
                    <a:cubicBezTo>
                      <a:pt x="1400" y="7"/>
                      <a:pt x="1376" y="1"/>
                      <a:pt x="13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6"/>
              <p:cNvSpPr/>
              <p:nvPr/>
            </p:nvSpPr>
            <p:spPr>
              <a:xfrm>
                <a:off x="3237176" y="412124"/>
                <a:ext cx="217793" cy="297527"/>
              </a:xfrm>
              <a:custGeom>
                <a:rect b="b" l="l" r="r" t="t"/>
                <a:pathLst>
                  <a:path extrusionOk="0" h="3224" w="2360">
                    <a:moveTo>
                      <a:pt x="1409" y="1"/>
                    </a:moveTo>
                    <a:cubicBezTo>
                      <a:pt x="1345" y="1"/>
                      <a:pt x="1301" y="37"/>
                      <a:pt x="1252" y="115"/>
                    </a:cubicBezTo>
                    <a:cubicBezTo>
                      <a:pt x="1240" y="138"/>
                      <a:pt x="1229" y="165"/>
                      <a:pt x="1213" y="189"/>
                    </a:cubicBezTo>
                    <a:cubicBezTo>
                      <a:pt x="1058" y="495"/>
                      <a:pt x="903" y="805"/>
                      <a:pt x="752" y="1115"/>
                    </a:cubicBezTo>
                    <a:cubicBezTo>
                      <a:pt x="519" y="1587"/>
                      <a:pt x="291" y="2064"/>
                      <a:pt x="58" y="2540"/>
                    </a:cubicBezTo>
                    <a:cubicBezTo>
                      <a:pt x="0" y="2664"/>
                      <a:pt x="16" y="2765"/>
                      <a:pt x="117" y="2862"/>
                    </a:cubicBezTo>
                    <a:cubicBezTo>
                      <a:pt x="159" y="2901"/>
                      <a:pt x="206" y="2932"/>
                      <a:pt x="256" y="2963"/>
                    </a:cubicBezTo>
                    <a:cubicBezTo>
                      <a:pt x="396" y="3036"/>
                      <a:pt x="535" y="3114"/>
                      <a:pt x="682" y="3176"/>
                    </a:cubicBezTo>
                    <a:cubicBezTo>
                      <a:pt x="750" y="3207"/>
                      <a:pt x="814" y="3224"/>
                      <a:pt x="873" y="3224"/>
                    </a:cubicBezTo>
                    <a:cubicBezTo>
                      <a:pt x="988" y="3224"/>
                      <a:pt x="1082" y="3161"/>
                      <a:pt x="1143" y="3025"/>
                    </a:cubicBezTo>
                    <a:cubicBezTo>
                      <a:pt x="1260" y="2773"/>
                      <a:pt x="1376" y="2521"/>
                      <a:pt x="1500" y="2269"/>
                    </a:cubicBezTo>
                    <a:cubicBezTo>
                      <a:pt x="1771" y="1723"/>
                      <a:pt x="2042" y="1180"/>
                      <a:pt x="2313" y="634"/>
                    </a:cubicBezTo>
                    <a:cubicBezTo>
                      <a:pt x="2333" y="584"/>
                      <a:pt x="2348" y="533"/>
                      <a:pt x="2360" y="483"/>
                    </a:cubicBezTo>
                    <a:cubicBezTo>
                      <a:pt x="2352" y="344"/>
                      <a:pt x="2341" y="324"/>
                      <a:pt x="2217" y="278"/>
                    </a:cubicBezTo>
                    <a:lnTo>
                      <a:pt x="1519" y="26"/>
                    </a:lnTo>
                    <a:cubicBezTo>
                      <a:pt x="1476" y="9"/>
                      <a:pt x="1440" y="1"/>
                      <a:pt x="14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6"/>
              <p:cNvSpPr/>
              <p:nvPr/>
            </p:nvSpPr>
            <p:spPr>
              <a:xfrm>
                <a:off x="3464568" y="492690"/>
                <a:ext cx="178202" cy="317460"/>
              </a:xfrm>
              <a:custGeom>
                <a:rect b="b" l="l" r="r" t="t"/>
                <a:pathLst>
                  <a:path extrusionOk="0" h="3440" w="1931">
                    <a:moveTo>
                      <a:pt x="1528" y="1"/>
                    </a:moveTo>
                    <a:cubicBezTo>
                      <a:pt x="1482" y="1"/>
                      <a:pt x="1436" y="30"/>
                      <a:pt x="1388" y="87"/>
                    </a:cubicBezTo>
                    <a:cubicBezTo>
                      <a:pt x="1372" y="102"/>
                      <a:pt x="1361" y="125"/>
                      <a:pt x="1349" y="145"/>
                    </a:cubicBezTo>
                    <a:cubicBezTo>
                      <a:pt x="1279" y="276"/>
                      <a:pt x="1209" y="408"/>
                      <a:pt x="1140" y="540"/>
                    </a:cubicBezTo>
                    <a:cubicBezTo>
                      <a:pt x="733" y="1299"/>
                      <a:pt x="373" y="2082"/>
                      <a:pt x="66" y="2884"/>
                    </a:cubicBezTo>
                    <a:cubicBezTo>
                      <a:pt x="35" y="2969"/>
                      <a:pt x="20" y="3058"/>
                      <a:pt x="12" y="3151"/>
                    </a:cubicBezTo>
                    <a:cubicBezTo>
                      <a:pt x="1" y="3237"/>
                      <a:pt x="43" y="3291"/>
                      <a:pt x="121" y="3326"/>
                    </a:cubicBezTo>
                    <a:cubicBezTo>
                      <a:pt x="260" y="3384"/>
                      <a:pt x="407" y="3423"/>
                      <a:pt x="562" y="3434"/>
                    </a:cubicBezTo>
                    <a:cubicBezTo>
                      <a:pt x="585" y="3438"/>
                      <a:pt x="609" y="3440"/>
                      <a:pt x="632" y="3440"/>
                    </a:cubicBezTo>
                    <a:cubicBezTo>
                      <a:pt x="760" y="3440"/>
                      <a:pt x="884" y="3386"/>
                      <a:pt x="973" y="3291"/>
                    </a:cubicBezTo>
                    <a:cubicBezTo>
                      <a:pt x="1078" y="3186"/>
                      <a:pt x="1171" y="3074"/>
                      <a:pt x="1252" y="2954"/>
                    </a:cubicBezTo>
                    <a:cubicBezTo>
                      <a:pt x="1419" y="2706"/>
                      <a:pt x="1558" y="2442"/>
                      <a:pt x="1667" y="2163"/>
                    </a:cubicBezTo>
                    <a:cubicBezTo>
                      <a:pt x="1818" y="1776"/>
                      <a:pt x="1930" y="1381"/>
                      <a:pt x="1926" y="958"/>
                    </a:cubicBezTo>
                    <a:cubicBezTo>
                      <a:pt x="1918" y="834"/>
                      <a:pt x="1911" y="714"/>
                      <a:pt x="1895" y="594"/>
                    </a:cubicBezTo>
                    <a:cubicBezTo>
                      <a:pt x="1872" y="400"/>
                      <a:pt x="1791" y="218"/>
                      <a:pt x="1659" y="75"/>
                    </a:cubicBezTo>
                    <a:cubicBezTo>
                      <a:pt x="1613" y="25"/>
                      <a:pt x="1570" y="1"/>
                      <a:pt x="15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6"/>
              <p:cNvSpPr/>
              <p:nvPr/>
            </p:nvSpPr>
            <p:spPr>
              <a:xfrm>
                <a:off x="2926819" y="266129"/>
                <a:ext cx="194906" cy="298727"/>
              </a:xfrm>
              <a:custGeom>
                <a:rect b="b" l="l" r="r" t="t"/>
                <a:pathLst>
                  <a:path extrusionOk="0" h="3237" w="2112">
                    <a:moveTo>
                      <a:pt x="1365" y="1"/>
                    </a:moveTo>
                    <a:cubicBezTo>
                      <a:pt x="1291" y="1"/>
                      <a:pt x="1230" y="42"/>
                      <a:pt x="1178" y="108"/>
                    </a:cubicBezTo>
                    <a:cubicBezTo>
                      <a:pt x="1151" y="143"/>
                      <a:pt x="1128" y="186"/>
                      <a:pt x="1108" y="228"/>
                    </a:cubicBezTo>
                    <a:cubicBezTo>
                      <a:pt x="1046" y="360"/>
                      <a:pt x="984" y="492"/>
                      <a:pt x="926" y="624"/>
                    </a:cubicBezTo>
                    <a:cubicBezTo>
                      <a:pt x="636" y="1263"/>
                      <a:pt x="345" y="1902"/>
                      <a:pt x="58" y="2542"/>
                    </a:cubicBezTo>
                    <a:cubicBezTo>
                      <a:pt x="39" y="2592"/>
                      <a:pt x="19" y="2646"/>
                      <a:pt x="8" y="2700"/>
                    </a:cubicBezTo>
                    <a:cubicBezTo>
                      <a:pt x="0" y="2824"/>
                      <a:pt x="74" y="2941"/>
                      <a:pt x="186" y="2991"/>
                    </a:cubicBezTo>
                    <a:cubicBezTo>
                      <a:pt x="357" y="3072"/>
                      <a:pt x="527" y="3146"/>
                      <a:pt x="698" y="3220"/>
                    </a:cubicBezTo>
                    <a:cubicBezTo>
                      <a:pt x="724" y="3231"/>
                      <a:pt x="755" y="3237"/>
                      <a:pt x="786" y="3237"/>
                    </a:cubicBezTo>
                    <a:cubicBezTo>
                      <a:pt x="795" y="3237"/>
                      <a:pt x="805" y="3236"/>
                      <a:pt x="814" y="3235"/>
                    </a:cubicBezTo>
                    <a:cubicBezTo>
                      <a:pt x="922" y="3231"/>
                      <a:pt x="969" y="3154"/>
                      <a:pt x="1008" y="3065"/>
                    </a:cubicBezTo>
                    <a:cubicBezTo>
                      <a:pt x="1062" y="2921"/>
                      <a:pt x="1112" y="2778"/>
                      <a:pt x="1166" y="2638"/>
                    </a:cubicBezTo>
                    <a:cubicBezTo>
                      <a:pt x="1430" y="1933"/>
                      <a:pt x="1736" y="1247"/>
                      <a:pt x="2054" y="566"/>
                    </a:cubicBezTo>
                    <a:cubicBezTo>
                      <a:pt x="2112" y="445"/>
                      <a:pt x="2100" y="356"/>
                      <a:pt x="2015" y="267"/>
                    </a:cubicBezTo>
                    <a:cubicBezTo>
                      <a:pt x="1976" y="225"/>
                      <a:pt x="1930" y="194"/>
                      <a:pt x="1875" y="166"/>
                    </a:cubicBezTo>
                    <a:cubicBezTo>
                      <a:pt x="1736" y="112"/>
                      <a:pt x="1589" y="62"/>
                      <a:pt x="1445" y="15"/>
                    </a:cubicBezTo>
                    <a:cubicBezTo>
                      <a:pt x="1417" y="6"/>
                      <a:pt x="1391" y="1"/>
                      <a:pt x="13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6"/>
              <p:cNvSpPr/>
              <p:nvPr/>
            </p:nvSpPr>
            <p:spPr>
              <a:xfrm>
                <a:off x="3033316" y="305812"/>
                <a:ext cx="184939" cy="292820"/>
              </a:xfrm>
              <a:custGeom>
                <a:rect b="b" l="l" r="r" t="t"/>
                <a:pathLst>
                  <a:path extrusionOk="0" h="3173" w="2004">
                    <a:moveTo>
                      <a:pt x="1250" y="0"/>
                    </a:moveTo>
                    <a:cubicBezTo>
                      <a:pt x="1185" y="0"/>
                      <a:pt x="1135" y="43"/>
                      <a:pt x="1097" y="132"/>
                    </a:cubicBezTo>
                    <a:cubicBezTo>
                      <a:pt x="845" y="713"/>
                      <a:pt x="590" y="1290"/>
                      <a:pt x="342" y="1875"/>
                    </a:cubicBezTo>
                    <a:cubicBezTo>
                      <a:pt x="233" y="2139"/>
                      <a:pt x="136" y="2410"/>
                      <a:pt x="40" y="2673"/>
                    </a:cubicBezTo>
                    <a:cubicBezTo>
                      <a:pt x="9" y="2759"/>
                      <a:pt x="1" y="2852"/>
                      <a:pt x="67" y="2921"/>
                    </a:cubicBezTo>
                    <a:cubicBezTo>
                      <a:pt x="210" y="3057"/>
                      <a:pt x="392" y="3146"/>
                      <a:pt x="586" y="3169"/>
                    </a:cubicBezTo>
                    <a:cubicBezTo>
                      <a:pt x="597" y="3172"/>
                      <a:pt x="609" y="3173"/>
                      <a:pt x="620" y="3173"/>
                    </a:cubicBezTo>
                    <a:cubicBezTo>
                      <a:pt x="685" y="3173"/>
                      <a:pt x="746" y="3135"/>
                      <a:pt x="776" y="3072"/>
                    </a:cubicBezTo>
                    <a:cubicBezTo>
                      <a:pt x="795" y="3038"/>
                      <a:pt x="814" y="3003"/>
                      <a:pt x="830" y="2968"/>
                    </a:cubicBezTo>
                    <a:cubicBezTo>
                      <a:pt x="1020" y="2557"/>
                      <a:pt x="1202" y="2146"/>
                      <a:pt x="1399" y="1740"/>
                    </a:cubicBezTo>
                    <a:cubicBezTo>
                      <a:pt x="1578" y="1364"/>
                      <a:pt x="1768" y="992"/>
                      <a:pt x="1957" y="624"/>
                    </a:cubicBezTo>
                    <a:cubicBezTo>
                      <a:pt x="2004" y="531"/>
                      <a:pt x="2000" y="453"/>
                      <a:pt x="1934" y="380"/>
                    </a:cubicBezTo>
                    <a:cubicBezTo>
                      <a:pt x="1899" y="341"/>
                      <a:pt x="1864" y="310"/>
                      <a:pt x="1818" y="283"/>
                    </a:cubicBezTo>
                    <a:cubicBezTo>
                      <a:pt x="1671" y="198"/>
                      <a:pt x="1516" y="116"/>
                      <a:pt x="1365" y="35"/>
                    </a:cubicBezTo>
                    <a:cubicBezTo>
                      <a:pt x="1322" y="12"/>
                      <a:pt x="1284" y="0"/>
                      <a:pt x="1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6"/>
              <p:cNvSpPr/>
              <p:nvPr/>
            </p:nvSpPr>
            <p:spPr>
              <a:xfrm>
                <a:off x="2872462" y="259115"/>
                <a:ext cx="146641" cy="251107"/>
              </a:xfrm>
              <a:custGeom>
                <a:rect b="b" l="l" r="r" t="t"/>
                <a:pathLst>
                  <a:path extrusionOk="0" h="2721" w="1589">
                    <a:moveTo>
                      <a:pt x="1396" y="1"/>
                    </a:moveTo>
                    <a:cubicBezTo>
                      <a:pt x="1312" y="1"/>
                      <a:pt x="1227" y="20"/>
                      <a:pt x="1151" y="56"/>
                    </a:cubicBezTo>
                    <a:cubicBezTo>
                      <a:pt x="969" y="153"/>
                      <a:pt x="810" y="289"/>
                      <a:pt x="682" y="452"/>
                    </a:cubicBezTo>
                    <a:cubicBezTo>
                      <a:pt x="423" y="769"/>
                      <a:pt x="229" y="1130"/>
                      <a:pt x="105" y="1517"/>
                    </a:cubicBezTo>
                    <a:cubicBezTo>
                      <a:pt x="43" y="1688"/>
                      <a:pt x="4" y="1866"/>
                      <a:pt x="0" y="2048"/>
                    </a:cubicBezTo>
                    <a:cubicBezTo>
                      <a:pt x="4" y="2087"/>
                      <a:pt x="8" y="2153"/>
                      <a:pt x="20" y="2215"/>
                    </a:cubicBezTo>
                    <a:cubicBezTo>
                      <a:pt x="54" y="2370"/>
                      <a:pt x="97" y="2525"/>
                      <a:pt x="206" y="2649"/>
                    </a:cubicBezTo>
                    <a:cubicBezTo>
                      <a:pt x="249" y="2697"/>
                      <a:pt x="292" y="2721"/>
                      <a:pt x="332" y="2721"/>
                    </a:cubicBezTo>
                    <a:cubicBezTo>
                      <a:pt x="380" y="2721"/>
                      <a:pt x="423" y="2684"/>
                      <a:pt x="454" y="2614"/>
                    </a:cubicBezTo>
                    <a:cubicBezTo>
                      <a:pt x="705" y="2044"/>
                      <a:pt x="957" y="1478"/>
                      <a:pt x="1209" y="913"/>
                    </a:cubicBezTo>
                    <a:cubicBezTo>
                      <a:pt x="1314" y="676"/>
                      <a:pt x="1430" y="440"/>
                      <a:pt x="1538" y="204"/>
                    </a:cubicBezTo>
                    <a:cubicBezTo>
                      <a:pt x="1589" y="103"/>
                      <a:pt x="1538" y="6"/>
                      <a:pt x="1438" y="2"/>
                    </a:cubicBezTo>
                    <a:cubicBezTo>
                      <a:pt x="1424" y="1"/>
                      <a:pt x="1410"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6"/>
              <p:cNvSpPr/>
              <p:nvPr/>
            </p:nvSpPr>
            <p:spPr>
              <a:xfrm>
                <a:off x="2570965" y="1306831"/>
                <a:ext cx="188907" cy="127538"/>
              </a:xfrm>
              <a:custGeom>
                <a:rect b="b" l="l" r="r" t="t"/>
                <a:pathLst>
                  <a:path extrusionOk="0" h="1382" w="2047">
                    <a:moveTo>
                      <a:pt x="108" y="1"/>
                    </a:moveTo>
                    <a:cubicBezTo>
                      <a:pt x="55" y="1"/>
                      <a:pt x="27" y="44"/>
                      <a:pt x="20" y="91"/>
                    </a:cubicBezTo>
                    <a:cubicBezTo>
                      <a:pt x="5" y="157"/>
                      <a:pt x="1" y="219"/>
                      <a:pt x="9" y="285"/>
                    </a:cubicBezTo>
                    <a:cubicBezTo>
                      <a:pt x="67" y="831"/>
                      <a:pt x="493" y="1381"/>
                      <a:pt x="1248" y="1381"/>
                    </a:cubicBezTo>
                    <a:cubicBezTo>
                      <a:pt x="1255" y="1381"/>
                      <a:pt x="1261" y="1381"/>
                      <a:pt x="1267" y="1381"/>
                    </a:cubicBezTo>
                    <a:cubicBezTo>
                      <a:pt x="1500" y="1381"/>
                      <a:pt x="1726" y="1308"/>
                      <a:pt x="1919" y="1176"/>
                    </a:cubicBezTo>
                    <a:cubicBezTo>
                      <a:pt x="1958" y="1153"/>
                      <a:pt x="1989" y="1122"/>
                      <a:pt x="2016" y="1087"/>
                    </a:cubicBezTo>
                    <a:cubicBezTo>
                      <a:pt x="2031" y="1067"/>
                      <a:pt x="2047" y="1017"/>
                      <a:pt x="2035" y="1005"/>
                    </a:cubicBezTo>
                    <a:cubicBezTo>
                      <a:pt x="2011" y="985"/>
                      <a:pt x="1982" y="974"/>
                      <a:pt x="1951" y="974"/>
                    </a:cubicBezTo>
                    <a:cubicBezTo>
                      <a:pt x="1947" y="974"/>
                      <a:pt x="1943" y="974"/>
                      <a:pt x="1938" y="974"/>
                    </a:cubicBezTo>
                    <a:cubicBezTo>
                      <a:pt x="1888" y="986"/>
                      <a:pt x="1841" y="1001"/>
                      <a:pt x="1799" y="1029"/>
                    </a:cubicBezTo>
                    <a:cubicBezTo>
                      <a:pt x="1671" y="1102"/>
                      <a:pt x="1527" y="1156"/>
                      <a:pt x="1380" y="1176"/>
                    </a:cubicBezTo>
                    <a:cubicBezTo>
                      <a:pt x="1325" y="1182"/>
                      <a:pt x="1270" y="1185"/>
                      <a:pt x="1217" y="1185"/>
                    </a:cubicBezTo>
                    <a:cubicBezTo>
                      <a:pt x="934" y="1185"/>
                      <a:pt x="680" y="1095"/>
                      <a:pt x="477" y="870"/>
                    </a:cubicBezTo>
                    <a:cubicBezTo>
                      <a:pt x="284" y="664"/>
                      <a:pt x="183" y="397"/>
                      <a:pt x="195" y="118"/>
                    </a:cubicBezTo>
                    <a:cubicBezTo>
                      <a:pt x="195" y="64"/>
                      <a:pt x="187" y="10"/>
                      <a:pt x="121" y="2"/>
                    </a:cubicBezTo>
                    <a:cubicBezTo>
                      <a:pt x="116" y="1"/>
                      <a:pt x="112" y="1"/>
                      <a:pt x="1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6"/>
              <p:cNvSpPr/>
              <p:nvPr/>
            </p:nvSpPr>
            <p:spPr>
              <a:xfrm>
                <a:off x="2589976" y="1218514"/>
                <a:ext cx="31561" cy="41159"/>
              </a:xfrm>
              <a:custGeom>
                <a:rect b="b" l="l" r="r" t="t"/>
                <a:pathLst>
                  <a:path extrusionOk="0" h="446" w="342">
                    <a:moveTo>
                      <a:pt x="195" y="0"/>
                    </a:moveTo>
                    <a:cubicBezTo>
                      <a:pt x="119" y="0"/>
                      <a:pt x="45" y="85"/>
                      <a:pt x="23" y="196"/>
                    </a:cubicBezTo>
                    <a:cubicBezTo>
                      <a:pt x="0" y="316"/>
                      <a:pt x="51" y="428"/>
                      <a:pt x="132" y="443"/>
                    </a:cubicBezTo>
                    <a:cubicBezTo>
                      <a:pt x="138" y="445"/>
                      <a:pt x="144" y="445"/>
                      <a:pt x="150" y="445"/>
                    </a:cubicBezTo>
                    <a:cubicBezTo>
                      <a:pt x="222" y="445"/>
                      <a:pt x="296" y="361"/>
                      <a:pt x="318" y="250"/>
                    </a:cubicBezTo>
                    <a:cubicBezTo>
                      <a:pt x="341" y="130"/>
                      <a:pt x="295" y="17"/>
                      <a:pt x="213" y="2"/>
                    </a:cubicBezTo>
                    <a:cubicBezTo>
                      <a:pt x="207" y="1"/>
                      <a:pt x="201" y="0"/>
                      <a:pt x="1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6"/>
              <p:cNvSpPr/>
              <p:nvPr/>
            </p:nvSpPr>
            <p:spPr>
              <a:xfrm>
                <a:off x="2789128" y="1316428"/>
                <a:ext cx="31561" cy="41159"/>
              </a:xfrm>
              <a:custGeom>
                <a:rect b="b" l="l" r="r" t="t"/>
                <a:pathLst>
                  <a:path extrusionOk="0" h="446" w="342">
                    <a:moveTo>
                      <a:pt x="194" y="1"/>
                    </a:moveTo>
                    <a:cubicBezTo>
                      <a:pt x="119" y="1"/>
                      <a:pt x="45" y="82"/>
                      <a:pt x="24" y="196"/>
                    </a:cubicBezTo>
                    <a:cubicBezTo>
                      <a:pt x="0" y="316"/>
                      <a:pt x="51" y="429"/>
                      <a:pt x="132" y="444"/>
                    </a:cubicBezTo>
                    <a:cubicBezTo>
                      <a:pt x="137" y="445"/>
                      <a:pt x="142" y="445"/>
                      <a:pt x="147" y="445"/>
                    </a:cubicBezTo>
                    <a:cubicBezTo>
                      <a:pt x="223" y="445"/>
                      <a:pt x="296" y="363"/>
                      <a:pt x="318" y="250"/>
                    </a:cubicBezTo>
                    <a:cubicBezTo>
                      <a:pt x="341" y="126"/>
                      <a:pt x="295" y="14"/>
                      <a:pt x="213" y="2"/>
                    </a:cubicBezTo>
                    <a:cubicBezTo>
                      <a:pt x="207"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4" name="Google Shape;1474;p36"/>
          <p:cNvGrpSpPr/>
          <p:nvPr/>
        </p:nvGrpSpPr>
        <p:grpSpPr>
          <a:xfrm>
            <a:off x="69252" y="258361"/>
            <a:ext cx="950988" cy="1009503"/>
            <a:chOff x="-93848" y="2802836"/>
            <a:chExt cx="950988" cy="1009503"/>
          </a:xfrm>
        </p:grpSpPr>
        <p:sp>
          <p:nvSpPr>
            <p:cNvPr id="1475" name="Google Shape;1475;p36"/>
            <p:cNvSpPr/>
            <p:nvPr/>
          </p:nvSpPr>
          <p:spPr>
            <a:xfrm>
              <a:off x="-93848" y="2802910"/>
              <a:ext cx="950988" cy="1009371"/>
            </a:xfrm>
            <a:custGeom>
              <a:rect b="b" l="l" r="r" t="t"/>
              <a:pathLst>
                <a:path extrusionOk="0" h="15222" w="14341">
                  <a:moveTo>
                    <a:pt x="4316" y="0"/>
                  </a:moveTo>
                  <a:cubicBezTo>
                    <a:pt x="4274" y="0"/>
                    <a:pt x="4229" y="11"/>
                    <a:pt x="4181" y="32"/>
                  </a:cubicBezTo>
                  <a:cubicBezTo>
                    <a:pt x="3890" y="164"/>
                    <a:pt x="3646" y="377"/>
                    <a:pt x="3468" y="641"/>
                  </a:cubicBezTo>
                  <a:cubicBezTo>
                    <a:pt x="3387" y="745"/>
                    <a:pt x="3398" y="889"/>
                    <a:pt x="3487" y="982"/>
                  </a:cubicBezTo>
                  <a:cubicBezTo>
                    <a:pt x="3588" y="1094"/>
                    <a:pt x="3681" y="1214"/>
                    <a:pt x="3770" y="1338"/>
                  </a:cubicBezTo>
                  <a:cubicBezTo>
                    <a:pt x="3960" y="1625"/>
                    <a:pt x="4142" y="1915"/>
                    <a:pt x="4324" y="2206"/>
                  </a:cubicBezTo>
                  <a:cubicBezTo>
                    <a:pt x="4347" y="2253"/>
                    <a:pt x="4363" y="2299"/>
                    <a:pt x="4363" y="2353"/>
                  </a:cubicBezTo>
                  <a:cubicBezTo>
                    <a:pt x="4371" y="2528"/>
                    <a:pt x="4285" y="2656"/>
                    <a:pt x="4134" y="2745"/>
                  </a:cubicBezTo>
                  <a:cubicBezTo>
                    <a:pt x="3968" y="2845"/>
                    <a:pt x="3797" y="2946"/>
                    <a:pt x="3631" y="3047"/>
                  </a:cubicBezTo>
                  <a:cubicBezTo>
                    <a:pt x="3115" y="3365"/>
                    <a:pt x="2619" y="3706"/>
                    <a:pt x="2174" y="4120"/>
                  </a:cubicBezTo>
                  <a:cubicBezTo>
                    <a:pt x="1271" y="4961"/>
                    <a:pt x="608" y="6026"/>
                    <a:pt x="252" y="7204"/>
                  </a:cubicBezTo>
                  <a:cubicBezTo>
                    <a:pt x="74" y="7766"/>
                    <a:pt x="0" y="8343"/>
                    <a:pt x="93" y="8929"/>
                  </a:cubicBezTo>
                  <a:cubicBezTo>
                    <a:pt x="127" y="9132"/>
                    <a:pt x="182" y="9226"/>
                    <a:pt x="296" y="9226"/>
                  </a:cubicBezTo>
                  <a:cubicBezTo>
                    <a:pt x="353" y="9226"/>
                    <a:pt x="425" y="9202"/>
                    <a:pt x="515" y="9157"/>
                  </a:cubicBezTo>
                  <a:cubicBezTo>
                    <a:pt x="744" y="9041"/>
                    <a:pt x="965" y="8909"/>
                    <a:pt x="1190" y="8785"/>
                  </a:cubicBezTo>
                  <a:cubicBezTo>
                    <a:pt x="1240" y="8754"/>
                    <a:pt x="1294" y="8727"/>
                    <a:pt x="1348" y="8700"/>
                  </a:cubicBezTo>
                  <a:cubicBezTo>
                    <a:pt x="1364" y="8694"/>
                    <a:pt x="1378" y="8691"/>
                    <a:pt x="1391" y="8691"/>
                  </a:cubicBezTo>
                  <a:cubicBezTo>
                    <a:pt x="1428" y="8691"/>
                    <a:pt x="1452" y="8717"/>
                    <a:pt x="1461" y="8766"/>
                  </a:cubicBezTo>
                  <a:cubicBezTo>
                    <a:pt x="1465" y="8805"/>
                    <a:pt x="1465" y="8843"/>
                    <a:pt x="1461" y="8882"/>
                  </a:cubicBezTo>
                  <a:cubicBezTo>
                    <a:pt x="1449" y="9045"/>
                    <a:pt x="1434" y="9211"/>
                    <a:pt x="1426" y="9374"/>
                  </a:cubicBezTo>
                  <a:cubicBezTo>
                    <a:pt x="1403" y="10118"/>
                    <a:pt x="1445" y="10854"/>
                    <a:pt x="1651" y="11571"/>
                  </a:cubicBezTo>
                  <a:cubicBezTo>
                    <a:pt x="1802" y="12106"/>
                    <a:pt x="2046" y="12590"/>
                    <a:pt x="2337" y="13059"/>
                  </a:cubicBezTo>
                  <a:cubicBezTo>
                    <a:pt x="2453" y="13241"/>
                    <a:pt x="2600" y="13404"/>
                    <a:pt x="2774" y="13539"/>
                  </a:cubicBezTo>
                  <a:cubicBezTo>
                    <a:pt x="2839" y="13592"/>
                    <a:pt x="2894" y="13619"/>
                    <a:pt x="2949" y="13619"/>
                  </a:cubicBezTo>
                  <a:cubicBezTo>
                    <a:pt x="2999" y="13619"/>
                    <a:pt x="3051" y="13597"/>
                    <a:pt x="3111" y="13551"/>
                  </a:cubicBezTo>
                  <a:cubicBezTo>
                    <a:pt x="3201" y="13485"/>
                    <a:pt x="3282" y="13411"/>
                    <a:pt x="3356" y="13334"/>
                  </a:cubicBezTo>
                  <a:cubicBezTo>
                    <a:pt x="3890" y="12764"/>
                    <a:pt x="4367" y="12152"/>
                    <a:pt x="4712" y="11443"/>
                  </a:cubicBezTo>
                  <a:cubicBezTo>
                    <a:pt x="4746" y="11367"/>
                    <a:pt x="4784" y="11276"/>
                    <a:pt x="4884" y="11276"/>
                  </a:cubicBezTo>
                  <a:cubicBezTo>
                    <a:pt x="4886" y="11276"/>
                    <a:pt x="4888" y="11276"/>
                    <a:pt x="4890" y="11277"/>
                  </a:cubicBezTo>
                  <a:cubicBezTo>
                    <a:pt x="4995" y="11280"/>
                    <a:pt x="5010" y="11381"/>
                    <a:pt x="5049" y="11451"/>
                  </a:cubicBezTo>
                  <a:cubicBezTo>
                    <a:pt x="5169" y="11656"/>
                    <a:pt x="5277" y="11869"/>
                    <a:pt x="5405" y="12071"/>
                  </a:cubicBezTo>
                  <a:cubicBezTo>
                    <a:pt x="5707" y="12540"/>
                    <a:pt x="6056" y="12974"/>
                    <a:pt x="6451" y="13369"/>
                  </a:cubicBezTo>
                  <a:cubicBezTo>
                    <a:pt x="6932" y="13857"/>
                    <a:pt x="7451" y="14295"/>
                    <a:pt x="8044" y="14644"/>
                  </a:cubicBezTo>
                  <a:cubicBezTo>
                    <a:pt x="8466" y="14892"/>
                    <a:pt x="8908" y="15093"/>
                    <a:pt x="9388" y="15194"/>
                  </a:cubicBezTo>
                  <a:cubicBezTo>
                    <a:pt x="9463" y="15210"/>
                    <a:pt x="9514" y="15221"/>
                    <a:pt x="9554" y="15221"/>
                  </a:cubicBezTo>
                  <a:cubicBezTo>
                    <a:pt x="9638" y="15221"/>
                    <a:pt x="9678" y="15174"/>
                    <a:pt x="9787" y="15027"/>
                  </a:cubicBezTo>
                  <a:cubicBezTo>
                    <a:pt x="9791" y="15019"/>
                    <a:pt x="9795" y="15012"/>
                    <a:pt x="9799" y="15004"/>
                  </a:cubicBezTo>
                  <a:cubicBezTo>
                    <a:pt x="9962" y="14663"/>
                    <a:pt x="10140" y="14326"/>
                    <a:pt x="10280" y="13977"/>
                  </a:cubicBezTo>
                  <a:cubicBezTo>
                    <a:pt x="10539" y="13315"/>
                    <a:pt x="10628" y="12617"/>
                    <a:pt x="10710" y="11916"/>
                  </a:cubicBezTo>
                  <a:cubicBezTo>
                    <a:pt x="10779" y="11296"/>
                    <a:pt x="10799" y="10672"/>
                    <a:pt x="10698" y="10056"/>
                  </a:cubicBezTo>
                  <a:cubicBezTo>
                    <a:pt x="10632" y="9649"/>
                    <a:pt x="10543" y="9246"/>
                    <a:pt x="10458" y="8839"/>
                  </a:cubicBezTo>
                  <a:cubicBezTo>
                    <a:pt x="10442" y="8762"/>
                    <a:pt x="10427" y="8688"/>
                    <a:pt x="10504" y="8611"/>
                  </a:cubicBezTo>
                  <a:cubicBezTo>
                    <a:pt x="10558" y="8626"/>
                    <a:pt x="10620" y="8646"/>
                    <a:pt x="10679" y="8665"/>
                  </a:cubicBezTo>
                  <a:cubicBezTo>
                    <a:pt x="11373" y="8912"/>
                    <a:pt x="12085" y="9061"/>
                    <a:pt x="12821" y="9061"/>
                  </a:cubicBezTo>
                  <a:cubicBezTo>
                    <a:pt x="12857" y="9061"/>
                    <a:pt x="12893" y="9061"/>
                    <a:pt x="12930" y="9060"/>
                  </a:cubicBezTo>
                  <a:cubicBezTo>
                    <a:pt x="13333" y="9056"/>
                    <a:pt x="13736" y="8979"/>
                    <a:pt x="14112" y="8824"/>
                  </a:cubicBezTo>
                  <a:cubicBezTo>
                    <a:pt x="14297" y="8746"/>
                    <a:pt x="14340" y="8669"/>
                    <a:pt x="14309" y="8467"/>
                  </a:cubicBezTo>
                  <a:cubicBezTo>
                    <a:pt x="14305" y="8433"/>
                    <a:pt x="14297" y="8402"/>
                    <a:pt x="14286" y="8367"/>
                  </a:cubicBezTo>
                  <a:cubicBezTo>
                    <a:pt x="14228" y="8188"/>
                    <a:pt x="14162" y="8006"/>
                    <a:pt x="14100" y="7828"/>
                  </a:cubicBezTo>
                  <a:cubicBezTo>
                    <a:pt x="13798" y="6987"/>
                    <a:pt x="13333" y="6212"/>
                    <a:pt x="12732" y="5550"/>
                  </a:cubicBezTo>
                  <a:cubicBezTo>
                    <a:pt x="12209" y="4969"/>
                    <a:pt x="11608" y="4492"/>
                    <a:pt x="10892" y="4171"/>
                  </a:cubicBezTo>
                  <a:cubicBezTo>
                    <a:pt x="10849" y="4147"/>
                    <a:pt x="10810" y="4124"/>
                    <a:pt x="10772" y="4097"/>
                  </a:cubicBezTo>
                  <a:cubicBezTo>
                    <a:pt x="10837" y="3992"/>
                    <a:pt x="10938" y="3973"/>
                    <a:pt x="11027" y="3934"/>
                  </a:cubicBezTo>
                  <a:cubicBezTo>
                    <a:pt x="11438" y="3764"/>
                    <a:pt x="11825" y="3562"/>
                    <a:pt x="12151" y="3260"/>
                  </a:cubicBezTo>
                  <a:cubicBezTo>
                    <a:pt x="12298" y="3128"/>
                    <a:pt x="12306" y="3043"/>
                    <a:pt x="12194" y="2888"/>
                  </a:cubicBezTo>
                  <a:cubicBezTo>
                    <a:pt x="12070" y="2725"/>
                    <a:pt x="11915" y="2590"/>
                    <a:pt x="11736" y="2485"/>
                  </a:cubicBezTo>
                  <a:cubicBezTo>
                    <a:pt x="11271" y="2194"/>
                    <a:pt x="10760" y="2016"/>
                    <a:pt x="10229" y="1885"/>
                  </a:cubicBezTo>
                  <a:cubicBezTo>
                    <a:pt x="9784" y="1780"/>
                    <a:pt x="9330" y="1714"/>
                    <a:pt x="8873" y="1687"/>
                  </a:cubicBezTo>
                  <a:cubicBezTo>
                    <a:pt x="8646" y="1670"/>
                    <a:pt x="8419" y="1661"/>
                    <a:pt x="8194" y="1661"/>
                  </a:cubicBezTo>
                  <a:cubicBezTo>
                    <a:pt x="7523" y="1661"/>
                    <a:pt x="6859" y="1741"/>
                    <a:pt x="6203" y="1935"/>
                  </a:cubicBezTo>
                  <a:cubicBezTo>
                    <a:pt x="6108" y="1956"/>
                    <a:pt x="6012" y="1968"/>
                    <a:pt x="5917" y="1968"/>
                  </a:cubicBezTo>
                  <a:cubicBezTo>
                    <a:pt x="5892" y="1968"/>
                    <a:pt x="5868" y="1967"/>
                    <a:pt x="5843" y="1966"/>
                  </a:cubicBezTo>
                  <a:cubicBezTo>
                    <a:pt x="5837" y="1966"/>
                    <a:pt x="5832" y="1966"/>
                    <a:pt x="5826" y="1966"/>
                  </a:cubicBezTo>
                  <a:cubicBezTo>
                    <a:pt x="5686" y="1966"/>
                    <a:pt x="5566" y="1875"/>
                    <a:pt x="5525" y="1741"/>
                  </a:cubicBezTo>
                  <a:cubicBezTo>
                    <a:pt x="5498" y="1687"/>
                    <a:pt x="5471" y="1633"/>
                    <a:pt x="5440" y="1578"/>
                  </a:cubicBezTo>
                  <a:cubicBezTo>
                    <a:pt x="5180" y="1071"/>
                    <a:pt x="4878" y="587"/>
                    <a:pt x="4537" y="133"/>
                  </a:cubicBezTo>
                  <a:cubicBezTo>
                    <a:pt x="4472" y="45"/>
                    <a:pt x="4400" y="0"/>
                    <a:pt x="4316"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 name="Google Shape;1476;p36"/>
            <p:cNvGrpSpPr/>
            <p:nvPr/>
          </p:nvGrpSpPr>
          <p:grpSpPr>
            <a:xfrm>
              <a:off x="-93709" y="2802836"/>
              <a:ext cx="950722" cy="1009503"/>
              <a:chOff x="1178379" y="791136"/>
              <a:chExt cx="950722" cy="1009503"/>
            </a:xfrm>
          </p:grpSpPr>
          <p:sp>
            <p:nvSpPr>
              <p:cNvPr id="1477" name="Google Shape;1477;p36"/>
              <p:cNvSpPr/>
              <p:nvPr/>
            </p:nvSpPr>
            <p:spPr>
              <a:xfrm>
                <a:off x="1178379" y="791136"/>
                <a:ext cx="950722" cy="1009503"/>
              </a:xfrm>
              <a:custGeom>
                <a:rect b="b" l="l" r="r" t="t"/>
                <a:pathLst>
                  <a:path extrusionOk="0" h="15224" w="14337">
                    <a:moveTo>
                      <a:pt x="4267" y="272"/>
                    </a:moveTo>
                    <a:cubicBezTo>
                      <a:pt x="4335" y="272"/>
                      <a:pt x="4396" y="314"/>
                      <a:pt x="4452" y="397"/>
                    </a:cubicBezTo>
                    <a:cubicBezTo>
                      <a:pt x="4847" y="978"/>
                      <a:pt x="5200" y="1590"/>
                      <a:pt x="5502" y="2225"/>
                    </a:cubicBezTo>
                    <a:cubicBezTo>
                      <a:pt x="5634" y="2508"/>
                      <a:pt x="5773" y="2787"/>
                      <a:pt x="5905" y="3070"/>
                    </a:cubicBezTo>
                    <a:cubicBezTo>
                      <a:pt x="5962" y="3218"/>
                      <a:pt x="6101" y="3314"/>
                      <a:pt x="6260" y="3314"/>
                    </a:cubicBezTo>
                    <a:cubicBezTo>
                      <a:pt x="6263" y="3314"/>
                      <a:pt x="6266" y="3314"/>
                      <a:pt x="6269" y="3314"/>
                    </a:cubicBezTo>
                    <a:cubicBezTo>
                      <a:pt x="6785" y="3341"/>
                      <a:pt x="7296" y="3434"/>
                      <a:pt x="7788" y="3593"/>
                    </a:cubicBezTo>
                    <a:cubicBezTo>
                      <a:pt x="7807" y="3601"/>
                      <a:pt x="7827" y="3613"/>
                      <a:pt x="7835" y="3632"/>
                    </a:cubicBezTo>
                    <a:cubicBezTo>
                      <a:pt x="7811" y="3632"/>
                      <a:pt x="7788" y="3634"/>
                      <a:pt x="7765" y="3634"/>
                    </a:cubicBezTo>
                    <a:cubicBezTo>
                      <a:pt x="7753" y="3634"/>
                      <a:pt x="7742" y="3633"/>
                      <a:pt x="7730" y="3632"/>
                    </a:cubicBezTo>
                    <a:cubicBezTo>
                      <a:pt x="7620" y="3621"/>
                      <a:pt x="7510" y="3615"/>
                      <a:pt x="7400" y="3615"/>
                    </a:cubicBezTo>
                    <a:cubicBezTo>
                      <a:pt x="7168" y="3615"/>
                      <a:pt x="6936" y="3640"/>
                      <a:pt x="6707" y="3690"/>
                    </a:cubicBezTo>
                    <a:cubicBezTo>
                      <a:pt x="6606" y="3713"/>
                      <a:pt x="6506" y="3748"/>
                      <a:pt x="6413" y="3791"/>
                    </a:cubicBezTo>
                    <a:cubicBezTo>
                      <a:pt x="6300" y="3845"/>
                      <a:pt x="6265" y="3942"/>
                      <a:pt x="6304" y="4062"/>
                    </a:cubicBezTo>
                    <a:cubicBezTo>
                      <a:pt x="6424" y="4438"/>
                      <a:pt x="6544" y="4810"/>
                      <a:pt x="6664" y="5182"/>
                    </a:cubicBezTo>
                    <a:cubicBezTo>
                      <a:pt x="6715" y="5344"/>
                      <a:pt x="6843" y="5472"/>
                      <a:pt x="7005" y="5523"/>
                    </a:cubicBezTo>
                    <a:cubicBezTo>
                      <a:pt x="7668" y="5775"/>
                      <a:pt x="8300" y="6104"/>
                      <a:pt x="8881" y="6511"/>
                    </a:cubicBezTo>
                    <a:cubicBezTo>
                      <a:pt x="8896" y="6522"/>
                      <a:pt x="8908" y="6538"/>
                      <a:pt x="8908" y="6557"/>
                    </a:cubicBezTo>
                    <a:lnTo>
                      <a:pt x="8501" y="6402"/>
                    </a:lnTo>
                    <a:cubicBezTo>
                      <a:pt x="8121" y="6259"/>
                      <a:pt x="7726" y="6166"/>
                      <a:pt x="7323" y="6127"/>
                    </a:cubicBezTo>
                    <a:cubicBezTo>
                      <a:pt x="7300" y="6125"/>
                      <a:pt x="7276" y="6124"/>
                      <a:pt x="7251" y="6124"/>
                    </a:cubicBezTo>
                    <a:cubicBezTo>
                      <a:pt x="7227" y="6124"/>
                      <a:pt x="7203" y="6125"/>
                      <a:pt x="7180" y="6127"/>
                    </a:cubicBezTo>
                    <a:cubicBezTo>
                      <a:pt x="7005" y="6139"/>
                      <a:pt x="6928" y="6243"/>
                      <a:pt x="6955" y="6418"/>
                    </a:cubicBezTo>
                    <a:cubicBezTo>
                      <a:pt x="6994" y="6623"/>
                      <a:pt x="7033" y="6828"/>
                      <a:pt x="7064" y="7034"/>
                    </a:cubicBezTo>
                    <a:cubicBezTo>
                      <a:pt x="7164" y="7677"/>
                      <a:pt x="7226" y="8328"/>
                      <a:pt x="7253" y="8979"/>
                    </a:cubicBezTo>
                    <a:cubicBezTo>
                      <a:pt x="7253" y="9041"/>
                      <a:pt x="7277" y="9114"/>
                      <a:pt x="7199" y="9180"/>
                    </a:cubicBezTo>
                    <a:lnTo>
                      <a:pt x="7199" y="9184"/>
                    </a:lnTo>
                    <a:cubicBezTo>
                      <a:pt x="7172" y="9064"/>
                      <a:pt x="7149" y="8956"/>
                      <a:pt x="7118" y="8847"/>
                    </a:cubicBezTo>
                    <a:cubicBezTo>
                      <a:pt x="7002" y="8405"/>
                      <a:pt x="6889" y="7964"/>
                      <a:pt x="6773" y="7522"/>
                    </a:cubicBezTo>
                    <a:cubicBezTo>
                      <a:pt x="6761" y="7464"/>
                      <a:pt x="6754" y="7398"/>
                      <a:pt x="6672" y="7386"/>
                    </a:cubicBezTo>
                    <a:cubicBezTo>
                      <a:pt x="6663" y="7385"/>
                      <a:pt x="6654" y="7384"/>
                      <a:pt x="6645" y="7384"/>
                    </a:cubicBezTo>
                    <a:cubicBezTo>
                      <a:pt x="6589" y="7384"/>
                      <a:pt x="6536" y="7414"/>
                      <a:pt x="6506" y="7464"/>
                    </a:cubicBezTo>
                    <a:cubicBezTo>
                      <a:pt x="6393" y="7619"/>
                      <a:pt x="6289" y="7778"/>
                      <a:pt x="6192" y="7940"/>
                    </a:cubicBezTo>
                    <a:cubicBezTo>
                      <a:pt x="5998" y="8316"/>
                      <a:pt x="5816" y="8696"/>
                      <a:pt x="5630" y="9072"/>
                    </a:cubicBezTo>
                    <a:cubicBezTo>
                      <a:pt x="5607" y="9118"/>
                      <a:pt x="5583" y="9161"/>
                      <a:pt x="5560" y="9207"/>
                    </a:cubicBezTo>
                    <a:lnTo>
                      <a:pt x="5533" y="9200"/>
                    </a:lnTo>
                    <a:cubicBezTo>
                      <a:pt x="5541" y="9138"/>
                      <a:pt x="5549" y="9076"/>
                      <a:pt x="5560" y="9014"/>
                    </a:cubicBezTo>
                    <a:cubicBezTo>
                      <a:pt x="5688" y="8309"/>
                      <a:pt x="5917" y="7623"/>
                      <a:pt x="6234" y="6980"/>
                    </a:cubicBezTo>
                    <a:cubicBezTo>
                      <a:pt x="6281" y="6894"/>
                      <a:pt x="6327" y="6813"/>
                      <a:pt x="6382" y="6735"/>
                    </a:cubicBezTo>
                    <a:cubicBezTo>
                      <a:pt x="6463" y="6604"/>
                      <a:pt x="6482" y="6445"/>
                      <a:pt x="6432" y="6298"/>
                    </a:cubicBezTo>
                    <a:cubicBezTo>
                      <a:pt x="6339" y="5999"/>
                      <a:pt x="6242" y="5701"/>
                      <a:pt x="6141" y="5406"/>
                    </a:cubicBezTo>
                    <a:cubicBezTo>
                      <a:pt x="6076" y="5220"/>
                      <a:pt x="6002" y="5038"/>
                      <a:pt x="5928" y="4860"/>
                    </a:cubicBezTo>
                    <a:cubicBezTo>
                      <a:pt x="5904" y="4779"/>
                      <a:pt x="5832" y="4735"/>
                      <a:pt x="5759" y="4735"/>
                    </a:cubicBezTo>
                    <a:cubicBezTo>
                      <a:pt x="5704" y="4735"/>
                      <a:pt x="5647" y="4760"/>
                      <a:pt x="5611" y="4814"/>
                    </a:cubicBezTo>
                    <a:cubicBezTo>
                      <a:pt x="5525" y="4934"/>
                      <a:pt x="5444" y="5054"/>
                      <a:pt x="5374" y="5186"/>
                    </a:cubicBezTo>
                    <a:cubicBezTo>
                      <a:pt x="4936" y="6003"/>
                      <a:pt x="4541" y="6844"/>
                      <a:pt x="4189" y="7704"/>
                    </a:cubicBezTo>
                    <a:cubicBezTo>
                      <a:pt x="4181" y="7723"/>
                      <a:pt x="4165" y="7743"/>
                      <a:pt x="4142" y="7751"/>
                    </a:cubicBezTo>
                    <a:cubicBezTo>
                      <a:pt x="4146" y="7685"/>
                      <a:pt x="4146" y="7615"/>
                      <a:pt x="4154" y="7549"/>
                    </a:cubicBezTo>
                    <a:cubicBezTo>
                      <a:pt x="4227" y="6952"/>
                      <a:pt x="4390" y="6375"/>
                      <a:pt x="4584" y="5806"/>
                    </a:cubicBezTo>
                    <a:cubicBezTo>
                      <a:pt x="4774" y="5248"/>
                      <a:pt x="5049" y="4732"/>
                      <a:pt x="5347" y="4225"/>
                    </a:cubicBezTo>
                    <a:cubicBezTo>
                      <a:pt x="5471" y="4027"/>
                      <a:pt x="5483" y="3775"/>
                      <a:pt x="5370" y="3566"/>
                    </a:cubicBezTo>
                    <a:cubicBezTo>
                      <a:pt x="5107" y="3020"/>
                      <a:pt x="4805" y="2489"/>
                      <a:pt x="4468" y="1981"/>
                    </a:cubicBezTo>
                    <a:cubicBezTo>
                      <a:pt x="4235" y="1633"/>
                      <a:pt x="3999" y="1284"/>
                      <a:pt x="3762" y="931"/>
                    </a:cubicBezTo>
                    <a:cubicBezTo>
                      <a:pt x="3666" y="792"/>
                      <a:pt x="3677" y="695"/>
                      <a:pt x="3809" y="583"/>
                    </a:cubicBezTo>
                    <a:cubicBezTo>
                      <a:pt x="3910" y="493"/>
                      <a:pt x="4010" y="404"/>
                      <a:pt x="4123" y="327"/>
                    </a:cubicBezTo>
                    <a:cubicBezTo>
                      <a:pt x="4175" y="290"/>
                      <a:pt x="4222" y="272"/>
                      <a:pt x="4267" y="272"/>
                    </a:cubicBezTo>
                    <a:close/>
                    <a:moveTo>
                      <a:pt x="8226" y="1902"/>
                    </a:moveTo>
                    <a:cubicBezTo>
                      <a:pt x="8335" y="1902"/>
                      <a:pt x="8443" y="1904"/>
                      <a:pt x="8551" y="1908"/>
                    </a:cubicBezTo>
                    <a:cubicBezTo>
                      <a:pt x="9043" y="1923"/>
                      <a:pt x="9532" y="1981"/>
                      <a:pt x="10012" y="2082"/>
                    </a:cubicBezTo>
                    <a:cubicBezTo>
                      <a:pt x="10570" y="2202"/>
                      <a:pt x="11113" y="2377"/>
                      <a:pt x="11601" y="2683"/>
                    </a:cubicBezTo>
                    <a:cubicBezTo>
                      <a:pt x="11686" y="2741"/>
                      <a:pt x="11771" y="2803"/>
                      <a:pt x="11853" y="2869"/>
                    </a:cubicBezTo>
                    <a:cubicBezTo>
                      <a:pt x="11934" y="2938"/>
                      <a:pt x="11949" y="3008"/>
                      <a:pt x="11895" y="3097"/>
                    </a:cubicBezTo>
                    <a:cubicBezTo>
                      <a:pt x="11849" y="3175"/>
                      <a:pt x="11787" y="3244"/>
                      <a:pt x="11713" y="3299"/>
                    </a:cubicBezTo>
                    <a:cubicBezTo>
                      <a:pt x="11384" y="3527"/>
                      <a:pt x="11023" y="3702"/>
                      <a:pt x="10640" y="3822"/>
                    </a:cubicBezTo>
                    <a:cubicBezTo>
                      <a:pt x="10551" y="3849"/>
                      <a:pt x="10458" y="3880"/>
                      <a:pt x="10369" y="3915"/>
                    </a:cubicBezTo>
                    <a:cubicBezTo>
                      <a:pt x="10334" y="3926"/>
                      <a:pt x="10299" y="3946"/>
                      <a:pt x="10268" y="3969"/>
                    </a:cubicBezTo>
                    <a:cubicBezTo>
                      <a:pt x="10175" y="4039"/>
                      <a:pt x="10183" y="4132"/>
                      <a:pt x="10287" y="4182"/>
                    </a:cubicBezTo>
                    <a:cubicBezTo>
                      <a:pt x="10303" y="4190"/>
                      <a:pt x="10318" y="4198"/>
                      <a:pt x="10334" y="4201"/>
                    </a:cubicBezTo>
                    <a:cubicBezTo>
                      <a:pt x="11109" y="4430"/>
                      <a:pt x="11748" y="4872"/>
                      <a:pt x="12318" y="5434"/>
                    </a:cubicBezTo>
                    <a:cubicBezTo>
                      <a:pt x="12755" y="5871"/>
                      <a:pt x="13135" y="6371"/>
                      <a:pt x="13445" y="6910"/>
                    </a:cubicBezTo>
                    <a:cubicBezTo>
                      <a:pt x="13666" y="7293"/>
                      <a:pt x="13840" y="7704"/>
                      <a:pt x="13957" y="8130"/>
                    </a:cubicBezTo>
                    <a:cubicBezTo>
                      <a:pt x="13976" y="8204"/>
                      <a:pt x="13991" y="8281"/>
                      <a:pt x="13995" y="8363"/>
                    </a:cubicBezTo>
                    <a:cubicBezTo>
                      <a:pt x="14003" y="8557"/>
                      <a:pt x="13926" y="8661"/>
                      <a:pt x="13740" y="8715"/>
                    </a:cubicBezTo>
                    <a:cubicBezTo>
                      <a:pt x="13428" y="8803"/>
                      <a:pt x="13109" y="8847"/>
                      <a:pt x="12786" y="8847"/>
                    </a:cubicBezTo>
                    <a:cubicBezTo>
                      <a:pt x="12707" y="8847"/>
                      <a:pt x="12629" y="8845"/>
                      <a:pt x="12550" y="8839"/>
                    </a:cubicBezTo>
                    <a:cubicBezTo>
                      <a:pt x="12004" y="8804"/>
                      <a:pt x="11461" y="8700"/>
                      <a:pt x="10942" y="8522"/>
                    </a:cubicBezTo>
                    <a:cubicBezTo>
                      <a:pt x="10725" y="8448"/>
                      <a:pt x="10524" y="8336"/>
                      <a:pt x="10314" y="8239"/>
                    </a:cubicBezTo>
                    <a:cubicBezTo>
                      <a:pt x="10279" y="8223"/>
                      <a:pt x="10245" y="8196"/>
                      <a:pt x="10210" y="8185"/>
                    </a:cubicBezTo>
                    <a:cubicBezTo>
                      <a:pt x="10196" y="8178"/>
                      <a:pt x="10181" y="8175"/>
                      <a:pt x="10167" y="8175"/>
                    </a:cubicBezTo>
                    <a:cubicBezTo>
                      <a:pt x="10103" y="8175"/>
                      <a:pt x="10046" y="8235"/>
                      <a:pt x="10059" y="8305"/>
                    </a:cubicBezTo>
                    <a:cubicBezTo>
                      <a:pt x="10063" y="8328"/>
                      <a:pt x="10066" y="8355"/>
                      <a:pt x="10078" y="8378"/>
                    </a:cubicBezTo>
                    <a:cubicBezTo>
                      <a:pt x="10512" y="9583"/>
                      <a:pt x="10644" y="10874"/>
                      <a:pt x="10462" y="12141"/>
                    </a:cubicBezTo>
                    <a:cubicBezTo>
                      <a:pt x="10380" y="12695"/>
                      <a:pt x="10303" y="13253"/>
                      <a:pt x="10109" y="13783"/>
                    </a:cubicBezTo>
                    <a:cubicBezTo>
                      <a:pt x="10001" y="14074"/>
                      <a:pt x="9869" y="14361"/>
                      <a:pt x="9737" y="14644"/>
                    </a:cubicBezTo>
                    <a:cubicBezTo>
                      <a:pt x="9683" y="14760"/>
                      <a:pt x="9605" y="14872"/>
                      <a:pt x="9474" y="14915"/>
                    </a:cubicBezTo>
                    <a:cubicBezTo>
                      <a:pt x="9440" y="14928"/>
                      <a:pt x="9403" y="14934"/>
                      <a:pt x="9366" y="14934"/>
                    </a:cubicBezTo>
                    <a:cubicBezTo>
                      <a:pt x="9340" y="14934"/>
                      <a:pt x="9313" y="14931"/>
                      <a:pt x="9288" y="14926"/>
                    </a:cubicBezTo>
                    <a:cubicBezTo>
                      <a:pt x="8768" y="14779"/>
                      <a:pt x="8276" y="14543"/>
                      <a:pt x="7835" y="14233"/>
                    </a:cubicBezTo>
                    <a:cubicBezTo>
                      <a:pt x="7296" y="13861"/>
                      <a:pt x="6808" y="13431"/>
                      <a:pt x="6370" y="12943"/>
                    </a:cubicBezTo>
                    <a:cubicBezTo>
                      <a:pt x="6033" y="12571"/>
                      <a:pt x="5731" y="12164"/>
                      <a:pt x="5467" y="11734"/>
                    </a:cubicBezTo>
                    <a:cubicBezTo>
                      <a:pt x="5297" y="11459"/>
                      <a:pt x="5161" y="11168"/>
                      <a:pt x="5053" y="10866"/>
                    </a:cubicBezTo>
                    <a:cubicBezTo>
                      <a:pt x="5045" y="10846"/>
                      <a:pt x="5037" y="10823"/>
                      <a:pt x="5029" y="10804"/>
                    </a:cubicBezTo>
                    <a:cubicBezTo>
                      <a:pt x="5006" y="10738"/>
                      <a:pt x="4983" y="10668"/>
                      <a:pt x="4898" y="10657"/>
                    </a:cubicBezTo>
                    <a:cubicBezTo>
                      <a:pt x="4894" y="10656"/>
                      <a:pt x="4890" y="10656"/>
                      <a:pt x="4886" y="10656"/>
                    </a:cubicBezTo>
                    <a:cubicBezTo>
                      <a:pt x="4806" y="10656"/>
                      <a:pt x="4783" y="10732"/>
                      <a:pt x="4743" y="10781"/>
                    </a:cubicBezTo>
                    <a:cubicBezTo>
                      <a:pt x="4723" y="10804"/>
                      <a:pt x="4712" y="10831"/>
                      <a:pt x="4704" y="10862"/>
                    </a:cubicBezTo>
                    <a:cubicBezTo>
                      <a:pt x="4398" y="11668"/>
                      <a:pt x="3917" y="12361"/>
                      <a:pt x="3348" y="12997"/>
                    </a:cubicBezTo>
                    <a:cubicBezTo>
                      <a:pt x="3290" y="13059"/>
                      <a:pt x="3232" y="13125"/>
                      <a:pt x="3166" y="13187"/>
                    </a:cubicBezTo>
                    <a:cubicBezTo>
                      <a:pt x="3097" y="13253"/>
                      <a:pt x="3022" y="13286"/>
                      <a:pt x="2946" y="13286"/>
                    </a:cubicBezTo>
                    <a:cubicBezTo>
                      <a:pt x="2868" y="13286"/>
                      <a:pt x="2789" y="13252"/>
                      <a:pt x="2716" y="13183"/>
                    </a:cubicBezTo>
                    <a:cubicBezTo>
                      <a:pt x="2674" y="13136"/>
                      <a:pt x="2635" y="13082"/>
                      <a:pt x="2600" y="13028"/>
                    </a:cubicBezTo>
                    <a:cubicBezTo>
                      <a:pt x="1996" y="12137"/>
                      <a:pt x="1666" y="11087"/>
                      <a:pt x="1658" y="10009"/>
                    </a:cubicBezTo>
                    <a:cubicBezTo>
                      <a:pt x="1651" y="9494"/>
                      <a:pt x="1658" y="8983"/>
                      <a:pt x="1759" y="8475"/>
                    </a:cubicBezTo>
                    <a:cubicBezTo>
                      <a:pt x="1771" y="8425"/>
                      <a:pt x="1779" y="8374"/>
                      <a:pt x="1779" y="8320"/>
                    </a:cubicBezTo>
                    <a:cubicBezTo>
                      <a:pt x="1779" y="8285"/>
                      <a:pt x="1779" y="8231"/>
                      <a:pt x="1755" y="8219"/>
                    </a:cubicBezTo>
                    <a:cubicBezTo>
                      <a:pt x="1731" y="8207"/>
                      <a:pt x="1704" y="8201"/>
                      <a:pt x="1675" y="8201"/>
                    </a:cubicBezTo>
                    <a:cubicBezTo>
                      <a:pt x="1658" y="8201"/>
                      <a:pt x="1641" y="8203"/>
                      <a:pt x="1624" y="8208"/>
                    </a:cubicBezTo>
                    <a:cubicBezTo>
                      <a:pt x="1569" y="8235"/>
                      <a:pt x="1519" y="8266"/>
                      <a:pt x="1472" y="8305"/>
                    </a:cubicBezTo>
                    <a:cubicBezTo>
                      <a:pt x="1186" y="8526"/>
                      <a:pt x="876" y="8715"/>
                      <a:pt x="550" y="8870"/>
                    </a:cubicBezTo>
                    <a:cubicBezTo>
                      <a:pt x="503" y="8892"/>
                      <a:pt x="463" y="8904"/>
                      <a:pt x="429" y="8904"/>
                    </a:cubicBezTo>
                    <a:cubicBezTo>
                      <a:pt x="362" y="8904"/>
                      <a:pt x="323" y="8856"/>
                      <a:pt x="310" y="8750"/>
                    </a:cubicBezTo>
                    <a:cubicBezTo>
                      <a:pt x="287" y="8584"/>
                      <a:pt x="283" y="8413"/>
                      <a:pt x="291" y="8243"/>
                    </a:cubicBezTo>
                    <a:cubicBezTo>
                      <a:pt x="329" y="7596"/>
                      <a:pt x="539" y="6995"/>
                      <a:pt x="806" y="6410"/>
                    </a:cubicBezTo>
                    <a:cubicBezTo>
                      <a:pt x="1190" y="5573"/>
                      <a:pt x="1744" y="4825"/>
                      <a:pt x="2430" y="4209"/>
                    </a:cubicBezTo>
                    <a:cubicBezTo>
                      <a:pt x="2879" y="3814"/>
                      <a:pt x="3371" y="3461"/>
                      <a:pt x="3890" y="3163"/>
                    </a:cubicBezTo>
                    <a:cubicBezTo>
                      <a:pt x="4003" y="3097"/>
                      <a:pt x="4111" y="3039"/>
                      <a:pt x="4220" y="2973"/>
                    </a:cubicBezTo>
                    <a:cubicBezTo>
                      <a:pt x="4294" y="2924"/>
                      <a:pt x="4383" y="2900"/>
                      <a:pt x="4471" y="2900"/>
                    </a:cubicBezTo>
                    <a:cubicBezTo>
                      <a:pt x="4648" y="2900"/>
                      <a:pt x="4827" y="2995"/>
                      <a:pt x="4902" y="3171"/>
                    </a:cubicBezTo>
                    <a:cubicBezTo>
                      <a:pt x="4979" y="3345"/>
                      <a:pt x="5080" y="3504"/>
                      <a:pt x="5122" y="3698"/>
                    </a:cubicBezTo>
                    <a:cubicBezTo>
                      <a:pt x="5173" y="3899"/>
                      <a:pt x="5142" y="4116"/>
                      <a:pt x="5041" y="4298"/>
                    </a:cubicBezTo>
                    <a:cubicBezTo>
                      <a:pt x="4882" y="4589"/>
                      <a:pt x="4716" y="4876"/>
                      <a:pt x="4588" y="5178"/>
                    </a:cubicBezTo>
                    <a:cubicBezTo>
                      <a:pt x="4254" y="5957"/>
                      <a:pt x="4014" y="6763"/>
                      <a:pt x="3933" y="7611"/>
                    </a:cubicBezTo>
                    <a:cubicBezTo>
                      <a:pt x="3925" y="7743"/>
                      <a:pt x="3925" y="7878"/>
                      <a:pt x="3933" y="8014"/>
                    </a:cubicBezTo>
                    <a:cubicBezTo>
                      <a:pt x="3933" y="8061"/>
                      <a:pt x="3944" y="8107"/>
                      <a:pt x="3960" y="8154"/>
                    </a:cubicBezTo>
                    <a:cubicBezTo>
                      <a:pt x="3978" y="8215"/>
                      <a:pt x="4032" y="8248"/>
                      <a:pt x="4086" y="8248"/>
                    </a:cubicBezTo>
                    <a:cubicBezTo>
                      <a:pt x="4125" y="8248"/>
                      <a:pt x="4163" y="8231"/>
                      <a:pt x="4189" y="8196"/>
                    </a:cubicBezTo>
                    <a:cubicBezTo>
                      <a:pt x="4223" y="8154"/>
                      <a:pt x="4251" y="8111"/>
                      <a:pt x="4266" y="8061"/>
                    </a:cubicBezTo>
                    <a:cubicBezTo>
                      <a:pt x="4491" y="7557"/>
                      <a:pt x="4708" y="7053"/>
                      <a:pt x="4940" y="6553"/>
                    </a:cubicBezTo>
                    <a:cubicBezTo>
                      <a:pt x="5138" y="6123"/>
                      <a:pt x="5359" y="5705"/>
                      <a:pt x="5572" y="5282"/>
                    </a:cubicBezTo>
                    <a:cubicBezTo>
                      <a:pt x="5580" y="5267"/>
                      <a:pt x="5587" y="5251"/>
                      <a:pt x="5599" y="5236"/>
                    </a:cubicBezTo>
                    <a:cubicBezTo>
                      <a:pt x="5638" y="5181"/>
                      <a:pt x="5678" y="5152"/>
                      <a:pt x="5716" y="5152"/>
                    </a:cubicBezTo>
                    <a:cubicBezTo>
                      <a:pt x="5758" y="5152"/>
                      <a:pt x="5797" y="5186"/>
                      <a:pt x="5828" y="5255"/>
                    </a:cubicBezTo>
                    <a:cubicBezTo>
                      <a:pt x="5882" y="5383"/>
                      <a:pt x="5928" y="5523"/>
                      <a:pt x="5979" y="5658"/>
                    </a:cubicBezTo>
                    <a:cubicBezTo>
                      <a:pt x="6037" y="5829"/>
                      <a:pt x="6087" y="6003"/>
                      <a:pt x="6149" y="6177"/>
                    </a:cubicBezTo>
                    <a:cubicBezTo>
                      <a:pt x="6215" y="6356"/>
                      <a:pt x="6203" y="6553"/>
                      <a:pt x="6110" y="6720"/>
                    </a:cubicBezTo>
                    <a:cubicBezTo>
                      <a:pt x="5855" y="7216"/>
                      <a:pt x="5653" y="7739"/>
                      <a:pt x="5498" y="8281"/>
                    </a:cubicBezTo>
                    <a:cubicBezTo>
                      <a:pt x="5374" y="8708"/>
                      <a:pt x="5308" y="9145"/>
                      <a:pt x="5293" y="9591"/>
                    </a:cubicBezTo>
                    <a:cubicBezTo>
                      <a:pt x="5293" y="9641"/>
                      <a:pt x="5297" y="9696"/>
                      <a:pt x="5297" y="9746"/>
                    </a:cubicBezTo>
                    <a:cubicBezTo>
                      <a:pt x="5297" y="9800"/>
                      <a:pt x="5335" y="9851"/>
                      <a:pt x="5386" y="9862"/>
                    </a:cubicBezTo>
                    <a:cubicBezTo>
                      <a:pt x="5396" y="9865"/>
                      <a:pt x="5406" y="9866"/>
                      <a:pt x="5416" y="9866"/>
                    </a:cubicBezTo>
                    <a:cubicBezTo>
                      <a:pt x="5464" y="9866"/>
                      <a:pt x="5509" y="9837"/>
                      <a:pt x="5525" y="9793"/>
                    </a:cubicBezTo>
                    <a:cubicBezTo>
                      <a:pt x="5564" y="9719"/>
                      <a:pt x="5599" y="9645"/>
                      <a:pt x="5634" y="9572"/>
                    </a:cubicBezTo>
                    <a:cubicBezTo>
                      <a:pt x="5913" y="9010"/>
                      <a:pt x="6192" y="8452"/>
                      <a:pt x="6471" y="7894"/>
                    </a:cubicBezTo>
                    <a:cubicBezTo>
                      <a:pt x="6490" y="7855"/>
                      <a:pt x="6529" y="7801"/>
                      <a:pt x="6564" y="7797"/>
                    </a:cubicBezTo>
                    <a:cubicBezTo>
                      <a:pt x="6565" y="7797"/>
                      <a:pt x="6567" y="7797"/>
                      <a:pt x="6569" y="7797"/>
                    </a:cubicBezTo>
                    <a:cubicBezTo>
                      <a:pt x="6629" y="7797"/>
                      <a:pt x="6626" y="7868"/>
                      <a:pt x="6637" y="7913"/>
                    </a:cubicBezTo>
                    <a:cubicBezTo>
                      <a:pt x="6757" y="8382"/>
                      <a:pt x="6874" y="8851"/>
                      <a:pt x="6998" y="9316"/>
                    </a:cubicBezTo>
                    <a:cubicBezTo>
                      <a:pt x="7013" y="9386"/>
                      <a:pt x="7040" y="9448"/>
                      <a:pt x="7075" y="9510"/>
                    </a:cubicBezTo>
                    <a:cubicBezTo>
                      <a:pt x="7119" y="9575"/>
                      <a:pt x="7177" y="9608"/>
                      <a:pt x="7235" y="9608"/>
                    </a:cubicBezTo>
                    <a:cubicBezTo>
                      <a:pt x="7299" y="9608"/>
                      <a:pt x="7362" y="9567"/>
                      <a:pt x="7401" y="9483"/>
                    </a:cubicBezTo>
                    <a:cubicBezTo>
                      <a:pt x="7439" y="9409"/>
                      <a:pt x="7459" y="9328"/>
                      <a:pt x="7459" y="9246"/>
                    </a:cubicBezTo>
                    <a:cubicBezTo>
                      <a:pt x="7463" y="8917"/>
                      <a:pt x="7470" y="8584"/>
                      <a:pt x="7439" y="8258"/>
                    </a:cubicBezTo>
                    <a:cubicBezTo>
                      <a:pt x="7385" y="7716"/>
                      <a:pt x="7308" y="7177"/>
                      <a:pt x="7234" y="6642"/>
                    </a:cubicBezTo>
                    <a:cubicBezTo>
                      <a:pt x="7204" y="6435"/>
                      <a:pt x="7233" y="6365"/>
                      <a:pt x="7397" y="6365"/>
                    </a:cubicBezTo>
                    <a:cubicBezTo>
                      <a:pt x="7426" y="6365"/>
                      <a:pt x="7459" y="6367"/>
                      <a:pt x="7498" y="6371"/>
                    </a:cubicBezTo>
                    <a:cubicBezTo>
                      <a:pt x="7885" y="6425"/>
                      <a:pt x="8265" y="6526"/>
                      <a:pt x="8629" y="6677"/>
                    </a:cubicBezTo>
                    <a:cubicBezTo>
                      <a:pt x="8935" y="6801"/>
                      <a:pt x="9233" y="6937"/>
                      <a:pt x="9539" y="7065"/>
                    </a:cubicBezTo>
                    <a:cubicBezTo>
                      <a:pt x="9617" y="7100"/>
                      <a:pt x="9691" y="7123"/>
                      <a:pt x="9760" y="7146"/>
                    </a:cubicBezTo>
                    <a:cubicBezTo>
                      <a:pt x="9803" y="7104"/>
                      <a:pt x="9799" y="7034"/>
                      <a:pt x="9753" y="6995"/>
                    </a:cubicBezTo>
                    <a:cubicBezTo>
                      <a:pt x="9687" y="6914"/>
                      <a:pt x="9613" y="6836"/>
                      <a:pt x="9539" y="6766"/>
                    </a:cubicBezTo>
                    <a:cubicBezTo>
                      <a:pt x="8966" y="6212"/>
                      <a:pt x="8276" y="5833"/>
                      <a:pt x="7556" y="5511"/>
                    </a:cubicBezTo>
                    <a:cubicBezTo>
                      <a:pt x="7443" y="5457"/>
                      <a:pt x="7323" y="5410"/>
                      <a:pt x="7207" y="5372"/>
                    </a:cubicBezTo>
                    <a:cubicBezTo>
                      <a:pt x="7029" y="5313"/>
                      <a:pt x="6893" y="5170"/>
                      <a:pt x="6847" y="4992"/>
                    </a:cubicBezTo>
                    <a:cubicBezTo>
                      <a:pt x="6765" y="4728"/>
                      <a:pt x="6684" y="4469"/>
                      <a:pt x="6599" y="4205"/>
                    </a:cubicBezTo>
                    <a:cubicBezTo>
                      <a:pt x="6548" y="4043"/>
                      <a:pt x="6602" y="3957"/>
                      <a:pt x="6769" y="3915"/>
                    </a:cubicBezTo>
                    <a:cubicBezTo>
                      <a:pt x="6982" y="3866"/>
                      <a:pt x="7195" y="3848"/>
                      <a:pt x="7409" y="3848"/>
                    </a:cubicBezTo>
                    <a:cubicBezTo>
                      <a:pt x="7654" y="3848"/>
                      <a:pt x="7900" y="3872"/>
                      <a:pt x="8145" y="3903"/>
                    </a:cubicBezTo>
                    <a:cubicBezTo>
                      <a:pt x="8307" y="3926"/>
                      <a:pt x="8470" y="3965"/>
                      <a:pt x="8633" y="3988"/>
                    </a:cubicBezTo>
                    <a:cubicBezTo>
                      <a:pt x="8666" y="3990"/>
                      <a:pt x="8699" y="3991"/>
                      <a:pt x="8732" y="3991"/>
                    </a:cubicBezTo>
                    <a:cubicBezTo>
                      <a:pt x="8765" y="3991"/>
                      <a:pt x="8799" y="3990"/>
                      <a:pt x="8834" y="3988"/>
                    </a:cubicBezTo>
                    <a:cubicBezTo>
                      <a:pt x="8846" y="3860"/>
                      <a:pt x="8772" y="3814"/>
                      <a:pt x="8699" y="3771"/>
                    </a:cubicBezTo>
                    <a:cubicBezTo>
                      <a:pt x="8389" y="3578"/>
                      <a:pt x="8052" y="3430"/>
                      <a:pt x="7699" y="3330"/>
                    </a:cubicBezTo>
                    <a:cubicBezTo>
                      <a:pt x="7323" y="3217"/>
                      <a:pt x="6940" y="3144"/>
                      <a:pt x="6548" y="3109"/>
                    </a:cubicBezTo>
                    <a:cubicBezTo>
                      <a:pt x="6300" y="3101"/>
                      <a:pt x="6087" y="2946"/>
                      <a:pt x="6002" y="2714"/>
                    </a:cubicBezTo>
                    <a:cubicBezTo>
                      <a:pt x="5928" y="2528"/>
                      <a:pt x="5975" y="2357"/>
                      <a:pt x="6149" y="2256"/>
                    </a:cubicBezTo>
                    <a:cubicBezTo>
                      <a:pt x="6250" y="2198"/>
                      <a:pt x="6355" y="2152"/>
                      <a:pt x="6467" y="2117"/>
                    </a:cubicBezTo>
                    <a:cubicBezTo>
                      <a:pt x="7047" y="1960"/>
                      <a:pt x="7635" y="1902"/>
                      <a:pt x="8226" y="1902"/>
                    </a:cubicBezTo>
                    <a:close/>
                    <a:moveTo>
                      <a:pt x="4316" y="1"/>
                    </a:moveTo>
                    <a:cubicBezTo>
                      <a:pt x="4276" y="1"/>
                      <a:pt x="4232" y="11"/>
                      <a:pt x="4185" y="32"/>
                    </a:cubicBezTo>
                    <a:cubicBezTo>
                      <a:pt x="3894" y="168"/>
                      <a:pt x="3646" y="377"/>
                      <a:pt x="3468" y="645"/>
                    </a:cubicBezTo>
                    <a:cubicBezTo>
                      <a:pt x="3390" y="745"/>
                      <a:pt x="3398" y="889"/>
                      <a:pt x="3487" y="982"/>
                    </a:cubicBezTo>
                    <a:cubicBezTo>
                      <a:pt x="3588" y="1098"/>
                      <a:pt x="3681" y="1218"/>
                      <a:pt x="3770" y="1342"/>
                    </a:cubicBezTo>
                    <a:cubicBezTo>
                      <a:pt x="3960" y="1629"/>
                      <a:pt x="4142" y="1919"/>
                      <a:pt x="4328" y="2210"/>
                    </a:cubicBezTo>
                    <a:cubicBezTo>
                      <a:pt x="4351" y="2253"/>
                      <a:pt x="4367" y="2303"/>
                      <a:pt x="4367" y="2353"/>
                    </a:cubicBezTo>
                    <a:cubicBezTo>
                      <a:pt x="4375" y="2531"/>
                      <a:pt x="4289" y="2659"/>
                      <a:pt x="4138" y="2748"/>
                    </a:cubicBezTo>
                    <a:cubicBezTo>
                      <a:pt x="3968" y="2845"/>
                      <a:pt x="3801" y="2946"/>
                      <a:pt x="3635" y="3051"/>
                    </a:cubicBezTo>
                    <a:cubicBezTo>
                      <a:pt x="3115" y="3365"/>
                      <a:pt x="2619" y="3709"/>
                      <a:pt x="2178" y="4124"/>
                    </a:cubicBezTo>
                    <a:cubicBezTo>
                      <a:pt x="1275" y="4965"/>
                      <a:pt x="608" y="6026"/>
                      <a:pt x="248" y="7208"/>
                    </a:cubicBezTo>
                    <a:cubicBezTo>
                      <a:pt x="74" y="7770"/>
                      <a:pt x="0" y="8343"/>
                      <a:pt x="93" y="8932"/>
                    </a:cubicBezTo>
                    <a:cubicBezTo>
                      <a:pt x="124" y="9134"/>
                      <a:pt x="180" y="9229"/>
                      <a:pt x="295" y="9229"/>
                    </a:cubicBezTo>
                    <a:cubicBezTo>
                      <a:pt x="352" y="9229"/>
                      <a:pt x="424" y="9206"/>
                      <a:pt x="515" y="9161"/>
                    </a:cubicBezTo>
                    <a:cubicBezTo>
                      <a:pt x="744" y="9045"/>
                      <a:pt x="961" y="8913"/>
                      <a:pt x="1186" y="8789"/>
                    </a:cubicBezTo>
                    <a:cubicBezTo>
                      <a:pt x="1240" y="8758"/>
                      <a:pt x="1294" y="8731"/>
                      <a:pt x="1348" y="8704"/>
                    </a:cubicBezTo>
                    <a:cubicBezTo>
                      <a:pt x="1365" y="8697"/>
                      <a:pt x="1380" y="8694"/>
                      <a:pt x="1393" y="8694"/>
                    </a:cubicBezTo>
                    <a:cubicBezTo>
                      <a:pt x="1429" y="8694"/>
                      <a:pt x="1452" y="8718"/>
                      <a:pt x="1461" y="8766"/>
                    </a:cubicBezTo>
                    <a:cubicBezTo>
                      <a:pt x="1465" y="8804"/>
                      <a:pt x="1465" y="8843"/>
                      <a:pt x="1461" y="8882"/>
                    </a:cubicBezTo>
                    <a:cubicBezTo>
                      <a:pt x="1449" y="9049"/>
                      <a:pt x="1430" y="9211"/>
                      <a:pt x="1426" y="9378"/>
                    </a:cubicBezTo>
                    <a:cubicBezTo>
                      <a:pt x="1399" y="10122"/>
                      <a:pt x="1445" y="10858"/>
                      <a:pt x="1647" y="11575"/>
                    </a:cubicBezTo>
                    <a:cubicBezTo>
                      <a:pt x="1802" y="12106"/>
                      <a:pt x="2042" y="12594"/>
                      <a:pt x="2333" y="13063"/>
                    </a:cubicBezTo>
                    <a:cubicBezTo>
                      <a:pt x="2453" y="13245"/>
                      <a:pt x="2600" y="13408"/>
                      <a:pt x="2770" y="13539"/>
                    </a:cubicBezTo>
                    <a:cubicBezTo>
                      <a:pt x="2835" y="13594"/>
                      <a:pt x="2889" y="13621"/>
                      <a:pt x="2944" y="13621"/>
                    </a:cubicBezTo>
                    <a:cubicBezTo>
                      <a:pt x="2996" y="13621"/>
                      <a:pt x="3048" y="13597"/>
                      <a:pt x="3111" y="13551"/>
                    </a:cubicBezTo>
                    <a:cubicBezTo>
                      <a:pt x="3197" y="13485"/>
                      <a:pt x="3278" y="13415"/>
                      <a:pt x="3352" y="13334"/>
                    </a:cubicBezTo>
                    <a:cubicBezTo>
                      <a:pt x="3890" y="12768"/>
                      <a:pt x="4363" y="12152"/>
                      <a:pt x="4708" y="11447"/>
                    </a:cubicBezTo>
                    <a:cubicBezTo>
                      <a:pt x="4746" y="11371"/>
                      <a:pt x="4784" y="11280"/>
                      <a:pt x="4884" y="11280"/>
                    </a:cubicBezTo>
                    <a:cubicBezTo>
                      <a:pt x="4886" y="11280"/>
                      <a:pt x="4888" y="11280"/>
                      <a:pt x="4890" y="11280"/>
                    </a:cubicBezTo>
                    <a:cubicBezTo>
                      <a:pt x="4991" y="11284"/>
                      <a:pt x="5006" y="11381"/>
                      <a:pt x="5049" y="11451"/>
                    </a:cubicBezTo>
                    <a:cubicBezTo>
                      <a:pt x="5165" y="11660"/>
                      <a:pt x="5277" y="11873"/>
                      <a:pt x="5405" y="12075"/>
                    </a:cubicBezTo>
                    <a:cubicBezTo>
                      <a:pt x="5704" y="12540"/>
                      <a:pt x="6056" y="12977"/>
                      <a:pt x="6447" y="13373"/>
                    </a:cubicBezTo>
                    <a:cubicBezTo>
                      <a:pt x="6928" y="13861"/>
                      <a:pt x="7451" y="14299"/>
                      <a:pt x="8044" y="14644"/>
                    </a:cubicBezTo>
                    <a:cubicBezTo>
                      <a:pt x="8466" y="14891"/>
                      <a:pt x="8904" y="15097"/>
                      <a:pt x="9384" y="15198"/>
                    </a:cubicBezTo>
                    <a:cubicBezTo>
                      <a:pt x="9460" y="15213"/>
                      <a:pt x="9512" y="15223"/>
                      <a:pt x="9553" y="15223"/>
                    </a:cubicBezTo>
                    <a:cubicBezTo>
                      <a:pt x="9638" y="15223"/>
                      <a:pt x="9676" y="15177"/>
                      <a:pt x="9784" y="15031"/>
                    </a:cubicBezTo>
                    <a:cubicBezTo>
                      <a:pt x="9791" y="15023"/>
                      <a:pt x="9795" y="15015"/>
                      <a:pt x="9799" y="15008"/>
                    </a:cubicBezTo>
                    <a:cubicBezTo>
                      <a:pt x="9958" y="14663"/>
                      <a:pt x="10140" y="14330"/>
                      <a:pt x="10276" y="13981"/>
                    </a:cubicBezTo>
                    <a:cubicBezTo>
                      <a:pt x="10535" y="13318"/>
                      <a:pt x="10628" y="12617"/>
                      <a:pt x="10706" y="11916"/>
                    </a:cubicBezTo>
                    <a:cubicBezTo>
                      <a:pt x="10775" y="11296"/>
                      <a:pt x="10799" y="10676"/>
                      <a:pt x="10698" y="10056"/>
                    </a:cubicBezTo>
                    <a:cubicBezTo>
                      <a:pt x="10628" y="9649"/>
                      <a:pt x="10539" y="9246"/>
                      <a:pt x="10458" y="8843"/>
                    </a:cubicBezTo>
                    <a:cubicBezTo>
                      <a:pt x="10442" y="8766"/>
                      <a:pt x="10423" y="8688"/>
                      <a:pt x="10504" y="8615"/>
                    </a:cubicBezTo>
                    <a:cubicBezTo>
                      <a:pt x="10555" y="8630"/>
                      <a:pt x="10617" y="8646"/>
                      <a:pt x="10679" y="8669"/>
                    </a:cubicBezTo>
                    <a:cubicBezTo>
                      <a:pt x="11369" y="8913"/>
                      <a:pt x="12081" y="9061"/>
                      <a:pt x="12817" y="9061"/>
                    </a:cubicBezTo>
                    <a:cubicBezTo>
                      <a:pt x="12853" y="9061"/>
                      <a:pt x="12890" y="9061"/>
                      <a:pt x="12926" y="9060"/>
                    </a:cubicBezTo>
                    <a:cubicBezTo>
                      <a:pt x="13333" y="9060"/>
                      <a:pt x="13732" y="8979"/>
                      <a:pt x="14108" y="8828"/>
                    </a:cubicBezTo>
                    <a:cubicBezTo>
                      <a:pt x="14297" y="8750"/>
                      <a:pt x="14336" y="8673"/>
                      <a:pt x="14305" y="8471"/>
                    </a:cubicBezTo>
                    <a:cubicBezTo>
                      <a:pt x="14301" y="8436"/>
                      <a:pt x="14297" y="8402"/>
                      <a:pt x="14286" y="8371"/>
                    </a:cubicBezTo>
                    <a:cubicBezTo>
                      <a:pt x="14228" y="8188"/>
                      <a:pt x="14162" y="8010"/>
                      <a:pt x="14100" y="7828"/>
                    </a:cubicBezTo>
                    <a:cubicBezTo>
                      <a:pt x="13798" y="6987"/>
                      <a:pt x="13333" y="6216"/>
                      <a:pt x="12732" y="5554"/>
                    </a:cubicBezTo>
                    <a:cubicBezTo>
                      <a:pt x="12209" y="4972"/>
                      <a:pt x="11612" y="4492"/>
                      <a:pt x="10892" y="4170"/>
                    </a:cubicBezTo>
                    <a:cubicBezTo>
                      <a:pt x="10849" y="4151"/>
                      <a:pt x="10810" y="4124"/>
                      <a:pt x="10772" y="4101"/>
                    </a:cubicBezTo>
                    <a:cubicBezTo>
                      <a:pt x="10837" y="3992"/>
                      <a:pt x="10938" y="3973"/>
                      <a:pt x="11031" y="3938"/>
                    </a:cubicBezTo>
                    <a:cubicBezTo>
                      <a:pt x="11438" y="3767"/>
                      <a:pt x="11825" y="3562"/>
                      <a:pt x="12155" y="3260"/>
                    </a:cubicBezTo>
                    <a:cubicBezTo>
                      <a:pt x="12298" y="3132"/>
                      <a:pt x="12310" y="3047"/>
                      <a:pt x="12197" y="2888"/>
                    </a:cubicBezTo>
                    <a:cubicBezTo>
                      <a:pt x="12073" y="2725"/>
                      <a:pt x="11915" y="2590"/>
                      <a:pt x="11736" y="2489"/>
                    </a:cubicBezTo>
                    <a:cubicBezTo>
                      <a:pt x="11271" y="2198"/>
                      <a:pt x="10760" y="2020"/>
                      <a:pt x="10233" y="1884"/>
                    </a:cubicBezTo>
                    <a:cubicBezTo>
                      <a:pt x="9787" y="1780"/>
                      <a:pt x="9334" y="1714"/>
                      <a:pt x="8877" y="1687"/>
                    </a:cubicBezTo>
                    <a:cubicBezTo>
                      <a:pt x="8653" y="1671"/>
                      <a:pt x="8431" y="1662"/>
                      <a:pt x="8209" y="1662"/>
                    </a:cubicBezTo>
                    <a:cubicBezTo>
                      <a:pt x="7532" y="1662"/>
                      <a:pt x="6863" y="1743"/>
                      <a:pt x="6203" y="1939"/>
                    </a:cubicBezTo>
                    <a:cubicBezTo>
                      <a:pt x="6106" y="1962"/>
                      <a:pt x="6002" y="1971"/>
                      <a:pt x="5900" y="1971"/>
                    </a:cubicBezTo>
                    <a:cubicBezTo>
                      <a:pt x="5881" y="1971"/>
                      <a:pt x="5862" y="1970"/>
                      <a:pt x="5843" y="1970"/>
                    </a:cubicBezTo>
                    <a:cubicBezTo>
                      <a:pt x="5840" y="1970"/>
                      <a:pt x="5837" y="1970"/>
                      <a:pt x="5834" y="1970"/>
                    </a:cubicBezTo>
                    <a:cubicBezTo>
                      <a:pt x="5694" y="1970"/>
                      <a:pt x="5567" y="1878"/>
                      <a:pt x="5525" y="1745"/>
                    </a:cubicBezTo>
                    <a:cubicBezTo>
                      <a:pt x="5502" y="1687"/>
                      <a:pt x="5471" y="1633"/>
                      <a:pt x="5440" y="1582"/>
                    </a:cubicBezTo>
                    <a:cubicBezTo>
                      <a:pt x="5184" y="1075"/>
                      <a:pt x="4882" y="590"/>
                      <a:pt x="4537" y="133"/>
                    </a:cubicBezTo>
                    <a:cubicBezTo>
                      <a:pt x="4472" y="46"/>
                      <a:pt x="4401" y="1"/>
                      <a:pt x="4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6"/>
              <p:cNvSpPr/>
              <p:nvPr/>
            </p:nvSpPr>
            <p:spPr>
              <a:xfrm>
                <a:off x="1197079" y="917258"/>
                <a:ext cx="909940" cy="864152"/>
              </a:xfrm>
              <a:custGeom>
                <a:rect b="b" l="l" r="r" t="t"/>
                <a:pathLst>
                  <a:path extrusionOk="0" h="13032" w="13722">
                    <a:moveTo>
                      <a:pt x="7944" y="0"/>
                    </a:moveTo>
                    <a:cubicBezTo>
                      <a:pt x="7353" y="0"/>
                      <a:pt x="6765" y="58"/>
                      <a:pt x="6185" y="215"/>
                    </a:cubicBezTo>
                    <a:cubicBezTo>
                      <a:pt x="6073" y="250"/>
                      <a:pt x="5968" y="296"/>
                      <a:pt x="5867" y="354"/>
                    </a:cubicBezTo>
                    <a:cubicBezTo>
                      <a:pt x="5693" y="455"/>
                      <a:pt x="5646" y="626"/>
                      <a:pt x="5720" y="812"/>
                    </a:cubicBezTo>
                    <a:cubicBezTo>
                      <a:pt x="5805" y="1044"/>
                      <a:pt x="6018" y="1199"/>
                      <a:pt x="6266" y="1207"/>
                    </a:cubicBezTo>
                    <a:cubicBezTo>
                      <a:pt x="6658" y="1242"/>
                      <a:pt x="7041" y="1315"/>
                      <a:pt x="7417" y="1428"/>
                    </a:cubicBezTo>
                    <a:cubicBezTo>
                      <a:pt x="7770" y="1528"/>
                      <a:pt x="8107" y="1676"/>
                      <a:pt x="8417" y="1869"/>
                    </a:cubicBezTo>
                    <a:cubicBezTo>
                      <a:pt x="8490" y="1912"/>
                      <a:pt x="8564" y="1958"/>
                      <a:pt x="8552" y="2086"/>
                    </a:cubicBezTo>
                    <a:cubicBezTo>
                      <a:pt x="8517" y="2088"/>
                      <a:pt x="8483" y="2089"/>
                      <a:pt x="8450" y="2089"/>
                    </a:cubicBezTo>
                    <a:cubicBezTo>
                      <a:pt x="8417" y="2089"/>
                      <a:pt x="8384" y="2088"/>
                      <a:pt x="8351" y="2086"/>
                    </a:cubicBezTo>
                    <a:cubicBezTo>
                      <a:pt x="8188" y="2063"/>
                      <a:pt x="8025" y="2024"/>
                      <a:pt x="7863" y="2001"/>
                    </a:cubicBezTo>
                    <a:cubicBezTo>
                      <a:pt x="7618" y="1970"/>
                      <a:pt x="7372" y="1946"/>
                      <a:pt x="7127" y="1946"/>
                    </a:cubicBezTo>
                    <a:cubicBezTo>
                      <a:pt x="6913" y="1946"/>
                      <a:pt x="6700" y="1964"/>
                      <a:pt x="6487" y="2013"/>
                    </a:cubicBezTo>
                    <a:cubicBezTo>
                      <a:pt x="6320" y="2055"/>
                      <a:pt x="6266" y="2141"/>
                      <a:pt x="6317" y="2303"/>
                    </a:cubicBezTo>
                    <a:cubicBezTo>
                      <a:pt x="6402" y="2567"/>
                      <a:pt x="6483" y="2826"/>
                      <a:pt x="6565" y="3090"/>
                    </a:cubicBezTo>
                    <a:cubicBezTo>
                      <a:pt x="6611" y="3268"/>
                      <a:pt x="6747" y="3411"/>
                      <a:pt x="6925" y="3470"/>
                    </a:cubicBezTo>
                    <a:cubicBezTo>
                      <a:pt x="7041" y="3508"/>
                      <a:pt x="7161" y="3555"/>
                      <a:pt x="7274" y="3609"/>
                    </a:cubicBezTo>
                    <a:cubicBezTo>
                      <a:pt x="7994" y="3931"/>
                      <a:pt x="8684" y="4310"/>
                      <a:pt x="9257" y="4864"/>
                    </a:cubicBezTo>
                    <a:cubicBezTo>
                      <a:pt x="9331" y="4934"/>
                      <a:pt x="9405" y="5012"/>
                      <a:pt x="9471" y="5093"/>
                    </a:cubicBezTo>
                    <a:cubicBezTo>
                      <a:pt x="9517" y="5132"/>
                      <a:pt x="9521" y="5202"/>
                      <a:pt x="9478" y="5244"/>
                    </a:cubicBezTo>
                    <a:cubicBezTo>
                      <a:pt x="9409" y="5221"/>
                      <a:pt x="9335" y="5198"/>
                      <a:pt x="9257" y="5163"/>
                    </a:cubicBezTo>
                    <a:cubicBezTo>
                      <a:pt x="8951" y="5035"/>
                      <a:pt x="8653" y="4899"/>
                      <a:pt x="8347" y="4775"/>
                    </a:cubicBezTo>
                    <a:cubicBezTo>
                      <a:pt x="7983" y="4624"/>
                      <a:pt x="7603" y="4523"/>
                      <a:pt x="7216" y="4469"/>
                    </a:cubicBezTo>
                    <a:cubicBezTo>
                      <a:pt x="7177" y="4465"/>
                      <a:pt x="7144" y="4463"/>
                      <a:pt x="7115" y="4463"/>
                    </a:cubicBezTo>
                    <a:cubicBezTo>
                      <a:pt x="6951" y="4463"/>
                      <a:pt x="6922" y="4533"/>
                      <a:pt x="6952" y="4740"/>
                    </a:cubicBezTo>
                    <a:cubicBezTo>
                      <a:pt x="7026" y="5279"/>
                      <a:pt x="7103" y="5814"/>
                      <a:pt x="7157" y="6356"/>
                    </a:cubicBezTo>
                    <a:cubicBezTo>
                      <a:pt x="7188" y="6682"/>
                      <a:pt x="7181" y="7015"/>
                      <a:pt x="7177" y="7344"/>
                    </a:cubicBezTo>
                    <a:cubicBezTo>
                      <a:pt x="7177" y="7426"/>
                      <a:pt x="7157" y="7507"/>
                      <a:pt x="7119" y="7581"/>
                    </a:cubicBezTo>
                    <a:cubicBezTo>
                      <a:pt x="7080" y="7665"/>
                      <a:pt x="7017" y="7706"/>
                      <a:pt x="6953" y="7706"/>
                    </a:cubicBezTo>
                    <a:cubicBezTo>
                      <a:pt x="6895" y="7706"/>
                      <a:pt x="6837" y="7673"/>
                      <a:pt x="6793" y="7608"/>
                    </a:cubicBezTo>
                    <a:cubicBezTo>
                      <a:pt x="6758" y="7546"/>
                      <a:pt x="6731" y="7484"/>
                      <a:pt x="6716" y="7414"/>
                    </a:cubicBezTo>
                    <a:cubicBezTo>
                      <a:pt x="6592" y="6949"/>
                      <a:pt x="6475" y="6480"/>
                      <a:pt x="6355" y="6011"/>
                    </a:cubicBezTo>
                    <a:cubicBezTo>
                      <a:pt x="6344" y="5966"/>
                      <a:pt x="6347" y="5895"/>
                      <a:pt x="6287" y="5895"/>
                    </a:cubicBezTo>
                    <a:cubicBezTo>
                      <a:pt x="6285" y="5895"/>
                      <a:pt x="6283" y="5895"/>
                      <a:pt x="6282" y="5895"/>
                    </a:cubicBezTo>
                    <a:cubicBezTo>
                      <a:pt x="6247" y="5899"/>
                      <a:pt x="6208" y="5953"/>
                      <a:pt x="6189" y="5992"/>
                    </a:cubicBezTo>
                    <a:cubicBezTo>
                      <a:pt x="5910" y="6550"/>
                      <a:pt x="5631" y="7108"/>
                      <a:pt x="5352" y="7670"/>
                    </a:cubicBezTo>
                    <a:cubicBezTo>
                      <a:pt x="5317" y="7743"/>
                      <a:pt x="5282" y="7817"/>
                      <a:pt x="5243" y="7891"/>
                    </a:cubicBezTo>
                    <a:cubicBezTo>
                      <a:pt x="5227" y="7935"/>
                      <a:pt x="5182" y="7964"/>
                      <a:pt x="5134" y="7964"/>
                    </a:cubicBezTo>
                    <a:cubicBezTo>
                      <a:pt x="5124" y="7964"/>
                      <a:pt x="5114" y="7963"/>
                      <a:pt x="5104" y="7960"/>
                    </a:cubicBezTo>
                    <a:cubicBezTo>
                      <a:pt x="5053" y="7949"/>
                      <a:pt x="5015" y="7898"/>
                      <a:pt x="5015" y="7844"/>
                    </a:cubicBezTo>
                    <a:cubicBezTo>
                      <a:pt x="5015" y="7794"/>
                      <a:pt x="5011" y="7739"/>
                      <a:pt x="5011" y="7689"/>
                    </a:cubicBezTo>
                    <a:cubicBezTo>
                      <a:pt x="5026" y="7243"/>
                      <a:pt x="5092" y="6806"/>
                      <a:pt x="5216" y="6379"/>
                    </a:cubicBezTo>
                    <a:cubicBezTo>
                      <a:pt x="5371" y="5837"/>
                      <a:pt x="5573" y="5314"/>
                      <a:pt x="5828" y="4818"/>
                    </a:cubicBezTo>
                    <a:cubicBezTo>
                      <a:pt x="5921" y="4651"/>
                      <a:pt x="5933" y="4454"/>
                      <a:pt x="5867" y="4275"/>
                    </a:cubicBezTo>
                    <a:cubicBezTo>
                      <a:pt x="5805" y="4101"/>
                      <a:pt x="5755" y="3927"/>
                      <a:pt x="5697" y="3756"/>
                    </a:cubicBezTo>
                    <a:cubicBezTo>
                      <a:pt x="5646" y="3621"/>
                      <a:pt x="5600" y="3481"/>
                      <a:pt x="5546" y="3353"/>
                    </a:cubicBezTo>
                    <a:cubicBezTo>
                      <a:pt x="5515" y="3284"/>
                      <a:pt x="5476" y="3250"/>
                      <a:pt x="5434" y="3250"/>
                    </a:cubicBezTo>
                    <a:cubicBezTo>
                      <a:pt x="5396" y="3250"/>
                      <a:pt x="5356" y="3279"/>
                      <a:pt x="5317" y="3334"/>
                    </a:cubicBezTo>
                    <a:cubicBezTo>
                      <a:pt x="5305" y="3349"/>
                      <a:pt x="5298" y="3365"/>
                      <a:pt x="5290" y="3380"/>
                    </a:cubicBezTo>
                    <a:cubicBezTo>
                      <a:pt x="5077" y="3803"/>
                      <a:pt x="4856" y="4221"/>
                      <a:pt x="4658" y="4651"/>
                    </a:cubicBezTo>
                    <a:cubicBezTo>
                      <a:pt x="4426" y="5151"/>
                      <a:pt x="4209" y="5655"/>
                      <a:pt x="3984" y="6159"/>
                    </a:cubicBezTo>
                    <a:cubicBezTo>
                      <a:pt x="3969" y="6209"/>
                      <a:pt x="3941" y="6252"/>
                      <a:pt x="3907" y="6294"/>
                    </a:cubicBezTo>
                    <a:cubicBezTo>
                      <a:pt x="3881" y="6329"/>
                      <a:pt x="3843" y="6346"/>
                      <a:pt x="3804" y="6346"/>
                    </a:cubicBezTo>
                    <a:cubicBezTo>
                      <a:pt x="3750" y="6346"/>
                      <a:pt x="3696" y="6313"/>
                      <a:pt x="3678" y="6252"/>
                    </a:cubicBezTo>
                    <a:cubicBezTo>
                      <a:pt x="3662" y="6205"/>
                      <a:pt x="3651" y="6159"/>
                      <a:pt x="3651" y="6112"/>
                    </a:cubicBezTo>
                    <a:cubicBezTo>
                      <a:pt x="3643" y="5976"/>
                      <a:pt x="3643" y="5841"/>
                      <a:pt x="3651" y="5709"/>
                    </a:cubicBezTo>
                    <a:cubicBezTo>
                      <a:pt x="3732" y="4861"/>
                      <a:pt x="3972" y="4055"/>
                      <a:pt x="4306" y="3276"/>
                    </a:cubicBezTo>
                    <a:cubicBezTo>
                      <a:pt x="4434" y="2974"/>
                      <a:pt x="4600" y="2687"/>
                      <a:pt x="4759" y="2396"/>
                    </a:cubicBezTo>
                    <a:cubicBezTo>
                      <a:pt x="4860" y="2214"/>
                      <a:pt x="4891" y="1997"/>
                      <a:pt x="4840" y="1796"/>
                    </a:cubicBezTo>
                    <a:cubicBezTo>
                      <a:pt x="4798" y="1602"/>
                      <a:pt x="4697" y="1443"/>
                      <a:pt x="4620" y="1269"/>
                    </a:cubicBezTo>
                    <a:cubicBezTo>
                      <a:pt x="4545" y="1093"/>
                      <a:pt x="4366" y="998"/>
                      <a:pt x="4189" y="998"/>
                    </a:cubicBezTo>
                    <a:cubicBezTo>
                      <a:pt x="4101" y="998"/>
                      <a:pt x="4012" y="1022"/>
                      <a:pt x="3938" y="1071"/>
                    </a:cubicBezTo>
                    <a:cubicBezTo>
                      <a:pt x="3829" y="1137"/>
                      <a:pt x="3721" y="1195"/>
                      <a:pt x="3608" y="1261"/>
                    </a:cubicBezTo>
                    <a:cubicBezTo>
                      <a:pt x="3089" y="1559"/>
                      <a:pt x="2597" y="1912"/>
                      <a:pt x="2148" y="2307"/>
                    </a:cubicBezTo>
                    <a:cubicBezTo>
                      <a:pt x="1462" y="2923"/>
                      <a:pt x="908" y="3671"/>
                      <a:pt x="524" y="4508"/>
                    </a:cubicBezTo>
                    <a:cubicBezTo>
                      <a:pt x="257" y="5093"/>
                      <a:pt x="47" y="5694"/>
                      <a:pt x="9" y="6341"/>
                    </a:cubicBezTo>
                    <a:cubicBezTo>
                      <a:pt x="1" y="6511"/>
                      <a:pt x="5" y="6682"/>
                      <a:pt x="28" y="6848"/>
                    </a:cubicBezTo>
                    <a:cubicBezTo>
                      <a:pt x="41" y="6954"/>
                      <a:pt x="80" y="7002"/>
                      <a:pt x="147" y="7002"/>
                    </a:cubicBezTo>
                    <a:cubicBezTo>
                      <a:pt x="181" y="7002"/>
                      <a:pt x="221" y="6990"/>
                      <a:pt x="268" y="6968"/>
                    </a:cubicBezTo>
                    <a:cubicBezTo>
                      <a:pt x="594" y="6813"/>
                      <a:pt x="904" y="6624"/>
                      <a:pt x="1190" y="6403"/>
                    </a:cubicBezTo>
                    <a:cubicBezTo>
                      <a:pt x="1237" y="6364"/>
                      <a:pt x="1287" y="6333"/>
                      <a:pt x="1342" y="6306"/>
                    </a:cubicBezTo>
                    <a:cubicBezTo>
                      <a:pt x="1359" y="6301"/>
                      <a:pt x="1376" y="6299"/>
                      <a:pt x="1393" y="6299"/>
                    </a:cubicBezTo>
                    <a:cubicBezTo>
                      <a:pt x="1422" y="6299"/>
                      <a:pt x="1449" y="6305"/>
                      <a:pt x="1473" y="6317"/>
                    </a:cubicBezTo>
                    <a:cubicBezTo>
                      <a:pt x="1497" y="6329"/>
                      <a:pt x="1497" y="6383"/>
                      <a:pt x="1497" y="6418"/>
                    </a:cubicBezTo>
                    <a:cubicBezTo>
                      <a:pt x="1497" y="6472"/>
                      <a:pt x="1489" y="6523"/>
                      <a:pt x="1477" y="6573"/>
                    </a:cubicBezTo>
                    <a:cubicBezTo>
                      <a:pt x="1376" y="7081"/>
                      <a:pt x="1369" y="7592"/>
                      <a:pt x="1376" y="8107"/>
                    </a:cubicBezTo>
                    <a:cubicBezTo>
                      <a:pt x="1384" y="9185"/>
                      <a:pt x="1714" y="10235"/>
                      <a:pt x="2318" y="11126"/>
                    </a:cubicBezTo>
                    <a:cubicBezTo>
                      <a:pt x="2353" y="11180"/>
                      <a:pt x="2392" y="11234"/>
                      <a:pt x="2434" y="11281"/>
                    </a:cubicBezTo>
                    <a:cubicBezTo>
                      <a:pt x="2507" y="11350"/>
                      <a:pt x="2586" y="11384"/>
                      <a:pt x="2664" y="11384"/>
                    </a:cubicBezTo>
                    <a:cubicBezTo>
                      <a:pt x="2740" y="11384"/>
                      <a:pt x="2815" y="11351"/>
                      <a:pt x="2884" y="11285"/>
                    </a:cubicBezTo>
                    <a:cubicBezTo>
                      <a:pt x="2950" y="11223"/>
                      <a:pt x="3008" y="11157"/>
                      <a:pt x="3066" y="11095"/>
                    </a:cubicBezTo>
                    <a:cubicBezTo>
                      <a:pt x="3635" y="10459"/>
                      <a:pt x="4116" y="9766"/>
                      <a:pt x="4422" y="8960"/>
                    </a:cubicBezTo>
                    <a:cubicBezTo>
                      <a:pt x="4430" y="8929"/>
                      <a:pt x="4441" y="8902"/>
                      <a:pt x="4461" y="8879"/>
                    </a:cubicBezTo>
                    <a:cubicBezTo>
                      <a:pt x="4501" y="8830"/>
                      <a:pt x="4524" y="8754"/>
                      <a:pt x="4604" y="8754"/>
                    </a:cubicBezTo>
                    <a:cubicBezTo>
                      <a:pt x="4608" y="8754"/>
                      <a:pt x="4612" y="8754"/>
                      <a:pt x="4616" y="8755"/>
                    </a:cubicBezTo>
                    <a:cubicBezTo>
                      <a:pt x="4701" y="8766"/>
                      <a:pt x="4724" y="8836"/>
                      <a:pt x="4747" y="8902"/>
                    </a:cubicBezTo>
                    <a:cubicBezTo>
                      <a:pt x="4755" y="8921"/>
                      <a:pt x="4763" y="8944"/>
                      <a:pt x="4771" y="8964"/>
                    </a:cubicBezTo>
                    <a:cubicBezTo>
                      <a:pt x="4879" y="9266"/>
                      <a:pt x="5015" y="9557"/>
                      <a:pt x="5185" y="9832"/>
                    </a:cubicBezTo>
                    <a:cubicBezTo>
                      <a:pt x="5449" y="10262"/>
                      <a:pt x="5751" y="10669"/>
                      <a:pt x="6088" y="11041"/>
                    </a:cubicBezTo>
                    <a:cubicBezTo>
                      <a:pt x="6526" y="11529"/>
                      <a:pt x="7014" y="11959"/>
                      <a:pt x="7553" y="12331"/>
                    </a:cubicBezTo>
                    <a:cubicBezTo>
                      <a:pt x="7994" y="12641"/>
                      <a:pt x="8486" y="12877"/>
                      <a:pt x="9006" y="13024"/>
                    </a:cubicBezTo>
                    <a:cubicBezTo>
                      <a:pt x="9031" y="13029"/>
                      <a:pt x="9058" y="13032"/>
                      <a:pt x="9084" y="13032"/>
                    </a:cubicBezTo>
                    <a:cubicBezTo>
                      <a:pt x="9121" y="13032"/>
                      <a:pt x="9158" y="13026"/>
                      <a:pt x="9192" y="13013"/>
                    </a:cubicBezTo>
                    <a:cubicBezTo>
                      <a:pt x="9323" y="12970"/>
                      <a:pt x="9401" y="12858"/>
                      <a:pt x="9455" y="12742"/>
                    </a:cubicBezTo>
                    <a:cubicBezTo>
                      <a:pt x="9587" y="12459"/>
                      <a:pt x="9719" y="12172"/>
                      <a:pt x="9827" y="11881"/>
                    </a:cubicBezTo>
                    <a:cubicBezTo>
                      <a:pt x="10021" y="11351"/>
                      <a:pt x="10098" y="10793"/>
                      <a:pt x="10180" y="10239"/>
                    </a:cubicBezTo>
                    <a:cubicBezTo>
                      <a:pt x="10362" y="8972"/>
                      <a:pt x="10230" y="7681"/>
                      <a:pt x="9796" y="6476"/>
                    </a:cubicBezTo>
                    <a:cubicBezTo>
                      <a:pt x="9784" y="6453"/>
                      <a:pt x="9781" y="6426"/>
                      <a:pt x="9777" y="6403"/>
                    </a:cubicBezTo>
                    <a:cubicBezTo>
                      <a:pt x="9764" y="6333"/>
                      <a:pt x="9821" y="6273"/>
                      <a:pt x="9885" y="6273"/>
                    </a:cubicBezTo>
                    <a:cubicBezTo>
                      <a:pt x="9899" y="6273"/>
                      <a:pt x="9914" y="6276"/>
                      <a:pt x="9928" y="6283"/>
                    </a:cubicBezTo>
                    <a:cubicBezTo>
                      <a:pt x="9963" y="6294"/>
                      <a:pt x="9997" y="6321"/>
                      <a:pt x="10032" y="6337"/>
                    </a:cubicBezTo>
                    <a:cubicBezTo>
                      <a:pt x="10242" y="6434"/>
                      <a:pt x="10443" y="6546"/>
                      <a:pt x="10660" y="6620"/>
                    </a:cubicBezTo>
                    <a:cubicBezTo>
                      <a:pt x="11179" y="6798"/>
                      <a:pt x="11722" y="6902"/>
                      <a:pt x="12268" y="6937"/>
                    </a:cubicBezTo>
                    <a:cubicBezTo>
                      <a:pt x="12347" y="6943"/>
                      <a:pt x="12425" y="6945"/>
                      <a:pt x="12504" y="6945"/>
                    </a:cubicBezTo>
                    <a:cubicBezTo>
                      <a:pt x="12827" y="6945"/>
                      <a:pt x="13146" y="6901"/>
                      <a:pt x="13458" y="6813"/>
                    </a:cubicBezTo>
                    <a:cubicBezTo>
                      <a:pt x="13644" y="6759"/>
                      <a:pt x="13721" y="6655"/>
                      <a:pt x="13713" y="6461"/>
                    </a:cubicBezTo>
                    <a:cubicBezTo>
                      <a:pt x="13709" y="6379"/>
                      <a:pt x="13694" y="6302"/>
                      <a:pt x="13675" y="6228"/>
                    </a:cubicBezTo>
                    <a:cubicBezTo>
                      <a:pt x="13558" y="5802"/>
                      <a:pt x="13384" y="5391"/>
                      <a:pt x="13163" y="5008"/>
                    </a:cubicBezTo>
                    <a:cubicBezTo>
                      <a:pt x="12853" y="4469"/>
                      <a:pt x="12473" y="3969"/>
                      <a:pt x="12036" y="3532"/>
                    </a:cubicBezTo>
                    <a:cubicBezTo>
                      <a:pt x="11466" y="2970"/>
                      <a:pt x="10827" y="2528"/>
                      <a:pt x="10052" y="2299"/>
                    </a:cubicBezTo>
                    <a:cubicBezTo>
                      <a:pt x="10036" y="2296"/>
                      <a:pt x="10021" y="2288"/>
                      <a:pt x="10005" y="2280"/>
                    </a:cubicBezTo>
                    <a:cubicBezTo>
                      <a:pt x="9901" y="2230"/>
                      <a:pt x="9893" y="2137"/>
                      <a:pt x="9986" y="2067"/>
                    </a:cubicBezTo>
                    <a:cubicBezTo>
                      <a:pt x="10017" y="2044"/>
                      <a:pt x="10052" y="2024"/>
                      <a:pt x="10087" y="2013"/>
                    </a:cubicBezTo>
                    <a:cubicBezTo>
                      <a:pt x="10176" y="1978"/>
                      <a:pt x="10269" y="1947"/>
                      <a:pt x="10358" y="1920"/>
                    </a:cubicBezTo>
                    <a:cubicBezTo>
                      <a:pt x="10741" y="1800"/>
                      <a:pt x="11102" y="1625"/>
                      <a:pt x="11431" y="1397"/>
                    </a:cubicBezTo>
                    <a:cubicBezTo>
                      <a:pt x="11505" y="1342"/>
                      <a:pt x="11567" y="1273"/>
                      <a:pt x="11613" y="1195"/>
                    </a:cubicBezTo>
                    <a:cubicBezTo>
                      <a:pt x="11667" y="1106"/>
                      <a:pt x="11652" y="1036"/>
                      <a:pt x="11571" y="967"/>
                    </a:cubicBezTo>
                    <a:cubicBezTo>
                      <a:pt x="11489" y="901"/>
                      <a:pt x="11404" y="839"/>
                      <a:pt x="11319" y="781"/>
                    </a:cubicBezTo>
                    <a:cubicBezTo>
                      <a:pt x="10831" y="475"/>
                      <a:pt x="10288" y="300"/>
                      <a:pt x="9730" y="180"/>
                    </a:cubicBezTo>
                    <a:cubicBezTo>
                      <a:pt x="9250" y="79"/>
                      <a:pt x="8761" y="21"/>
                      <a:pt x="8269" y="6"/>
                    </a:cubicBezTo>
                    <a:cubicBezTo>
                      <a:pt x="8161" y="2"/>
                      <a:pt x="8053" y="0"/>
                      <a:pt x="79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6"/>
              <p:cNvSpPr/>
              <p:nvPr/>
            </p:nvSpPr>
            <p:spPr>
              <a:xfrm>
                <a:off x="1421408" y="809305"/>
                <a:ext cx="347676" cy="592414"/>
              </a:xfrm>
              <a:custGeom>
                <a:rect b="b" l="l" r="r" t="t"/>
                <a:pathLst>
                  <a:path extrusionOk="0" h="8934" w="5243">
                    <a:moveTo>
                      <a:pt x="605" y="1"/>
                    </a:moveTo>
                    <a:cubicBezTo>
                      <a:pt x="559" y="1"/>
                      <a:pt x="511" y="19"/>
                      <a:pt x="458" y="57"/>
                    </a:cubicBezTo>
                    <a:cubicBezTo>
                      <a:pt x="345" y="134"/>
                      <a:pt x="245" y="223"/>
                      <a:pt x="144" y="309"/>
                    </a:cubicBezTo>
                    <a:cubicBezTo>
                      <a:pt x="12" y="421"/>
                      <a:pt x="1" y="518"/>
                      <a:pt x="97" y="661"/>
                    </a:cubicBezTo>
                    <a:cubicBezTo>
                      <a:pt x="334" y="1010"/>
                      <a:pt x="570" y="1359"/>
                      <a:pt x="803" y="1711"/>
                    </a:cubicBezTo>
                    <a:cubicBezTo>
                      <a:pt x="1140" y="2219"/>
                      <a:pt x="1442" y="2750"/>
                      <a:pt x="1705" y="3296"/>
                    </a:cubicBezTo>
                    <a:cubicBezTo>
                      <a:pt x="1818" y="3505"/>
                      <a:pt x="1806" y="3753"/>
                      <a:pt x="1682" y="3951"/>
                    </a:cubicBezTo>
                    <a:cubicBezTo>
                      <a:pt x="1384" y="4458"/>
                      <a:pt x="1109" y="4977"/>
                      <a:pt x="919" y="5535"/>
                    </a:cubicBezTo>
                    <a:cubicBezTo>
                      <a:pt x="725" y="6105"/>
                      <a:pt x="562" y="6682"/>
                      <a:pt x="489" y="7279"/>
                    </a:cubicBezTo>
                    <a:cubicBezTo>
                      <a:pt x="481" y="7345"/>
                      <a:pt x="481" y="7411"/>
                      <a:pt x="477" y="7480"/>
                    </a:cubicBezTo>
                    <a:cubicBezTo>
                      <a:pt x="500" y="7473"/>
                      <a:pt x="516" y="7453"/>
                      <a:pt x="524" y="7430"/>
                    </a:cubicBezTo>
                    <a:cubicBezTo>
                      <a:pt x="876" y="6570"/>
                      <a:pt x="1271" y="5733"/>
                      <a:pt x="1709" y="4912"/>
                    </a:cubicBezTo>
                    <a:cubicBezTo>
                      <a:pt x="1779" y="4784"/>
                      <a:pt x="1860" y="4660"/>
                      <a:pt x="1946" y="4544"/>
                    </a:cubicBezTo>
                    <a:cubicBezTo>
                      <a:pt x="1983" y="4490"/>
                      <a:pt x="2039" y="4464"/>
                      <a:pt x="2095" y="4464"/>
                    </a:cubicBezTo>
                    <a:cubicBezTo>
                      <a:pt x="2168" y="4464"/>
                      <a:pt x="2239" y="4507"/>
                      <a:pt x="2263" y="4586"/>
                    </a:cubicBezTo>
                    <a:cubicBezTo>
                      <a:pt x="2337" y="4768"/>
                      <a:pt x="2411" y="4950"/>
                      <a:pt x="2476" y="5132"/>
                    </a:cubicBezTo>
                    <a:cubicBezTo>
                      <a:pt x="2577" y="5431"/>
                      <a:pt x="2674" y="5729"/>
                      <a:pt x="2767" y="6027"/>
                    </a:cubicBezTo>
                    <a:cubicBezTo>
                      <a:pt x="2817" y="6171"/>
                      <a:pt x="2798" y="6334"/>
                      <a:pt x="2717" y="6461"/>
                    </a:cubicBezTo>
                    <a:cubicBezTo>
                      <a:pt x="2662" y="6543"/>
                      <a:pt x="2616" y="6624"/>
                      <a:pt x="2569" y="6709"/>
                    </a:cubicBezTo>
                    <a:cubicBezTo>
                      <a:pt x="2252" y="7353"/>
                      <a:pt x="2023" y="8035"/>
                      <a:pt x="1895" y="8744"/>
                    </a:cubicBezTo>
                    <a:cubicBezTo>
                      <a:pt x="1884" y="8802"/>
                      <a:pt x="1876" y="8864"/>
                      <a:pt x="1868" y="8926"/>
                    </a:cubicBezTo>
                    <a:lnTo>
                      <a:pt x="1895" y="8933"/>
                    </a:lnTo>
                    <a:cubicBezTo>
                      <a:pt x="1918" y="8891"/>
                      <a:pt x="1942" y="8844"/>
                      <a:pt x="1965" y="8802"/>
                    </a:cubicBezTo>
                    <a:cubicBezTo>
                      <a:pt x="2151" y="8422"/>
                      <a:pt x="2333" y="8042"/>
                      <a:pt x="2527" y="7670"/>
                    </a:cubicBezTo>
                    <a:cubicBezTo>
                      <a:pt x="2624" y="7504"/>
                      <a:pt x="2728" y="7345"/>
                      <a:pt x="2841" y="7190"/>
                    </a:cubicBezTo>
                    <a:cubicBezTo>
                      <a:pt x="2871" y="7143"/>
                      <a:pt x="2923" y="7114"/>
                      <a:pt x="2979" y="7114"/>
                    </a:cubicBezTo>
                    <a:cubicBezTo>
                      <a:pt x="2989" y="7114"/>
                      <a:pt x="2998" y="7115"/>
                      <a:pt x="3007" y="7116"/>
                    </a:cubicBezTo>
                    <a:cubicBezTo>
                      <a:pt x="3089" y="7128"/>
                      <a:pt x="3096" y="7190"/>
                      <a:pt x="3108" y="7248"/>
                    </a:cubicBezTo>
                    <a:cubicBezTo>
                      <a:pt x="3224" y="7690"/>
                      <a:pt x="3337" y="8135"/>
                      <a:pt x="3453" y="8577"/>
                    </a:cubicBezTo>
                    <a:cubicBezTo>
                      <a:pt x="3484" y="8682"/>
                      <a:pt x="3507" y="8790"/>
                      <a:pt x="3534" y="8910"/>
                    </a:cubicBezTo>
                    <a:cubicBezTo>
                      <a:pt x="3612" y="8844"/>
                      <a:pt x="3588" y="8771"/>
                      <a:pt x="3588" y="8705"/>
                    </a:cubicBezTo>
                    <a:cubicBezTo>
                      <a:pt x="3561" y="8054"/>
                      <a:pt x="3499" y="7403"/>
                      <a:pt x="3399" y="6760"/>
                    </a:cubicBezTo>
                    <a:cubicBezTo>
                      <a:pt x="3368" y="6554"/>
                      <a:pt x="3329" y="6349"/>
                      <a:pt x="3290" y="6144"/>
                    </a:cubicBezTo>
                    <a:cubicBezTo>
                      <a:pt x="3263" y="5973"/>
                      <a:pt x="3340" y="5869"/>
                      <a:pt x="3515" y="5853"/>
                    </a:cubicBezTo>
                    <a:cubicBezTo>
                      <a:pt x="3528" y="5852"/>
                      <a:pt x="3542" y="5852"/>
                      <a:pt x="3556" y="5852"/>
                    </a:cubicBezTo>
                    <a:cubicBezTo>
                      <a:pt x="3590" y="5852"/>
                      <a:pt x="3625" y="5854"/>
                      <a:pt x="3658" y="5857"/>
                    </a:cubicBezTo>
                    <a:cubicBezTo>
                      <a:pt x="4061" y="5896"/>
                      <a:pt x="4456" y="5989"/>
                      <a:pt x="4836" y="6132"/>
                    </a:cubicBezTo>
                    <a:lnTo>
                      <a:pt x="5243" y="6287"/>
                    </a:lnTo>
                    <a:cubicBezTo>
                      <a:pt x="5243" y="6268"/>
                      <a:pt x="5231" y="6248"/>
                      <a:pt x="5216" y="6241"/>
                    </a:cubicBezTo>
                    <a:cubicBezTo>
                      <a:pt x="4635" y="5834"/>
                      <a:pt x="4003" y="5501"/>
                      <a:pt x="3340" y="5253"/>
                    </a:cubicBezTo>
                    <a:cubicBezTo>
                      <a:pt x="3178" y="5202"/>
                      <a:pt x="3050" y="5074"/>
                      <a:pt x="2999" y="4908"/>
                    </a:cubicBezTo>
                    <a:cubicBezTo>
                      <a:pt x="2879" y="4536"/>
                      <a:pt x="2759" y="4164"/>
                      <a:pt x="2639" y="3792"/>
                    </a:cubicBezTo>
                    <a:cubicBezTo>
                      <a:pt x="2600" y="3668"/>
                      <a:pt x="2635" y="3571"/>
                      <a:pt x="2748" y="3521"/>
                    </a:cubicBezTo>
                    <a:cubicBezTo>
                      <a:pt x="2841" y="3478"/>
                      <a:pt x="2941" y="3443"/>
                      <a:pt x="3042" y="3416"/>
                    </a:cubicBezTo>
                    <a:cubicBezTo>
                      <a:pt x="3266" y="3367"/>
                      <a:pt x="3492" y="3342"/>
                      <a:pt x="3719" y="3342"/>
                    </a:cubicBezTo>
                    <a:cubicBezTo>
                      <a:pt x="3835" y="3342"/>
                      <a:pt x="3950" y="3349"/>
                      <a:pt x="4065" y="3362"/>
                    </a:cubicBezTo>
                    <a:lnTo>
                      <a:pt x="4170" y="3362"/>
                    </a:lnTo>
                    <a:cubicBezTo>
                      <a:pt x="4162" y="3342"/>
                      <a:pt x="4142" y="3327"/>
                      <a:pt x="4123" y="3323"/>
                    </a:cubicBezTo>
                    <a:cubicBezTo>
                      <a:pt x="3631" y="3164"/>
                      <a:pt x="3120" y="3071"/>
                      <a:pt x="2604" y="3040"/>
                    </a:cubicBezTo>
                    <a:cubicBezTo>
                      <a:pt x="2601" y="3040"/>
                      <a:pt x="2598" y="3040"/>
                      <a:pt x="2595" y="3040"/>
                    </a:cubicBezTo>
                    <a:cubicBezTo>
                      <a:pt x="2436" y="3040"/>
                      <a:pt x="2297" y="2944"/>
                      <a:pt x="2240" y="2800"/>
                    </a:cubicBezTo>
                    <a:cubicBezTo>
                      <a:pt x="2108" y="2517"/>
                      <a:pt x="1969" y="2234"/>
                      <a:pt x="1837" y="1951"/>
                    </a:cubicBezTo>
                    <a:cubicBezTo>
                      <a:pt x="1535" y="1316"/>
                      <a:pt x="1182" y="704"/>
                      <a:pt x="787" y="123"/>
                    </a:cubicBezTo>
                    <a:cubicBezTo>
                      <a:pt x="732" y="42"/>
                      <a:pt x="672" y="1"/>
                      <a:pt x="6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0" name="Google Shape;1480;p36"/>
          <p:cNvGrpSpPr/>
          <p:nvPr/>
        </p:nvGrpSpPr>
        <p:grpSpPr>
          <a:xfrm>
            <a:off x="2931372" y="-81494"/>
            <a:ext cx="916734" cy="1061435"/>
            <a:chOff x="4467597" y="2921218"/>
            <a:chExt cx="916734" cy="1061435"/>
          </a:xfrm>
        </p:grpSpPr>
        <p:sp>
          <p:nvSpPr>
            <p:cNvPr id="1481" name="Google Shape;1481;p36"/>
            <p:cNvSpPr/>
            <p:nvPr/>
          </p:nvSpPr>
          <p:spPr>
            <a:xfrm>
              <a:off x="4467733" y="2921320"/>
              <a:ext cx="916462" cy="1061230"/>
            </a:xfrm>
            <a:custGeom>
              <a:rect b="b" l="l" r="r" t="t"/>
              <a:pathLst>
                <a:path extrusionOk="0" h="15592" w="13465">
                  <a:moveTo>
                    <a:pt x="11406" y="1"/>
                  </a:moveTo>
                  <a:cubicBezTo>
                    <a:pt x="11392" y="1"/>
                    <a:pt x="11378" y="1"/>
                    <a:pt x="11364" y="1"/>
                  </a:cubicBezTo>
                  <a:cubicBezTo>
                    <a:pt x="11105" y="5"/>
                    <a:pt x="10869" y="79"/>
                    <a:pt x="10698" y="292"/>
                  </a:cubicBezTo>
                  <a:cubicBezTo>
                    <a:pt x="10469" y="578"/>
                    <a:pt x="10229" y="861"/>
                    <a:pt x="10012" y="1156"/>
                  </a:cubicBezTo>
                  <a:cubicBezTo>
                    <a:pt x="9807" y="1431"/>
                    <a:pt x="9629" y="1725"/>
                    <a:pt x="9435" y="2012"/>
                  </a:cubicBezTo>
                  <a:cubicBezTo>
                    <a:pt x="9443" y="2016"/>
                    <a:pt x="9447" y="2020"/>
                    <a:pt x="9450" y="2024"/>
                  </a:cubicBezTo>
                  <a:cubicBezTo>
                    <a:pt x="9400" y="2140"/>
                    <a:pt x="9346" y="2252"/>
                    <a:pt x="9284" y="2361"/>
                  </a:cubicBezTo>
                  <a:cubicBezTo>
                    <a:pt x="9210" y="2473"/>
                    <a:pt x="9125" y="2574"/>
                    <a:pt x="9028" y="2667"/>
                  </a:cubicBezTo>
                  <a:cubicBezTo>
                    <a:pt x="8965" y="2727"/>
                    <a:pt x="8892" y="2753"/>
                    <a:pt x="8811" y="2753"/>
                  </a:cubicBezTo>
                  <a:cubicBezTo>
                    <a:pt x="8768" y="2753"/>
                    <a:pt x="8723" y="2746"/>
                    <a:pt x="8675" y="2733"/>
                  </a:cubicBezTo>
                  <a:cubicBezTo>
                    <a:pt x="8420" y="2659"/>
                    <a:pt x="8160" y="2582"/>
                    <a:pt x="7897" y="2527"/>
                  </a:cubicBezTo>
                  <a:cubicBezTo>
                    <a:pt x="7379" y="2420"/>
                    <a:pt x="6862" y="2359"/>
                    <a:pt x="6343" y="2359"/>
                  </a:cubicBezTo>
                  <a:cubicBezTo>
                    <a:pt x="5941" y="2359"/>
                    <a:pt x="5538" y="2396"/>
                    <a:pt x="5134" y="2477"/>
                  </a:cubicBezTo>
                  <a:cubicBezTo>
                    <a:pt x="4588" y="2589"/>
                    <a:pt x="4069" y="2783"/>
                    <a:pt x="3627" y="3143"/>
                  </a:cubicBezTo>
                  <a:cubicBezTo>
                    <a:pt x="3414" y="3314"/>
                    <a:pt x="3228" y="3519"/>
                    <a:pt x="3077" y="3752"/>
                  </a:cubicBezTo>
                  <a:cubicBezTo>
                    <a:pt x="2840" y="4104"/>
                    <a:pt x="2778" y="4546"/>
                    <a:pt x="2910" y="4953"/>
                  </a:cubicBezTo>
                  <a:cubicBezTo>
                    <a:pt x="3003" y="5251"/>
                    <a:pt x="2910" y="5484"/>
                    <a:pt x="2647" y="5662"/>
                  </a:cubicBezTo>
                  <a:cubicBezTo>
                    <a:pt x="2321" y="5883"/>
                    <a:pt x="1988" y="6104"/>
                    <a:pt x="1724" y="6398"/>
                  </a:cubicBezTo>
                  <a:cubicBezTo>
                    <a:pt x="1488" y="6658"/>
                    <a:pt x="1267" y="6929"/>
                    <a:pt x="1062" y="7208"/>
                  </a:cubicBezTo>
                  <a:cubicBezTo>
                    <a:pt x="694" y="7719"/>
                    <a:pt x="388" y="8273"/>
                    <a:pt x="217" y="8882"/>
                  </a:cubicBezTo>
                  <a:cubicBezTo>
                    <a:pt x="54" y="9459"/>
                    <a:pt x="0" y="10048"/>
                    <a:pt x="182" y="10633"/>
                  </a:cubicBezTo>
                  <a:cubicBezTo>
                    <a:pt x="368" y="11261"/>
                    <a:pt x="624" y="11869"/>
                    <a:pt x="942" y="12446"/>
                  </a:cubicBezTo>
                  <a:cubicBezTo>
                    <a:pt x="1070" y="12679"/>
                    <a:pt x="1201" y="12907"/>
                    <a:pt x="1329" y="13144"/>
                  </a:cubicBezTo>
                  <a:cubicBezTo>
                    <a:pt x="1507" y="13485"/>
                    <a:pt x="1647" y="13845"/>
                    <a:pt x="1690" y="14236"/>
                  </a:cubicBezTo>
                  <a:cubicBezTo>
                    <a:pt x="1701" y="14337"/>
                    <a:pt x="1721" y="14438"/>
                    <a:pt x="1752" y="14539"/>
                  </a:cubicBezTo>
                  <a:cubicBezTo>
                    <a:pt x="1810" y="14748"/>
                    <a:pt x="1875" y="14961"/>
                    <a:pt x="2034" y="15120"/>
                  </a:cubicBezTo>
                  <a:cubicBezTo>
                    <a:pt x="2288" y="15370"/>
                    <a:pt x="2651" y="15591"/>
                    <a:pt x="3067" y="15591"/>
                  </a:cubicBezTo>
                  <a:cubicBezTo>
                    <a:pt x="3237" y="15591"/>
                    <a:pt x="3416" y="15555"/>
                    <a:pt x="3600" y="15468"/>
                  </a:cubicBezTo>
                  <a:cubicBezTo>
                    <a:pt x="3828" y="15367"/>
                    <a:pt x="4074" y="15313"/>
                    <a:pt x="4324" y="15313"/>
                  </a:cubicBezTo>
                  <a:cubicBezTo>
                    <a:pt x="4341" y="15313"/>
                    <a:pt x="4358" y="15313"/>
                    <a:pt x="4375" y="15313"/>
                  </a:cubicBezTo>
                  <a:cubicBezTo>
                    <a:pt x="4530" y="15313"/>
                    <a:pt x="4681" y="15317"/>
                    <a:pt x="4836" y="15333"/>
                  </a:cubicBezTo>
                  <a:cubicBezTo>
                    <a:pt x="5324" y="15383"/>
                    <a:pt x="5816" y="15445"/>
                    <a:pt x="6304" y="15488"/>
                  </a:cubicBezTo>
                  <a:cubicBezTo>
                    <a:pt x="6485" y="15505"/>
                    <a:pt x="6665" y="15514"/>
                    <a:pt x="6843" y="15514"/>
                  </a:cubicBezTo>
                  <a:cubicBezTo>
                    <a:pt x="7449" y="15514"/>
                    <a:pt x="8037" y="15408"/>
                    <a:pt x="8606" y="15135"/>
                  </a:cubicBezTo>
                  <a:cubicBezTo>
                    <a:pt x="9675" y="14612"/>
                    <a:pt x="10504" y="13845"/>
                    <a:pt x="11078" y="12810"/>
                  </a:cubicBezTo>
                  <a:cubicBezTo>
                    <a:pt x="11283" y="12419"/>
                    <a:pt x="11442" y="12001"/>
                    <a:pt x="11547" y="11571"/>
                  </a:cubicBezTo>
                  <a:cubicBezTo>
                    <a:pt x="11624" y="11261"/>
                    <a:pt x="11779" y="11032"/>
                    <a:pt x="12097" y="10908"/>
                  </a:cubicBezTo>
                  <a:cubicBezTo>
                    <a:pt x="12294" y="10831"/>
                    <a:pt x="12480" y="10695"/>
                    <a:pt x="12647" y="10555"/>
                  </a:cubicBezTo>
                  <a:cubicBezTo>
                    <a:pt x="12945" y="10323"/>
                    <a:pt x="13166" y="10005"/>
                    <a:pt x="13286" y="9645"/>
                  </a:cubicBezTo>
                  <a:cubicBezTo>
                    <a:pt x="13426" y="9184"/>
                    <a:pt x="13465" y="8700"/>
                    <a:pt x="13403" y="8223"/>
                  </a:cubicBezTo>
                  <a:cubicBezTo>
                    <a:pt x="13337" y="7618"/>
                    <a:pt x="13147" y="7053"/>
                    <a:pt x="12903" y="6499"/>
                  </a:cubicBezTo>
                  <a:cubicBezTo>
                    <a:pt x="12465" y="5511"/>
                    <a:pt x="11864" y="4643"/>
                    <a:pt x="11008" y="3965"/>
                  </a:cubicBezTo>
                  <a:cubicBezTo>
                    <a:pt x="10961" y="3926"/>
                    <a:pt x="10923" y="3883"/>
                    <a:pt x="10888" y="3833"/>
                  </a:cubicBezTo>
                  <a:cubicBezTo>
                    <a:pt x="10787" y="3686"/>
                    <a:pt x="10853" y="3550"/>
                    <a:pt x="10923" y="3415"/>
                  </a:cubicBezTo>
                  <a:cubicBezTo>
                    <a:pt x="11198" y="2899"/>
                    <a:pt x="11531" y="2419"/>
                    <a:pt x="11919" y="1981"/>
                  </a:cubicBezTo>
                  <a:cubicBezTo>
                    <a:pt x="12186" y="1659"/>
                    <a:pt x="12480" y="1365"/>
                    <a:pt x="12798" y="1094"/>
                  </a:cubicBezTo>
                  <a:cubicBezTo>
                    <a:pt x="13007" y="919"/>
                    <a:pt x="13015" y="714"/>
                    <a:pt x="12837" y="509"/>
                  </a:cubicBezTo>
                  <a:cubicBezTo>
                    <a:pt x="12814" y="474"/>
                    <a:pt x="12783" y="443"/>
                    <a:pt x="12748" y="419"/>
                  </a:cubicBezTo>
                  <a:cubicBezTo>
                    <a:pt x="12597" y="330"/>
                    <a:pt x="12438" y="253"/>
                    <a:pt x="12275" y="183"/>
                  </a:cubicBezTo>
                  <a:cubicBezTo>
                    <a:pt x="11997" y="79"/>
                    <a:pt x="11709" y="1"/>
                    <a:pt x="11406"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 name="Google Shape;1482;p36"/>
            <p:cNvGrpSpPr/>
            <p:nvPr/>
          </p:nvGrpSpPr>
          <p:grpSpPr>
            <a:xfrm>
              <a:off x="4467597" y="2921218"/>
              <a:ext cx="916734" cy="1061435"/>
              <a:chOff x="2219584" y="3950908"/>
              <a:chExt cx="916734" cy="1061435"/>
            </a:xfrm>
          </p:grpSpPr>
          <p:sp>
            <p:nvSpPr>
              <p:cNvPr id="1483" name="Google Shape;1483;p36"/>
              <p:cNvSpPr/>
              <p:nvPr/>
            </p:nvSpPr>
            <p:spPr>
              <a:xfrm>
                <a:off x="2219584" y="3950908"/>
                <a:ext cx="916734" cy="1061435"/>
              </a:xfrm>
              <a:custGeom>
                <a:rect b="b" l="l" r="r" t="t"/>
                <a:pathLst>
                  <a:path extrusionOk="0" h="15595" w="13469">
                    <a:moveTo>
                      <a:pt x="11363" y="240"/>
                    </a:moveTo>
                    <a:cubicBezTo>
                      <a:pt x="11379" y="240"/>
                      <a:pt x="11395" y="240"/>
                      <a:pt x="11411" y="241"/>
                    </a:cubicBezTo>
                    <a:cubicBezTo>
                      <a:pt x="11690" y="253"/>
                      <a:pt x="11965" y="315"/>
                      <a:pt x="12225" y="419"/>
                    </a:cubicBezTo>
                    <a:cubicBezTo>
                      <a:pt x="12356" y="462"/>
                      <a:pt x="12480" y="524"/>
                      <a:pt x="12597" y="602"/>
                    </a:cubicBezTo>
                    <a:cubicBezTo>
                      <a:pt x="12763" y="726"/>
                      <a:pt x="12752" y="815"/>
                      <a:pt x="12600" y="962"/>
                    </a:cubicBezTo>
                    <a:cubicBezTo>
                      <a:pt x="12376" y="1175"/>
                      <a:pt x="12147" y="1388"/>
                      <a:pt x="11934" y="1617"/>
                    </a:cubicBezTo>
                    <a:cubicBezTo>
                      <a:pt x="11539" y="2047"/>
                      <a:pt x="11182" y="2516"/>
                      <a:pt x="10876" y="3015"/>
                    </a:cubicBezTo>
                    <a:cubicBezTo>
                      <a:pt x="10818" y="3108"/>
                      <a:pt x="10772" y="3213"/>
                      <a:pt x="10710" y="3306"/>
                    </a:cubicBezTo>
                    <a:cubicBezTo>
                      <a:pt x="10637" y="3425"/>
                      <a:pt x="10529" y="3491"/>
                      <a:pt x="10412" y="3491"/>
                    </a:cubicBezTo>
                    <a:cubicBezTo>
                      <a:pt x="10361" y="3491"/>
                      <a:pt x="10309" y="3479"/>
                      <a:pt x="10256" y="3453"/>
                    </a:cubicBezTo>
                    <a:cubicBezTo>
                      <a:pt x="10024" y="3337"/>
                      <a:pt x="9803" y="3213"/>
                      <a:pt x="9586" y="3074"/>
                    </a:cubicBezTo>
                    <a:cubicBezTo>
                      <a:pt x="9404" y="2957"/>
                      <a:pt x="9365" y="2822"/>
                      <a:pt x="9450" y="2620"/>
                    </a:cubicBezTo>
                    <a:cubicBezTo>
                      <a:pt x="9559" y="2361"/>
                      <a:pt x="9687" y="2105"/>
                      <a:pt x="9807" y="1849"/>
                    </a:cubicBezTo>
                    <a:lnTo>
                      <a:pt x="9803" y="1849"/>
                    </a:lnTo>
                    <a:cubicBezTo>
                      <a:pt x="10109" y="1384"/>
                      <a:pt x="10438" y="939"/>
                      <a:pt x="10795" y="512"/>
                    </a:cubicBezTo>
                    <a:cubicBezTo>
                      <a:pt x="10936" y="339"/>
                      <a:pt x="11144" y="240"/>
                      <a:pt x="11363" y="240"/>
                    </a:cubicBezTo>
                    <a:close/>
                    <a:moveTo>
                      <a:pt x="7209" y="2671"/>
                    </a:moveTo>
                    <a:cubicBezTo>
                      <a:pt x="7263" y="2671"/>
                      <a:pt x="7318" y="2675"/>
                      <a:pt x="7374" y="2682"/>
                    </a:cubicBezTo>
                    <a:cubicBezTo>
                      <a:pt x="7897" y="2752"/>
                      <a:pt x="8408" y="2884"/>
                      <a:pt x="8900" y="3070"/>
                    </a:cubicBezTo>
                    <a:cubicBezTo>
                      <a:pt x="9307" y="3225"/>
                      <a:pt x="9702" y="3391"/>
                      <a:pt x="10047" y="3624"/>
                    </a:cubicBezTo>
                    <a:lnTo>
                      <a:pt x="10047" y="3620"/>
                    </a:lnTo>
                    <a:cubicBezTo>
                      <a:pt x="10578" y="3914"/>
                      <a:pt x="11054" y="4286"/>
                      <a:pt x="11469" y="4728"/>
                    </a:cubicBezTo>
                    <a:cubicBezTo>
                      <a:pt x="11860" y="5146"/>
                      <a:pt x="12190" y="5619"/>
                      <a:pt x="12453" y="6131"/>
                    </a:cubicBezTo>
                    <a:cubicBezTo>
                      <a:pt x="12500" y="6216"/>
                      <a:pt x="12476" y="6328"/>
                      <a:pt x="12399" y="6386"/>
                    </a:cubicBezTo>
                    <a:cubicBezTo>
                      <a:pt x="12330" y="6444"/>
                      <a:pt x="12246" y="6474"/>
                      <a:pt x="12161" y="6474"/>
                    </a:cubicBezTo>
                    <a:cubicBezTo>
                      <a:pt x="12094" y="6474"/>
                      <a:pt x="12027" y="6455"/>
                      <a:pt x="11969" y="6417"/>
                    </a:cubicBezTo>
                    <a:cubicBezTo>
                      <a:pt x="11795" y="6305"/>
                      <a:pt x="11647" y="6162"/>
                      <a:pt x="11585" y="5956"/>
                    </a:cubicBezTo>
                    <a:cubicBezTo>
                      <a:pt x="11578" y="5929"/>
                      <a:pt x="11566" y="5902"/>
                      <a:pt x="11550" y="5879"/>
                    </a:cubicBezTo>
                    <a:cubicBezTo>
                      <a:pt x="11528" y="5829"/>
                      <a:pt x="11483" y="5804"/>
                      <a:pt x="11436" y="5804"/>
                    </a:cubicBezTo>
                    <a:cubicBezTo>
                      <a:pt x="11393" y="5804"/>
                      <a:pt x="11348" y="5826"/>
                      <a:pt x="11322" y="5871"/>
                    </a:cubicBezTo>
                    <a:cubicBezTo>
                      <a:pt x="11302" y="5906"/>
                      <a:pt x="11283" y="5945"/>
                      <a:pt x="11275" y="5983"/>
                    </a:cubicBezTo>
                    <a:cubicBezTo>
                      <a:pt x="11232" y="6148"/>
                      <a:pt x="11057" y="6289"/>
                      <a:pt x="10860" y="6289"/>
                    </a:cubicBezTo>
                    <a:cubicBezTo>
                      <a:pt x="10775" y="6289"/>
                      <a:pt x="10685" y="6262"/>
                      <a:pt x="10601" y="6200"/>
                    </a:cubicBezTo>
                    <a:cubicBezTo>
                      <a:pt x="10322" y="5999"/>
                      <a:pt x="10152" y="5735"/>
                      <a:pt x="10125" y="5387"/>
                    </a:cubicBezTo>
                    <a:cubicBezTo>
                      <a:pt x="10113" y="5270"/>
                      <a:pt x="10069" y="5211"/>
                      <a:pt x="9990" y="5211"/>
                    </a:cubicBezTo>
                    <a:cubicBezTo>
                      <a:pt x="9959" y="5211"/>
                      <a:pt x="9922" y="5221"/>
                      <a:pt x="9880" y="5239"/>
                    </a:cubicBezTo>
                    <a:cubicBezTo>
                      <a:pt x="9807" y="5270"/>
                      <a:pt x="9741" y="5313"/>
                      <a:pt x="9667" y="5344"/>
                    </a:cubicBezTo>
                    <a:cubicBezTo>
                      <a:pt x="9586" y="5379"/>
                      <a:pt x="9505" y="5414"/>
                      <a:pt x="9419" y="5441"/>
                    </a:cubicBezTo>
                    <a:cubicBezTo>
                      <a:pt x="9332" y="5469"/>
                      <a:pt x="9244" y="5488"/>
                      <a:pt x="9159" y="5488"/>
                    </a:cubicBezTo>
                    <a:cubicBezTo>
                      <a:pt x="9037" y="5488"/>
                      <a:pt x="8921" y="5449"/>
                      <a:pt x="8823" y="5344"/>
                    </a:cubicBezTo>
                    <a:cubicBezTo>
                      <a:pt x="8644" y="5154"/>
                      <a:pt x="8563" y="4926"/>
                      <a:pt x="8644" y="4662"/>
                    </a:cubicBezTo>
                    <a:cubicBezTo>
                      <a:pt x="8660" y="4619"/>
                      <a:pt x="8672" y="4573"/>
                      <a:pt x="8683" y="4526"/>
                    </a:cubicBezTo>
                    <a:cubicBezTo>
                      <a:pt x="8700" y="4412"/>
                      <a:pt x="8647" y="4339"/>
                      <a:pt x="8547" y="4339"/>
                    </a:cubicBezTo>
                    <a:cubicBezTo>
                      <a:pt x="8531" y="4339"/>
                      <a:pt x="8515" y="4341"/>
                      <a:pt x="8497" y="4344"/>
                    </a:cubicBezTo>
                    <a:cubicBezTo>
                      <a:pt x="8408" y="4364"/>
                      <a:pt x="8327" y="4395"/>
                      <a:pt x="8242" y="4418"/>
                    </a:cubicBezTo>
                    <a:cubicBezTo>
                      <a:pt x="8106" y="4453"/>
                      <a:pt x="7970" y="4488"/>
                      <a:pt x="7835" y="4515"/>
                    </a:cubicBezTo>
                    <a:cubicBezTo>
                      <a:pt x="7793" y="4523"/>
                      <a:pt x="7752" y="4527"/>
                      <a:pt x="7711" y="4527"/>
                    </a:cubicBezTo>
                    <a:cubicBezTo>
                      <a:pt x="7602" y="4527"/>
                      <a:pt x="7496" y="4499"/>
                      <a:pt x="7401" y="4445"/>
                    </a:cubicBezTo>
                    <a:cubicBezTo>
                      <a:pt x="7145" y="4306"/>
                      <a:pt x="7071" y="3972"/>
                      <a:pt x="7246" y="3736"/>
                    </a:cubicBezTo>
                    <a:cubicBezTo>
                      <a:pt x="7312" y="3662"/>
                      <a:pt x="7377" y="3593"/>
                      <a:pt x="7451" y="3531"/>
                    </a:cubicBezTo>
                    <a:cubicBezTo>
                      <a:pt x="7486" y="3500"/>
                      <a:pt x="7532" y="3473"/>
                      <a:pt x="7548" y="3434"/>
                    </a:cubicBezTo>
                    <a:cubicBezTo>
                      <a:pt x="7571" y="3391"/>
                      <a:pt x="7575" y="3341"/>
                      <a:pt x="7560" y="3294"/>
                    </a:cubicBezTo>
                    <a:cubicBezTo>
                      <a:pt x="7529" y="3256"/>
                      <a:pt x="7482" y="3236"/>
                      <a:pt x="7432" y="3236"/>
                    </a:cubicBezTo>
                    <a:cubicBezTo>
                      <a:pt x="7377" y="3236"/>
                      <a:pt x="7319" y="3271"/>
                      <a:pt x="7261" y="3283"/>
                    </a:cubicBezTo>
                    <a:cubicBezTo>
                      <a:pt x="7153" y="3314"/>
                      <a:pt x="7044" y="3333"/>
                      <a:pt x="6932" y="3341"/>
                    </a:cubicBezTo>
                    <a:cubicBezTo>
                      <a:pt x="6854" y="3341"/>
                      <a:pt x="6777" y="3321"/>
                      <a:pt x="6707" y="3287"/>
                    </a:cubicBezTo>
                    <a:cubicBezTo>
                      <a:pt x="6494" y="3170"/>
                      <a:pt x="6482" y="2973"/>
                      <a:pt x="6680" y="2833"/>
                    </a:cubicBezTo>
                    <a:cubicBezTo>
                      <a:pt x="6842" y="2716"/>
                      <a:pt x="7022" y="2671"/>
                      <a:pt x="7209" y="2671"/>
                    </a:cubicBezTo>
                    <a:close/>
                    <a:moveTo>
                      <a:pt x="6364" y="2602"/>
                    </a:moveTo>
                    <a:cubicBezTo>
                      <a:pt x="6406" y="2602"/>
                      <a:pt x="6448" y="2612"/>
                      <a:pt x="6485" y="2661"/>
                    </a:cubicBezTo>
                    <a:lnTo>
                      <a:pt x="6485" y="2661"/>
                    </a:lnTo>
                    <a:cubicBezTo>
                      <a:pt x="6466" y="2684"/>
                      <a:pt x="6447" y="2710"/>
                      <a:pt x="6428" y="2729"/>
                    </a:cubicBezTo>
                    <a:cubicBezTo>
                      <a:pt x="6231" y="2926"/>
                      <a:pt x="6246" y="3225"/>
                      <a:pt x="6475" y="3434"/>
                    </a:cubicBezTo>
                    <a:cubicBezTo>
                      <a:pt x="6572" y="3519"/>
                      <a:pt x="6688" y="3573"/>
                      <a:pt x="6816" y="3593"/>
                    </a:cubicBezTo>
                    <a:cubicBezTo>
                      <a:pt x="6971" y="3624"/>
                      <a:pt x="6982" y="3639"/>
                      <a:pt x="6932" y="3786"/>
                    </a:cubicBezTo>
                    <a:cubicBezTo>
                      <a:pt x="6781" y="4251"/>
                      <a:pt x="7095" y="4720"/>
                      <a:pt x="7606" y="4763"/>
                    </a:cubicBezTo>
                    <a:cubicBezTo>
                      <a:pt x="7630" y="4765"/>
                      <a:pt x="7655" y="4766"/>
                      <a:pt x="7680" y="4766"/>
                    </a:cubicBezTo>
                    <a:cubicBezTo>
                      <a:pt x="7808" y="4766"/>
                      <a:pt x="7942" y="4737"/>
                      <a:pt x="8075" y="4724"/>
                    </a:cubicBezTo>
                    <a:cubicBezTo>
                      <a:pt x="8121" y="4712"/>
                      <a:pt x="8164" y="4705"/>
                      <a:pt x="8211" y="4705"/>
                    </a:cubicBezTo>
                    <a:cubicBezTo>
                      <a:pt x="8331" y="4705"/>
                      <a:pt x="8350" y="4728"/>
                      <a:pt x="8358" y="4852"/>
                    </a:cubicBezTo>
                    <a:cubicBezTo>
                      <a:pt x="8365" y="5088"/>
                      <a:pt x="8458" y="5309"/>
                      <a:pt x="8613" y="5487"/>
                    </a:cubicBezTo>
                    <a:cubicBezTo>
                      <a:pt x="8745" y="5648"/>
                      <a:pt x="8938" y="5739"/>
                      <a:pt x="9140" y="5739"/>
                    </a:cubicBezTo>
                    <a:cubicBezTo>
                      <a:pt x="9181" y="5739"/>
                      <a:pt x="9223" y="5736"/>
                      <a:pt x="9264" y="5728"/>
                    </a:cubicBezTo>
                    <a:cubicBezTo>
                      <a:pt x="9408" y="5700"/>
                      <a:pt x="9547" y="5662"/>
                      <a:pt x="9679" y="5611"/>
                    </a:cubicBezTo>
                    <a:cubicBezTo>
                      <a:pt x="9725" y="5596"/>
                      <a:pt x="9762" y="5588"/>
                      <a:pt x="9792" y="5588"/>
                    </a:cubicBezTo>
                    <a:cubicBezTo>
                      <a:pt x="9855" y="5588"/>
                      <a:pt x="9890" y="5625"/>
                      <a:pt x="9927" y="5720"/>
                    </a:cubicBezTo>
                    <a:cubicBezTo>
                      <a:pt x="9997" y="5921"/>
                      <a:pt x="10117" y="6107"/>
                      <a:pt x="10276" y="6251"/>
                    </a:cubicBezTo>
                    <a:cubicBezTo>
                      <a:pt x="10388" y="6348"/>
                      <a:pt x="10512" y="6433"/>
                      <a:pt x="10648" y="6495"/>
                    </a:cubicBezTo>
                    <a:cubicBezTo>
                      <a:pt x="10720" y="6528"/>
                      <a:pt x="10790" y="6542"/>
                      <a:pt x="10859" y="6542"/>
                    </a:cubicBezTo>
                    <a:cubicBezTo>
                      <a:pt x="11001" y="6542"/>
                      <a:pt x="11136" y="6481"/>
                      <a:pt x="11264" y="6398"/>
                    </a:cubicBezTo>
                    <a:cubicBezTo>
                      <a:pt x="11349" y="6343"/>
                      <a:pt x="11394" y="6314"/>
                      <a:pt x="11433" y="6314"/>
                    </a:cubicBezTo>
                    <a:cubicBezTo>
                      <a:pt x="11476" y="6314"/>
                      <a:pt x="11513" y="6351"/>
                      <a:pt x="11593" y="6429"/>
                    </a:cubicBezTo>
                    <a:cubicBezTo>
                      <a:pt x="11659" y="6491"/>
                      <a:pt x="11729" y="6553"/>
                      <a:pt x="11806" y="6607"/>
                    </a:cubicBezTo>
                    <a:cubicBezTo>
                      <a:pt x="11917" y="6687"/>
                      <a:pt x="12031" y="6725"/>
                      <a:pt x="12147" y="6725"/>
                    </a:cubicBezTo>
                    <a:cubicBezTo>
                      <a:pt x="12251" y="6725"/>
                      <a:pt x="12357" y="6695"/>
                      <a:pt x="12465" y="6638"/>
                    </a:cubicBezTo>
                    <a:cubicBezTo>
                      <a:pt x="12520" y="6609"/>
                      <a:pt x="12563" y="6593"/>
                      <a:pt x="12599" y="6593"/>
                    </a:cubicBezTo>
                    <a:cubicBezTo>
                      <a:pt x="12657" y="6593"/>
                      <a:pt x="12695" y="6636"/>
                      <a:pt x="12736" y="6727"/>
                    </a:cubicBezTo>
                    <a:cubicBezTo>
                      <a:pt x="12992" y="7320"/>
                      <a:pt x="13174" y="7932"/>
                      <a:pt x="13193" y="8587"/>
                    </a:cubicBezTo>
                    <a:cubicBezTo>
                      <a:pt x="13197" y="8688"/>
                      <a:pt x="13193" y="8792"/>
                      <a:pt x="13186" y="8893"/>
                    </a:cubicBezTo>
                    <a:cubicBezTo>
                      <a:pt x="13178" y="9019"/>
                      <a:pt x="13106" y="9094"/>
                      <a:pt x="13016" y="9094"/>
                    </a:cubicBezTo>
                    <a:cubicBezTo>
                      <a:pt x="12973" y="9094"/>
                      <a:pt x="12926" y="9077"/>
                      <a:pt x="12879" y="9040"/>
                    </a:cubicBezTo>
                    <a:cubicBezTo>
                      <a:pt x="12794" y="8971"/>
                      <a:pt x="12717" y="8889"/>
                      <a:pt x="12655" y="8800"/>
                    </a:cubicBezTo>
                    <a:cubicBezTo>
                      <a:pt x="12612" y="8734"/>
                      <a:pt x="12573" y="8665"/>
                      <a:pt x="12542" y="8591"/>
                    </a:cubicBezTo>
                    <a:cubicBezTo>
                      <a:pt x="12500" y="8517"/>
                      <a:pt x="12454" y="8481"/>
                      <a:pt x="12400" y="8481"/>
                    </a:cubicBezTo>
                    <a:cubicBezTo>
                      <a:pt x="12361" y="8481"/>
                      <a:pt x="12317" y="8501"/>
                      <a:pt x="12267" y="8541"/>
                    </a:cubicBezTo>
                    <a:cubicBezTo>
                      <a:pt x="12170" y="8610"/>
                      <a:pt x="12077" y="8692"/>
                      <a:pt x="11977" y="8758"/>
                    </a:cubicBezTo>
                    <a:cubicBezTo>
                      <a:pt x="11914" y="8801"/>
                      <a:pt x="11848" y="8819"/>
                      <a:pt x="11781" y="8819"/>
                    </a:cubicBezTo>
                    <a:cubicBezTo>
                      <a:pt x="11715" y="8819"/>
                      <a:pt x="11648" y="8802"/>
                      <a:pt x="11581" y="8773"/>
                    </a:cubicBezTo>
                    <a:cubicBezTo>
                      <a:pt x="11399" y="8688"/>
                      <a:pt x="11248" y="8552"/>
                      <a:pt x="11151" y="8386"/>
                    </a:cubicBezTo>
                    <a:cubicBezTo>
                      <a:pt x="11089" y="8289"/>
                      <a:pt x="11043" y="8188"/>
                      <a:pt x="10992" y="8091"/>
                    </a:cubicBezTo>
                    <a:cubicBezTo>
                      <a:pt x="10948" y="8009"/>
                      <a:pt x="10904" y="7969"/>
                      <a:pt x="10852" y="7969"/>
                    </a:cubicBezTo>
                    <a:cubicBezTo>
                      <a:pt x="10813" y="7969"/>
                      <a:pt x="10769" y="7992"/>
                      <a:pt x="10717" y="8037"/>
                    </a:cubicBezTo>
                    <a:cubicBezTo>
                      <a:pt x="10655" y="8095"/>
                      <a:pt x="10590" y="8145"/>
                      <a:pt x="10524" y="8196"/>
                    </a:cubicBezTo>
                    <a:cubicBezTo>
                      <a:pt x="10413" y="8266"/>
                      <a:pt x="10320" y="8302"/>
                      <a:pt x="10231" y="8302"/>
                    </a:cubicBezTo>
                    <a:cubicBezTo>
                      <a:pt x="10124" y="8302"/>
                      <a:pt x="10024" y="8250"/>
                      <a:pt x="9908" y="8141"/>
                    </a:cubicBezTo>
                    <a:cubicBezTo>
                      <a:pt x="9621" y="7870"/>
                      <a:pt x="9509" y="7522"/>
                      <a:pt x="9478" y="7138"/>
                    </a:cubicBezTo>
                    <a:cubicBezTo>
                      <a:pt x="9478" y="7122"/>
                      <a:pt x="9481" y="7103"/>
                      <a:pt x="9481" y="7084"/>
                    </a:cubicBezTo>
                    <a:cubicBezTo>
                      <a:pt x="9478" y="6967"/>
                      <a:pt x="9432" y="6910"/>
                      <a:pt x="9346" y="6910"/>
                    </a:cubicBezTo>
                    <a:cubicBezTo>
                      <a:pt x="9318" y="6910"/>
                      <a:pt x="9286" y="6916"/>
                      <a:pt x="9249" y="6929"/>
                    </a:cubicBezTo>
                    <a:cubicBezTo>
                      <a:pt x="9206" y="6948"/>
                      <a:pt x="9164" y="6971"/>
                      <a:pt x="9121" y="6987"/>
                    </a:cubicBezTo>
                    <a:cubicBezTo>
                      <a:pt x="9044" y="7018"/>
                      <a:pt x="8966" y="7049"/>
                      <a:pt x="8885" y="7072"/>
                    </a:cubicBezTo>
                    <a:cubicBezTo>
                      <a:pt x="8821" y="7093"/>
                      <a:pt x="8756" y="7103"/>
                      <a:pt x="8692" y="7103"/>
                    </a:cubicBezTo>
                    <a:cubicBezTo>
                      <a:pt x="8483" y="7103"/>
                      <a:pt x="8283" y="6996"/>
                      <a:pt x="8164" y="6813"/>
                    </a:cubicBezTo>
                    <a:cubicBezTo>
                      <a:pt x="8048" y="6638"/>
                      <a:pt x="7966" y="6448"/>
                      <a:pt x="8001" y="6224"/>
                    </a:cubicBezTo>
                    <a:cubicBezTo>
                      <a:pt x="8021" y="6104"/>
                      <a:pt x="7964" y="6036"/>
                      <a:pt x="7857" y="6036"/>
                    </a:cubicBezTo>
                    <a:cubicBezTo>
                      <a:pt x="7839" y="6036"/>
                      <a:pt x="7820" y="6038"/>
                      <a:pt x="7800" y="6041"/>
                    </a:cubicBezTo>
                    <a:cubicBezTo>
                      <a:pt x="7703" y="6057"/>
                      <a:pt x="7610" y="6088"/>
                      <a:pt x="7513" y="6107"/>
                    </a:cubicBezTo>
                    <a:cubicBezTo>
                      <a:pt x="7405" y="6127"/>
                      <a:pt x="7296" y="6141"/>
                      <a:pt x="7188" y="6141"/>
                    </a:cubicBezTo>
                    <a:cubicBezTo>
                      <a:pt x="7084" y="6141"/>
                      <a:pt x="6980" y="6128"/>
                      <a:pt x="6878" y="6096"/>
                    </a:cubicBezTo>
                    <a:cubicBezTo>
                      <a:pt x="6684" y="6038"/>
                      <a:pt x="6525" y="5890"/>
                      <a:pt x="6455" y="5697"/>
                    </a:cubicBezTo>
                    <a:cubicBezTo>
                      <a:pt x="6409" y="5588"/>
                      <a:pt x="6413" y="5464"/>
                      <a:pt x="6467" y="5360"/>
                    </a:cubicBezTo>
                    <a:cubicBezTo>
                      <a:pt x="6539" y="5198"/>
                      <a:pt x="6481" y="5106"/>
                      <a:pt x="6317" y="5106"/>
                    </a:cubicBezTo>
                    <a:cubicBezTo>
                      <a:pt x="6304" y="5106"/>
                      <a:pt x="6291" y="5107"/>
                      <a:pt x="6277" y="5108"/>
                    </a:cubicBezTo>
                    <a:cubicBezTo>
                      <a:pt x="6130" y="5119"/>
                      <a:pt x="5983" y="5139"/>
                      <a:pt x="5831" y="5143"/>
                    </a:cubicBezTo>
                    <a:cubicBezTo>
                      <a:pt x="5811" y="5145"/>
                      <a:pt x="5791" y="5146"/>
                      <a:pt x="5771" y="5146"/>
                    </a:cubicBezTo>
                    <a:cubicBezTo>
                      <a:pt x="5714" y="5146"/>
                      <a:pt x="5656" y="5138"/>
                      <a:pt x="5599" y="5123"/>
                    </a:cubicBezTo>
                    <a:cubicBezTo>
                      <a:pt x="5243" y="5026"/>
                      <a:pt x="5091" y="4685"/>
                      <a:pt x="5250" y="4337"/>
                    </a:cubicBezTo>
                    <a:cubicBezTo>
                      <a:pt x="5301" y="4244"/>
                      <a:pt x="5355" y="4151"/>
                      <a:pt x="5417" y="4062"/>
                    </a:cubicBezTo>
                    <a:cubicBezTo>
                      <a:pt x="5498" y="3926"/>
                      <a:pt x="5448" y="3829"/>
                      <a:pt x="5293" y="3806"/>
                    </a:cubicBezTo>
                    <a:cubicBezTo>
                      <a:pt x="5138" y="3783"/>
                      <a:pt x="4979" y="3771"/>
                      <a:pt x="4824" y="3732"/>
                    </a:cubicBezTo>
                    <a:cubicBezTo>
                      <a:pt x="4580" y="3674"/>
                      <a:pt x="4487" y="3558"/>
                      <a:pt x="4479" y="3325"/>
                    </a:cubicBezTo>
                    <a:cubicBezTo>
                      <a:pt x="4460" y="3112"/>
                      <a:pt x="4588" y="2911"/>
                      <a:pt x="4789" y="2829"/>
                    </a:cubicBezTo>
                    <a:cubicBezTo>
                      <a:pt x="4929" y="2779"/>
                      <a:pt x="5072" y="2740"/>
                      <a:pt x="5223" y="2717"/>
                    </a:cubicBezTo>
                    <a:cubicBezTo>
                      <a:pt x="5587" y="2671"/>
                      <a:pt x="5952" y="2640"/>
                      <a:pt x="6316" y="2605"/>
                    </a:cubicBezTo>
                    <a:cubicBezTo>
                      <a:pt x="6332" y="2604"/>
                      <a:pt x="6348" y="2602"/>
                      <a:pt x="6364" y="2602"/>
                    </a:cubicBezTo>
                    <a:close/>
                    <a:moveTo>
                      <a:pt x="4142" y="3121"/>
                    </a:moveTo>
                    <a:cubicBezTo>
                      <a:pt x="4166" y="3121"/>
                      <a:pt x="4195" y="3127"/>
                      <a:pt x="4239" y="3136"/>
                    </a:cubicBezTo>
                    <a:lnTo>
                      <a:pt x="4239" y="3136"/>
                    </a:lnTo>
                    <a:cubicBezTo>
                      <a:pt x="4239" y="3184"/>
                      <a:pt x="4235" y="3222"/>
                      <a:pt x="4227" y="3267"/>
                    </a:cubicBezTo>
                    <a:cubicBezTo>
                      <a:pt x="4208" y="3635"/>
                      <a:pt x="4386" y="3883"/>
                      <a:pt x="4743" y="3980"/>
                    </a:cubicBezTo>
                    <a:cubicBezTo>
                      <a:pt x="4789" y="3996"/>
                      <a:pt x="4843" y="4007"/>
                      <a:pt x="4890" y="4015"/>
                    </a:cubicBezTo>
                    <a:cubicBezTo>
                      <a:pt x="5029" y="4046"/>
                      <a:pt x="5053" y="4096"/>
                      <a:pt x="5010" y="4232"/>
                    </a:cubicBezTo>
                    <a:cubicBezTo>
                      <a:pt x="4975" y="4329"/>
                      <a:pt x="4948" y="4426"/>
                      <a:pt x="4936" y="4530"/>
                    </a:cubicBezTo>
                    <a:cubicBezTo>
                      <a:pt x="4898" y="4972"/>
                      <a:pt x="5169" y="5325"/>
                      <a:pt x="5611" y="5391"/>
                    </a:cubicBezTo>
                    <a:cubicBezTo>
                      <a:pt x="5691" y="5398"/>
                      <a:pt x="5772" y="5402"/>
                      <a:pt x="5854" y="5402"/>
                    </a:cubicBezTo>
                    <a:cubicBezTo>
                      <a:pt x="5898" y="5402"/>
                      <a:pt x="5943" y="5401"/>
                      <a:pt x="5986" y="5398"/>
                    </a:cubicBezTo>
                    <a:cubicBezTo>
                      <a:pt x="6118" y="5398"/>
                      <a:pt x="6157" y="5425"/>
                      <a:pt x="6157" y="5557"/>
                    </a:cubicBezTo>
                    <a:cubicBezTo>
                      <a:pt x="6157" y="5886"/>
                      <a:pt x="6471" y="6320"/>
                      <a:pt x="6928" y="6375"/>
                    </a:cubicBezTo>
                    <a:cubicBezTo>
                      <a:pt x="7019" y="6382"/>
                      <a:pt x="7110" y="6386"/>
                      <a:pt x="7201" y="6386"/>
                    </a:cubicBezTo>
                    <a:cubicBezTo>
                      <a:pt x="7291" y="6386"/>
                      <a:pt x="7381" y="6382"/>
                      <a:pt x="7470" y="6375"/>
                    </a:cubicBezTo>
                    <a:cubicBezTo>
                      <a:pt x="7488" y="6374"/>
                      <a:pt x="7505" y="6374"/>
                      <a:pt x="7520" y="6374"/>
                    </a:cubicBezTo>
                    <a:cubicBezTo>
                      <a:pt x="7662" y="6374"/>
                      <a:pt x="7709" y="6410"/>
                      <a:pt x="7761" y="6561"/>
                    </a:cubicBezTo>
                    <a:cubicBezTo>
                      <a:pt x="7804" y="6685"/>
                      <a:pt x="7854" y="6805"/>
                      <a:pt x="7916" y="6917"/>
                    </a:cubicBezTo>
                    <a:cubicBezTo>
                      <a:pt x="8055" y="7171"/>
                      <a:pt x="8370" y="7363"/>
                      <a:pt x="8702" y="7363"/>
                    </a:cubicBezTo>
                    <a:cubicBezTo>
                      <a:pt x="8786" y="7363"/>
                      <a:pt x="8871" y="7351"/>
                      <a:pt x="8954" y="7324"/>
                    </a:cubicBezTo>
                    <a:cubicBezTo>
                      <a:pt x="9037" y="7298"/>
                      <a:pt x="9093" y="7282"/>
                      <a:pt x="9134" y="7282"/>
                    </a:cubicBezTo>
                    <a:cubicBezTo>
                      <a:pt x="9213" y="7282"/>
                      <a:pt x="9233" y="7342"/>
                      <a:pt x="9276" y="7506"/>
                    </a:cubicBezTo>
                    <a:cubicBezTo>
                      <a:pt x="9369" y="7851"/>
                      <a:pt x="9520" y="8157"/>
                      <a:pt x="9807" y="8389"/>
                    </a:cubicBezTo>
                    <a:cubicBezTo>
                      <a:pt x="9942" y="8498"/>
                      <a:pt x="10083" y="8554"/>
                      <a:pt x="10231" y="8554"/>
                    </a:cubicBezTo>
                    <a:cubicBezTo>
                      <a:pt x="10325" y="8554"/>
                      <a:pt x="10423" y="8531"/>
                      <a:pt x="10524" y="8486"/>
                    </a:cubicBezTo>
                    <a:cubicBezTo>
                      <a:pt x="10570" y="8467"/>
                      <a:pt x="10613" y="8440"/>
                      <a:pt x="10659" y="8420"/>
                    </a:cubicBezTo>
                    <a:cubicBezTo>
                      <a:pt x="10704" y="8401"/>
                      <a:pt x="10740" y="8391"/>
                      <a:pt x="10770" y="8391"/>
                    </a:cubicBezTo>
                    <a:cubicBezTo>
                      <a:pt x="10827" y="8391"/>
                      <a:pt x="10868" y="8425"/>
                      <a:pt x="10923" y="8498"/>
                    </a:cubicBezTo>
                    <a:cubicBezTo>
                      <a:pt x="11000" y="8599"/>
                      <a:pt x="11082" y="8699"/>
                      <a:pt x="11171" y="8796"/>
                    </a:cubicBezTo>
                    <a:cubicBezTo>
                      <a:pt x="11291" y="8920"/>
                      <a:pt x="11446" y="9006"/>
                      <a:pt x="11612" y="9048"/>
                    </a:cubicBezTo>
                    <a:cubicBezTo>
                      <a:pt x="11665" y="9065"/>
                      <a:pt x="11719" y="9073"/>
                      <a:pt x="11773" y="9073"/>
                    </a:cubicBezTo>
                    <a:cubicBezTo>
                      <a:pt x="11845" y="9073"/>
                      <a:pt x="11917" y="9058"/>
                      <a:pt x="11984" y="9029"/>
                    </a:cubicBezTo>
                    <a:cubicBezTo>
                      <a:pt x="12046" y="9002"/>
                      <a:pt x="12108" y="8967"/>
                      <a:pt x="12170" y="8940"/>
                    </a:cubicBezTo>
                    <a:cubicBezTo>
                      <a:pt x="12230" y="8911"/>
                      <a:pt x="12277" y="8896"/>
                      <a:pt x="12317" y="8896"/>
                    </a:cubicBezTo>
                    <a:cubicBezTo>
                      <a:pt x="12382" y="8896"/>
                      <a:pt x="12430" y="8934"/>
                      <a:pt x="12492" y="9017"/>
                    </a:cubicBezTo>
                    <a:cubicBezTo>
                      <a:pt x="12593" y="9145"/>
                      <a:pt x="12721" y="9250"/>
                      <a:pt x="12868" y="9319"/>
                    </a:cubicBezTo>
                    <a:cubicBezTo>
                      <a:pt x="13069" y="9424"/>
                      <a:pt x="13093" y="9494"/>
                      <a:pt x="13015" y="9699"/>
                    </a:cubicBezTo>
                    <a:cubicBezTo>
                      <a:pt x="12934" y="9912"/>
                      <a:pt x="12798" y="10102"/>
                      <a:pt x="12628" y="10249"/>
                    </a:cubicBezTo>
                    <a:cubicBezTo>
                      <a:pt x="12453" y="10412"/>
                      <a:pt x="12263" y="10552"/>
                      <a:pt x="12054" y="10668"/>
                    </a:cubicBezTo>
                    <a:cubicBezTo>
                      <a:pt x="11831" y="10787"/>
                      <a:pt x="11609" y="10841"/>
                      <a:pt x="11385" y="10841"/>
                    </a:cubicBezTo>
                    <a:cubicBezTo>
                      <a:pt x="11157" y="10841"/>
                      <a:pt x="10929" y="10785"/>
                      <a:pt x="10698" y="10683"/>
                    </a:cubicBezTo>
                    <a:cubicBezTo>
                      <a:pt x="10245" y="10478"/>
                      <a:pt x="9880" y="10152"/>
                      <a:pt x="9551" y="9792"/>
                    </a:cubicBezTo>
                    <a:cubicBezTo>
                      <a:pt x="9326" y="9544"/>
                      <a:pt x="9121" y="9288"/>
                      <a:pt x="8935" y="9017"/>
                    </a:cubicBezTo>
                    <a:cubicBezTo>
                      <a:pt x="8625" y="8564"/>
                      <a:pt x="8249" y="8169"/>
                      <a:pt x="7815" y="7835"/>
                    </a:cubicBezTo>
                    <a:cubicBezTo>
                      <a:pt x="7532" y="7626"/>
                      <a:pt x="7250" y="7413"/>
                      <a:pt x="6959" y="7212"/>
                    </a:cubicBezTo>
                    <a:cubicBezTo>
                      <a:pt x="6637" y="6987"/>
                      <a:pt x="6277" y="6832"/>
                      <a:pt x="5909" y="6692"/>
                    </a:cubicBezTo>
                    <a:cubicBezTo>
                      <a:pt x="5498" y="6537"/>
                      <a:pt x="5080" y="6390"/>
                      <a:pt x="4677" y="6216"/>
                    </a:cubicBezTo>
                    <a:cubicBezTo>
                      <a:pt x="4255" y="6045"/>
                      <a:pt x="3875" y="5790"/>
                      <a:pt x="3557" y="5468"/>
                    </a:cubicBezTo>
                    <a:cubicBezTo>
                      <a:pt x="3297" y="5205"/>
                      <a:pt x="3127" y="4883"/>
                      <a:pt x="3104" y="4507"/>
                    </a:cubicBezTo>
                    <a:cubicBezTo>
                      <a:pt x="3096" y="4387"/>
                      <a:pt x="3115" y="4267"/>
                      <a:pt x="3158" y="4155"/>
                    </a:cubicBezTo>
                    <a:cubicBezTo>
                      <a:pt x="3332" y="3732"/>
                      <a:pt x="3638" y="3418"/>
                      <a:pt x="4018" y="3174"/>
                    </a:cubicBezTo>
                    <a:cubicBezTo>
                      <a:pt x="4076" y="3136"/>
                      <a:pt x="4102" y="3121"/>
                      <a:pt x="4142" y="3121"/>
                    </a:cubicBezTo>
                    <a:close/>
                    <a:moveTo>
                      <a:pt x="3130" y="5798"/>
                    </a:moveTo>
                    <a:cubicBezTo>
                      <a:pt x="3229" y="5798"/>
                      <a:pt x="3329" y="5816"/>
                      <a:pt x="3433" y="5848"/>
                    </a:cubicBezTo>
                    <a:cubicBezTo>
                      <a:pt x="3518" y="5871"/>
                      <a:pt x="3600" y="5910"/>
                      <a:pt x="3673" y="5956"/>
                    </a:cubicBezTo>
                    <a:cubicBezTo>
                      <a:pt x="4216" y="6297"/>
                      <a:pt x="4793" y="6568"/>
                      <a:pt x="5401" y="6766"/>
                    </a:cubicBezTo>
                    <a:cubicBezTo>
                      <a:pt x="5932" y="6944"/>
                      <a:pt x="6448" y="7146"/>
                      <a:pt x="6909" y="7479"/>
                    </a:cubicBezTo>
                    <a:cubicBezTo>
                      <a:pt x="7374" y="7812"/>
                      <a:pt x="7850" y="8130"/>
                      <a:pt x="8238" y="8556"/>
                    </a:cubicBezTo>
                    <a:cubicBezTo>
                      <a:pt x="8420" y="8761"/>
                      <a:pt x="8590" y="8978"/>
                      <a:pt x="8745" y="9203"/>
                    </a:cubicBezTo>
                    <a:cubicBezTo>
                      <a:pt x="9102" y="9730"/>
                      <a:pt x="9536" y="10195"/>
                      <a:pt x="10039" y="10582"/>
                    </a:cubicBezTo>
                    <a:cubicBezTo>
                      <a:pt x="10334" y="10803"/>
                      <a:pt x="10667" y="10970"/>
                      <a:pt x="11020" y="11067"/>
                    </a:cubicBezTo>
                    <a:cubicBezTo>
                      <a:pt x="11089" y="11094"/>
                      <a:pt x="11151" y="11133"/>
                      <a:pt x="11206" y="11183"/>
                    </a:cubicBezTo>
                    <a:cubicBezTo>
                      <a:pt x="11310" y="11261"/>
                      <a:pt x="11330" y="11365"/>
                      <a:pt x="11299" y="11493"/>
                    </a:cubicBezTo>
                    <a:cubicBezTo>
                      <a:pt x="11105" y="12291"/>
                      <a:pt x="10756" y="13012"/>
                      <a:pt x="10198" y="13628"/>
                    </a:cubicBezTo>
                    <a:cubicBezTo>
                      <a:pt x="9706" y="14174"/>
                      <a:pt x="9109" y="14620"/>
                      <a:pt x="8443" y="14934"/>
                    </a:cubicBezTo>
                    <a:cubicBezTo>
                      <a:pt x="8009" y="15143"/>
                      <a:pt x="7536" y="15255"/>
                      <a:pt x="7056" y="15267"/>
                    </a:cubicBezTo>
                    <a:cubicBezTo>
                      <a:pt x="7010" y="15268"/>
                      <a:pt x="6964" y="15268"/>
                      <a:pt x="6918" y="15268"/>
                    </a:cubicBezTo>
                    <a:cubicBezTo>
                      <a:pt x="6435" y="15268"/>
                      <a:pt x="5961" y="15215"/>
                      <a:pt x="5483" y="15155"/>
                    </a:cubicBezTo>
                    <a:cubicBezTo>
                      <a:pt x="5142" y="15112"/>
                      <a:pt x="4797" y="15081"/>
                      <a:pt x="4456" y="15062"/>
                    </a:cubicBezTo>
                    <a:cubicBezTo>
                      <a:pt x="4415" y="15059"/>
                      <a:pt x="4374" y="15058"/>
                      <a:pt x="4333" y="15058"/>
                    </a:cubicBezTo>
                    <a:cubicBezTo>
                      <a:pt x="4065" y="15058"/>
                      <a:pt x="3802" y="15112"/>
                      <a:pt x="3553" y="15217"/>
                    </a:cubicBezTo>
                    <a:cubicBezTo>
                      <a:pt x="3468" y="15248"/>
                      <a:pt x="3379" y="15279"/>
                      <a:pt x="3290" y="15302"/>
                    </a:cubicBezTo>
                    <a:cubicBezTo>
                      <a:pt x="3195" y="15328"/>
                      <a:pt x="3103" y="15340"/>
                      <a:pt x="3014" y="15340"/>
                    </a:cubicBezTo>
                    <a:cubicBezTo>
                      <a:pt x="2736" y="15340"/>
                      <a:pt x="2491" y="15217"/>
                      <a:pt x="2282" y="15011"/>
                    </a:cubicBezTo>
                    <a:cubicBezTo>
                      <a:pt x="2100" y="14837"/>
                      <a:pt x="1988" y="14604"/>
                      <a:pt x="1961" y="14356"/>
                    </a:cubicBezTo>
                    <a:cubicBezTo>
                      <a:pt x="1914" y="13922"/>
                      <a:pt x="1782" y="13496"/>
                      <a:pt x="1581" y="13109"/>
                    </a:cubicBezTo>
                    <a:cubicBezTo>
                      <a:pt x="1469" y="12896"/>
                      <a:pt x="1352" y="12683"/>
                      <a:pt x="1232" y="12473"/>
                    </a:cubicBezTo>
                    <a:cubicBezTo>
                      <a:pt x="891" y="11880"/>
                      <a:pt x="620" y="11249"/>
                      <a:pt x="423" y="10590"/>
                    </a:cubicBezTo>
                    <a:cubicBezTo>
                      <a:pt x="291" y="10156"/>
                      <a:pt x="314" y="9718"/>
                      <a:pt x="384" y="9277"/>
                    </a:cubicBezTo>
                    <a:cubicBezTo>
                      <a:pt x="442" y="8882"/>
                      <a:pt x="597" y="8517"/>
                      <a:pt x="779" y="8165"/>
                    </a:cubicBezTo>
                    <a:cubicBezTo>
                      <a:pt x="849" y="8033"/>
                      <a:pt x="930" y="7905"/>
                      <a:pt x="1008" y="7777"/>
                    </a:cubicBezTo>
                    <a:lnTo>
                      <a:pt x="1004" y="7777"/>
                    </a:lnTo>
                    <a:cubicBezTo>
                      <a:pt x="1438" y="7037"/>
                      <a:pt x="1972" y="6394"/>
                      <a:pt x="2701" y="5929"/>
                    </a:cubicBezTo>
                    <a:cubicBezTo>
                      <a:pt x="2844" y="5837"/>
                      <a:pt x="2985" y="5798"/>
                      <a:pt x="3130" y="5798"/>
                    </a:cubicBezTo>
                    <a:close/>
                    <a:moveTo>
                      <a:pt x="11387" y="1"/>
                    </a:moveTo>
                    <a:cubicBezTo>
                      <a:pt x="11380" y="1"/>
                      <a:pt x="11372" y="1"/>
                      <a:pt x="11364" y="1"/>
                    </a:cubicBezTo>
                    <a:cubicBezTo>
                      <a:pt x="11105" y="5"/>
                      <a:pt x="10869" y="82"/>
                      <a:pt x="10698" y="295"/>
                    </a:cubicBezTo>
                    <a:cubicBezTo>
                      <a:pt x="10469" y="582"/>
                      <a:pt x="10229" y="861"/>
                      <a:pt x="10012" y="1159"/>
                    </a:cubicBezTo>
                    <a:cubicBezTo>
                      <a:pt x="9807" y="1435"/>
                      <a:pt x="9629" y="1729"/>
                      <a:pt x="9439" y="2016"/>
                    </a:cubicBezTo>
                    <a:lnTo>
                      <a:pt x="9454" y="2023"/>
                    </a:lnTo>
                    <a:cubicBezTo>
                      <a:pt x="9404" y="2140"/>
                      <a:pt x="9346" y="2252"/>
                      <a:pt x="9284" y="2361"/>
                    </a:cubicBezTo>
                    <a:cubicBezTo>
                      <a:pt x="9214" y="2473"/>
                      <a:pt x="9129" y="2578"/>
                      <a:pt x="9032" y="2671"/>
                    </a:cubicBezTo>
                    <a:cubicBezTo>
                      <a:pt x="8968" y="2730"/>
                      <a:pt x="8892" y="2756"/>
                      <a:pt x="8809" y="2756"/>
                    </a:cubicBezTo>
                    <a:cubicBezTo>
                      <a:pt x="8767" y="2756"/>
                      <a:pt x="8724" y="2749"/>
                      <a:pt x="8679" y="2736"/>
                    </a:cubicBezTo>
                    <a:cubicBezTo>
                      <a:pt x="8420" y="2659"/>
                      <a:pt x="8160" y="2585"/>
                      <a:pt x="7897" y="2527"/>
                    </a:cubicBezTo>
                    <a:cubicBezTo>
                      <a:pt x="7379" y="2422"/>
                      <a:pt x="6861" y="2361"/>
                      <a:pt x="6342" y="2361"/>
                    </a:cubicBezTo>
                    <a:cubicBezTo>
                      <a:pt x="5939" y="2361"/>
                      <a:pt x="5537" y="2398"/>
                      <a:pt x="5134" y="2481"/>
                    </a:cubicBezTo>
                    <a:cubicBezTo>
                      <a:pt x="4588" y="2593"/>
                      <a:pt x="4072" y="2787"/>
                      <a:pt x="3631" y="3143"/>
                    </a:cubicBezTo>
                    <a:cubicBezTo>
                      <a:pt x="3414" y="3318"/>
                      <a:pt x="3228" y="3523"/>
                      <a:pt x="3080" y="3752"/>
                    </a:cubicBezTo>
                    <a:cubicBezTo>
                      <a:pt x="2840" y="4104"/>
                      <a:pt x="2778" y="4550"/>
                      <a:pt x="2914" y="4953"/>
                    </a:cubicBezTo>
                    <a:cubicBezTo>
                      <a:pt x="3003" y="5251"/>
                      <a:pt x="2914" y="5484"/>
                      <a:pt x="2650" y="5662"/>
                    </a:cubicBezTo>
                    <a:cubicBezTo>
                      <a:pt x="2325" y="5886"/>
                      <a:pt x="1992" y="6103"/>
                      <a:pt x="1724" y="6402"/>
                    </a:cubicBezTo>
                    <a:cubicBezTo>
                      <a:pt x="1492" y="6658"/>
                      <a:pt x="1271" y="6929"/>
                      <a:pt x="1066" y="7212"/>
                    </a:cubicBezTo>
                    <a:cubicBezTo>
                      <a:pt x="694" y="7723"/>
                      <a:pt x="388" y="8273"/>
                      <a:pt x="217" y="8885"/>
                    </a:cubicBezTo>
                    <a:cubicBezTo>
                      <a:pt x="58" y="9463"/>
                      <a:pt x="0" y="10056"/>
                      <a:pt x="182" y="10637"/>
                    </a:cubicBezTo>
                    <a:cubicBezTo>
                      <a:pt x="372" y="11264"/>
                      <a:pt x="628" y="11873"/>
                      <a:pt x="942" y="12450"/>
                    </a:cubicBezTo>
                    <a:cubicBezTo>
                      <a:pt x="1073" y="12679"/>
                      <a:pt x="1205" y="12911"/>
                      <a:pt x="1329" y="13144"/>
                    </a:cubicBezTo>
                    <a:cubicBezTo>
                      <a:pt x="1511" y="13488"/>
                      <a:pt x="1647" y="13849"/>
                      <a:pt x="1693" y="14240"/>
                    </a:cubicBezTo>
                    <a:cubicBezTo>
                      <a:pt x="1705" y="14341"/>
                      <a:pt x="1724" y="14442"/>
                      <a:pt x="1752" y="14538"/>
                    </a:cubicBezTo>
                    <a:cubicBezTo>
                      <a:pt x="1810" y="14752"/>
                      <a:pt x="1875" y="14961"/>
                      <a:pt x="2038" y="15120"/>
                    </a:cubicBezTo>
                    <a:cubicBezTo>
                      <a:pt x="2289" y="15371"/>
                      <a:pt x="2653" y="15595"/>
                      <a:pt x="3071" y="15595"/>
                    </a:cubicBezTo>
                    <a:cubicBezTo>
                      <a:pt x="3239" y="15595"/>
                      <a:pt x="3417" y="15558"/>
                      <a:pt x="3600" y="15472"/>
                    </a:cubicBezTo>
                    <a:cubicBezTo>
                      <a:pt x="3835" y="15364"/>
                      <a:pt x="4092" y="15313"/>
                      <a:pt x="4346" y="15313"/>
                    </a:cubicBezTo>
                    <a:cubicBezTo>
                      <a:pt x="4356" y="15313"/>
                      <a:pt x="4365" y="15313"/>
                      <a:pt x="4375" y="15313"/>
                    </a:cubicBezTo>
                    <a:cubicBezTo>
                      <a:pt x="4530" y="15317"/>
                      <a:pt x="4685" y="15321"/>
                      <a:pt x="4836" y="15337"/>
                    </a:cubicBezTo>
                    <a:cubicBezTo>
                      <a:pt x="5328" y="15383"/>
                      <a:pt x="5816" y="15445"/>
                      <a:pt x="6308" y="15492"/>
                    </a:cubicBezTo>
                    <a:cubicBezTo>
                      <a:pt x="6490" y="15509"/>
                      <a:pt x="6672" y="15518"/>
                      <a:pt x="6852" y="15518"/>
                    </a:cubicBezTo>
                    <a:cubicBezTo>
                      <a:pt x="7455" y="15518"/>
                      <a:pt x="8042" y="15413"/>
                      <a:pt x="8610" y="15135"/>
                    </a:cubicBezTo>
                    <a:cubicBezTo>
                      <a:pt x="9675" y="14612"/>
                      <a:pt x="10504" y="13849"/>
                      <a:pt x="11078" y="12810"/>
                    </a:cubicBezTo>
                    <a:cubicBezTo>
                      <a:pt x="11287" y="12419"/>
                      <a:pt x="11442" y="12004"/>
                      <a:pt x="11547" y="11574"/>
                    </a:cubicBezTo>
                    <a:cubicBezTo>
                      <a:pt x="11628" y="11264"/>
                      <a:pt x="11779" y="11036"/>
                      <a:pt x="12097" y="10908"/>
                    </a:cubicBezTo>
                    <a:cubicBezTo>
                      <a:pt x="12298" y="10830"/>
                      <a:pt x="12480" y="10695"/>
                      <a:pt x="12647" y="10559"/>
                    </a:cubicBezTo>
                    <a:cubicBezTo>
                      <a:pt x="12945" y="10323"/>
                      <a:pt x="13170" y="10005"/>
                      <a:pt x="13286" y="9645"/>
                    </a:cubicBezTo>
                    <a:cubicBezTo>
                      <a:pt x="13426" y="9188"/>
                      <a:pt x="13468" y="8699"/>
                      <a:pt x="13406" y="8223"/>
                    </a:cubicBezTo>
                    <a:cubicBezTo>
                      <a:pt x="13337" y="7622"/>
                      <a:pt x="13143" y="7053"/>
                      <a:pt x="12903" y="6503"/>
                    </a:cubicBezTo>
                    <a:cubicBezTo>
                      <a:pt x="12465" y="5511"/>
                      <a:pt x="11864" y="4643"/>
                      <a:pt x="11012" y="3965"/>
                    </a:cubicBezTo>
                    <a:cubicBezTo>
                      <a:pt x="10961" y="3930"/>
                      <a:pt x="10923" y="3883"/>
                      <a:pt x="10888" y="3833"/>
                    </a:cubicBezTo>
                    <a:cubicBezTo>
                      <a:pt x="10787" y="3686"/>
                      <a:pt x="10853" y="3550"/>
                      <a:pt x="10923" y="3414"/>
                    </a:cubicBezTo>
                    <a:cubicBezTo>
                      <a:pt x="11198" y="2903"/>
                      <a:pt x="11531" y="2423"/>
                      <a:pt x="11919" y="1985"/>
                    </a:cubicBezTo>
                    <a:cubicBezTo>
                      <a:pt x="12186" y="1663"/>
                      <a:pt x="12480" y="1365"/>
                      <a:pt x="12798" y="1094"/>
                    </a:cubicBezTo>
                    <a:cubicBezTo>
                      <a:pt x="13007" y="923"/>
                      <a:pt x="13015" y="718"/>
                      <a:pt x="12837" y="509"/>
                    </a:cubicBezTo>
                    <a:cubicBezTo>
                      <a:pt x="12814" y="474"/>
                      <a:pt x="12783" y="447"/>
                      <a:pt x="12748" y="423"/>
                    </a:cubicBezTo>
                    <a:cubicBezTo>
                      <a:pt x="12597" y="334"/>
                      <a:pt x="12438" y="253"/>
                      <a:pt x="12275" y="187"/>
                    </a:cubicBezTo>
                    <a:cubicBezTo>
                      <a:pt x="11991" y="77"/>
                      <a:pt x="11697" y="1"/>
                      <a:pt x="11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6"/>
              <p:cNvSpPr/>
              <p:nvPr/>
            </p:nvSpPr>
            <p:spPr>
              <a:xfrm>
                <a:off x="2239323" y="4345333"/>
                <a:ext cx="751410" cy="649452"/>
              </a:xfrm>
              <a:custGeom>
                <a:rect b="b" l="l" r="r" t="t"/>
                <a:pathLst>
                  <a:path extrusionOk="0" h="9542" w="11040">
                    <a:moveTo>
                      <a:pt x="2844" y="1"/>
                    </a:moveTo>
                    <a:cubicBezTo>
                      <a:pt x="2698" y="1"/>
                      <a:pt x="2555" y="40"/>
                      <a:pt x="2411" y="130"/>
                    </a:cubicBezTo>
                    <a:cubicBezTo>
                      <a:pt x="1682" y="599"/>
                      <a:pt x="1148" y="1242"/>
                      <a:pt x="714" y="1982"/>
                    </a:cubicBezTo>
                    <a:cubicBezTo>
                      <a:pt x="640" y="2110"/>
                      <a:pt x="559" y="2234"/>
                      <a:pt x="489" y="2366"/>
                    </a:cubicBezTo>
                    <a:cubicBezTo>
                      <a:pt x="307" y="2718"/>
                      <a:pt x="152" y="3083"/>
                      <a:pt x="90" y="3482"/>
                    </a:cubicBezTo>
                    <a:cubicBezTo>
                      <a:pt x="24" y="3920"/>
                      <a:pt x="1" y="4361"/>
                      <a:pt x="133" y="4795"/>
                    </a:cubicBezTo>
                    <a:cubicBezTo>
                      <a:pt x="326" y="5450"/>
                      <a:pt x="597" y="6082"/>
                      <a:pt x="938" y="6674"/>
                    </a:cubicBezTo>
                    <a:cubicBezTo>
                      <a:pt x="1059" y="6884"/>
                      <a:pt x="1175" y="7097"/>
                      <a:pt x="1291" y="7314"/>
                    </a:cubicBezTo>
                    <a:cubicBezTo>
                      <a:pt x="1492" y="7701"/>
                      <a:pt x="1624" y="8124"/>
                      <a:pt x="1671" y="8561"/>
                    </a:cubicBezTo>
                    <a:cubicBezTo>
                      <a:pt x="1698" y="8809"/>
                      <a:pt x="1810" y="9038"/>
                      <a:pt x="1992" y="9212"/>
                    </a:cubicBezTo>
                    <a:cubicBezTo>
                      <a:pt x="2200" y="9420"/>
                      <a:pt x="2444" y="9542"/>
                      <a:pt x="2721" y="9542"/>
                    </a:cubicBezTo>
                    <a:cubicBezTo>
                      <a:pt x="2811" y="9542"/>
                      <a:pt x="2903" y="9529"/>
                      <a:pt x="3000" y="9503"/>
                    </a:cubicBezTo>
                    <a:cubicBezTo>
                      <a:pt x="3089" y="9480"/>
                      <a:pt x="3178" y="9453"/>
                      <a:pt x="3263" y="9418"/>
                    </a:cubicBezTo>
                    <a:cubicBezTo>
                      <a:pt x="3516" y="9312"/>
                      <a:pt x="3785" y="9260"/>
                      <a:pt x="4057" y="9260"/>
                    </a:cubicBezTo>
                    <a:cubicBezTo>
                      <a:pt x="4093" y="9260"/>
                      <a:pt x="4130" y="9261"/>
                      <a:pt x="4166" y="9263"/>
                    </a:cubicBezTo>
                    <a:cubicBezTo>
                      <a:pt x="4507" y="9286"/>
                      <a:pt x="4852" y="9317"/>
                      <a:pt x="5193" y="9356"/>
                    </a:cubicBezTo>
                    <a:cubicBezTo>
                      <a:pt x="5661" y="9415"/>
                      <a:pt x="6126" y="9470"/>
                      <a:pt x="6599" y="9470"/>
                    </a:cubicBezTo>
                    <a:cubicBezTo>
                      <a:pt x="6654" y="9470"/>
                      <a:pt x="6710" y="9470"/>
                      <a:pt x="6766" y="9468"/>
                    </a:cubicBezTo>
                    <a:cubicBezTo>
                      <a:pt x="7246" y="9456"/>
                      <a:pt x="7719" y="9344"/>
                      <a:pt x="8153" y="9139"/>
                    </a:cubicBezTo>
                    <a:cubicBezTo>
                      <a:pt x="8819" y="8825"/>
                      <a:pt x="9416" y="8379"/>
                      <a:pt x="9908" y="7829"/>
                    </a:cubicBezTo>
                    <a:cubicBezTo>
                      <a:pt x="10466" y="7213"/>
                      <a:pt x="10815" y="6496"/>
                      <a:pt x="11009" y="5694"/>
                    </a:cubicBezTo>
                    <a:cubicBezTo>
                      <a:pt x="11040" y="5566"/>
                      <a:pt x="11020" y="5466"/>
                      <a:pt x="10916" y="5384"/>
                    </a:cubicBezTo>
                    <a:cubicBezTo>
                      <a:pt x="10861" y="5334"/>
                      <a:pt x="10799" y="5295"/>
                      <a:pt x="10730" y="5272"/>
                    </a:cubicBezTo>
                    <a:cubicBezTo>
                      <a:pt x="10373" y="5171"/>
                      <a:pt x="10040" y="5008"/>
                      <a:pt x="9745" y="4787"/>
                    </a:cubicBezTo>
                    <a:cubicBezTo>
                      <a:pt x="9246" y="4396"/>
                      <a:pt x="8812" y="3931"/>
                      <a:pt x="8455" y="3408"/>
                    </a:cubicBezTo>
                    <a:cubicBezTo>
                      <a:pt x="8300" y="3180"/>
                      <a:pt x="8130" y="2966"/>
                      <a:pt x="7948" y="2761"/>
                    </a:cubicBezTo>
                    <a:cubicBezTo>
                      <a:pt x="7560" y="2335"/>
                      <a:pt x="7084" y="2017"/>
                      <a:pt x="6619" y="1680"/>
                    </a:cubicBezTo>
                    <a:cubicBezTo>
                      <a:pt x="6154" y="1347"/>
                      <a:pt x="5642" y="1149"/>
                      <a:pt x="5111" y="967"/>
                    </a:cubicBezTo>
                    <a:cubicBezTo>
                      <a:pt x="4503" y="770"/>
                      <a:pt x="3926" y="498"/>
                      <a:pt x="3383" y="157"/>
                    </a:cubicBezTo>
                    <a:cubicBezTo>
                      <a:pt x="3310" y="111"/>
                      <a:pt x="3228" y="76"/>
                      <a:pt x="3143" y="49"/>
                    </a:cubicBezTo>
                    <a:cubicBezTo>
                      <a:pt x="3041" y="18"/>
                      <a:pt x="2942" y="1"/>
                      <a:pt x="28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6"/>
              <p:cNvSpPr/>
              <p:nvPr/>
            </p:nvSpPr>
            <p:spPr>
              <a:xfrm>
                <a:off x="2523077" y="4127940"/>
                <a:ext cx="594526" cy="441862"/>
              </a:xfrm>
              <a:custGeom>
                <a:rect b="b" l="l" r="r" t="t"/>
                <a:pathLst>
                  <a:path extrusionOk="0" h="6492" w="8735">
                    <a:moveTo>
                      <a:pt x="1912" y="1"/>
                    </a:moveTo>
                    <a:cubicBezTo>
                      <a:pt x="1894" y="1"/>
                      <a:pt x="1875" y="2"/>
                      <a:pt x="1857" y="4"/>
                    </a:cubicBezTo>
                    <a:cubicBezTo>
                      <a:pt x="1493" y="39"/>
                      <a:pt x="1125" y="70"/>
                      <a:pt x="760" y="116"/>
                    </a:cubicBezTo>
                    <a:cubicBezTo>
                      <a:pt x="613" y="135"/>
                      <a:pt x="470" y="174"/>
                      <a:pt x="330" y="228"/>
                    </a:cubicBezTo>
                    <a:cubicBezTo>
                      <a:pt x="129" y="306"/>
                      <a:pt x="1" y="507"/>
                      <a:pt x="16" y="724"/>
                    </a:cubicBezTo>
                    <a:cubicBezTo>
                      <a:pt x="28" y="953"/>
                      <a:pt x="121" y="1069"/>
                      <a:pt x="365" y="1131"/>
                    </a:cubicBezTo>
                    <a:cubicBezTo>
                      <a:pt x="520" y="1166"/>
                      <a:pt x="679" y="1178"/>
                      <a:pt x="834" y="1201"/>
                    </a:cubicBezTo>
                    <a:cubicBezTo>
                      <a:pt x="989" y="1224"/>
                      <a:pt x="1039" y="1321"/>
                      <a:pt x="958" y="1461"/>
                    </a:cubicBezTo>
                    <a:cubicBezTo>
                      <a:pt x="896" y="1550"/>
                      <a:pt x="842" y="1639"/>
                      <a:pt x="791" y="1736"/>
                    </a:cubicBezTo>
                    <a:cubicBezTo>
                      <a:pt x="632" y="2080"/>
                      <a:pt x="784" y="2425"/>
                      <a:pt x="1140" y="2522"/>
                    </a:cubicBezTo>
                    <a:cubicBezTo>
                      <a:pt x="1201" y="2535"/>
                      <a:pt x="1267" y="2543"/>
                      <a:pt x="1332" y="2543"/>
                    </a:cubicBezTo>
                    <a:cubicBezTo>
                      <a:pt x="1346" y="2543"/>
                      <a:pt x="1359" y="2542"/>
                      <a:pt x="1372" y="2542"/>
                    </a:cubicBezTo>
                    <a:cubicBezTo>
                      <a:pt x="1524" y="2534"/>
                      <a:pt x="1671" y="2518"/>
                      <a:pt x="1818" y="2507"/>
                    </a:cubicBezTo>
                    <a:cubicBezTo>
                      <a:pt x="1832" y="2506"/>
                      <a:pt x="1845" y="2505"/>
                      <a:pt x="1858" y="2505"/>
                    </a:cubicBezTo>
                    <a:cubicBezTo>
                      <a:pt x="2021" y="2505"/>
                      <a:pt x="2076" y="2596"/>
                      <a:pt x="2004" y="2755"/>
                    </a:cubicBezTo>
                    <a:cubicBezTo>
                      <a:pt x="1954" y="2863"/>
                      <a:pt x="1950" y="2987"/>
                      <a:pt x="1996" y="3096"/>
                    </a:cubicBezTo>
                    <a:cubicBezTo>
                      <a:pt x="2066" y="3285"/>
                      <a:pt x="2221" y="3433"/>
                      <a:pt x="2419" y="3495"/>
                    </a:cubicBezTo>
                    <a:cubicBezTo>
                      <a:pt x="2519" y="3525"/>
                      <a:pt x="2621" y="3536"/>
                      <a:pt x="2723" y="3536"/>
                    </a:cubicBezTo>
                    <a:cubicBezTo>
                      <a:pt x="2833" y="3536"/>
                      <a:pt x="2943" y="3523"/>
                      <a:pt x="3054" y="3502"/>
                    </a:cubicBezTo>
                    <a:cubicBezTo>
                      <a:pt x="3151" y="3487"/>
                      <a:pt x="3244" y="3456"/>
                      <a:pt x="3341" y="3437"/>
                    </a:cubicBezTo>
                    <a:cubicBezTo>
                      <a:pt x="3359" y="3434"/>
                      <a:pt x="3376" y="3432"/>
                      <a:pt x="3392" y="3432"/>
                    </a:cubicBezTo>
                    <a:cubicBezTo>
                      <a:pt x="3503" y="3432"/>
                      <a:pt x="3563" y="3500"/>
                      <a:pt x="3542" y="3619"/>
                    </a:cubicBezTo>
                    <a:cubicBezTo>
                      <a:pt x="3507" y="3843"/>
                      <a:pt x="3585" y="4033"/>
                      <a:pt x="3705" y="4212"/>
                    </a:cubicBezTo>
                    <a:cubicBezTo>
                      <a:pt x="3824" y="4396"/>
                      <a:pt x="4025" y="4500"/>
                      <a:pt x="4235" y="4500"/>
                    </a:cubicBezTo>
                    <a:cubicBezTo>
                      <a:pt x="4298" y="4500"/>
                      <a:pt x="4363" y="4491"/>
                      <a:pt x="4426" y="4471"/>
                    </a:cubicBezTo>
                    <a:cubicBezTo>
                      <a:pt x="4507" y="4448"/>
                      <a:pt x="4585" y="4413"/>
                      <a:pt x="4662" y="4382"/>
                    </a:cubicBezTo>
                    <a:cubicBezTo>
                      <a:pt x="4705" y="4366"/>
                      <a:pt x="4747" y="4343"/>
                      <a:pt x="4790" y="4328"/>
                    </a:cubicBezTo>
                    <a:cubicBezTo>
                      <a:pt x="4827" y="4314"/>
                      <a:pt x="4860" y="4307"/>
                      <a:pt x="4889" y="4307"/>
                    </a:cubicBezTo>
                    <a:cubicBezTo>
                      <a:pt x="4973" y="4307"/>
                      <a:pt x="5019" y="4367"/>
                      <a:pt x="5022" y="4483"/>
                    </a:cubicBezTo>
                    <a:cubicBezTo>
                      <a:pt x="5022" y="4498"/>
                      <a:pt x="5019" y="4518"/>
                      <a:pt x="5019" y="4537"/>
                    </a:cubicBezTo>
                    <a:cubicBezTo>
                      <a:pt x="5046" y="4921"/>
                      <a:pt x="5162" y="5269"/>
                      <a:pt x="5449" y="5537"/>
                    </a:cubicBezTo>
                    <a:cubicBezTo>
                      <a:pt x="5565" y="5647"/>
                      <a:pt x="5664" y="5700"/>
                      <a:pt x="5770" y="5700"/>
                    </a:cubicBezTo>
                    <a:cubicBezTo>
                      <a:pt x="5859" y="5700"/>
                      <a:pt x="5952" y="5663"/>
                      <a:pt x="6065" y="5591"/>
                    </a:cubicBezTo>
                    <a:cubicBezTo>
                      <a:pt x="6131" y="5544"/>
                      <a:pt x="6196" y="5490"/>
                      <a:pt x="6258" y="5432"/>
                    </a:cubicBezTo>
                    <a:cubicBezTo>
                      <a:pt x="6309" y="5388"/>
                      <a:pt x="6352" y="5366"/>
                      <a:pt x="6392" y="5366"/>
                    </a:cubicBezTo>
                    <a:cubicBezTo>
                      <a:pt x="6444" y="5366"/>
                      <a:pt x="6489" y="5405"/>
                      <a:pt x="6533" y="5486"/>
                    </a:cubicBezTo>
                    <a:cubicBezTo>
                      <a:pt x="6584" y="5583"/>
                      <a:pt x="6630" y="5688"/>
                      <a:pt x="6688" y="5781"/>
                    </a:cubicBezTo>
                    <a:cubicBezTo>
                      <a:pt x="6789" y="5951"/>
                      <a:pt x="6940" y="6087"/>
                      <a:pt x="7119" y="6168"/>
                    </a:cubicBezTo>
                    <a:cubicBezTo>
                      <a:pt x="7186" y="6198"/>
                      <a:pt x="7253" y="6216"/>
                      <a:pt x="7317" y="6216"/>
                    </a:cubicBezTo>
                    <a:cubicBezTo>
                      <a:pt x="7385" y="6216"/>
                      <a:pt x="7452" y="6196"/>
                      <a:pt x="7518" y="6153"/>
                    </a:cubicBezTo>
                    <a:cubicBezTo>
                      <a:pt x="7618" y="6087"/>
                      <a:pt x="7711" y="6009"/>
                      <a:pt x="7808" y="5936"/>
                    </a:cubicBezTo>
                    <a:cubicBezTo>
                      <a:pt x="7858" y="5898"/>
                      <a:pt x="7901" y="5878"/>
                      <a:pt x="7941" y="5878"/>
                    </a:cubicBezTo>
                    <a:cubicBezTo>
                      <a:pt x="7995" y="5878"/>
                      <a:pt x="8041" y="5914"/>
                      <a:pt x="8083" y="5990"/>
                    </a:cubicBezTo>
                    <a:cubicBezTo>
                      <a:pt x="8114" y="6060"/>
                      <a:pt x="8153" y="6129"/>
                      <a:pt x="8192" y="6195"/>
                    </a:cubicBezTo>
                    <a:cubicBezTo>
                      <a:pt x="8258" y="6288"/>
                      <a:pt x="8331" y="6370"/>
                      <a:pt x="8417" y="6439"/>
                    </a:cubicBezTo>
                    <a:cubicBezTo>
                      <a:pt x="8463" y="6475"/>
                      <a:pt x="8511" y="6492"/>
                      <a:pt x="8554" y="6492"/>
                    </a:cubicBezTo>
                    <a:cubicBezTo>
                      <a:pt x="8646" y="6492"/>
                      <a:pt x="8719" y="6416"/>
                      <a:pt x="8727" y="6292"/>
                    </a:cubicBezTo>
                    <a:cubicBezTo>
                      <a:pt x="8734" y="6188"/>
                      <a:pt x="8734" y="6087"/>
                      <a:pt x="8734" y="5982"/>
                    </a:cubicBezTo>
                    <a:cubicBezTo>
                      <a:pt x="8715" y="5331"/>
                      <a:pt x="8533" y="4719"/>
                      <a:pt x="8273" y="4122"/>
                    </a:cubicBezTo>
                    <a:cubicBezTo>
                      <a:pt x="8235" y="4032"/>
                      <a:pt x="8198" y="3991"/>
                      <a:pt x="8142" y="3991"/>
                    </a:cubicBezTo>
                    <a:cubicBezTo>
                      <a:pt x="8106" y="3991"/>
                      <a:pt x="8063" y="4007"/>
                      <a:pt x="8006" y="4037"/>
                    </a:cubicBezTo>
                    <a:cubicBezTo>
                      <a:pt x="7899" y="4091"/>
                      <a:pt x="7794" y="4120"/>
                      <a:pt x="7691" y="4120"/>
                    </a:cubicBezTo>
                    <a:cubicBezTo>
                      <a:pt x="7573" y="4120"/>
                      <a:pt x="7459" y="4083"/>
                      <a:pt x="7347" y="4002"/>
                    </a:cubicBezTo>
                    <a:cubicBezTo>
                      <a:pt x="7270" y="3948"/>
                      <a:pt x="7200" y="3890"/>
                      <a:pt x="7130" y="3824"/>
                    </a:cubicBezTo>
                    <a:cubicBezTo>
                      <a:pt x="7052" y="3748"/>
                      <a:pt x="7017" y="3712"/>
                      <a:pt x="6973" y="3712"/>
                    </a:cubicBezTo>
                    <a:cubicBezTo>
                      <a:pt x="6935" y="3712"/>
                      <a:pt x="6890" y="3740"/>
                      <a:pt x="6805" y="3793"/>
                    </a:cubicBezTo>
                    <a:cubicBezTo>
                      <a:pt x="6678" y="3878"/>
                      <a:pt x="6542" y="3940"/>
                      <a:pt x="6400" y="3940"/>
                    </a:cubicBezTo>
                    <a:cubicBezTo>
                      <a:pt x="6330" y="3940"/>
                      <a:pt x="6258" y="3925"/>
                      <a:pt x="6185" y="3890"/>
                    </a:cubicBezTo>
                    <a:cubicBezTo>
                      <a:pt x="6053" y="3828"/>
                      <a:pt x="5929" y="3747"/>
                      <a:pt x="5817" y="3650"/>
                    </a:cubicBezTo>
                    <a:cubicBezTo>
                      <a:pt x="5658" y="3502"/>
                      <a:pt x="5538" y="3320"/>
                      <a:pt x="5468" y="3115"/>
                    </a:cubicBezTo>
                    <a:cubicBezTo>
                      <a:pt x="5431" y="3024"/>
                      <a:pt x="5397" y="2987"/>
                      <a:pt x="5334" y="2987"/>
                    </a:cubicBezTo>
                    <a:cubicBezTo>
                      <a:pt x="5303" y="2987"/>
                      <a:pt x="5267" y="2995"/>
                      <a:pt x="5220" y="3010"/>
                    </a:cubicBezTo>
                    <a:cubicBezTo>
                      <a:pt x="5084" y="3061"/>
                      <a:pt x="4949" y="3099"/>
                      <a:pt x="4805" y="3127"/>
                    </a:cubicBezTo>
                    <a:cubicBezTo>
                      <a:pt x="4766" y="3133"/>
                      <a:pt x="4727" y="3137"/>
                      <a:pt x="4688" y="3137"/>
                    </a:cubicBezTo>
                    <a:cubicBezTo>
                      <a:pt x="4483" y="3137"/>
                      <a:pt x="4285" y="3045"/>
                      <a:pt x="4154" y="2883"/>
                    </a:cubicBezTo>
                    <a:cubicBezTo>
                      <a:pt x="3999" y="2708"/>
                      <a:pt x="3906" y="2483"/>
                      <a:pt x="3899" y="2247"/>
                    </a:cubicBezTo>
                    <a:cubicBezTo>
                      <a:pt x="3891" y="2127"/>
                      <a:pt x="3872" y="2104"/>
                      <a:pt x="3752" y="2100"/>
                    </a:cubicBezTo>
                    <a:cubicBezTo>
                      <a:pt x="3705" y="2104"/>
                      <a:pt x="3659" y="2111"/>
                      <a:pt x="3616" y="2119"/>
                    </a:cubicBezTo>
                    <a:cubicBezTo>
                      <a:pt x="3477" y="2133"/>
                      <a:pt x="3339" y="2164"/>
                      <a:pt x="3203" y="2164"/>
                    </a:cubicBezTo>
                    <a:cubicBezTo>
                      <a:pt x="3183" y="2164"/>
                      <a:pt x="3163" y="2163"/>
                      <a:pt x="3143" y="2162"/>
                    </a:cubicBezTo>
                    <a:cubicBezTo>
                      <a:pt x="2636" y="2115"/>
                      <a:pt x="2322" y="1647"/>
                      <a:pt x="2473" y="1182"/>
                    </a:cubicBezTo>
                    <a:cubicBezTo>
                      <a:pt x="2519" y="1038"/>
                      <a:pt x="2512" y="1019"/>
                      <a:pt x="2357" y="988"/>
                    </a:cubicBezTo>
                    <a:cubicBezTo>
                      <a:pt x="2229" y="968"/>
                      <a:pt x="2113" y="914"/>
                      <a:pt x="2016" y="829"/>
                    </a:cubicBezTo>
                    <a:cubicBezTo>
                      <a:pt x="1787" y="624"/>
                      <a:pt x="1772" y="325"/>
                      <a:pt x="1969" y="128"/>
                    </a:cubicBezTo>
                    <a:cubicBezTo>
                      <a:pt x="1989" y="104"/>
                      <a:pt x="2008" y="81"/>
                      <a:pt x="2027" y="58"/>
                    </a:cubicBezTo>
                    <a:cubicBezTo>
                      <a:pt x="1993" y="10"/>
                      <a:pt x="1953" y="1"/>
                      <a:pt x="19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6"/>
              <p:cNvSpPr/>
              <p:nvPr/>
            </p:nvSpPr>
            <p:spPr>
              <a:xfrm>
                <a:off x="2430239" y="4163264"/>
                <a:ext cx="680217" cy="525511"/>
              </a:xfrm>
              <a:custGeom>
                <a:rect b="b" l="l" r="r" t="t"/>
                <a:pathLst>
                  <a:path extrusionOk="0" h="7721" w="9994">
                    <a:moveTo>
                      <a:pt x="1049" y="0"/>
                    </a:moveTo>
                    <a:cubicBezTo>
                      <a:pt x="1008" y="0"/>
                      <a:pt x="982" y="14"/>
                      <a:pt x="923" y="50"/>
                    </a:cubicBezTo>
                    <a:cubicBezTo>
                      <a:pt x="543" y="294"/>
                      <a:pt x="237" y="612"/>
                      <a:pt x="63" y="1035"/>
                    </a:cubicBezTo>
                    <a:cubicBezTo>
                      <a:pt x="16" y="1143"/>
                      <a:pt x="1" y="1263"/>
                      <a:pt x="5" y="1383"/>
                    </a:cubicBezTo>
                    <a:cubicBezTo>
                      <a:pt x="28" y="1763"/>
                      <a:pt x="199" y="2081"/>
                      <a:pt x="462" y="2348"/>
                    </a:cubicBezTo>
                    <a:cubicBezTo>
                      <a:pt x="780" y="2670"/>
                      <a:pt x="1160" y="2921"/>
                      <a:pt x="1578" y="3096"/>
                    </a:cubicBezTo>
                    <a:cubicBezTo>
                      <a:pt x="1985" y="3266"/>
                      <a:pt x="2403" y="3414"/>
                      <a:pt x="2814" y="3572"/>
                    </a:cubicBezTo>
                    <a:cubicBezTo>
                      <a:pt x="3182" y="3712"/>
                      <a:pt x="3542" y="3867"/>
                      <a:pt x="3864" y="4092"/>
                    </a:cubicBezTo>
                    <a:cubicBezTo>
                      <a:pt x="4155" y="4293"/>
                      <a:pt x="4437" y="4502"/>
                      <a:pt x="4720" y="4715"/>
                    </a:cubicBezTo>
                    <a:cubicBezTo>
                      <a:pt x="5154" y="5045"/>
                      <a:pt x="5530" y="5444"/>
                      <a:pt x="5836" y="5893"/>
                    </a:cubicBezTo>
                    <a:cubicBezTo>
                      <a:pt x="6026" y="6165"/>
                      <a:pt x="6231" y="6424"/>
                      <a:pt x="6452" y="6668"/>
                    </a:cubicBezTo>
                    <a:cubicBezTo>
                      <a:pt x="6785" y="7029"/>
                      <a:pt x="7150" y="7358"/>
                      <a:pt x="7603" y="7559"/>
                    </a:cubicBezTo>
                    <a:cubicBezTo>
                      <a:pt x="7835" y="7663"/>
                      <a:pt x="8064" y="7721"/>
                      <a:pt x="8293" y="7721"/>
                    </a:cubicBezTo>
                    <a:cubicBezTo>
                      <a:pt x="8516" y="7721"/>
                      <a:pt x="8737" y="7666"/>
                      <a:pt x="8959" y="7548"/>
                    </a:cubicBezTo>
                    <a:cubicBezTo>
                      <a:pt x="9164" y="7432"/>
                      <a:pt x="9358" y="7292"/>
                      <a:pt x="9533" y="7129"/>
                    </a:cubicBezTo>
                    <a:cubicBezTo>
                      <a:pt x="9703" y="6978"/>
                      <a:pt x="9839" y="6788"/>
                      <a:pt x="9920" y="6575"/>
                    </a:cubicBezTo>
                    <a:cubicBezTo>
                      <a:pt x="9994" y="6374"/>
                      <a:pt x="9974" y="6300"/>
                      <a:pt x="9773" y="6199"/>
                    </a:cubicBezTo>
                    <a:cubicBezTo>
                      <a:pt x="9626" y="6126"/>
                      <a:pt x="9498" y="6025"/>
                      <a:pt x="9397" y="5893"/>
                    </a:cubicBezTo>
                    <a:cubicBezTo>
                      <a:pt x="9335" y="5812"/>
                      <a:pt x="9286" y="5775"/>
                      <a:pt x="9221" y="5775"/>
                    </a:cubicBezTo>
                    <a:cubicBezTo>
                      <a:pt x="9181" y="5775"/>
                      <a:pt x="9135" y="5789"/>
                      <a:pt x="9075" y="5816"/>
                    </a:cubicBezTo>
                    <a:cubicBezTo>
                      <a:pt x="9013" y="5847"/>
                      <a:pt x="8951" y="5878"/>
                      <a:pt x="8889" y="5905"/>
                    </a:cubicBezTo>
                    <a:cubicBezTo>
                      <a:pt x="8818" y="5935"/>
                      <a:pt x="8745" y="5950"/>
                      <a:pt x="8671" y="5950"/>
                    </a:cubicBezTo>
                    <a:cubicBezTo>
                      <a:pt x="8620" y="5950"/>
                      <a:pt x="8568" y="5942"/>
                      <a:pt x="8517" y="5928"/>
                    </a:cubicBezTo>
                    <a:cubicBezTo>
                      <a:pt x="8351" y="5886"/>
                      <a:pt x="8196" y="5796"/>
                      <a:pt x="8076" y="5676"/>
                    </a:cubicBezTo>
                    <a:cubicBezTo>
                      <a:pt x="7987" y="5579"/>
                      <a:pt x="7905" y="5479"/>
                      <a:pt x="7828" y="5374"/>
                    </a:cubicBezTo>
                    <a:cubicBezTo>
                      <a:pt x="7772" y="5303"/>
                      <a:pt x="7731" y="5270"/>
                      <a:pt x="7673" y="5270"/>
                    </a:cubicBezTo>
                    <a:cubicBezTo>
                      <a:pt x="7643" y="5270"/>
                      <a:pt x="7608" y="5279"/>
                      <a:pt x="7564" y="5297"/>
                    </a:cubicBezTo>
                    <a:cubicBezTo>
                      <a:pt x="7518" y="5316"/>
                      <a:pt x="7475" y="5343"/>
                      <a:pt x="7429" y="5366"/>
                    </a:cubicBezTo>
                    <a:cubicBezTo>
                      <a:pt x="7329" y="5411"/>
                      <a:pt x="7233" y="5433"/>
                      <a:pt x="7139" y="5433"/>
                    </a:cubicBezTo>
                    <a:cubicBezTo>
                      <a:pt x="6990" y="5433"/>
                      <a:pt x="6848" y="5377"/>
                      <a:pt x="6712" y="5269"/>
                    </a:cubicBezTo>
                    <a:cubicBezTo>
                      <a:pt x="6425" y="5037"/>
                      <a:pt x="6274" y="4727"/>
                      <a:pt x="6181" y="4386"/>
                    </a:cubicBezTo>
                    <a:cubicBezTo>
                      <a:pt x="6138" y="4221"/>
                      <a:pt x="6118" y="4159"/>
                      <a:pt x="6040" y="4159"/>
                    </a:cubicBezTo>
                    <a:cubicBezTo>
                      <a:pt x="6000" y="4159"/>
                      <a:pt x="5943" y="4176"/>
                      <a:pt x="5859" y="4204"/>
                    </a:cubicBezTo>
                    <a:cubicBezTo>
                      <a:pt x="5777" y="4230"/>
                      <a:pt x="5692" y="4242"/>
                      <a:pt x="5609" y="4242"/>
                    </a:cubicBezTo>
                    <a:cubicBezTo>
                      <a:pt x="5276" y="4242"/>
                      <a:pt x="4961" y="4048"/>
                      <a:pt x="4821" y="3797"/>
                    </a:cubicBezTo>
                    <a:cubicBezTo>
                      <a:pt x="4759" y="3681"/>
                      <a:pt x="4709" y="3561"/>
                      <a:pt x="4666" y="3437"/>
                    </a:cubicBezTo>
                    <a:cubicBezTo>
                      <a:pt x="4615" y="3294"/>
                      <a:pt x="4570" y="3252"/>
                      <a:pt x="4436" y="3252"/>
                    </a:cubicBezTo>
                    <a:cubicBezTo>
                      <a:pt x="4418" y="3252"/>
                      <a:pt x="4397" y="3253"/>
                      <a:pt x="4375" y="3255"/>
                    </a:cubicBezTo>
                    <a:cubicBezTo>
                      <a:pt x="4284" y="3262"/>
                      <a:pt x="4194" y="3266"/>
                      <a:pt x="4104" y="3266"/>
                    </a:cubicBezTo>
                    <a:cubicBezTo>
                      <a:pt x="4014" y="3266"/>
                      <a:pt x="3924" y="3262"/>
                      <a:pt x="3833" y="3255"/>
                    </a:cubicBezTo>
                    <a:cubicBezTo>
                      <a:pt x="3372" y="3200"/>
                      <a:pt x="3062" y="2766"/>
                      <a:pt x="3062" y="2437"/>
                    </a:cubicBezTo>
                    <a:cubicBezTo>
                      <a:pt x="3062" y="2305"/>
                      <a:pt x="3019" y="2278"/>
                      <a:pt x="2891" y="2278"/>
                    </a:cubicBezTo>
                    <a:cubicBezTo>
                      <a:pt x="2850" y="2280"/>
                      <a:pt x="2808" y="2280"/>
                      <a:pt x="2766" y="2280"/>
                    </a:cubicBezTo>
                    <a:cubicBezTo>
                      <a:pt x="2683" y="2280"/>
                      <a:pt x="2598" y="2277"/>
                      <a:pt x="2516" y="2267"/>
                    </a:cubicBezTo>
                    <a:cubicBezTo>
                      <a:pt x="2074" y="2201"/>
                      <a:pt x="1799" y="1848"/>
                      <a:pt x="1841" y="1406"/>
                    </a:cubicBezTo>
                    <a:cubicBezTo>
                      <a:pt x="1853" y="1306"/>
                      <a:pt x="1880" y="1205"/>
                      <a:pt x="1915" y="1108"/>
                    </a:cubicBezTo>
                    <a:cubicBezTo>
                      <a:pt x="1958" y="976"/>
                      <a:pt x="1934" y="926"/>
                      <a:pt x="1795" y="895"/>
                    </a:cubicBezTo>
                    <a:cubicBezTo>
                      <a:pt x="1745" y="883"/>
                      <a:pt x="1694" y="876"/>
                      <a:pt x="1644" y="860"/>
                    </a:cubicBezTo>
                    <a:cubicBezTo>
                      <a:pt x="1287" y="759"/>
                      <a:pt x="1113" y="515"/>
                      <a:pt x="1132" y="147"/>
                    </a:cubicBezTo>
                    <a:cubicBezTo>
                      <a:pt x="1140" y="101"/>
                      <a:pt x="1144" y="62"/>
                      <a:pt x="1144" y="12"/>
                    </a:cubicBezTo>
                    <a:cubicBezTo>
                      <a:pt x="1101" y="5"/>
                      <a:pt x="1073" y="0"/>
                      <a:pt x="1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6"/>
              <p:cNvSpPr/>
              <p:nvPr/>
            </p:nvSpPr>
            <p:spPr>
              <a:xfrm>
                <a:off x="2660768" y="4132704"/>
                <a:ext cx="409600" cy="258842"/>
              </a:xfrm>
              <a:custGeom>
                <a:rect b="b" l="l" r="r" t="t"/>
                <a:pathLst>
                  <a:path extrusionOk="0" h="3803" w="6018">
                    <a:moveTo>
                      <a:pt x="726" y="0"/>
                    </a:moveTo>
                    <a:cubicBezTo>
                      <a:pt x="540" y="0"/>
                      <a:pt x="360" y="45"/>
                      <a:pt x="198" y="158"/>
                    </a:cubicBezTo>
                    <a:cubicBezTo>
                      <a:pt x="0" y="298"/>
                      <a:pt x="12" y="499"/>
                      <a:pt x="225" y="612"/>
                    </a:cubicBezTo>
                    <a:cubicBezTo>
                      <a:pt x="295" y="650"/>
                      <a:pt x="372" y="670"/>
                      <a:pt x="450" y="670"/>
                    </a:cubicBezTo>
                    <a:cubicBezTo>
                      <a:pt x="562" y="658"/>
                      <a:pt x="671" y="639"/>
                      <a:pt x="779" y="612"/>
                    </a:cubicBezTo>
                    <a:cubicBezTo>
                      <a:pt x="837" y="600"/>
                      <a:pt x="892" y="561"/>
                      <a:pt x="950" y="561"/>
                    </a:cubicBezTo>
                    <a:cubicBezTo>
                      <a:pt x="1000" y="561"/>
                      <a:pt x="1047" y="585"/>
                      <a:pt x="1078" y="623"/>
                    </a:cubicBezTo>
                    <a:cubicBezTo>
                      <a:pt x="1093" y="666"/>
                      <a:pt x="1089" y="716"/>
                      <a:pt x="1066" y="759"/>
                    </a:cubicBezTo>
                    <a:cubicBezTo>
                      <a:pt x="1050" y="802"/>
                      <a:pt x="1000" y="825"/>
                      <a:pt x="969" y="856"/>
                    </a:cubicBezTo>
                    <a:cubicBezTo>
                      <a:pt x="895" y="922"/>
                      <a:pt x="830" y="991"/>
                      <a:pt x="764" y="1065"/>
                    </a:cubicBezTo>
                    <a:cubicBezTo>
                      <a:pt x="589" y="1298"/>
                      <a:pt x="663" y="1631"/>
                      <a:pt x="919" y="1774"/>
                    </a:cubicBezTo>
                    <a:cubicBezTo>
                      <a:pt x="1012" y="1826"/>
                      <a:pt x="1116" y="1853"/>
                      <a:pt x="1222" y="1853"/>
                    </a:cubicBezTo>
                    <a:cubicBezTo>
                      <a:pt x="1265" y="1853"/>
                      <a:pt x="1309" y="1849"/>
                      <a:pt x="1353" y="1840"/>
                    </a:cubicBezTo>
                    <a:cubicBezTo>
                      <a:pt x="1488" y="1817"/>
                      <a:pt x="1624" y="1778"/>
                      <a:pt x="1760" y="1743"/>
                    </a:cubicBezTo>
                    <a:cubicBezTo>
                      <a:pt x="1845" y="1724"/>
                      <a:pt x="1926" y="1693"/>
                      <a:pt x="2015" y="1673"/>
                    </a:cubicBezTo>
                    <a:cubicBezTo>
                      <a:pt x="2033" y="1670"/>
                      <a:pt x="2051" y="1668"/>
                      <a:pt x="2066" y="1668"/>
                    </a:cubicBezTo>
                    <a:cubicBezTo>
                      <a:pt x="2166" y="1668"/>
                      <a:pt x="2218" y="1739"/>
                      <a:pt x="2201" y="1855"/>
                    </a:cubicBezTo>
                    <a:cubicBezTo>
                      <a:pt x="2190" y="1902"/>
                      <a:pt x="2178" y="1945"/>
                      <a:pt x="2162" y="1987"/>
                    </a:cubicBezTo>
                    <a:cubicBezTo>
                      <a:pt x="2081" y="2251"/>
                      <a:pt x="2162" y="2479"/>
                      <a:pt x="2341" y="2669"/>
                    </a:cubicBezTo>
                    <a:cubicBezTo>
                      <a:pt x="2438" y="2776"/>
                      <a:pt x="2553" y="2815"/>
                      <a:pt x="2674" y="2815"/>
                    </a:cubicBezTo>
                    <a:cubicBezTo>
                      <a:pt x="2760" y="2815"/>
                      <a:pt x="2849" y="2795"/>
                      <a:pt x="2937" y="2766"/>
                    </a:cubicBezTo>
                    <a:cubicBezTo>
                      <a:pt x="3023" y="2739"/>
                      <a:pt x="3104" y="2708"/>
                      <a:pt x="3185" y="2669"/>
                    </a:cubicBezTo>
                    <a:cubicBezTo>
                      <a:pt x="3255" y="2638"/>
                      <a:pt x="3325" y="2599"/>
                      <a:pt x="3398" y="2565"/>
                    </a:cubicBezTo>
                    <a:cubicBezTo>
                      <a:pt x="3438" y="2546"/>
                      <a:pt x="3474" y="2537"/>
                      <a:pt x="3504" y="2537"/>
                    </a:cubicBezTo>
                    <a:cubicBezTo>
                      <a:pt x="3584" y="2537"/>
                      <a:pt x="3630" y="2598"/>
                      <a:pt x="3639" y="2716"/>
                    </a:cubicBezTo>
                    <a:cubicBezTo>
                      <a:pt x="3670" y="3060"/>
                      <a:pt x="3840" y="3328"/>
                      <a:pt x="4119" y="3529"/>
                    </a:cubicBezTo>
                    <a:cubicBezTo>
                      <a:pt x="4202" y="3590"/>
                      <a:pt x="4289" y="3615"/>
                      <a:pt x="4373" y="3615"/>
                    </a:cubicBezTo>
                    <a:cubicBezTo>
                      <a:pt x="4570" y="3615"/>
                      <a:pt x="4747" y="3475"/>
                      <a:pt x="4793" y="3312"/>
                    </a:cubicBezTo>
                    <a:cubicBezTo>
                      <a:pt x="4801" y="3270"/>
                      <a:pt x="4817" y="3231"/>
                      <a:pt x="4840" y="3196"/>
                    </a:cubicBezTo>
                    <a:cubicBezTo>
                      <a:pt x="4864" y="3153"/>
                      <a:pt x="4909" y="3132"/>
                      <a:pt x="4953" y="3132"/>
                    </a:cubicBezTo>
                    <a:cubicBezTo>
                      <a:pt x="5000" y="3132"/>
                      <a:pt x="5046" y="3156"/>
                      <a:pt x="5068" y="3204"/>
                    </a:cubicBezTo>
                    <a:cubicBezTo>
                      <a:pt x="5084" y="3227"/>
                      <a:pt x="5096" y="3254"/>
                      <a:pt x="5103" y="3281"/>
                    </a:cubicBezTo>
                    <a:cubicBezTo>
                      <a:pt x="5165" y="3487"/>
                      <a:pt x="5309" y="3630"/>
                      <a:pt x="5487" y="3746"/>
                    </a:cubicBezTo>
                    <a:cubicBezTo>
                      <a:pt x="5545" y="3784"/>
                      <a:pt x="5612" y="3803"/>
                      <a:pt x="5679" y="3803"/>
                    </a:cubicBezTo>
                    <a:cubicBezTo>
                      <a:pt x="5764" y="3803"/>
                      <a:pt x="5848" y="3773"/>
                      <a:pt x="5917" y="3715"/>
                    </a:cubicBezTo>
                    <a:cubicBezTo>
                      <a:pt x="5994" y="3653"/>
                      <a:pt x="6018" y="3545"/>
                      <a:pt x="5971" y="3456"/>
                    </a:cubicBezTo>
                    <a:cubicBezTo>
                      <a:pt x="5708" y="2944"/>
                      <a:pt x="5378" y="2475"/>
                      <a:pt x="4987" y="2057"/>
                    </a:cubicBezTo>
                    <a:cubicBezTo>
                      <a:pt x="4572" y="1615"/>
                      <a:pt x="4096" y="1239"/>
                      <a:pt x="3565" y="949"/>
                    </a:cubicBezTo>
                    <a:cubicBezTo>
                      <a:pt x="3220" y="720"/>
                      <a:pt x="2821" y="550"/>
                      <a:pt x="2418" y="399"/>
                    </a:cubicBezTo>
                    <a:cubicBezTo>
                      <a:pt x="1926" y="209"/>
                      <a:pt x="1415" y="81"/>
                      <a:pt x="892" y="11"/>
                    </a:cubicBezTo>
                    <a:cubicBezTo>
                      <a:pt x="836" y="4"/>
                      <a:pt x="781"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6"/>
              <p:cNvSpPr/>
              <p:nvPr/>
            </p:nvSpPr>
            <p:spPr>
              <a:xfrm>
                <a:off x="2856993" y="3967175"/>
                <a:ext cx="231344" cy="221407"/>
              </a:xfrm>
              <a:custGeom>
                <a:rect b="b" l="l" r="r" t="t"/>
                <a:pathLst>
                  <a:path extrusionOk="0" h="3253" w="3399">
                    <a:moveTo>
                      <a:pt x="1995" y="1"/>
                    </a:moveTo>
                    <a:cubicBezTo>
                      <a:pt x="1775" y="1"/>
                      <a:pt x="1567" y="100"/>
                      <a:pt x="1430" y="273"/>
                    </a:cubicBezTo>
                    <a:cubicBezTo>
                      <a:pt x="1073" y="700"/>
                      <a:pt x="744" y="1145"/>
                      <a:pt x="438" y="1610"/>
                    </a:cubicBezTo>
                    <a:cubicBezTo>
                      <a:pt x="322" y="1866"/>
                      <a:pt x="194" y="2122"/>
                      <a:pt x="85" y="2381"/>
                    </a:cubicBezTo>
                    <a:cubicBezTo>
                      <a:pt x="0" y="2583"/>
                      <a:pt x="35" y="2718"/>
                      <a:pt x="221" y="2835"/>
                    </a:cubicBezTo>
                    <a:cubicBezTo>
                      <a:pt x="434" y="2974"/>
                      <a:pt x="659" y="3098"/>
                      <a:pt x="887" y="3214"/>
                    </a:cubicBezTo>
                    <a:cubicBezTo>
                      <a:pt x="941" y="3240"/>
                      <a:pt x="995" y="3252"/>
                      <a:pt x="1046" y="3252"/>
                    </a:cubicBezTo>
                    <a:cubicBezTo>
                      <a:pt x="1164" y="3252"/>
                      <a:pt x="1272" y="3186"/>
                      <a:pt x="1345" y="3067"/>
                    </a:cubicBezTo>
                    <a:cubicBezTo>
                      <a:pt x="1403" y="2974"/>
                      <a:pt x="1449" y="2869"/>
                      <a:pt x="1511" y="2776"/>
                    </a:cubicBezTo>
                    <a:cubicBezTo>
                      <a:pt x="1817" y="2277"/>
                      <a:pt x="2170" y="1808"/>
                      <a:pt x="2569" y="1378"/>
                    </a:cubicBezTo>
                    <a:cubicBezTo>
                      <a:pt x="2778" y="1149"/>
                      <a:pt x="3007" y="936"/>
                      <a:pt x="3232" y="723"/>
                    </a:cubicBezTo>
                    <a:cubicBezTo>
                      <a:pt x="3387" y="576"/>
                      <a:pt x="3398" y="487"/>
                      <a:pt x="3228" y="363"/>
                    </a:cubicBezTo>
                    <a:cubicBezTo>
                      <a:pt x="3115" y="285"/>
                      <a:pt x="2987" y="223"/>
                      <a:pt x="2856" y="180"/>
                    </a:cubicBezTo>
                    <a:cubicBezTo>
                      <a:pt x="2596" y="76"/>
                      <a:pt x="2321" y="14"/>
                      <a:pt x="2042" y="2"/>
                    </a:cubicBezTo>
                    <a:cubicBezTo>
                      <a:pt x="2026" y="1"/>
                      <a:pt x="2010" y="1"/>
                      <a:pt x="19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6"/>
              <p:cNvSpPr/>
              <p:nvPr/>
            </p:nvSpPr>
            <p:spPr>
              <a:xfrm>
                <a:off x="2453993" y="4703616"/>
                <a:ext cx="153277" cy="111078"/>
              </a:xfrm>
              <a:custGeom>
                <a:rect b="b" l="l" r="r" t="t"/>
                <a:pathLst>
                  <a:path extrusionOk="0" h="1632" w="2252">
                    <a:moveTo>
                      <a:pt x="129" y="0"/>
                    </a:moveTo>
                    <a:cubicBezTo>
                      <a:pt x="94" y="0"/>
                      <a:pt x="47" y="50"/>
                      <a:pt x="20" y="89"/>
                    </a:cubicBezTo>
                    <a:cubicBezTo>
                      <a:pt x="5" y="120"/>
                      <a:pt x="1" y="151"/>
                      <a:pt x="5" y="186"/>
                    </a:cubicBezTo>
                    <a:cubicBezTo>
                      <a:pt x="5" y="434"/>
                      <a:pt x="78" y="678"/>
                      <a:pt x="222" y="883"/>
                    </a:cubicBezTo>
                    <a:cubicBezTo>
                      <a:pt x="392" y="1124"/>
                      <a:pt x="617" y="1329"/>
                      <a:pt x="876" y="1476"/>
                    </a:cubicBezTo>
                    <a:cubicBezTo>
                      <a:pt x="1074" y="1577"/>
                      <a:pt x="1305" y="1631"/>
                      <a:pt x="1554" y="1631"/>
                    </a:cubicBezTo>
                    <a:cubicBezTo>
                      <a:pt x="1735" y="1631"/>
                      <a:pt x="1926" y="1603"/>
                      <a:pt x="2120" y="1542"/>
                    </a:cubicBezTo>
                    <a:cubicBezTo>
                      <a:pt x="2132" y="1538"/>
                      <a:pt x="2143" y="1531"/>
                      <a:pt x="2155" y="1527"/>
                    </a:cubicBezTo>
                    <a:cubicBezTo>
                      <a:pt x="2213" y="1496"/>
                      <a:pt x="2252" y="1445"/>
                      <a:pt x="2225" y="1391"/>
                    </a:cubicBezTo>
                    <a:cubicBezTo>
                      <a:pt x="2202" y="1345"/>
                      <a:pt x="2159" y="1310"/>
                      <a:pt x="2109" y="1294"/>
                    </a:cubicBezTo>
                    <a:cubicBezTo>
                      <a:pt x="2093" y="1292"/>
                      <a:pt x="2079" y="1291"/>
                      <a:pt x="2064" y="1291"/>
                    </a:cubicBezTo>
                    <a:cubicBezTo>
                      <a:pt x="2023" y="1291"/>
                      <a:pt x="1983" y="1299"/>
                      <a:pt x="1946" y="1314"/>
                    </a:cubicBezTo>
                    <a:cubicBezTo>
                      <a:pt x="1832" y="1339"/>
                      <a:pt x="1715" y="1352"/>
                      <a:pt x="1598" y="1352"/>
                    </a:cubicBezTo>
                    <a:cubicBezTo>
                      <a:pt x="1501" y="1352"/>
                      <a:pt x="1403" y="1343"/>
                      <a:pt x="1306" y="1325"/>
                    </a:cubicBezTo>
                    <a:cubicBezTo>
                      <a:pt x="756" y="1217"/>
                      <a:pt x="338" y="767"/>
                      <a:pt x="272" y="209"/>
                    </a:cubicBezTo>
                    <a:cubicBezTo>
                      <a:pt x="268" y="171"/>
                      <a:pt x="276" y="116"/>
                      <a:pt x="253" y="89"/>
                    </a:cubicBezTo>
                    <a:cubicBezTo>
                      <a:pt x="225" y="43"/>
                      <a:pt x="179" y="12"/>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6"/>
              <p:cNvSpPr/>
              <p:nvPr/>
            </p:nvSpPr>
            <p:spPr>
              <a:xfrm>
                <a:off x="2693438" y="4758271"/>
                <a:ext cx="28995" cy="29131"/>
              </a:xfrm>
              <a:custGeom>
                <a:rect b="b" l="l" r="r" t="t"/>
                <a:pathLst>
                  <a:path extrusionOk="0" h="428" w="426">
                    <a:moveTo>
                      <a:pt x="253" y="1"/>
                    </a:moveTo>
                    <a:cubicBezTo>
                      <a:pt x="244" y="1"/>
                      <a:pt x="235" y="1"/>
                      <a:pt x="226" y="3"/>
                    </a:cubicBezTo>
                    <a:cubicBezTo>
                      <a:pt x="136" y="26"/>
                      <a:pt x="1" y="170"/>
                      <a:pt x="9" y="263"/>
                    </a:cubicBezTo>
                    <a:cubicBezTo>
                      <a:pt x="13" y="321"/>
                      <a:pt x="36" y="375"/>
                      <a:pt x="82" y="414"/>
                    </a:cubicBezTo>
                    <a:cubicBezTo>
                      <a:pt x="104" y="423"/>
                      <a:pt x="129" y="428"/>
                      <a:pt x="154" y="428"/>
                    </a:cubicBezTo>
                    <a:cubicBezTo>
                      <a:pt x="182" y="428"/>
                      <a:pt x="209" y="422"/>
                      <a:pt x="233" y="410"/>
                    </a:cubicBezTo>
                    <a:cubicBezTo>
                      <a:pt x="257" y="398"/>
                      <a:pt x="276" y="387"/>
                      <a:pt x="291" y="371"/>
                    </a:cubicBezTo>
                    <a:cubicBezTo>
                      <a:pt x="338" y="328"/>
                      <a:pt x="377" y="278"/>
                      <a:pt x="396" y="220"/>
                    </a:cubicBezTo>
                    <a:cubicBezTo>
                      <a:pt x="400" y="208"/>
                      <a:pt x="404" y="197"/>
                      <a:pt x="404" y="189"/>
                    </a:cubicBezTo>
                    <a:cubicBezTo>
                      <a:pt x="425" y="90"/>
                      <a:pt x="349"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6"/>
              <p:cNvSpPr/>
              <p:nvPr/>
            </p:nvSpPr>
            <p:spPr>
              <a:xfrm>
                <a:off x="2441605" y="4609281"/>
                <a:ext cx="28995" cy="29131"/>
              </a:xfrm>
              <a:custGeom>
                <a:rect b="b" l="l" r="r" t="t"/>
                <a:pathLst>
                  <a:path extrusionOk="0" h="428" w="426">
                    <a:moveTo>
                      <a:pt x="257" y="0"/>
                    </a:moveTo>
                    <a:cubicBezTo>
                      <a:pt x="248" y="0"/>
                      <a:pt x="239" y="1"/>
                      <a:pt x="229" y="3"/>
                    </a:cubicBezTo>
                    <a:cubicBezTo>
                      <a:pt x="136" y="26"/>
                      <a:pt x="1" y="169"/>
                      <a:pt x="8" y="262"/>
                    </a:cubicBezTo>
                    <a:cubicBezTo>
                      <a:pt x="12" y="321"/>
                      <a:pt x="39" y="375"/>
                      <a:pt x="82" y="414"/>
                    </a:cubicBezTo>
                    <a:cubicBezTo>
                      <a:pt x="104" y="423"/>
                      <a:pt x="129" y="428"/>
                      <a:pt x="154" y="428"/>
                    </a:cubicBezTo>
                    <a:cubicBezTo>
                      <a:pt x="181" y="428"/>
                      <a:pt x="209" y="422"/>
                      <a:pt x="233" y="410"/>
                    </a:cubicBezTo>
                    <a:cubicBezTo>
                      <a:pt x="256" y="402"/>
                      <a:pt x="276" y="386"/>
                      <a:pt x="291" y="371"/>
                    </a:cubicBezTo>
                    <a:cubicBezTo>
                      <a:pt x="342" y="328"/>
                      <a:pt x="376" y="278"/>
                      <a:pt x="396" y="220"/>
                    </a:cubicBezTo>
                    <a:cubicBezTo>
                      <a:pt x="400" y="208"/>
                      <a:pt x="404" y="200"/>
                      <a:pt x="407" y="189"/>
                    </a:cubicBezTo>
                    <a:cubicBezTo>
                      <a:pt x="425" y="90"/>
                      <a:pt x="352"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2" name="Google Shape;1492;p36"/>
          <p:cNvGrpSpPr/>
          <p:nvPr/>
        </p:nvGrpSpPr>
        <p:grpSpPr>
          <a:xfrm>
            <a:off x="300044" y="1541608"/>
            <a:ext cx="1153174" cy="1095242"/>
            <a:chOff x="1763544" y="3259158"/>
            <a:chExt cx="1153174" cy="1095242"/>
          </a:xfrm>
        </p:grpSpPr>
        <p:sp>
          <p:nvSpPr>
            <p:cNvPr id="1493" name="Google Shape;1493;p36"/>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4" name="Google Shape;1494;p36"/>
            <p:cNvGrpSpPr/>
            <p:nvPr/>
          </p:nvGrpSpPr>
          <p:grpSpPr>
            <a:xfrm>
              <a:off x="1763809" y="3259158"/>
              <a:ext cx="1152644" cy="1095242"/>
              <a:chOff x="2020834" y="1085733"/>
              <a:chExt cx="1152644" cy="1095242"/>
            </a:xfrm>
          </p:grpSpPr>
          <p:sp>
            <p:nvSpPr>
              <p:cNvPr id="1495" name="Google Shape;1495;p36"/>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6"/>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6"/>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6"/>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6"/>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6"/>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6"/>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6"/>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6"/>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6"/>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6"/>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6"/>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6"/>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6"/>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6"/>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131" name="Shape 4131"/>
        <p:cNvGrpSpPr/>
        <p:nvPr/>
      </p:nvGrpSpPr>
      <p:grpSpPr>
        <a:xfrm>
          <a:off x="0" y="0"/>
          <a:ext cx="0" cy="0"/>
          <a:chOff x="0" y="0"/>
          <a:chExt cx="0" cy="0"/>
        </a:xfrm>
      </p:grpSpPr>
      <p:sp>
        <p:nvSpPr>
          <p:cNvPr id="4132" name="Google Shape;4132;p63"/>
          <p:cNvSpPr txBox="1"/>
          <p:nvPr/>
        </p:nvSpPr>
        <p:spPr>
          <a:xfrm>
            <a:off x="205900" y="0"/>
            <a:ext cx="5211600" cy="127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4700">
                <a:solidFill>
                  <a:srgbClr val="923E33"/>
                </a:solidFill>
                <a:latin typeface="Abril Fatface"/>
                <a:ea typeface="Abril Fatface"/>
                <a:cs typeface="Abril Fatface"/>
                <a:sym typeface="Abril Fatface"/>
              </a:rPr>
              <a:t>Tech </a:t>
            </a:r>
            <a:r>
              <a:rPr lang="en" sz="2100">
                <a:solidFill>
                  <a:srgbClr val="923E33"/>
                </a:solidFill>
                <a:latin typeface="Abril Fatface"/>
                <a:ea typeface="Abril Fatface"/>
                <a:cs typeface="Abril Fatface"/>
                <a:sym typeface="Abril Fatface"/>
              </a:rPr>
              <a:t>Kim Landman</a:t>
            </a:r>
            <a:endParaRPr sz="2100">
              <a:solidFill>
                <a:srgbClr val="923E33"/>
              </a:solidFill>
              <a:latin typeface="Abril Fatface"/>
              <a:ea typeface="Abril Fatface"/>
              <a:cs typeface="Abril Fatface"/>
              <a:sym typeface="Abril Fatface"/>
            </a:endParaRPr>
          </a:p>
          <a:p>
            <a:pPr indent="0" lvl="0" marL="0" rtl="0" algn="l">
              <a:spcBef>
                <a:spcPts val="0"/>
              </a:spcBef>
              <a:spcAft>
                <a:spcPts val="0"/>
              </a:spcAft>
              <a:buNone/>
            </a:pPr>
            <a:r>
              <a:rPr lang="en" sz="1700">
                <a:solidFill>
                  <a:srgbClr val="923E33"/>
                </a:solidFill>
                <a:latin typeface="Abril Fatface"/>
                <a:ea typeface="Abril Fatface"/>
                <a:cs typeface="Abril Fatface"/>
                <a:sym typeface="Abril Fatface"/>
              </a:rPr>
              <a:t>klandman@ms447.org     Office Hours: Thursdays</a:t>
            </a:r>
            <a:endParaRPr sz="1700">
              <a:solidFill>
                <a:srgbClr val="923E33"/>
              </a:solidFill>
              <a:latin typeface="Abril Fatface"/>
              <a:ea typeface="Abril Fatface"/>
              <a:cs typeface="Abril Fatface"/>
              <a:sym typeface="Abril Fatface"/>
            </a:endParaRPr>
          </a:p>
        </p:txBody>
      </p:sp>
      <p:sp>
        <p:nvSpPr>
          <p:cNvPr id="4133" name="Google Shape;4133;p63"/>
          <p:cNvSpPr txBox="1"/>
          <p:nvPr/>
        </p:nvSpPr>
        <p:spPr>
          <a:xfrm>
            <a:off x="3069350" y="1380300"/>
            <a:ext cx="1691100" cy="495600"/>
          </a:xfrm>
          <a:prstGeom prst="rect">
            <a:avLst/>
          </a:prstGeom>
          <a:solidFill>
            <a:srgbClr val="FFFFFF">
              <a:alpha val="66460"/>
            </a:srgbClr>
          </a:solidFill>
          <a:ln>
            <a:noFill/>
          </a:ln>
        </p:spPr>
        <p:txBody>
          <a:bodyPr anchorCtr="0" anchor="t" bIns="87175" lIns="87175" spcFirstLastPara="1" rIns="87175" wrap="square" tIns="87175">
            <a:normAutofit/>
          </a:bodyPr>
          <a:lstStyle/>
          <a:p>
            <a:pPr indent="0" lvl="0" marL="0" rtl="0" algn="l">
              <a:spcBef>
                <a:spcPts val="0"/>
              </a:spcBef>
              <a:spcAft>
                <a:spcPts val="0"/>
              </a:spcAft>
              <a:buNone/>
            </a:pPr>
            <a:r>
              <a:rPr b="1" lang="en" sz="1716">
                <a:latin typeface="Bree Serif"/>
                <a:ea typeface="Bree Serif"/>
                <a:cs typeface="Bree Serif"/>
                <a:sym typeface="Bree Serif"/>
              </a:rPr>
              <a:t>Presentations</a:t>
            </a:r>
            <a:endParaRPr b="1" sz="1716">
              <a:solidFill>
                <a:srgbClr val="666666"/>
              </a:solidFill>
              <a:highlight>
                <a:srgbClr val="FFFFFF"/>
              </a:highlight>
              <a:latin typeface="Bree Serif"/>
              <a:ea typeface="Bree Serif"/>
              <a:cs typeface="Bree Serif"/>
              <a:sym typeface="Bree Serif"/>
            </a:endParaRPr>
          </a:p>
        </p:txBody>
      </p:sp>
      <p:sp>
        <p:nvSpPr>
          <p:cNvPr id="4134" name="Google Shape;4134;p63"/>
          <p:cNvSpPr txBox="1"/>
          <p:nvPr/>
        </p:nvSpPr>
        <p:spPr>
          <a:xfrm>
            <a:off x="3069350" y="2092750"/>
            <a:ext cx="2927700" cy="495600"/>
          </a:xfrm>
          <a:prstGeom prst="rect">
            <a:avLst/>
          </a:prstGeom>
          <a:solidFill>
            <a:srgbClr val="FFFFFF">
              <a:alpha val="66460"/>
            </a:srgbClr>
          </a:solidFill>
          <a:ln>
            <a:noFill/>
          </a:ln>
        </p:spPr>
        <p:txBody>
          <a:bodyPr anchorCtr="0" anchor="t" bIns="87175" lIns="87175" spcFirstLastPara="1" rIns="87175" wrap="square" tIns="87175">
            <a:noAutofit/>
          </a:bodyPr>
          <a:lstStyle/>
          <a:p>
            <a:pPr indent="0" lvl="0" marL="0" rtl="0" algn="l">
              <a:lnSpc>
                <a:spcPct val="100000"/>
              </a:lnSpc>
              <a:spcBef>
                <a:spcPts val="0"/>
              </a:spcBef>
              <a:spcAft>
                <a:spcPts val="0"/>
              </a:spcAft>
              <a:buNone/>
            </a:pPr>
            <a:r>
              <a:rPr b="1" lang="en" sz="1716">
                <a:solidFill>
                  <a:srgbClr val="161616"/>
                </a:solidFill>
                <a:latin typeface="Bree Serif"/>
                <a:ea typeface="Bree Serif"/>
                <a:cs typeface="Bree Serif"/>
                <a:sym typeface="Bree Serif"/>
              </a:rPr>
              <a:t>Creative Computing/Coding</a:t>
            </a:r>
            <a:endParaRPr b="1" sz="1716">
              <a:solidFill>
                <a:srgbClr val="161616"/>
              </a:solidFill>
              <a:latin typeface="Bree Serif"/>
              <a:ea typeface="Bree Serif"/>
              <a:cs typeface="Bree Serif"/>
              <a:sym typeface="Bree Serif"/>
            </a:endParaRPr>
          </a:p>
        </p:txBody>
      </p:sp>
      <p:sp>
        <p:nvSpPr>
          <p:cNvPr id="4135" name="Google Shape;4135;p63"/>
          <p:cNvSpPr txBox="1"/>
          <p:nvPr/>
        </p:nvSpPr>
        <p:spPr>
          <a:xfrm>
            <a:off x="3067661" y="4247807"/>
            <a:ext cx="2101200" cy="495600"/>
          </a:xfrm>
          <a:prstGeom prst="rect">
            <a:avLst/>
          </a:prstGeom>
          <a:solidFill>
            <a:srgbClr val="FFFFFF">
              <a:alpha val="66460"/>
            </a:srgbClr>
          </a:solidFill>
          <a:ln>
            <a:noFill/>
          </a:ln>
        </p:spPr>
        <p:txBody>
          <a:bodyPr anchorCtr="0" anchor="t" bIns="87175" lIns="87175" spcFirstLastPara="1" rIns="87175" wrap="square" tIns="87175">
            <a:noAutofit/>
          </a:bodyPr>
          <a:lstStyle/>
          <a:p>
            <a:pPr indent="0" lvl="0" marL="0" rtl="0" algn="l">
              <a:lnSpc>
                <a:spcPct val="100000"/>
              </a:lnSpc>
              <a:spcBef>
                <a:spcPts val="0"/>
              </a:spcBef>
              <a:spcAft>
                <a:spcPts val="0"/>
              </a:spcAft>
              <a:buNone/>
            </a:pPr>
            <a:r>
              <a:rPr b="1" lang="en" sz="1716">
                <a:latin typeface="Bree Serif"/>
                <a:ea typeface="Bree Serif"/>
                <a:cs typeface="Bree Serif"/>
                <a:sym typeface="Bree Serif"/>
              </a:rPr>
              <a:t>Keyboarding Basics</a:t>
            </a:r>
            <a:endParaRPr sz="1716"/>
          </a:p>
        </p:txBody>
      </p:sp>
      <p:sp>
        <p:nvSpPr>
          <p:cNvPr id="4136" name="Google Shape;4136;p63"/>
          <p:cNvSpPr txBox="1"/>
          <p:nvPr/>
        </p:nvSpPr>
        <p:spPr>
          <a:xfrm>
            <a:off x="3068700" y="3519200"/>
            <a:ext cx="1178700" cy="495600"/>
          </a:xfrm>
          <a:prstGeom prst="rect">
            <a:avLst/>
          </a:prstGeom>
          <a:solidFill>
            <a:srgbClr val="FFFFFF">
              <a:alpha val="66460"/>
            </a:srgbClr>
          </a:solidFill>
          <a:ln>
            <a:noFill/>
          </a:ln>
        </p:spPr>
        <p:txBody>
          <a:bodyPr anchorCtr="0" anchor="t" bIns="87175" lIns="87175" spcFirstLastPara="1" rIns="87175" wrap="square" tIns="87175">
            <a:noAutofit/>
          </a:bodyPr>
          <a:lstStyle/>
          <a:p>
            <a:pPr indent="0" lvl="0" marL="0" rtl="0" algn="l">
              <a:lnSpc>
                <a:spcPct val="100000"/>
              </a:lnSpc>
              <a:spcBef>
                <a:spcPts val="0"/>
              </a:spcBef>
              <a:spcAft>
                <a:spcPts val="0"/>
              </a:spcAft>
              <a:buNone/>
            </a:pPr>
            <a:r>
              <a:rPr b="1" lang="en" sz="1716">
                <a:latin typeface="Bree Serif"/>
                <a:ea typeface="Bree Serif"/>
                <a:cs typeface="Bree Serif"/>
                <a:sym typeface="Bree Serif"/>
              </a:rPr>
              <a:t>Circuitry</a:t>
            </a:r>
            <a:endParaRPr sz="1716"/>
          </a:p>
        </p:txBody>
      </p:sp>
      <p:sp>
        <p:nvSpPr>
          <p:cNvPr id="4137" name="Google Shape;4137;p63"/>
          <p:cNvSpPr txBox="1"/>
          <p:nvPr/>
        </p:nvSpPr>
        <p:spPr>
          <a:xfrm>
            <a:off x="3068700" y="2815275"/>
            <a:ext cx="2502300" cy="495600"/>
          </a:xfrm>
          <a:prstGeom prst="rect">
            <a:avLst/>
          </a:prstGeom>
          <a:solidFill>
            <a:srgbClr val="FFFFFF">
              <a:alpha val="66460"/>
            </a:srgbClr>
          </a:solidFill>
          <a:ln>
            <a:noFill/>
          </a:ln>
        </p:spPr>
        <p:txBody>
          <a:bodyPr anchorCtr="0" anchor="t" bIns="87175" lIns="87175" spcFirstLastPara="1" rIns="87175" wrap="square" tIns="87175">
            <a:noAutofit/>
          </a:bodyPr>
          <a:lstStyle/>
          <a:p>
            <a:pPr indent="0" lvl="0" marL="0" rtl="0" algn="l">
              <a:lnSpc>
                <a:spcPct val="100000"/>
              </a:lnSpc>
              <a:spcBef>
                <a:spcPts val="0"/>
              </a:spcBef>
              <a:spcAft>
                <a:spcPts val="0"/>
              </a:spcAft>
              <a:buNone/>
            </a:pPr>
            <a:r>
              <a:rPr b="1" lang="en" sz="1716">
                <a:latin typeface="Bree Serif"/>
                <a:ea typeface="Bree Serif"/>
                <a:cs typeface="Bree Serif"/>
                <a:sym typeface="Bree Serif"/>
              </a:rPr>
              <a:t>Computer Aided Design</a:t>
            </a:r>
            <a:endParaRPr sz="1716"/>
          </a:p>
        </p:txBody>
      </p:sp>
      <p:grpSp>
        <p:nvGrpSpPr>
          <p:cNvPr id="4138" name="Google Shape;4138;p63"/>
          <p:cNvGrpSpPr/>
          <p:nvPr/>
        </p:nvGrpSpPr>
        <p:grpSpPr>
          <a:xfrm>
            <a:off x="95090" y="1370367"/>
            <a:ext cx="352295" cy="334597"/>
            <a:chOff x="1763544" y="3259158"/>
            <a:chExt cx="1153174" cy="1095242"/>
          </a:xfrm>
        </p:grpSpPr>
        <p:sp>
          <p:nvSpPr>
            <p:cNvPr id="4139" name="Google Shape;4139;p63"/>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23275">
              <a:solidFill>
                <a:schemeClr val="accent5"/>
              </a:solidFill>
              <a:prstDash val="solid"/>
              <a:round/>
              <a:headEnd len="sm" w="sm" type="none"/>
              <a:tailEnd len="sm" w="sm" type="none"/>
            </a:ln>
            <a:effectLst>
              <a:outerShdw blurRad="39279" rotWithShape="0" algn="bl" dir="2400000" dist="11638">
                <a:srgbClr val="000000">
                  <a:alpha val="20000"/>
                </a:srgbClr>
              </a:outerShdw>
            </a:effectLst>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grpSp>
          <p:nvGrpSpPr>
            <p:cNvPr id="4140" name="Google Shape;4140;p63"/>
            <p:cNvGrpSpPr/>
            <p:nvPr/>
          </p:nvGrpSpPr>
          <p:grpSpPr>
            <a:xfrm>
              <a:off x="1763809" y="3259158"/>
              <a:ext cx="1152644" cy="1095242"/>
              <a:chOff x="2020834" y="1085733"/>
              <a:chExt cx="1152644" cy="1095242"/>
            </a:xfrm>
          </p:grpSpPr>
          <p:sp>
            <p:nvSpPr>
              <p:cNvPr id="4141" name="Google Shape;4141;p63"/>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42" name="Google Shape;4142;p63"/>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43" name="Google Shape;4143;p63"/>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44" name="Google Shape;4144;p63"/>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45" name="Google Shape;4145;p63"/>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46" name="Google Shape;4146;p63"/>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47" name="Google Shape;4147;p63"/>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48" name="Google Shape;4148;p63"/>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49" name="Google Shape;4149;p63"/>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50" name="Google Shape;4150;p63"/>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51" name="Google Shape;4151;p63"/>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52" name="Google Shape;4152;p63"/>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53" name="Google Shape;4153;p63"/>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54" name="Google Shape;4154;p63"/>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sp>
            <p:nvSpPr>
              <p:cNvPr id="4155" name="Google Shape;4155;p63"/>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27925" lIns="27925" spcFirstLastPara="1" rIns="27925" wrap="square" tIns="27925">
                <a:noAutofit/>
              </a:bodyPr>
              <a:lstStyle/>
              <a:p>
                <a:pPr indent="0" lvl="0" marL="0" rtl="0" algn="l">
                  <a:spcBef>
                    <a:spcPts val="0"/>
                  </a:spcBef>
                  <a:spcAft>
                    <a:spcPts val="0"/>
                  </a:spcAft>
                  <a:buNone/>
                </a:pPr>
                <a:r>
                  <a:t/>
                </a:r>
                <a:endParaRPr/>
              </a:p>
            </p:txBody>
          </p:sp>
        </p:grpSp>
      </p:grpSp>
      <p:pic>
        <p:nvPicPr>
          <p:cNvPr id="4156" name="Google Shape;4156;p63"/>
          <p:cNvPicPr preferRelativeResize="0"/>
          <p:nvPr/>
        </p:nvPicPr>
        <p:blipFill rotWithShape="1">
          <a:blip r:embed="rId3">
            <a:alphaModFix/>
          </a:blip>
          <a:srcRect b="14411" l="23849" r="23791" t="15081"/>
          <a:stretch/>
        </p:blipFill>
        <p:spPr>
          <a:xfrm>
            <a:off x="4584600" y="1321787"/>
            <a:ext cx="453668" cy="610925"/>
          </a:xfrm>
          <a:prstGeom prst="rect">
            <a:avLst/>
          </a:prstGeom>
          <a:noFill/>
          <a:ln>
            <a:noFill/>
          </a:ln>
        </p:spPr>
      </p:pic>
      <p:pic>
        <p:nvPicPr>
          <p:cNvPr id="4157" name="Google Shape;4157;p63"/>
          <p:cNvPicPr preferRelativeResize="0"/>
          <p:nvPr/>
        </p:nvPicPr>
        <p:blipFill>
          <a:blip r:embed="rId4">
            <a:alphaModFix/>
          </a:blip>
          <a:stretch>
            <a:fillRect/>
          </a:stretch>
        </p:blipFill>
        <p:spPr>
          <a:xfrm>
            <a:off x="5923138" y="2080600"/>
            <a:ext cx="924421" cy="519901"/>
          </a:xfrm>
          <a:prstGeom prst="rect">
            <a:avLst/>
          </a:prstGeom>
          <a:noFill/>
          <a:ln>
            <a:noFill/>
          </a:ln>
        </p:spPr>
      </p:pic>
      <p:pic>
        <p:nvPicPr>
          <p:cNvPr id="4158" name="Google Shape;4158;p63"/>
          <p:cNvPicPr preferRelativeResize="0"/>
          <p:nvPr/>
        </p:nvPicPr>
        <p:blipFill rotWithShape="1">
          <a:blip r:embed="rId5">
            <a:alphaModFix/>
          </a:blip>
          <a:srcRect b="20198" l="18502" r="22722" t="22966"/>
          <a:stretch/>
        </p:blipFill>
        <p:spPr>
          <a:xfrm>
            <a:off x="5571000" y="2733950"/>
            <a:ext cx="613375" cy="593100"/>
          </a:xfrm>
          <a:prstGeom prst="rect">
            <a:avLst/>
          </a:prstGeom>
          <a:noFill/>
          <a:ln>
            <a:noFill/>
          </a:ln>
        </p:spPr>
      </p:pic>
      <p:pic>
        <p:nvPicPr>
          <p:cNvPr id="4159" name="Google Shape;4159;p63" title="series-animation-small.gif"/>
          <p:cNvPicPr preferRelativeResize="0"/>
          <p:nvPr/>
        </p:nvPicPr>
        <p:blipFill rotWithShape="1">
          <a:blip r:embed="rId6">
            <a:alphaModFix/>
          </a:blip>
          <a:srcRect b="0" l="6104" r="4249" t="25239"/>
          <a:stretch/>
        </p:blipFill>
        <p:spPr>
          <a:xfrm>
            <a:off x="4181700" y="3389679"/>
            <a:ext cx="856575" cy="742872"/>
          </a:xfrm>
          <a:prstGeom prst="rect">
            <a:avLst/>
          </a:prstGeom>
          <a:noFill/>
          <a:ln>
            <a:noFill/>
          </a:ln>
        </p:spPr>
      </p:pic>
      <p:pic>
        <p:nvPicPr>
          <p:cNvPr id="4160" name="Google Shape;4160;p63"/>
          <p:cNvPicPr preferRelativeResize="0"/>
          <p:nvPr/>
        </p:nvPicPr>
        <p:blipFill>
          <a:blip r:embed="rId7">
            <a:alphaModFix/>
          </a:blip>
          <a:stretch>
            <a:fillRect/>
          </a:stretch>
        </p:blipFill>
        <p:spPr>
          <a:xfrm>
            <a:off x="5168863" y="4235650"/>
            <a:ext cx="781276" cy="519900"/>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64" name="Shape 4164"/>
        <p:cNvGrpSpPr/>
        <p:nvPr/>
      </p:nvGrpSpPr>
      <p:grpSpPr>
        <a:xfrm>
          <a:off x="0" y="0"/>
          <a:ext cx="0" cy="0"/>
          <a:chOff x="0" y="0"/>
          <a:chExt cx="0" cy="0"/>
        </a:xfrm>
      </p:grpSpPr>
      <p:sp>
        <p:nvSpPr>
          <p:cNvPr id="4165" name="Google Shape;4165;p64"/>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4"/>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4"/>
          <p:cNvSpPr/>
          <p:nvPr/>
        </p:nvSpPr>
        <p:spPr>
          <a:xfrm>
            <a:off x="6570775" y="15199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4"/>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4"/>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4"/>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4"/>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4"/>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4"/>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4"/>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4"/>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6" name="Google Shape;4176;p64"/>
          <p:cNvGrpSpPr/>
          <p:nvPr/>
        </p:nvGrpSpPr>
        <p:grpSpPr>
          <a:xfrm>
            <a:off x="7481969" y="3767520"/>
            <a:ext cx="1153174" cy="1095242"/>
            <a:chOff x="1763544" y="3259158"/>
            <a:chExt cx="1153174" cy="1095242"/>
          </a:xfrm>
        </p:grpSpPr>
        <p:sp>
          <p:nvSpPr>
            <p:cNvPr id="4177" name="Google Shape;4177;p64"/>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8" name="Google Shape;4178;p64"/>
            <p:cNvGrpSpPr/>
            <p:nvPr/>
          </p:nvGrpSpPr>
          <p:grpSpPr>
            <a:xfrm>
              <a:off x="1763809" y="3259158"/>
              <a:ext cx="1152644" cy="1095242"/>
              <a:chOff x="2020834" y="1085733"/>
              <a:chExt cx="1152644" cy="1095242"/>
            </a:xfrm>
          </p:grpSpPr>
          <p:sp>
            <p:nvSpPr>
              <p:cNvPr id="4179" name="Google Shape;4179;p64"/>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4"/>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4"/>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4"/>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4"/>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4"/>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4"/>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4"/>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4"/>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4"/>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4"/>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4"/>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4"/>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4"/>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4"/>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4" name="Google Shape;4194;p64"/>
          <p:cNvGrpSpPr/>
          <p:nvPr/>
        </p:nvGrpSpPr>
        <p:grpSpPr>
          <a:xfrm>
            <a:off x="7947776" y="328071"/>
            <a:ext cx="1081098" cy="1086739"/>
            <a:chOff x="2271475" y="954075"/>
            <a:chExt cx="1171922" cy="1178165"/>
          </a:xfrm>
        </p:grpSpPr>
        <p:sp>
          <p:nvSpPr>
            <p:cNvPr id="4195" name="Google Shape;4195;p64"/>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4196" name="Google Shape;4196;p64"/>
            <p:cNvGrpSpPr/>
            <p:nvPr/>
          </p:nvGrpSpPr>
          <p:grpSpPr>
            <a:xfrm>
              <a:off x="2271475" y="954075"/>
              <a:ext cx="1171922" cy="1178165"/>
              <a:chOff x="1350975" y="907452"/>
              <a:chExt cx="1171922" cy="1178165"/>
            </a:xfrm>
          </p:grpSpPr>
          <p:sp>
            <p:nvSpPr>
              <p:cNvPr id="4197" name="Google Shape;4197;p64"/>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4"/>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4"/>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4"/>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4"/>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4"/>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4"/>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4"/>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4"/>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4"/>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4"/>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4"/>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4"/>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10" name="Google Shape;4210;p64"/>
          <p:cNvGrpSpPr/>
          <p:nvPr/>
        </p:nvGrpSpPr>
        <p:grpSpPr>
          <a:xfrm>
            <a:off x="8222962" y="2423893"/>
            <a:ext cx="805911" cy="1421623"/>
            <a:chOff x="3174084" y="2606215"/>
            <a:chExt cx="950478" cy="1676838"/>
          </a:xfrm>
        </p:grpSpPr>
        <p:sp>
          <p:nvSpPr>
            <p:cNvPr id="4211" name="Google Shape;4211;p64"/>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4212" name="Google Shape;4212;p64"/>
            <p:cNvGrpSpPr/>
            <p:nvPr/>
          </p:nvGrpSpPr>
          <p:grpSpPr>
            <a:xfrm>
              <a:off x="3174084" y="2606215"/>
              <a:ext cx="950478" cy="1676838"/>
              <a:chOff x="2122209" y="2790338"/>
              <a:chExt cx="950478" cy="1676838"/>
            </a:xfrm>
          </p:grpSpPr>
          <p:sp>
            <p:nvSpPr>
              <p:cNvPr id="4213" name="Google Shape;4213;p64"/>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4"/>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4"/>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4"/>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4"/>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4"/>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4"/>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4"/>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4"/>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22" name="Google Shape;4222;p64"/>
          <p:cNvGrpSpPr/>
          <p:nvPr/>
        </p:nvGrpSpPr>
        <p:grpSpPr>
          <a:xfrm>
            <a:off x="5478540" y="3913645"/>
            <a:ext cx="752925" cy="835795"/>
            <a:chOff x="1933907" y="1224679"/>
            <a:chExt cx="616646" cy="684573"/>
          </a:xfrm>
        </p:grpSpPr>
        <p:sp>
          <p:nvSpPr>
            <p:cNvPr id="4223" name="Google Shape;4223;p64"/>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4" name="Google Shape;4224;p64"/>
            <p:cNvGrpSpPr/>
            <p:nvPr/>
          </p:nvGrpSpPr>
          <p:grpSpPr>
            <a:xfrm>
              <a:off x="1933907" y="1224679"/>
              <a:ext cx="616646" cy="684573"/>
              <a:chOff x="1203474" y="1232609"/>
              <a:chExt cx="616646" cy="684573"/>
            </a:xfrm>
          </p:grpSpPr>
          <p:sp>
            <p:nvSpPr>
              <p:cNvPr id="4225" name="Google Shape;4225;p64"/>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4"/>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227" name="Google Shape;4227;p64"/>
          <p:cNvSpPr txBox="1"/>
          <p:nvPr>
            <p:ph type="title"/>
          </p:nvPr>
        </p:nvSpPr>
        <p:spPr>
          <a:xfrm>
            <a:off x="292175" y="177701"/>
            <a:ext cx="5538000" cy="15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4300">
                <a:solidFill>
                  <a:srgbClr val="000000"/>
                </a:solidFill>
                <a:latin typeface="Cabin"/>
                <a:ea typeface="Cabin"/>
                <a:cs typeface="Cabin"/>
                <a:sym typeface="Cabin"/>
              </a:rPr>
              <a:t>Music</a:t>
            </a:r>
            <a:endParaRPr b="1" sz="4300">
              <a:solidFill>
                <a:srgbClr val="000000"/>
              </a:solidFill>
              <a:latin typeface="Cabin"/>
              <a:ea typeface="Cabin"/>
              <a:cs typeface="Cabin"/>
              <a:sym typeface="Cabin"/>
            </a:endParaRPr>
          </a:p>
          <a:p>
            <a:pPr indent="0" lvl="0" marL="0" rtl="0" algn="l">
              <a:spcBef>
                <a:spcPts val="0"/>
              </a:spcBef>
              <a:spcAft>
                <a:spcPts val="0"/>
              </a:spcAft>
              <a:buNone/>
            </a:pPr>
            <a:r>
              <a:rPr b="1" lang="en" sz="3700">
                <a:solidFill>
                  <a:schemeClr val="dk2"/>
                </a:solidFill>
                <a:latin typeface="Cabin"/>
                <a:ea typeface="Cabin"/>
                <a:cs typeface="Cabin"/>
                <a:sym typeface="Cabin"/>
              </a:rPr>
              <a:t>William Mullins</a:t>
            </a:r>
            <a:endParaRPr sz="1400">
              <a:solidFill>
                <a:srgbClr val="000000"/>
              </a:solidFill>
              <a:latin typeface="Arial"/>
              <a:ea typeface="Arial"/>
              <a:cs typeface="Arial"/>
              <a:sym typeface="Arial"/>
            </a:endParaRPr>
          </a:p>
          <a:p>
            <a:pPr indent="0" lvl="0" marL="0" rtl="0" algn="l">
              <a:spcBef>
                <a:spcPts val="0"/>
              </a:spcBef>
              <a:spcAft>
                <a:spcPts val="0"/>
              </a:spcAft>
              <a:buNone/>
            </a:pPr>
            <a:r>
              <a:rPr b="1" lang="en" sz="1400">
                <a:latin typeface="Cabin"/>
                <a:ea typeface="Cabin"/>
                <a:cs typeface="Cabin"/>
                <a:sym typeface="Cabin"/>
              </a:rPr>
              <a:t>Intro to Modern Band</a:t>
            </a:r>
            <a:endParaRPr b="1" sz="1400">
              <a:latin typeface="Cabin"/>
              <a:ea typeface="Cabin"/>
              <a:cs typeface="Cabin"/>
              <a:sym typeface="Cabin"/>
            </a:endParaRPr>
          </a:p>
          <a:p>
            <a:pPr indent="0" lvl="0" marL="0" rtl="0" algn="l">
              <a:spcBef>
                <a:spcPts val="0"/>
              </a:spcBef>
              <a:spcAft>
                <a:spcPts val="0"/>
              </a:spcAft>
              <a:buNone/>
            </a:pPr>
            <a:r>
              <a:rPr b="1" lang="en" sz="1400">
                <a:latin typeface="Cabin"/>
                <a:ea typeface="Cabin"/>
                <a:cs typeface="Cabin"/>
                <a:sym typeface="Cabin"/>
              </a:rPr>
              <a:t>Lunch Club D Day</a:t>
            </a:r>
            <a:endParaRPr b="1" sz="1400">
              <a:latin typeface="Cabin"/>
              <a:ea typeface="Cabin"/>
              <a:cs typeface="Cabin"/>
              <a:sym typeface="Cabin"/>
            </a:endParaRPr>
          </a:p>
          <a:p>
            <a:pPr indent="0" lvl="0" marL="0" rtl="0" algn="l">
              <a:spcBef>
                <a:spcPts val="0"/>
              </a:spcBef>
              <a:spcAft>
                <a:spcPts val="0"/>
              </a:spcAft>
              <a:buNone/>
            </a:pPr>
            <a:r>
              <a:rPr b="1" lang="en" sz="1400">
                <a:latin typeface="Cabin"/>
                <a:ea typeface="Cabin"/>
                <a:cs typeface="Cabin"/>
                <a:sym typeface="Cabin"/>
              </a:rPr>
              <a:t>Office hours Wednesday</a:t>
            </a:r>
            <a:endParaRPr b="1" sz="1400">
              <a:latin typeface="Cabin"/>
              <a:ea typeface="Cabin"/>
              <a:cs typeface="Cabin"/>
              <a:sym typeface="Cabin"/>
            </a:endParaRPr>
          </a:p>
          <a:p>
            <a:pPr indent="0" lvl="0" marL="0" rtl="0" algn="l">
              <a:spcBef>
                <a:spcPts val="0"/>
              </a:spcBef>
              <a:spcAft>
                <a:spcPts val="0"/>
              </a:spcAft>
              <a:buNone/>
            </a:pPr>
            <a:r>
              <a:rPr b="1" lang="en" sz="1400">
                <a:latin typeface="Cabin"/>
                <a:ea typeface="Cabin"/>
                <a:cs typeface="Cabin"/>
                <a:sym typeface="Cabin"/>
              </a:rPr>
              <a:t>Email: Wmullins@ms447.org</a:t>
            </a:r>
            <a:endParaRPr b="1" sz="1400">
              <a:latin typeface="Cabin"/>
              <a:ea typeface="Cabin"/>
              <a:cs typeface="Cabin"/>
              <a:sym typeface="Cabin"/>
            </a:endParaRPr>
          </a:p>
        </p:txBody>
      </p:sp>
      <p:pic>
        <p:nvPicPr>
          <p:cNvPr id="4228" name="Google Shape;4228;p64" title="IMG_5450.HEIC"/>
          <p:cNvPicPr preferRelativeResize="0"/>
          <p:nvPr/>
        </p:nvPicPr>
        <p:blipFill>
          <a:blip r:embed="rId3">
            <a:alphaModFix/>
          </a:blip>
          <a:stretch>
            <a:fillRect/>
          </a:stretch>
        </p:blipFill>
        <p:spPr>
          <a:xfrm>
            <a:off x="2643200" y="1353775"/>
            <a:ext cx="3857626" cy="3789727"/>
          </a:xfrm>
          <a:prstGeom prst="rect">
            <a:avLst/>
          </a:prstGeom>
          <a:noFill/>
          <a:ln>
            <a:noFill/>
          </a:ln>
        </p:spPr>
      </p:pic>
      <p:sp>
        <p:nvSpPr>
          <p:cNvPr id="4229" name="Google Shape;4229;p64"/>
          <p:cNvSpPr/>
          <p:nvPr/>
        </p:nvSpPr>
        <p:spPr>
          <a:xfrm>
            <a:off x="37725" y="41926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a:t>
            </a:r>
            <a:endParaRPr>
              <a:solidFill>
                <a:schemeClr val="dk1"/>
              </a:solidFill>
              <a:latin typeface="Titan One"/>
              <a:ea typeface="Titan One"/>
              <a:cs typeface="Titan One"/>
              <a:sym typeface="Titan One"/>
            </a:endParaRPr>
          </a:p>
          <a:p>
            <a:pPr indent="0" lvl="0" marL="0" rtl="0" algn="ctr">
              <a:spcBef>
                <a:spcPts val="0"/>
              </a:spcBef>
              <a:spcAft>
                <a:spcPts val="0"/>
              </a:spcAft>
              <a:buNone/>
            </a:pPr>
            <a:r>
              <a:rPr lang="en">
                <a:solidFill>
                  <a:schemeClr val="dk1"/>
                </a:solidFill>
                <a:latin typeface="Titan One"/>
                <a:ea typeface="Titan One"/>
                <a:cs typeface="Titan One"/>
                <a:sym typeface="Titan One"/>
              </a:rPr>
              <a:t>Exploration </a:t>
            </a:r>
            <a:endParaRPr>
              <a:solidFill>
                <a:schemeClr val="dk1"/>
              </a:solidFill>
              <a:latin typeface="Titan One"/>
              <a:ea typeface="Titan One"/>
              <a:cs typeface="Titan One"/>
              <a:sym typeface="Titan One"/>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233" name="Shape 4233"/>
        <p:cNvGrpSpPr/>
        <p:nvPr/>
      </p:nvGrpSpPr>
      <p:grpSpPr>
        <a:xfrm>
          <a:off x="0" y="0"/>
          <a:ext cx="0" cy="0"/>
          <a:chOff x="0" y="0"/>
          <a:chExt cx="0" cy="0"/>
        </a:xfrm>
      </p:grpSpPr>
      <p:sp>
        <p:nvSpPr>
          <p:cNvPr id="4234" name="Google Shape;4234;p65"/>
          <p:cNvSpPr txBox="1"/>
          <p:nvPr>
            <p:ph type="title"/>
          </p:nvPr>
        </p:nvSpPr>
        <p:spPr>
          <a:xfrm>
            <a:off x="2182100" y="1661700"/>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4235" name="Google Shape;4235;p65"/>
          <p:cNvSpPr txBox="1"/>
          <p:nvPr>
            <p:ph idx="1" type="subTitle"/>
          </p:nvPr>
        </p:nvSpPr>
        <p:spPr>
          <a:xfrm>
            <a:off x="2182100" y="2308200"/>
            <a:ext cx="4779600" cy="11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4236" name="Google Shape;4236;p65"/>
          <p:cNvGrpSpPr/>
          <p:nvPr/>
        </p:nvGrpSpPr>
        <p:grpSpPr>
          <a:xfrm>
            <a:off x="492542" y="270374"/>
            <a:ext cx="1138339" cy="1244181"/>
            <a:chOff x="2154292" y="478099"/>
            <a:chExt cx="1138339" cy="1244181"/>
          </a:xfrm>
        </p:grpSpPr>
        <p:sp>
          <p:nvSpPr>
            <p:cNvPr id="4237" name="Google Shape;4237;p65"/>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8" name="Google Shape;4238;p65"/>
            <p:cNvGrpSpPr/>
            <p:nvPr/>
          </p:nvGrpSpPr>
          <p:grpSpPr>
            <a:xfrm>
              <a:off x="2154293" y="478099"/>
              <a:ext cx="1138337" cy="1244181"/>
              <a:chOff x="856181" y="1057762"/>
              <a:chExt cx="1138337" cy="1244181"/>
            </a:xfrm>
          </p:grpSpPr>
          <p:sp>
            <p:nvSpPr>
              <p:cNvPr id="4239" name="Google Shape;4239;p65"/>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5"/>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5"/>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5"/>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5"/>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5"/>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5"/>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5"/>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5"/>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5"/>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5"/>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5"/>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5"/>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5"/>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5"/>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5"/>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5"/>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56" name="Google Shape;4256;p65"/>
          <p:cNvGrpSpPr/>
          <p:nvPr/>
        </p:nvGrpSpPr>
        <p:grpSpPr>
          <a:xfrm>
            <a:off x="7685225" y="2790972"/>
            <a:ext cx="1212680" cy="1432183"/>
            <a:chOff x="2685150" y="3325122"/>
            <a:chExt cx="1212680" cy="1432183"/>
          </a:xfrm>
        </p:grpSpPr>
        <p:sp>
          <p:nvSpPr>
            <p:cNvPr id="4257" name="Google Shape;4257;p65"/>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8" name="Google Shape;4258;p65"/>
            <p:cNvGrpSpPr/>
            <p:nvPr/>
          </p:nvGrpSpPr>
          <p:grpSpPr>
            <a:xfrm>
              <a:off x="2685150" y="3325122"/>
              <a:ext cx="1212680" cy="1432183"/>
              <a:chOff x="1150900" y="3166872"/>
              <a:chExt cx="1212680" cy="1432183"/>
            </a:xfrm>
          </p:grpSpPr>
          <p:sp>
            <p:nvSpPr>
              <p:cNvPr id="4259" name="Google Shape;4259;p65"/>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5"/>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5"/>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5"/>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5"/>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5"/>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5"/>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5"/>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5"/>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5"/>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5"/>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5"/>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5"/>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5"/>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5"/>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5"/>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5"/>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5"/>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5"/>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5"/>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5"/>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5"/>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5"/>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5"/>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5"/>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5"/>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5"/>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5"/>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5"/>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5"/>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5"/>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5"/>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5"/>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5"/>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5"/>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5"/>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5"/>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5"/>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5"/>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5"/>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5"/>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5"/>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5"/>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5"/>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5"/>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5"/>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5"/>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5"/>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5"/>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5"/>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5"/>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5"/>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5"/>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5"/>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5"/>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5"/>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5"/>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5"/>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5"/>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5"/>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5"/>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5"/>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21" name="Google Shape;4321;p65"/>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5"/>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5"/>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5"/>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5"/>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5"/>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5"/>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5"/>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5"/>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5"/>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5"/>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5"/>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5"/>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5"/>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5" name="Google Shape;4335;p65"/>
          <p:cNvGrpSpPr/>
          <p:nvPr/>
        </p:nvGrpSpPr>
        <p:grpSpPr>
          <a:xfrm>
            <a:off x="7307871" y="214372"/>
            <a:ext cx="1291092" cy="1312099"/>
            <a:chOff x="5967596" y="2106472"/>
            <a:chExt cx="1291092" cy="1312099"/>
          </a:xfrm>
        </p:grpSpPr>
        <p:sp>
          <p:nvSpPr>
            <p:cNvPr id="4336" name="Google Shape;4336;p65"/>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7" name="Google Shape;4337;p65"/>
            <p:cNvGrpSpPr/>
            <p:nvPr/>
          </p:nvGrpSpPr>
          <p:grpSpPr>
            <a:xfrm>
              <a:off x="5967596" y="2106652"/>
              <a:ext cx="1291092" cy="1311758"/>
              <a:chOff x="7059221" y="922352"/>
              <a:chExt cx="1291092" cy="1311758"/>
            </a:xfrm>
          </p:grpSpPr>
          <p:sp>
            <p:nvSpPr>
              <p:cNvPr id="4338" name="Google Shape;4338;p65"/>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5"/>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5"/>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5"/>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5"/>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5"/>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5"/>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5"/>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5"/>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5"/>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5"/>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49" name="Google Shape;4349;p65"/>
          <p:cNvGrpSpPr/>
          <p:nvPr/>
        </p:nvGrpSpPr>
        <p:grpSpPr>
          <a:xfrm>
            <a:off x="226461" y="2836010"/>
            <a:ext cx="953235" cy="1681533"/>
            <a:chOff x="3174084" y="2606215"/>
            <a:chExt cx="950478" cy="1676838"/>
          </a:xfrm>
        </p:grpSpPr>
        <p:sp>
          <p:nvSpPr>
            <p:cNvPr id="4350" name="Google Shape;4350;p65"/>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4351" name="Google Shape;4351;p65"/>
            <p:cNvGrpSpPr/>
            <p:nvPr/>
          </p:nvGrpSpPr>
          <p:grpSpPr>
            <a:xfrm>
              <a:off x="3174084" y="2606215"/>
              <a:ext cx="950478" cy="1676838"/>
              <a:chOff x="2122209" y="2790338"/>
              <a:chExt cx="950478" cy="1676838"/>
            </a:xfrm>
          </p:grpSpPr>
          <p:sp>
            <p:nvSpPr>
              <p:cNvPr id="4352" name="Google Shape;4352;p65"/>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5"/>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5"/>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5"/>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5"/>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5"/>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5"/>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5"/>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5"/>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61" name="Google Shape;4361;p65"/>
          <p:cNvGrpSpPr/>
          <p:nvPr/>
        </p:nvGrpSpPr>
        <p:grpSpPr>
          <a:xfrm>
            <a:off x="1138216" y="3701577"/>
            <a:ext cx="1345400" cy="1352573"/>
            <a:chOff x="4368099" y="478088"/>
            <a:chExt cx="1110250" cy="1116169"/>
          </a:xfrm>
        </p:grpSpPr>
        <p:sp>
          <p:nvSpPr>
            <p:cNvPr id="4362" name="Google Shape;4362;p65"/>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63" name="Google Shape;4363;p65"/>
            <p:cNvGrpSpPr/>
            <p:nvPr/>
          </p:nvGrpSpPr>
          <p:grpSpPr>
            <a:xfrm>
              <a:off x="4368105" y="478088"/>
              <a:ext cx="1110243" cy="1116158"/>
              <a:chOff x="4541943" y="1874463"/>
              <a:chExt cx="1110243" cy="1116158"/>
            </a:xfrm>
          </p:grpSpPr>
          <p:sp>
            <p:nvSpPr>
              <p:cNvPr id="4364" name="Google Shape;4364;p65"/>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5"/>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5"/>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5"/>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5"/>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5"/>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5"/>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5"/>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5"/>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5"/>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5"/>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5"/>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5"/>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80" name="Shape 4380"/>
        <p:cNvGrpSpPr/>
        <p:nvPr/>
      </p:nvGrpSpPr>
      <p:grpSpPr>
        <a:xfrm>
          <a:off x="0" y="0"/>
          <a:ext cx="0" cy="0"/>
          <a:chOff x="0" y="0"/>
          <a:chExt cx="0" cy="0"/>
        </a:xfrm>
      </p:grpSpPr>
      <p:sp>
        <p:nvSpPr>
          <p:cNvPr id="4381" name="Google Shape;4381;p66"/>
          <p:cNvSpPr txBox="1"/>
          <p:nvPr>
            <p:ph type="title"/>
          </p:nvPr>
        </p:nvSpPr>
        <p:spPr>
          <a:xfrm>
            <a:off x="3709600" y="1731800"/>
            <a:ext cx="3336300" cy="23154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2300"/>
              <a:t>Dave Grosshandler </a:t>
            </a:r>
            <a:endParaRPr sz="2300"/>
          </a:p>
          <a:p>
            <a:pPr indent="0" lvl="0" marL="0" rtl="0" algn="l">
              <a:lnSpc>
                <a:spcPct val="115000"/>
              </a:lnSpc>
              <a:spcBef>
                <a:spcPts val="0"/>
              </a:spcBef>
              <a:spcAft>
                <a:spcPts val="0"/>
              </a:spcAft>
              <a:buNone/>
            </a:pPr>
            <a:r>
              <a:rPr lang="en" sz="2300"/>
              <a:t>Joy Canning </a:t>
            </a:r>
            <a:endParaRPr sz="2300"/>
          </a:p>
          <a:p>
            <a:pPr indent="0" lvl="0" marL="0" rtl="0" algn="l">
              <a:lnSpc>
                <a:spcPct val="115000"/>
              </a:lnSpc>
              <a:spcBef>
                <a:spcPts val="0"/>
              </a:spcBef>
              <a:spcAft>
                <a:spcPts val="0"/>
              </a:spcAft>
              <a:buNone/>
            </a:pPr>
            <a:r>
              <a:rPr lang="en" sz="2300"/>
              <a:t>Matt McGaley </a:t>
            </a:r>
            <a:endParaRPr sz="2300"/>
          </a:p>
          <a:p>
            <a:pPr indent="0" lvl="0" marL="0" rtl="0" algn="l">
              <a:lnSpc>
                <a:spcPct val="115000"/>
              </a:lnSpc>
              <a:spcBef>
                <a:spcPts val="0"/>
              </a:spcBef>
              <a:spcAft>
                <a:spcPts val="0"/>
              </a:spcAft>
              <a:buNone/>
            </a:pPr>
            <a:r>
              <a:rPr lang="en" sz="2300"/>
              <a:t>Teri Yoshiuchi </a:t>
            </a:r>
            <a:endParaRPr sz="2300"/>
          </a:p>
          <a:p>
            <a:pPr indent="0" lvl="0" marL="0" rtl="0" algn="l">
              <a:lnSpc>
                <a:spcPct val="115000"/>
              </a:lnSpc>
              <a:spcBef>
                <a:spcPts val="0"/>
              </a:spcBef>
              <a:spcAft>
                <a:spcPts val="0"/>
              </a:spcAft>
              <a:buNone/>
            </a:pPr>
            <a:r>
              <a:rPr lang="en" sz="2300"/>
              <a:t>Theila Smith </a:t>
            </a:r>
            <a:endParaRPr sz="2300"/>
          </a:p>
          <a:p>
            <a:pPr indent="0" lvl="0" marL="0" rtl="0" algn="l">
              <a:lnSpc>
                <a:spcPct val="115000"/>
              </a:lnSpc>
              <a:spcBef>
                <a:spcPts val="0"/>
              </a:spcBef>
              <a:spcAft>
                <a:spcPts val="0"/>
              </a:spcAft>
              <a:buNone/>
            </a:pPr>
            <a:r>
              <a:rPr lang="en" sz="2300"/>
              <a:t>William Dych </a:t>
            </a:r>
            <a:endParaRPr sz="2300"/>
          </a:p>
        </p:txBody>
      </p:sp>
      <p:sp>
        <p:nvSpPr>
          <p:cNvPr id="4382" name="Google Shape;4382;p66"/>
          <p:cNvSpPr txBox="1"/>
          <p:nvPr>
            <p:ph idx="2" type="title"/>
          </p:nvPr>
        </p:nvSpPr>
        <p:spPr>
          <a:xfrm>
            <a:off x="0" y="1765400"/>
            <a:ext cx="37572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900"/>
              <a:t>EXPO</a:t>
            </a:r>
            <a:endParaRPr sz="6900"/>
          </a:p>
        </p:txBody>
      </p:sp>
      <p:sp>
        <p:nvSpPr>
          <p:cNvPr id="4383" name="Google Shape;4383;p66"/>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6"/>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6"/>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6"/>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6"/>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6"/>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6"/>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6"/>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6"/>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6"/>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6"/>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4" name="Google Shape;4394;p66"/>
          <p:cNvGrpSpPr/>
          <p:nvPr/>
        </p:nvGrpSpPr>
        <p:grpSpPr>
          <a:xfrm>
            <a:off x="669294" y="247770"/>
            <a:ext cx="1153174" cy="1095242"/>
            <a:chOff x="1763544" y="3259158"/>
            <a:chExt cx="1153174" cy="1095242"/>
          </a:xfrm>
        </p:grpSpPr>
        <p:sp>
          <p:nvSpPr>
            <p:cNvPr id="4395" name="Google Shape;4395;p66"/>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6" name="Google Shape;4396;p66"/>
            <p:cNvGrpSpPr/>
            <p:nvPr/>
          </p:nvGrpSpPr>
          <p:grpSpPr>
            <a:xfrm>
              <a:off x="1763809" y="3259158"/>
              <a:ext cx="1152644" cy="1095242"/>
              <a:chOff x="2020834" y="1085733"/>
              <a:chExt cx="1152644" cy="1095242"/>
            </a:xfrm>
          </p:grpSpPr>
          <p:sp>
            <p:nvSpPr>
              <p:cNvPr id="4397" name="Google Shape;4397;p66"/>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6"/>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6"/>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6"/>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6"/>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6"/>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6"/>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6"/>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6"/>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6"/>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6"/>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6"/>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6"/>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6"/>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6"/>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12" name="Google Shape;4412;p66"/>
          <p:cNvGrpSpPr/>
          <p:nvPr/>
        </p:nvGrpSpPr>
        <p:grpSpPr>
          <a:xfrm>
            <a:off x="7947776" y="328071"/>
            <a:ext cx="1081098" cy="1086739"/>
            <a:chOff x="2271475" y="954075"/>
            <a:chExt cx="1171922" cy="1178165"/>
          </a:xfrm>
        </p:grpSpPr>
        <p:sp>
          <p:nvSpPr>
            <p:cNvPr id="4413" name="Google Shape;4413;p66"/>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4414" name="Google Shape;4414;p66"/>
            <p:cNvGrpSpPr/>
            <p:nvPr/>
          </p:nvGrpSpPr>
          <p:grpSpPr>
            <a:xfrm>
              <a:off x="2271475" y="954075"/>
              <a:ext cx="1171922" cy="1178165"/>
              <a:chOff x="1350975" y="907452"/>
              <a:chExt cx="1171922" cy="1178165"/>
            </a:xfrm>
          </p:grpSpPr>
          <p:sp>
            <p:nvSpPr>
              <p:cNvPr id="4415" name="Google Shape;4415;p66"/>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6"/>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6"/>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6"/>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6"/>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6"/>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6"/>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6"/>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6"/>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6"/>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6"/>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6"/>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6"/>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28" name="Google Shape;4428;p66"/>
          <p:cNvGrpSpPr/>
          <p:nvPr/>
        </p:nvGrpSpPr>
        <p:grpSpPr>
          <a:xfrm>
            <a:off x="8222962" y="2423893"/>
            <a:ext cx="805911" cy="1421623"/>
            <a:chOff x="3174084" y="2606215"/>
            <a:chExt cx="950478" cy="1676838"/>
          </a:xfrm>
        </p:grpSpPr>
        <p:sp>
          <p:nvSpPr>
            <p:cNvPr id="4429" name="Google Shape;4429;p66"/>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4430" name="Google Shape;4430;p66"/>
            <p:cNvGrpSpPr/>
            <p:nvPr/>
          </p:nvGrpSpPr>
          <p:grpSpPr>
            <a:xfrm>
              <a:off x="3174084" y="2606215"/>
              <a:ext cx="950478" cy="1676838"/>
              <a:chOff x="2122209" y="2790338"/>
              <a:chExt cx="950478" cy="1676838"/>
            </a:xfrm>
          </p:grpSpPr>
          <p:sp>
            <p:nvSpPr>
              <p:cNvPr id="4431" name="Google Shape;4431;p66"/>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6"/>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6"/>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6"/>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6"/>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6"/>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6"/>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6"/>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6"/>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40" name="Google Shape;4440;p66"/>
          <p:cNvGrpSpPr/>
          <p:nvPr/>
        </p:nvGrpSpPr>
        <p:grpSpPr>
          <a:xfrm>
            <a:off x="2956665" y="103595"/>
            <a:ext cx="752925" cy="835795"/>
            <a:chOff x="1933907" y="1224679"/>
            <a:chExt cx="616646" cy="684573"/>
          </a:xfrm>
        </p:grpSpPr>
        <p:sp>
          <p:nvSpPr>
            <p:cNvPr id="4441" name="Google Shape;4441;p66"/>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2" name="Google Shape;4442;p66"/>
            <p:cNvGrpSpPr/>
            <p:nvPr/>
          </p:nvGrpSpPr>
          <p:grpSpPr>
            <a:xfrm>
              <a:off x="1933907" y="1224679"/>
              <a:ext cx="616646" cy="684573"/>
              <a:chOff x="1203474" y="1232609"/>
              <a:chExt cx="616646" cy="684573"/>
            </a:xfrm>
          </p:grpSpPr>
          <p:sp>
            <p:nvSpPr>
              <p:cNvPr id="4443" name="Google Shape;4443;p66"/>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6"/>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45" name="Google Shape;4445;p66"/>
          <p:cNvSpPr/>
          <p:nvPr/>
        </p:nvSpPr>
        <p:spPr>
          <a:xfrm>
            <a:off x="222750" y="419775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ELA</a:t>
            </a:r>
            <a:endParaRPr>
              <a:solidFill>
                <a:schemeClr val="dk1"/>
              </a:solidFill>
              <a:latin typeface="Titan One"/>
              <a:ea typeface="Titan One"/>
              <a:cs typeface="Titan One"/>
              <a:sym typeface="Titan One"/>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49" name="Shape 4449"/>
        <p:cNvGrpSpPr/>
        <p:nvPr/>
      </p:nvGrpSpPr>
      <p:grpSpPr>
        <a:xfrm>
          <a:off x="0" y="0"/>
          <a:ext cx="0" cy="0"/>
          <a:chOff x="0" y="0"/>
          <a:chExt cx="0" cy="0"/>
        </a:xfrm>
      </p:grpSpPr>
      <p:sp>
        <p:nvSpPr>
          <p:cNvPr id="4450" name="Google Shape;4450;p67"/>
          <p:cNvSpPr txBox="1"/>
          <p:nvPr>
            <p:ph type="title"/>
          </p:nvPr>
        </p:nvSpPr>
        <p:spPr>
          <a:xfrm>
            <a:off x="1983225" y="569213"/>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Expo’s Mission </a:t>
            </a:r>
            <a:endParaRPr/>
          </a:p>
        </p:txBody>
      </p:sp>
      <p:sp>
        <p:nvSpPr>
          <p:cNvPr id="4451" name="Google Shape;4451;p67"/>
          <p:cNvSpPr txBox="1"/>
          <p:nvPr>
            <p:ph idx="1" type="subTitle"/>
          </p:nvPr>
        </p:nvSpPr>
        <p:spPr>
          <a:xfrm>
            <a:off x="1291550" y="1772556"/>
            <a:ext cx="4685100" cy="1766700"/>
          </a:xfrm>
          <a:prstGeom prst="rect">
            <a:avLst/>
          </a:prstGeom>
          <a:solidFill>
            <a:schemeClr val="accent5"/>
          </a:solidFill>
        </p:spPr>
        <p:txBody>
          <a:bodyPr anchorCtr="0" anchor="t" bIns="91425" lIns="91425" spcFirstLastPara="1" rIns="91425" wrap="square" tIns="91425">
            <a:noAutofit/>
          </a:bodyPr>
          <a:lstStyle/>
          <a:p>
            <a:pPr indent="0" lvl="0" marL="0" rtl="0" algn="l">
              <a:spcBef>
                <a:spcPts val="0"/>
              </a:spcBef>
              <a:spcAft>
                <a:spcPts val="0"/>
              </a:spcAft>
              <a:buNone/>
            </a:pPr>
            <a:r>
              <a:rPr b="1" lang="en" sz="2000">
                <a:latin typeface="Baloo 2"/>
                <a:ea typeface="Baloo 2"/>
                <a:cs typeface="Baloo 2"/>
                <a:sym typeface="Baloo 2"/>
              </a:rPr>
              <a:t>Exploration </a:t>
            </a:r>
            <a:r>
              <a:rPr b="1" lang="en" sz="2200">
                <a:solidFill>
                  <a:srgbClr val="EB5F1D"/>
                </a:solidFill>
                <a:latin typeface="Baloo 2"/>
                <a:ea typeface="Baloo 2"/>
                <a:cs typeface="Baloo 2"/>
                <a:sym typeface="Baloo 2"/>
              </a:rPr>
              <a:t>inspires</a:t>
            </a:r>
            <a:r>
              <a:rPr b="1" lang="en" sz="2000">
                <a:latin typeface="Baloo 2"/>
                <a:ea typeface="Baloo 2"/>
                <a:cs typeface="Baloo 2"/>
                <a:sym typeface="Baloo 2"/>
              </a:rPr>
              <a:t> students to </a:t>
            </a:r>
            <a:r>
              <a:rPr b="1" lang="en" sz="2200">
                <a:solidFill>
                  <a:srgbClr val="0000FF"/>
                </a:solidFill>
                <a:latin typeface="Baloo 2"/>
                <a:ea typeface="Baloo 2"/>
                <a:cs typeface="Baloo 2"/>
                <a:sym typeface="Baloo 2"/>
              </a:rPr>
              <a:t>discover</a:t>
            </a:r>
            <a:r>
              <a:rPr b="1" lang="en" sz="2000">
                <a:latin typeface="Baloo 2"/>
                <a:ea typeface="Baloo 2"/>
                <a:cs typeface="Baloo 2"/>
                <a:sym typeface="Baloo 2"/>
              </a:rPr>
              <a:t> the interconnectedness of the world around them, </a:t>
            </a:r>
            <a:r>
              <a:rPr b="1" lang="en" sz="2200">
                <a:solidFill>
                  <a:srgbClr val="6AA84F"/>
                </a:solidFill>
                <a:latin typeface="Baloo 2"/>
                <a:ea typeface="Baloo 2"/>
                <a:cs typeface="Baloo 2"/>
                <a:sym typeface="Baloo 2"/>
              </a:rPr>
              <a:t>activating</a:t>
            </a:r>
            <a:r>
              <a:rPr b="1" lang="en" sz="2000">
                <a:latin typeface="Baloo 2"/>
                <a:ea typeface="Baloo 2"/>
                <a:cs typeface="Baloo 2"/>
                <a:sym typeface="Baloo 2"/>
              </a:rPr>
              <a:t> their roles as contributing members to their local and global community.</a:t>
            </a:r>
            <a:endParaRPr b="1" sz="2000">
              <a:latin typeface="Baloo 2"/>
              <a:ea typeface="Baloo 2"/>
              <a:cs typeface="Baloo 2"/>
              <a:sym typeface="Baloo 2"/>
            </a:endParaRPr>
          </a:p>
        </p:txBody>
      </p:sp>
      <p:grpSp>
        <p:nvGrpSpPr>
          <p:cNvPr id="4452" name="Google Shape;4452;p67"/>
          <p:cNvGrpSpPr/>
          <p:nvPr/>
        </p:nvGrpSpPr>
        <p:grpSpPr>
          <a:xfrm>
            <a:off x="492542" y="270374"/>
            <a:ext cx="1138339" cy="1244181"/>
            <a:chOff x="2154292" y="478099"/>
            <a:chExt cx="1138339" cy="1244181"/>
          </a:xfrm>
        </p:grpSpPr>
        <p:sp>
          <p:nvSpPr>
            <p:cNvPr id="4453" name="Google Shape;4453;p67"/>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4" name="Google Shape;4454;p67"/>
            <p:cNvGrpSpPr/>
            <p:nvPr/>
          </p:nvGrpSpPr>
          <p:grpSpPr>
            <a:xfrm>
              <a:off x="2154293" y="478099"/>
              <a:ext cx="1138337" cy="1244181"/>
              <a:chOff x="856181" y="1057762"/>
              <a:chExt cx="1138337" cy="1244181"/>
            </a:xfrm>
          </p:grpSpPr>
          <p:sp>
            <p:nvSpPr>
              <p:cNvPr id="4455" name="Google Shape;4455;p67"/>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7"/>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7"/>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7"/>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7"/>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7"/>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7"/>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7"/>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7"/>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7"/>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7"/>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7"/>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7"/>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7"/>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7"/>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7"/>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7"/>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72" name="Google Shape;4472;p67"/>
          <p:cNvGrpSpPr/>
          <p:nvPr/>
        </p:nvGrpSpPr>
        <p:grpSpPr>
          <a:xfrm>
            <a:off x="7780300" y="3661772"/>
            <a:ext cx="1212680" cy="1432183"/>
            <a:chOff x="2685150" y="3325122"/>
            <a:chExt cx="1212680" cy="1432183"/>
          </a:xfrm>
        </p:grpSpPr>
        <p:sp>
          <p:nvSpPr>
            <p:cNvPr id="4473" name="Google Shape;4473;p67"/>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4" name="Google Shape;4474;p67"/>
            <p:cNvGrpSpPr/>
            <p:nvPr/>
          </p:nvGrpSpPr>
          <p:grpSpPr>
            <a:xfrm>
              <a:off x="2685150" y="3325122"/>
              <a:ext cx="1212680" cy="1432183"/>
              <a:chOff x="1150900" y="3166872"/>
              <a:chExt cx="1212680" cy="1432183"/>
            </a:xfrm>
          </p:grpSpPr>
          <p:sp>
            <p:nvSpPr>
              <p:cNvPr id="4475" name="Google Shape;4475;p67"/>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7"/>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7"/>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7"/>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7"/>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7"/>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7"/>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7"/>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7"/>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7"/>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7"/>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7"/>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7"/>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7"/>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7"/>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7"/>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7"/>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7"/>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7"/>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7"/>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7"/>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7"/>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7"/>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7"/>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7"/>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7"/>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7"/>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7"/>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7"/>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7"/>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7"/>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7"/>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7"/>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7"/>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7"/>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7"/>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7"/>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7"/>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7"/>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7"/>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7"/>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7"/>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7"/>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7"/>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7"/>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7"/>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7"/>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7"/>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7"/>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7"/>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7"/>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7"/>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7"/>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7"/>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7"/>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7"/>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7"/>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7"/>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7"/>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7"/>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7"/>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7"/>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37" name="Google Shape;4537;p67"/>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7"/>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7"/>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7"/>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7"/>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7"/>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7"/>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7"/>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7"/>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7"/>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7"/>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7"/>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7"/>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0" name="Google Shape;4550;p67"/>
          <p:cNvGrpSpPr/>
          <p:nvPr/>
        </p:nvGrpSpPr>
        <p:grpSpPr>
          <a:xfrm>
            <a:off x="7507521" y="144897"/>
            <a:ext cx="1291092" cy="1312099"/>
            <a:chOff x="5967596" y="2106472"/>
            <a:chExt cx="1291092" cy="1312099"/>
          </a:xfrm>
        </p:grpSpPr>
        <p:sp>
          <p:nvSpPr>
            <p:cNvPr id="4551" name="Google Shape;4551;p67"/>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2" name="Google Shape;4552;p67"/>
            <p:cNvGrpSpPr/>
            <p:nvPr/>
          </p:nvGrpSpPr>
          <p:grpSpPr>
            <a:xfrm>
              <a:off x="5967596" y="2106652"/>
              <a:ext cx="1291092" cy="1311758"/>
              <a:chOff x="7059221" y="922352"/>
              <a:chExt cx="1291092" cy="1311758"/>
            </a:xfrm>
          </p:grpSpPr>
          <p:sp>
            <p:nvSpPr>
              <p:cNvPr id="4553" name="Google Shape;4553;p67"/>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7"/>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7"/>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7"/>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7"/>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7"/>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7"/>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7"/>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7"/>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7"/>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7"/>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64" name="Google Shape;4564;p67"/>
          <p:cNvGrpSpPr/>
          <p:nvPr/>
        </p:nvGrpSpPr>
        <p:grpSpPr>
          <a:xfrm>
            <a:off x="83836" y="2942410"/>
            <a:ext cx="953235" cy="1681533"/>
            <a:chOff x="3174084" y="2606215"/>
            <a:chExt cx="950478" cy="1676838"/>
          </a:xfrm>
        </p:grpSpPr>
        <p:sp>
          <p:nvSpPr>
            <p:cNvPr id="4565" name="Google Shape;4565;p67"/>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4566" name="Google Shape;4566;p67"/>
            <p:cNvGrpSpPr/>
            <p:nvPr/>
          </p:nvGrpSpPr>
          <p:grpSpPr>
            <a:xfrm>
              <a:off x="3174084" y="2606215"/>
              <a:ext cx="950478" cy="1676838"/>
              <a:chOff x="2122209" y="2790338"/>
              <a:chExt cx="950478" cy="1676838"/>
            </a:xfrm>
          </p:grpSpPr>
          <p:sp>
            <p:nvSpPr>
              <p:cNvPr id="4567" name="Google Shape;4567;p67"/>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7"/>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7"/>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7"/>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7"/>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7"/>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7"/>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7"/>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7"/>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76" name="Google Shape;4576;p67"/>
          <p:cNvGrpSpPr/>
          <p:nvPr/>
        </p:nvGrpSpPr>
        <p:grpSpPr>
          <a:xfrm>
            <a:off x="1037066" y="3761127"/>
            <a:ext cx="1345400" cy="1352573"/>
            <a:chOff x="4368099" y="478088"/>
            <a:chExt cx="1110250" cy="1116169"/>
          </a:xfrm>
        </p:grpSpPr>
        <p:sp>
          <p:nvSpPr>
            <p:cNvPr id="4577" name="Google Shape;4577;p67"/>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8" name="Google Shape;4578;p67"/>
            <p:cNvGrpSpPr/>
            <p:nvPr/>
          </p:nvGrpSpPr>
          <p:grpSpPr>
            <a:xfrm>
              <a:off x="4368105" y="478088"/>
              <a:ext cx="1110243" cy="1116158"/>
              <a:chOff x="4541943" y="1874463"/>
              <a:chExt cx="1110243" cy="1116158"/>
            </a:xfrm>
          </p:grpSpPr>
          <p:sp>
            <p:nvSpPr>
              <p:cNvPr id="4579" name="Google Shape;4579;p67"/>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7"/>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7"/>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7"/>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7"/>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7"/>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7"/>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7"/>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7"/>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7"/>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7"/>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7"/>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7"/>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4592" name="Google Shape;4592;p67" title="jpeg (1).jpeg"/>
          <p:cNvPicPr preferRelativeResize="0"/>
          <p:nvPr/>
        </p:nvPicPr>
        <p:blipFill rotWithShape="1">
          <a:blip r:embed="rId3">
            <a:alphaModFix/>
          </a:blip>
          <a:srcRect b="14073" l="9347" r="10343" t="6906"/>
          <a:stretch/>
        </p:blipFill>
        <p:spPr>
          <a:xfrm>
            <a:off x="6101975" y="1772630"/>
            <a:ext cx="1793100" cy="1766550"/>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96" name="Shape 4596"/>
        <p:cNvGrpSpPr/>
        <p:nvPr/>
      </p:nvGrpSpPr>
      <p:grpSpPr>
        <a:xfrm>
          <a:off x="0" y="0"/>
          <a:ext cx="0" cy="0"/>
          <a:chOff x="0" y="0"/>
          <a:chExt cx="0" cy="0"/>
        </a:xfrm>
      </p:grpSpPr>
      <p:sp>
        <p:nvSpPr>
          <p:cNvPr id="4597" name="Google Shape;4597;p68"/>
          <p:cNvSpPr txBox="1"/>
          <p:nvPr>
            <p:ph type="title"/>
          </p:nvPr>
        </p:nvSpPr>
        <p:spPr>
          <a:xfrm>
            <a:off x="218700" y="823388"/>
            <a:ext cx="8706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EXPLORATION CORE LEARNING VALUE</a:t>
            </a:r>
            <a:endParaRPr/>
          </a:p>
        </p:txBody>
      </p:sp>
      <p:sp>
        <p:nvSpPr>
          <p:cNvPr id="4598" name="Google Shape;4598;p68"/>
          <p:cNvSpPr txBox="1"/>
          <p:nvPr>
            <p:ph idx="1" type="subTitle"/>
          </p:nvPr>
        </p:nvSpPr>
        <p:spPr>
          <a:xfrm>
            <a:off x="1666375" y="1635275"/>
            <a:ext cx="6236100" cy="2832900"/>
          </a:xfrm>
          <a:prstGeom prst="rect">
            <a:avLst/>
          </a:prstGeom>
          <a:solidFill>
            <a:srgbClr val="FCEBCC"/>
          </a:solidFill>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600">
                <a:latin typeface="Baloo 2"/>
                <a:ea typeface="Baloo 2"/>
                <a:cs typeface="Baloo 2"/>
                <a:sym typeface="Baloo 2"/>
              </a:rPr>
              <a:t>Expo is…</a:t>
            </a:r>
            <a:endParaRPr sz="2600">
              <a:latin typeface="Baloo 2"/>
              <a:ea typeface="Baloo 2"/>
              <a:cs typeface="Baloo 2"/>
              <a:sym typeface="Baloo 2"/>
            </a:endParaRPr>
          </a:p>
          <a:p>
            <a:pPr indent="-381000" lvl="0" marL="457200" rtl="0" algn="l">
              <a:lnSpc>
                <a:spcPct val="115000"/>
              </a:lnSpc>
              <a:spcBef>
                <a:spcPts val="0"/>
              </a:spcBef>
              <a:spcAft>
                <a:spcPts val="0"/>
              </a:spcAft>
              <a:buClr>
                <a:schemeClr val="dk2"/>
              </a:buClr>
              <a:buSzPts val="2400"/>
              <a:buFont typeface="Baloo 2"/>
              <a:buChar char="●"/>
            </a:pPr>
            <a:r>
              <a:rPr lang="en" sz="2400">
                <a:latin typeface="Baloo 2"/>
                <a:ea typeface="Baloo 2"/>
                <a:cs typeface="Baloo 2"/>
                <a:sym typeface="Baloo 2"/>
              </a:rPr>
              <a:t>Experiential</a:t>
            </a:r>
            <a:r>
              <a:rPr lang="en" sz="2400">
                <a:latin typeface="Baloo 2"/>
                <a:ea typeface="Baloo 2"/>
                <a:cs typeface="Baloo 2"/>
                <a:sym typeface="Baloo 2"/>
              </a:rPr>
              <a:t> </a:t>
            </a:r>
            <a:endParaRPr sz="2400">
              <a:latin typeface="Baloo 2"/>
              <a:ea typeface="Baloo 2"/>
              <a:cs typeface="Baloo 2"/>
              <a:sym typeface="Baloo 2"/>
            </a:endParaRPr>
          </a:p>
          <a:p>
            <a:pPr indent="-381000" lvl="0" marL="457200" rtl="0" algn="l">
              <a:lnSpc>
                <a:spcPct val="115000"/>
              </a:lnSpc>
              <a:spcBef>
                <a:spcPts val="0"/>
              </a:spcBef>
              <a:spcAft>
                <a:spcPts val="0"/>
              </a:spcAft>
              <a:buClr>
                <a:schemeClr val="dk2"/>
              </a:buClr>
              <a:buSzPts val="2400"/>
              <a:buFont typeface="Baloo 2"/>
              <a:buChar char="●"/>
            </a:pPr>
            <a:r>
              <a:rPr lang="en" sz="2400">
                <a:latin typeface="Baloo 2"/>
                <a:ea typeface="Baloo 2"/>
                <a:cs typeface="Baloo 2"/>
                <a:sym typeface="Baloo 2"/>
              </a:rPr>
              <a:t>Project-based</a:t>
            </a:r>
            <a:endParaRPr sz="2400">
              <a:latin typeface="Baloo 2"/>
              <a:ea typeface="Baloo 2"/>
              <a:cs typeface="Baloo 2"/>
              <a:sym typeface="Baloo 2"/>
            </a:endParaRPr>
          </a:p>
          <a:p>
            <a:pPr indent="-381000" lvl="0" marL="457200" rtl="0" algn="l">
              <a:lnSpc>
                <a:spcPct val="115000"/>
              </a:lnSpc>
              <a:spcBef>
                <a:spcPts val="0"/>
              </a:spcBef>
              <a:spcAft>
                <a:spcPts val="0"/>
              </a:spcAft>
              <a:buClr>
                <a:schemeClr val="dk2"/>
              </a:buClr>
              <a:buSzPts val="2400"/>
              <a:buFont typeface="Baloo 2"/>
              <a:buChar char="●"/>
            </a:pPr>
            <a:r>
              <a:rPr lang="en" sz="2400">
                <a:latin typeface="Baloo 2"/>
                <a:ea typeface="Baloo 2"/>
                <a:cs typeface="Baloo 2"/>
                <a:sym typeface="Baloo 2"/>
              </a:rPr>
              <a:t>Collaborative &amp; Community-Centered</a:t>
            </a:r>
            <a:endParaRPr sz="2400">
              <a:latin typeface="Baloo 2"/>
              <a:ea typeface="Baloo 2"/>
              <a:cs typeface="Baloo 2"/>
              <a:sym typeface="Baloo 2"/>
            </a:endParaRPr>
          </a:p>
          <a:p>
            <a:pPr indent="-381000" lvl="0" marL="457200" rtl="0" algn="l">
              <a:lnSpc>
                <a:spcPct val="115000"/>
              </a:lnSpc>
              <a:spcBef>
                <a:spcPts val="0"/>
              </a:spcBef>
              <a:spcAft>
                <a:spcPts val="0"/>
              </a:spcAft>
              <a:buClr>
                <a:schemeClr val="dk2"/>
              </a:buClr>
              <a:buSzPts val="2400"/>
              <a:buFont typeface="Baloo 2"/>
              <a:buChar char="●"/>
            </a:pPr>
            <a:r>
              <a:rPr lang="en" sz="2400">
                <a:latin typeface="Baloo 2"/>
                <a:ea typeface="Baloo 2"/>
                <a:cs typeface="Baloo 2"/>
                <a:sym typeface="Baloo 2"/>
              </a:rPr>
              <a:t>Interdisciplinary</a:t>
            </a:r>
            <a:endParaRPr sz="2400">
              <a:latin typeface="Baloo 2"/>
              <a:ea typeface="Baloo 2"/>
              <a:cs typeface="Baloo 2"/>
              <a:sym typeface="Baloo 2"/>
            </a:endParaRPr>
          </a:p>
          <a:p>
            <a:pPr indent="-381000" lvl="0" marL="457200" rtl="0" algn="l">
              <a:lnSpc>
                <a:spcPct val="115000"/>
              </a:lnSpc>
              <a:spcBef>
                <a:spcPts val="0"/>
              </a:spcBef>
              <a:spcAft>
                <a:spcPts val="0"/>
              </a:spcAft>
              <a:buClr>
                <a:schemeClr val="dk2"/>
              </a:buClr>
              <a:buSzPts val="2400"/>
              <a:buFont typeface="Baloo 2"/>
              <a:buChar char="●"/>
            </a:pPr>
            <a:r>
              <a:rPr lang="en" sz="2400">
                <a:latin typeface="Baloo 2"/>
                <a:ea typeface="Baloo 2"/>
                <a:cs typeface="Baloo 2"/>
                <a:sym typeface="Baloo 2"/>
              </a:rPr>
              <a:t>Socially Conscious &amp; Culturally Sustaining</a:t>
            </a:r>
            <a:endParaRPr>
              <a:latin typeface="Baloo 2"/>
              <a:ea typeface="Baloo 2"/>
              <a:cs typeface="Baloo 2"/>
              <a:sym typeface="Baloo 2"/>
            </a:endParaRPr>
          </a:p>
        </p:txBody>
      </p:sp>
      <p:grpSp>
        <p:nvGrpSpPr>
          <p:cNvPr id="4599" name="Google Shape;4599;p68"/>
          <p:cNvGrpSpPr/>
          <p:nvPr/>
        </p:nvGrpSpPr>
        <p:grpSpPr>
          <a:xfrm>
            <a:off x="218696" y="140329"/>
            <a:ext cx="647601" cy="707815"/>
            <a:chOff x="2154292" y="478099"/>
            <a:chExt cx="1138339" cy="1244181"/>
          </a:xfrm>
        </p:grpSpPr>
        <p:sp>
          <p:nvSpPr>
            <p:cNvPr id="4600" name="Google Shape;4600;p68"/>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43375">
              <a:solidFill>
                <a:schemeClr val="accent5"/>
              </a:solidFill>
              <a:prstDash val="solid"/>
              <a:round/>
              <a:headEnd len="sm" w="sm" type="none"/>
              <a:tailEnd len="sm" w="sm" type="none"/>
            </a:ln>
            <a:effectLst>
              <a:outerShdw blurRad="97563" rotWithShape="0" algn="bl" dir="2400000" dist="21681">
                <a:srgbClr val="000000">
                  <a:alpha val="20000"/>
                </a:srgbClr>
              </a:outerShdw>
            </a:effectLst>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grpSp>
          <p:nvGrpSpPr>
            <p:cNvPr id="4601" name="Google Shape;4601;p68"/>
            <p:cNvGrpSpPr/>
            <p:nvPr/>
          </p:nvGrpSpPr>
          <p:grpSpPr>
            <a:xfrm>
              <a:off x="2154293" y="478099"/>
              <a:ext cx="1138337" cy="1244181"/>
              <a:chOff x="856181" y="1057762"/>
              <a:chExt cx="1138337" cy="1244181"/>
            </a:xfrm>
          </p:grpSpPr>
          <p:sp>
            <p:nvSpPr>
              <p:cNvPr id="4602" name="Google Shape;4602;p68"/>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03" name="Google Shape;4603;p68"/>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04" name="Google Shape;4604;p68"/>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05" name="Google Shape;4605;p68"/>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06" name="Google Shape;4606;p68"/>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07" name="Google Shape;4607;p68"/>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08" name="Google Shape;4608;p68"/>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09" name="Google Shape;4609;p68"/>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10" name="Google Shape;4610;p68"/>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11" name="Google Shape;4611;p68"/>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12" name="Google Shape;4612;p68"/>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13" name="Google Shape;4613;p68"/>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14" name="Google Shape;4614;p68"/>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15" name="Google Shape;4615;p68"/>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16" name="Google Shape;4616;p68"/>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17" name="Google Shape;4617;p68"/>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sp>
            <p:nvSpPr>
              <p:cNvPr id="4618" name="Google Shape;4618;p68"/>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52000" lIns="52000" spcFirstLastPara="1" rIns="52000" wrap="square" tIns="52000">
                <a:noAutofit/>
              </a:bodyPr>
              <a:lstStyle/>
              <a:p>
                <a:pPr indent="0" lvl="0" marL="0" rtl="0" algn="l">
                  <a:spcBef>
                    <a:spcPts val="0"/>
                  </a:spcBef>
                  <a:spcAft>
                    <a:spcPts val="0"/>
                  </a:spcAft>
                  <a:buNone/>
                </a:pPr>
                <a:r>
                  <a:t/>
                </a:r>
                <a:endParaRPr/>
              </a:p>
            </p:txBody>
          </p:sp>
        </p:grpSp>
      </p:grpSp>
      <p:grpSp>
        <p:nvGrpSpPr>
          <p:cNvPr id="4619" name="Google Shape;4619;p68"/>
          <p:cNvGrpSpPr/>
          <p:nvPr/>
        </p:nvGrpSpPr>
        <p:grpSpPr>
          <a:xfrm>
            <a:off x="7998461" y="3962934"/>
            <a:ext cx="791880" cy="935215"/>
            <a:chOff x="2685150" y="3325122"/>
            <a:chExt cx="1212680" cy="1432183"/>
          </a:xfrm>
        </p:grpSpPr>
        <p:sp>
          <p:nvSpPr>
            <p:cNvPr id="4620" name="Google Shape;4620;p68"/>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49750">
              <a:solidFill>
                <a:schemeClr val="accent5"/>
              </a:solidFill>
              <a:prstDash val="solid"/>
              <a:round/>
              <a:headEnd len="sm" w="sm" type="none"/>
              <a:tailEnd len="sm" w="sm" type="none"/>
            </a:ln>
            <a:effectLst>
              <a:outerShdw blurRad="111953" rotWithShape="0" algn="bl" dir="2400000" dist="24878">
                <a:srgbClr val="000000">
                  <a:alpha val="20000"/>
                </a:srgbClr>
              </a:outerShdw>
            </a:effectLst>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grpSp>
          <p:nvGrpSpPr>
            <p:cNvPr id="4621" name="Google Shape;4621;p68"/>
            <p:cNvGrpSpPr/>
            <p:nvPr/>
          </p:nvGrpSpPr>
          <p:grpSpPr>
            <a:xfrm>
              <a:off x="2685150" y="3325122"/>
              <a:ext cx="1212680" cy="1432183"/>
              <a:chOff x="1150900" y="3166872"/>
              <a:chExt cx="1212680" cy="1432183"/>
            </a:xfrm>
          </p:grpSpPr>
          <p:sp>
            <p:nvSpPr>
              <p:cNvPr id="4622" name="Google Shape;4622;p68"/>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23" name="Google Shape;4623;p68"/>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24" name="Google Shape;4624;p68"/>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25" name="Google Shape;4625;p68"/>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26" name="Google Shape;4626;p68"/>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27" name="Google Shape;4627;p68"/>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28" name="Google Shape;4628;p68"/>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29" name="Google Shape;4629;p68"/>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0" name="Google Shape;4630;p68"/>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1" name="Google Shape;4631;p68"/>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2" name="Google Shape;4632;p68"/>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3" name="Google Shape;4633;p68"/>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4" name="Google Shape;4634;p68"/>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5" name="Google Shape;4635;p68"/>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6" name="Google Shape;4636;p68"/>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7" name="Google Shape;4637;p68"/>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8" name="Google Shape;4638;p68"/>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39" name="Google Shape;4639;p68"/>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0" name="Google Shape;4640;p68"/>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1" name="Google Shape;4641;p68"/>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2" name="Google Shape;4642;p68"/>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3" name="Google Shape;4643;p68"/>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4" name="Google Shape;4644;p68"/>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5" name="Google Shape;4645;p68"/>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6" name="Google Shape;4646;p68"/>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7" name="Google Shape;4647;p68"/>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8" name="Google Shape;4648;p68"/>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49" name="Google Shape;4649;p68"/>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0" name="Google Shape;4650;p68"/>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1" name="Google Shape;4651;p68"/>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2" name="Google Shape;4652;p68"/>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3" name="Google Shape;4653;p68"/>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4" name="Google Shape;4654;p68"/>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5" name="Google Shape;4655;p68"/>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6" name="Google Shape;4656;p68"/>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7" name="Google Shape;4657;p68"/>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8" name="Google Shape;4658;p68"/>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59" name="Google Shape;4659;p68"/>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0" name="Google Shape;4660;p68"/>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1" name="Google Shape;4661;p68"/>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2" name="Google Shape;4662;p68"/>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3" name="Google Shape;4663;p68"/>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4" name="Google Shape;4664;p68"/>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5" name="Google Shape;4665;p68"/>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6" name="Google Shape;4666;p68"/>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7" name="Google Shape;4667;p68"/>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8" name="Google Shape;4668;p68"/>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69" name="Google Shape;4669;p68"/>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0" name="Google Shape;4670;p68"/>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1" name="Google Shape;4671;p68"/>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2" name="Google Shape;4672;p68"/>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3" name="Google Shape;4673;p68"/>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4" name="Google Shape;4674;p68"/>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5" name="Google Shape;4675;p68"/>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6" name="Google Shape;4676;p68"/>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7" name="Google Shape;4677;p68"/>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8" name="Google Shape;4678;p68"/>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79" name="Google Shape;4679;p68"/>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80" name="Google Shape;4680;p68"/>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81" name="Google Shape;4681;p68"/>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82" name="Google Shape;4682;p68"/>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sp>
            <p:nvSpPr>
              <p:cNvPr id="4683" name="Google Shape;4683;p68"/>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59700" lIns="59700" spcFirstLastPara="1" rIns="59700" wrap="square" tIns="59700">
                <a:noAutofit/>
              </a:bodyPr>
              <a:lstStyle/>
              <a:p>
                <a:pPr indent="0" lvl="0" marL="0" rtl="0" algn="l">
                  <a:spcBef>
                    <a:spcPts val="0"/>
                  </a:spcBef>
                  <a:spcAft>
                    <a:spcPts val="0"/>
                  </a:spcAft>
                  <a:buNone/>
                </a:pPr>
                <a:r>
                  <a:t/>
                </a:r>
                <a:endParaRPr/>
              </a:p>
            </p:txBody>
          </p:sp>
        </p:grpSp>
      </p:grpSp>
      <p:sp>
        <p:nvSpPr>
          <p:cNvPr id="4684" name="Google Shape;4684;p68"/>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8"/>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8"/>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8"/>
          <p:cNvSpPr/>
          <p:nvPr/>
        </p:nvSpPr>
        <p:spPr>
          <a:xfrm>
            <a:off x="2071700" y="45551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8"/>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8"/>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8"/>
          <p:cNvSpPr/>
          <p:nvPr/>
        </p:nvSpPr>
        <p:spPr>
          <a:xfrm>
            <a:off x="8465350" y="20441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8"/>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8"/>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8"/>
          <p:cNvSpPr/>
          <p:nvPr/>
        </p:nvSpPr>
        <p:spPr>
          <a:xfrm>
            <a:off x="2926500" y="463355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8"/>
          <p:cNvSpPr/>
          <p:nvPr/>
        </p:nvSpPr>
        <p:spPr>
          <a:xfrm>
            <a:off x="5946000" y="4620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8"/>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8"/>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8"/>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8" name="Google Shape;4698;p68"/>
          <p:cNvGrpSpPr/>
          <p:nvPr/>
        </p:nvGrpSpPr>
        <p:grpSpPr>
          <a:xfrm>
            <a:off x="7902534" y="214418"/>
            <a:ext cx="696544" cy="707878"/>
            <a:chOff x="5967596" y="2106472"/>
            <a:chExt cx="1291092" cy="1312099"/>
          </a:xfrm>
        </p:grpSpPr>
        <p:sp>
          <p:nvSpPr>
            <p:cNvPr id="4699" name="Google Shape;4699;p68"/>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41100">
              <a:solidFill>
                <a:schemeClr val="accent5"/>
              </a:solidFill>
              <a:prstDash val="solid"/>
              <a:round/>
              <a:headEnd len="sm" w="sm" type="none"/>
              <a:tailEnd len="sm" w="sm" type="none"/>
            </a:ln>
            <a:effectLst>
              <a:outerShdw blurRad="92494" rotWithShape="0" algn="bl" dir="2400000" dist="20554">
                <a:srgbClr val="000000">
                  <a:alpha val="20000"/>
                </a:srgbClr>
              </a:outerShdw>
            </a:effectLst>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grpSp>
          <p:nvGrpSpPr>
            <p:cNvPr id="4700" name="Google Shape;4700;p68"/>
            <p:cNvGrpSpPr/>
            <p:nvPr/>
          </p:nvGrpSpPr>
          <p:grpSpPr>
            <a:xfrm>
              <a:off x="5967596" y="2106652"/>
              <a:ext cx="1291092" cy="1311758"/>
              <a:chOff x="7059221" y="922352"/>
              <a:chExt cx="1291092" cy="1311758"/>
            </a:xfrm>
          </p:grpSpPr>
          <p:sp>
            <p:nvSpPr>
              <p:cNvPr id="4701" name="Google Shape;4701;p68"/>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02" name="Google Shape;4702;p68"/>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03" name="Google Shape;4703;p68"/>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04" name="Google Shape;4704;p68"/>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05" name="Google Shape;4705;p68"/>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06" name="Google Shape;4706;p68"/>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07" name="Google Shape;4707;p68"/>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08" name="Google Shape;4708;p68"/>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09" name="Google Shape;4709;p68"/>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10" name="Google Shape;4710;p68"/>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sp>
            <p:nvSpPr>
              <p:cNvPr id="4711" name="Google Shape;4711;p68"/>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49325" lIns="49325" spcFirstLastPara="1" rIns="49325" wrap="square" tIns="49325">
                <a:noAutofit/>
              </a:bodyPr>
              <a:lstStyle/>
              <a:p>
                <a:pPr indent="0" lvl="0" marL="0" rtl="0" algn="l">
                  <a:spcBef>
                    <a:spcPts val="0"/>
                  </a:spcBef>
                  <a:spcAft>
                    <a:spcPts val="0"/>
                  </a:spcAft>
                  <a:buNone/>
                </a:pPr>
                <a:r>
                  <a:t/>
                </a:r>
                <a:endParaRPr/>
              </a:p>
            </p:txBody>
          </p:sp>
        </p:grpSp>
      </p:grpSp>
      <p:grpSp>
        <p:nvGrpSpPr>
          <p:cNvPr id="4712" name="Google Shape;4712;p68"/>
          <p:cNvGrpSpPr/>
          <p:nvPr/>
        </p:nvGrpSpPr>
        <p:grpSpPr>
          <a:xfrm>
            <a:off x="147371" y="3502402"/>
            <a:ext cx="696511" cy="1228787"/>
            <a:chOff x="3174084" y="2606215"/>
            <a:chExt cx="950478" cy="1676838"/>
          </a:xfrm>
        </p:grpSpPr>
        <p:sp>
          <p:nvSpPr>
            <p:cNvPr id="4713" name="Google Shape;4713;p68"/>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55675">
              <a:solidFill>
                <a:schemeClr val="accent5"/>
              </a:solidFill>
              <a:prstDash val="solid"/>
              <a:round/>
              <a:headEnd len="sm" w="sm" type="none"/>
              <a:tailEnd len="sm" w="sm" type="none"/>
            </a:ln>
            <a:effectLst>
              <a:outerShdw blurRad="104402" rotWithShape="0" algn="bl" dir="2400000" dist="34801">
                <a:srgbClr val="000000">
                  <a:alpha val="20000"/>
                </a:srgbClr>
              </a:outerShdw>
            </a:effectLst>
          </p:spPr>
          <p:txBody>
            <a:bodyPr anchorCtr="0" anchor="ctr" bIns="66800" lIns="66800" spcFirstLastPara="1" rIns="66800" wrap="square" tIns="66800">
              <a:noAutofit/>
            </a:bodyPr>
            <a:lstStyle/>
            <a:p>
              <a:pPr indent="0" lvl="0" marL="0" rtl="0" algn="l">
                <a:spcBef>
                  <a:spcPts val="0"/>
                </a:spcBef>
                <a:spcAft>
                  <a:spcPts val="0"/>
                </a:spcAft>
                <a:buNone/>
              </a:pPr>
              <a:r>
                <a:t/>
              </a:r>
              <a:endParaRPr sz="1023">
                <a:solidFill>
                  <a:schemeClr val="accent5"/>
                </a:solidFill>
              </a:endParaRPr>
            </a:p>
          </p:txBody>
        </p:sp>
        <p:grpSp>
          <p:nvGrpSpPr>
            <p:cNvPr id="4714" name="Google Shape;4714;p68"/>
            <p:cNvGrpSpPr/>
            <p:nvPr/>
          </p:nvGrpSpPr>
          <p:grpSpPr>
            <a:xfrm>
              <a:off x="3174084" y="2606215"/>
              <a:ext cx="950478" cy="1676838"/>
              <a:chOff x="2122209" y="2790338"/>
              <a:chExt cx="950478" cy="1676838"/>
            </a:xfrm>
          </p:grpSpPr>
          <p:sp>
            <p:nvSpPr>
              <p:cNvPr id="4715" name="Google Shape;4715;p68"/>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66800" lIns="66800" spcFirstLastPara="1" rIns="66800" wrap="square" tIns="66800">
                <a:noAutofit/>
              </a:bodyPr>
              <a:lstStyle/>
              <a:p>
                <a:pPr indent="0" lvl="0" marL="0" rtl="0" algn="l">
                  <a:spcBef>
                    <a:spcPts val="0"/>
                  </a:spcBef>
                  <a:spcAft>
                    <a:spcPts val="0"/>
                  </a:spcAft>
                  <a:buNone/>
                </a:pPr>
                <a:r>
                  <a:t/>
                </a:r>
                <a:endParaRPr/>
              </a:p>
            </p:txBody>
          </p:sp>
          <p:sp>
            <p:nvSpPr>
              <p:cNvPr id="4716" name="Google Shape;4716;p68"/>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66800" lIns="66800" spcFirstLastPara="1" rIns="66800" wrap="square" tIns="66800">
                <a:noAutofit/>
              </a:bodyPr>
              <a:lstStyle/>
              <a:p>
                <a:pPr indent="0" lvl="0" marL="0" rtl="0" algn="l">
                  <a:spcBef>
                    <a:spcPts val="0"/>
                  </a:spcBef>
                  <a:spcAft>
                    <a:spcPts val="0"/>
                  </a:spcAft>
                  <a:buNone/>
                </a:pPr>
                <a:r>
                  <a:t/>
                </a:r>
                <a:endParaRPr/>
              </a:p>
            </p:txBody>
          </p:sp>
          <p:sp>
            <p:nvSpPr>
              <p:cNvPr id="4717" name="Google Shape;4717;p68"/>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66800" lIns="66800" spcFirstLastPara="1" rIns="66800" wrap="square" tIns="66800">
                <a:noAutofit/>
              </a:bodyPr>
              <a:lstStyle/>
              <a:p>
                <a:pPr indent="0" lvl="0" marL="0" rtl="0" algn="l">
                  <a:spcBef>
                    <a:spcPts val="0"/>
                  </a:spcBef>
                  <a:spcAft>
                    <a:spcPts val="0"/>
                  </a:spcAft>
                  <a:buNone/>
                </a:pPr>
                <a:r>
                  <a:t/>
                </a:r>
                <a:endParaRPr/>
              </a:p>
            </p:txBody>
          </p:sp>
          <p:sp>
            <p:nvSpPr>
              <p:cNvPr id="4718" name="Google Shape;4718;p68"/>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66800" lIns="66800" spcFirstLastPara="1" rIns="66800" wrap="square" tIns="66800">
                <a:noAutofit/>
              </a:bodyPr>
              <a:lstStyle/>
              <a:p>
                <a:pPr indent="0" lvl="0" marL="0" rtl="0" algn="l">
                  <a:spcBef>
                    <a:spcPts val="0"/>
                  </a:spcBef>
                  <a:spcAft>
                    <a:spcPts val="0"/>
                  </a:spcAft>
                  <a:buNone/>
                </a:pPr>
                <a:r>
                  <a:t/>
                </a:r>
                <a:endParaRPr/>
              </a:p>
            </p:txBody>
          </p:sp>
          <p:sp>
            <p:nvSpPr>
              <p:cNvPr id="4719" name="Google Shape;4719;p68"/>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66800" lIns="66800" spcFirstLastPara="1" rIns="66800" wrap="square" tIns="66800">
                <a:noAutofit/>
              </a:bodyPr>
              <a:lstStyle/>
              <a:p>
                <a:pPr indent="0" lvl="0" marL="0" rtl="0" algn="l">
                  <a:spcBef>
                    <a:spcPts val="0"/>
                  </a:spcBef>
                  <a:spcAft>
                    <a:spcPts val="0"/>
                  </a:spcAft>
                  <a:buNone/>
                </a:pPr>
                <a:r>
                  <a:t/>
                </a:r>
                <a:endParaRPr/>
              </a:p>
            </p:txBody>
          </p:sp>
          <p:sp>
            <p:nvSpPr>
              <p:cNvPr id="4720" name="Google Shape;4720;p68"/>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66800" lIns="66800" spcFirstLastPara="1" rIns="66800" wrap="square" tIns="66800">
                <a:noAutofit/>
              </a:bodyPr>
              <a:lstStyle/>
              <a:p>
                <a:pPr indent="0" lvl="0" marL="0" rtl="0" algn="l">
                  <a:spcBef>
                    <a:spcPts val="0"/>
                  </a:spcBef>
                  <a:spcAft>
                    <a:spcPts val="0"/>
                  </a:spcAft>
                  <a:buNone/>
                </a:pPr>
                <a:r>
                  <a:t/>
                </a:r>
                <a:endParaRPr/>
              </a:p>
            </p:txBody>
          </p:sp>
          <p:sp>
            <p:nvSpPr>
              <p:cNvPr id="4721" name="Google Shape;4721;p68"/>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66800" lIns="66800" spcFirstLastPara="1" rIns="66800" wrap="square" tIns="66800">
                <a:noAutofit/>
              </a:bodyPr>
              <a:lstStyle/>
              <a:p>
                <a:pPr indent="0" lvl="0" marL="0" rtl="0" algn="l">
                  <a:spcBef>
                    <a:spcPts val="0"/>
                  </a:spcBef>
                  <a:spcAft>
                    <a:spcPts val="0"/>
                  </a:spcAft>
                  <a:buNone/>
                </a:pPr>
                <a:r>
                  <a:t/>
                </a:r>
                <a:endParaRPr/>
              </a:p>
            </p:txBody>
          </p:sp>
          <p:sp>
            <p:nvSpPr>
              <p:cNvPr id="4722" name="Google Shape;4722;p68"/>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66800" lIns="66800" spcFirstLastPara="1" rIns="66800" wrap="square" tIns="66800">
                <a:noAutofit/>
              </a:bodyPr>
              <a:lstStyle/>
              <a:p>
                <a:pPr indent="0" lvl="0" marL="0" rtl="0" algn="l">
                  <a:spcBef>
                    <a:spcPts val="0"/>
                  </a:spcBef>
                  <a:spcAft>
                    <a:spcPts val="0"/>
                  </a:spcAft>
                  <a:buNone/>
                </a:pPr>
                <a:r>
                  <a:t/>
                </a:r>
                <a:endParaRPr/>
              </a:p>
            </p:txBody>
          </p:sp>
          <p:sp>
            <p:nvSpPr>
              <p:cNvPr id="4723" name="Google Shape;4723;p68"/>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66800" lIns="66800" spcFirstLastPara="1" rIns="66800" wrap="square" tIns="66800">
                <a:noAutofit/>
              </a:bodyPr>
              <a:lstStyle/>
              <a:p>
                <a:pPr indent="0" lvl="0" marL="0" rtl="0" algn="l">
                  <a:spcBef>
                    <a:spcPts val="0"/>
                  </a:spcBef>
                  <a:spcAft>
                    <a:spcPts val="0"/>
                  </a:spcAft>
                  <a:buNone/>
                </a:pPr>
                <a:r>
                  <a:t/>
                </a:r>
                <a:endParaRPr/>
              </a:p>
            </p:txBody>
          </p:sp>
        </p:grpSp>
      </p:grpSp>
      <p:grpSp>
        <p:nvGrpSpPr>
          <p:cNvPr id="4724" name="Google Shape;4724;p68"/>
          <p:cNvGrpSpPr/>
          <p:nvPr/>
        </p:nvGrpSpPr>
        <p:grpSpPr>
          <a:xfrm>
            <a:off x="809420" y="4287839"/>
            <a:ext cx="743312" cy="747275"/>
            <a:chOff x="4368099" y="478088"/>
            <a:chExt cx="1110250" cy="1116169"/>
          </a:xfrm>
        </p:grpSpPr>
        <p:sp>
          <p:nvSpPr>
            <p:cNvPr id="4725" name="Google Shape;4725;p68"/>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42100">
              <a:solidFill>
                <a:schemeClr val="accent5"/>
              </a:solidFill>
              <a:prstDash val="solid"/>
              <a:round/>
              <a:headEnd len="sm" w="sm" type="none"/>
              <a:tailEnd len="sm" w="sm" type="none"/>
            </a:ln>
            <a:effectLst>
              <a:outerShdw blurRad="94726" rotWithShape="0" algn="bl" dir="2400000" dist="21050">
                <a:srgbClr val="000000">
                  <a:alpha val="20000"/>
                </a:srgbClr>
              </a:outerShdw>
            </a:effectLst>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grpSp>
          <p:nvGrpSpPr>
            <p:cNvPr id="4726" name="Google Shape;4726;p68"/>
            <p:cNvGrpSpPr/>
            <p:nvPr/>
          </p:nvGrpSpPr>
          <p:grpSpPr>
            <a:xfrm>
              <a:off x="4368105" y="478088"/>
              <a:ext cx="1110243" cy="1116158"/>
              <a:chOff x="4541943" y="1874463"/>
              <a:chExt cx="1110243" cy="1116158"/>
            </a:xfrm>
          </p:grpSpPr>
          <p:sp>
            <p:nvSpPr>
              <p:cNvPr id="4727" name="Google Shape;4727;p68"/>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28" name="Google Shape;4728;p68"/>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29" name="Google Shape;4729;p68"/>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0" name="Google Shape;4730;p68"/>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1" name="Google Shape;4731;p68"/>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2" name="Google Shape;4732;p68"/>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3" name="Google Shape;4733;p68"/>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4" name="Google Shape;4734;p68"/>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5" name="Google Shape;4735;p68"/>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6" name="Google Shape;4736;p68"/>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7" name="Google Shape;4737;p68"/>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8" name="Google Shape;4738;p68"/>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sp>
            <p:nvSpPr>
              <p:cNvPr id="4739" name="Google Shape;4739;p68"/>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50500" lIns="50500" spcFirstLastPara="1" rIns="50500" wrap="square" tIns="50500">
                <a:noAutofit/>
              </a:bodyPr>
              <a:lstStyle/>
              <a:p>
                <a:pPr indent="0" lvl="0" marL="0" rtl="0" algn="l">
                  <a:spcBef>
                    <a:spcPts val="0"/>
                  </a:spcBef>
                  <a:spcAft>
                    <a:spcPts val="0"/>
                  </a:spcAft>
                  <a:buNone/>
                </a:pPr>
                <a:r>
                  <a:t/>
                </a: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43" name="Shape 4743"/>
        <p:cNvGrpSpPr/>
        <p:nvPr/>
      </p:nvGrpSpPr>
      <p:grpSpPr>
        <a:xfrm>
          <a:off x="0" y="0"/>
          <a:ext cx="0" cy="0"/>
          <a:chOff x="0" y="0"/>
          <a:chExt cx="0" cy="0"/>
        </a:xfrm>
      </p:grpSpPr>
      <p:sp>
        <p:nvSpPr>
          <p:cNvPr id="4744" name="Google Shape;4744;p69"/>
          <p:cNvSpPr txBox="1"/>
          <p:nvPr>
            <p:ph type="title"/>
          </p:nvPr>
        </p:nvSpPr>
        <p:spPr>
          <a:xfrm>
            <a:off x="1928375" y="349113"/>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900"/>
              <a:t>Units of Study</a:t>
            </a:r>
            <a:endParaRPr sz="3900"/>
          </a:p>
        </p:txBody>
      </p:sp>
      <p:grpSp>
        <p:nvGrpSpPr>
          <p:cNvPr id="4745" name="Google Shape;4745;p69"/>
          <p:cNvGrpSpPr/>
          <p:nvPr/>
        </p:nvGrpSpPr>
        <p:grpSpPr>
          <a:xfrm>
            <a:off x="313798" y="143117"/>
            <a:ext cx="926835" cy="1013012"/>
            <a:chOff x="2154292" y="478099"/>
            <a:chExt cx="1138339" cy="1244181"/>
          </a:xfrm>
        </p:grpSpPr>
        <p:sp>
          <p:nvSpPr>
            <p:cNvPr id="4746" name="Google Shape;4746;p69"/>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62025">
              <a:solidFill>
                <a:schemeClr val="accent5"/>
              </a:solidFill>
              <a:prstDash val="solid"/>
              <a:round/>
              <a:headEnd len="sm" w="sm" type="none"/>
              <a:tailEnd len="sm" w="sm" type="none"/>
            </a:ln>
            <a:effectLst>
              <a:outerShdw blurRad="139576" rotWithShape="0" algn="bl" dir="2400000" dist="31017">
                <a:srgbClr val="000000">
                  <a:alpha val="20000"/>
                </a:srgbClr>
              </a:outerShdw>
            </a:effectLst>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grpSp>
          <p:nvGrpSpPr>
            <p:cNvPr id="4747" name="Google Shape;4747;p69"/>
            <p:cNvGrpSpPr/>
            <p:nvPr/>
          </p:nvGrpSpPr>
          <p:grpSpPr>
            <a:xfrm>
              <a:off x="2154293" y="478099"/>
              <a:ext cx="1138337" cy="1244181"/>
              <a:chOff x="856181" y="1057762"/>
              <a:chExt cx="1138337" cy="1244181"/>
            </a:xfrm>
          </p:grpSpPr>
          <p:sp>
            <p:nvSpPr>
              <p:cNvPr id="4748" name="Google Shape;4748;p69"/>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49" name="Google Shape;4749;p69"/>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0" name="Google Shape;4750;p69"/>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1" name="Google Shape;4751;p69"/>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2" name="Google Shape;4752;p69"/>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3" name="Google Shape;4753;p69"/>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4" name="Google Shape;4754;p69"/>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5" name="Google Shape;4755;p69"/>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6" name="Google Shape;4756;p69"/>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7" name="Google Shape;4757;p69"/>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8" name="Google Shape;4758;p69"/>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59" name="Google Shape;4759;p69"/>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60" name="Google Shape;4760;p69"/>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61" name="Google Shape;4761;p69"/>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62" name="Google Shape;4762;p69"/>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63" name="Google Shape;4763;p69"/>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sp>
            <p:nvSpPr>
              <p:cNvPr id="4764" name="Google Shape;4764;p69"/>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74425" lIns="74425" spcFirstLastPara="1" rIns="74425" wrap="square" tIns="74425">
                <a:noAutofit/>
              </a:bodyPr>
              <a:lstStyle/>
              <a:p>
                <a:pPr indent="0" lvl="0" marL="0" rtl="0" algn="l">
                  <a:spcBef>
                    <a:spcPts val="0"/>
                  </a:spcBef>
                  <a:spcAft>
                    <a:spcPts val="0"/>
                  </a:spcAft>
                  <a:buNone/>
                </a:pPr>
                <a:r>
                  <a:t/>
                </a:r>
                <a:endParaRPr/>
              </a:p>
            </p:txBody>
          </p:sp>
        </p:grpSp>
      </p:grpSp>
      <p:grpSp>
        <p:nvGrpSpPr>
          <p:cNvPr id="4765" name="Google Shape;4765;p69"/>
          <p:cNvGrpSpPr/>
          <p:nvPr/>
        </p:nvGrpSpPr>
        <p:grpSpPr>
          <a:xfrm>
            <a:off x="7685225" y="2790972"/>
            <a:ext cx="1212680" cy="1432183"/>
            <a:chOff x="2685150" y="3325122"/>
            <a:chExt cx="1212680" cy="1432183"/>
          </a:xfrm>
        </p:grpSpPr>
        <p:sp>
          <p:nvSpPr>
            <p:cNvPr id="4766" name="Google Shape;4766;p69"/>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7" name="Google Shape;4767;p69"/>
            <p:cNvGrpSpPr/>
            <p:nvPr/>
          </p:nvGrpSpPr>
          <p:grpSpPr>
            <a:xfrm>
              <a:off x="2685150" y="3325122"/>
              <a:ext cx="1212680" cy="1432183"/>
              <a:chOff x="1150900" y="3166872"/>
              <a:chExt cx="1212680" cy="1432183"/>
            </a:xfrm>
          </p:grpSpPr>
          <p:sp>
            <p:nvSpPr>
              <p:cNvPr id="4768" name="Google Shape;4768;p69"/>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9"/>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9"/>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9"/>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9"/>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9"/>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9"/>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9"/>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9"/>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9"/>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9"/>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9"/>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9"/>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9"/>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9"/>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9"/>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9"/>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9"/>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9"/>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9"/>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9"/>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9"/>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9"/>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9"/>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9"/>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9"/>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9"/>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9"/>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9"/>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9"/>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9"/>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9"/>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9"/>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9"/>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9"/>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9"/>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9"/>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9"/>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9"/>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9"/>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9"/>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9"/>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9"/>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9"/>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9"/>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9"/>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9"/>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9"/>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9"/>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9"/>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9"/>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9"/>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9"/>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9"/>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9"/>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9"/>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9"/>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9"/>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9"/>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9"/>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9"/>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9"/>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830" name="Google Shape;4830;p69"/>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9"/>
          <p:cNvSpPr/>
          <p:nvPr/>
        </p:nvSpPr>
        <p:spPr>
          <a:xfrm>
            <a:off x="3450425" y="2031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9"/>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9"/>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9"/>
          <p:cNvSpPr/>
          <p:nvPr/>
        </p:nvSpPr>
        <p:spPr>
          <a:xfrm>
            <a:off x="5240625" y="2922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9"/>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9"/>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9"/>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9"/>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9"/>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9"/>
          <p:cNvSpPr/>
          <p:nvPr/>
        </p:nvSpPr>
        <p:spPr>
          <a:xfrm>
            <a:off x="6392850" y="9549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9"/>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9"/>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9"/>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4" name="Google Shape;4844;p69"/>
          <p:cNvGrpSpPr/>
          <p:nvPr/>
        </p:nvGrpSpPr>
        <p:grpSpPr>
          <a:xfrm>
            <a:off x="7935400" y="143131"/>
            <a:ext cx="855736" cy="869659"/>
            <a:chOff x="5967596" y="2106472"/>
            <a:chExt cx="1291092" cy="1312099"/>
          </a:xfrm>
        </p:grpSpPr>
        <p:sp>
          <p:nvSpPr>
            <p:cNvPr id="4845" name="Google Shape;4845;p69"/>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50500">
              <a:solidFill>
                <a:schemeClr val="accent5"/>
              </a:solidFill>
              <a:prstDash val="solid"/>
              <a:round/>
              <a:headEnd len="sm" w="sm" type="none"/>
              <a:tailEnd len="sm" w="sm" type="none"/>
            </a:ln>
            <a:effectLst>
              <a:outerShdw blurRad="113635" rotWithShape="0" algn="bl" dir="2400000" dist="25252">
                <a:srgbClr val="000000">
                  <a:alpha val="20000"/>
                </a:srgbClr>
              </a:outerShdw>
            </a:effectLst>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grpSp>
          <p:nvGrpSpPr>
            <p:cNvPr id="4846" name="Google Shape;4846;p69"/>
            <p:cNvGrpSpPr/>
            <p:nvPr/>
          </p:nvGrpSpPr>
          <p:grpSpPr>
            <a:xfrm>
              <a:off x="5967596" y="2106652"/>
              <a:ext cx="1291092" cy="1311758"/>
              <a:chOff x="7059221" y="922352"/>
              <a:chExt cx="1291092" cy="1311758"/>
            </a:xfrm>
          </p:grpSpPr>
          <p:sp>
            <p:nvSpPr>
              <p:cNvPr id="4847" name="Google Shape;4847;p69"/>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48" name="Google Shape;4848;p69"/>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49" name="Google Shape;4849;p69"/>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50" name="Google Shape;4850;p69"/>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51" name="Google Shape;4851;p69"/>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52" name="Google Shape;4852;p69"/>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53" name="Google Shape;4853;p69"/>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54" name="Google Shape;4854;p69"/>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55" name="Google Shape;4855;p69"/>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56" name="Google Shape;4856;p69"/>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sp>
            <p:nvSpPr>
              <p:cNvPr id="4857" name="Google Shape;4857;p69"/>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60600" lIns="60600" spcFirstLastPara="1" rIns="60600" wrap="square" tIns="60600">
                <a:noAutofit/>
              </a:bodyPr>
              <a:lstStyle/>
              <a:p>
                <a:pPr indent="0" lvl="0" marL="0" rtl="0" algn="l">
                  <a:spcBef>
                    <a:spcPts val="0"/>
                  </a:spcBef>
                  <a:spcAft>
                    <a:spcPts val="0"/>
                  </a:spcAft>
                  <a:buNone/>
                </a:pPr>
                <a:r>
                  <a:t/>
                </a:r>
                <a:endParaRPr/>
              </a:p>
            </p:txBody>
          </p:sp>
        </p:grpSp>
      </p:grpSp>
      <p:grpSp>
        <p:nvGrpSpPr>
          <p:cNvPr id="4858" name="Google Shape;4858;p69"/>
          <p:cNvGrpSpPr/>
          <p:nvPr/>
        </p:nvGrpSpPr>
        <p:grpSpPr>
          <a:xfrm>
            <a:off x="235242" y="3502120"/>
            <a:ext cx="574184" cy="1012978"/>
            <a:chOff x="3174084" y="2606215"/>
            <a:chExt cx="950478" cy="1676838"/>
          </a:xfrm>
        </p:grpSpPr>
        <p:sp>
          <p:nvSpPr>
            <p:cNvPr id="4859" name="Google Shape;4859;p69"/>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45900">
              <a:solidFill>
                <a:schemeClr val="accent5"/>
              </a:solidFill>
              <a:prstDash val="solid"/>
              <a:round/>
              <a:headEnd len="sm" w="sm" type="none"/>
              <a:tailEnd len="sm" w="sm" type="none"/>
            </a:ln>
            <a:effectLst>
              <a:outerShdw blurRad="86067" rotWithShape="0" algn="bl" dir="2400000" dist="28689">
                <a:srgbClr val="000000">
                  <a:alpha val="20000"/>
                </a:srgbClr>
              </a:outerShdw>
            </a:effectLst>
          </p:spPr>
          <p:txBody>
            <a:bodyPr anchorCtr="0" anchor="ctr" bIns="55075" lIns="55075" spcFirstLastPara="1" rIns="55075" wrap="square" tIns="55075">
              <a:noAutofit/>
            </a:bodyPr>
            <a:lstStyle/>
            <a:p>
              <a:pPr indent="0" lvl="0" marL="0" rtl="0" algn="l">
                <a:spcBef>
                  <a:spcPts val="0"/>
                </a:spcBef>
                <a:spcAft>
                  <a:spcPts val="0"/>
                </a:spcAft>
                <a:buNone/>
              </a:pPr>
              <a:r>
                <a:t/>
              </a:r>
              <a:endParaRPr sz="843">
                <a:solidFill>
                  <a:schemeClr val="accent5"/>
                </a:solidFill>
              </a:endParaRPr>
            </a:p>
          </p:txBody>
        </p:sp>
        <p:grpSp>
          <p:nvGrpSpPr>
            <p:cNvPr id="4860" name="Google Shape;4860;p69"/>
            <p:cNvGrpSpPr/>
            <p:nvPr/>
          </p:nvGrpSpPr>
          <p:grpSpPr>
            <a:xfrm>
              <a:off x="3174084" y="2606215"/>
              <a:ext cx="950478" cy="1676838"/>
              <a:chOff x="2122209" y="2790338"/>
              <a:chExt cx="950478" cy="1676838"/>
            </a:xfrm>
          </p:grpSpPr>
          <p:sp>
            <p:nvSpPr>
              <p:cNvPr id="4861" name="Google Shape;4861;p69"/>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55075" lIns="55075" spcFirstLastPara="1" rIns="55075" wrap="square" tIns="55075">
                <a:noAutofit/>
              </a:bodyPr>
              <a:lstStyle/>
              <a:p>
                <a:pPr indent="0" lvl="0" marL="0" rtl="0" algn="l">
                  <a:spcBef>
                    <a:spcPts val="0"/>
                  </a:spcBef>
                  <a:spcAft>
                    <a:spcPts val="0"/>
                  </a:spcAft>
                  <a:buNone/>
                </a:pPr>
                <a:r>
                  <a:t/>
                </a:r>
                <a:endParaRPr/>
              </a:p>
            </p:txBody>
          </p:sp>
          <p:sp>
            <p:nvSpPr>
              <p:cNvPr id="4862" name="Google Shape;4862;p69"/>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55075" lIns="55075" spcFirstLastPara="1" rIns="55075" wrap="square" tIns="55075">
                <a:noAutofit/>
              </a:bodyPr>
              <a:lstStyle/>
              <a:p>
                <a:pPr indent="0" lvl="0" marL="0" rtl="0" algn="l">
                  <a:spcBef>
                    <a:spcPts val="0"/>
                  </a:spcBef>
                  <a:spcAft>
                    <a:spcPts val="0"/>
                  </a:spcAft>
                  <a:buNone/>
                </a:pPr>
                <a:r>
                  <a:t/>
                </a:r>
                <a:endParaRPr/>
              </a:p>
            </p:txBody>
          </p:sp>
          <p:sp>
            <p:nvSpPr>
              <p:cNvPr id="4863" name="Google Shape;4863;p69"/>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55075" lIns="55075" spcFirstLastPara="1" rIns="55075" wrap="square" tIns="55075">
                <a:noAutofit/>
              </a:bodyPr>
              <a:lstStyle/>
              <a:p>
                <a:pPr indent="0" lvl="0" marL="0" rtl="0" algn="l">
                  <a:spcBef>
                    <a:spcPts val="0"/>
                  </a:spcBef>
                  <a:spcAft>
                    <a:spcPts val="0"/>
                  </a:spcAft>
                  <a:buNone/>
                </a:pPr>
                <a:r>
                  <a:t/>
                </a:r>
                <a:endParaRPr/>
              </a:p>
            </p:txBody>
          </p:sp>
          <p:sp>
            <p:nvSpPr>
              <p:cNvPr id="4864" name="Google Shape;4864;p69"/>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55075" lIns="55075" spcFirstLastPara="1" rIns="55075" wrap="square" tIns="55075">
                <a:noAutofit/>
              </a:bodyPr>
              <a:lstStyle/>
              <a:p>
                <a:pPr indent="0" lvl="0" marL="0" rtl="0" algn="l">
                  <a:spcBef>
                    <a:spcPts val="0"/>
                  </a:spcBef>
                  <a:spcAft>
                    <a:spcPts val="0"/>
                  </a:spcAft>
                  <a:buNone/>
                </a:pPr>
                <a:r>
                  <a:t/>
                </a:r>
                <a:endParaRPr/>
              </a:p>
            </p:txBody>
          </p:sp>
          <p:sp>
            <p:nvSpPr>
              <p:cNvPr id="4865" name="Google Shape;4865;p69"/>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55075" lIns="55075" spcFirstLastPara="1" rIns="55075" wrap="square" tIns="55075">
                <a:noAutofit/>
              </a:bodyPr>
              <a:lstStyle/>
              <a:p>
                <a:pPr indent="0" lvl="0" marL="0" rtl="0" algn="l">
                  <a:spcBef>
                    <a:spcPts val="0"/>
                  </a:spcBef>
                  <a:spcAft>
                    <a:spcPts val="0"/>
                  </a:spcAft>
                  <a:buNone/>
                </a:pPr>
                <a:r>
                  <a:t/>
                </a:r>
                <a:endParaRPr/>
              </a:p>
            </p:txBody>
          </p:sp>
          <p:sp>
            <p:nvSpPr>
              <p:cNvPr id="4866" name="Google Shape;4866;p69"/>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55075" lIns="55075" spcFirstLastPara="1" rIns="55075" wrap="square" tIns="55075">
                <a:noAutofit/>
              </a:bodyPr>
              <a:lstStyle/>
              <a:p>
                <a:pPr indent="0" lvl="0" marL="0" rtl="0" algn="l">
                  <a:spcBef>
                    <a:spcPts val="0"/>
                  </a:spcBef>
                  <a:spcAft>
                    <a:spcPts val="0"/>
                  </a:spcAft>
                  <a:buNone/>
                </a:pPr>
                <a:r>
                  <a:t/>
                </a:r>
                <a:endParaRPr/>
              </a:p>
            </p:txBody>
          </p:sp>
          <p:sp>
            <p:nvSpPr>
              <p:cNvPr id="4867" name="Google Shape;4867;p69"/>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55075" lIns="55075" spcFirstLastPara="1" rIns="55075" wrap="square" tIns="55075">
                <a:noAutofit/>
              </a:bodyPr>
              <a:lstStyle/>
              <a:p>
                <a:pPr indent="0" lvl="0" marL="0" rtl="0" algn="l">
                  <a:spcBef>
                    <a:spcPts val="0"/>
                  </a:spcBef>
                  <a:spcAft>
                    <a:spcPts val="0"/>
                  </a:spcAft>
                  <a:buNone/>
                </a:pPr>
                <a:r>
                  <a:t/>
                </a:r>
                <a:endParaRPr/>
              </a:p>
            </p:txBody>
          </p:sp>
          <p:sp>
            <p:nvSpPr>
              <p:cNvPr id="4868" name="Google Shape;4868;p69"/>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55075" lIns="55075" spcFirstLastPara="1" rIns="55075" wrap="square" tIns="55075">
                <a:noAutofit/>
              </a:bodyPr>
              <a:lstStyle/>
              <a:p>
                <a:pPr indent="0" lvl="0" marL="0" rtl="0" algn="l">
                  <a:spcBef>
                    <a:spcPts val="0"/>
                  </a:spcBef>
                  <a:spcAft>
                    <a:spcPts val="0"/>
                  </a:spcAft>
                  <a:buNone/>
                </a:pPr>
                <a:r>
                  <a:t/>
                </a:r>
                <a:endParaRPr/>
              </a:p>
            </p:txBody>
          </p:sp>
          <p:sp>
            <p:nvSpPr>
              <p:cNvPr id="4869" name="Google Shape;4869;p69"/>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55075" lIns="55075" spcFirstLastPara="1" rIns="55075" wrap="square" tIns="55075">
                <a:noAutofit/>
              </a:bodyPr>
              <a:lstStyle/>
              <a:p>
                <a:pPr indent="0" lvl="0" marL="0" rtl="0" algn="l">
                  <a:spcBef>
                    <a:spcPts val="0"/>
                  </a:spcBef>
                  <a:spcAft>
                    <a:spcPts val="0"/>
                  </a:spcAft>
                  <a:buNone/>
                </a:pPr>
                <a:r>
                  <a:t/>
                </a:r>
                <a:endParaRPr/>
              </a:p>
            </p:txBody>
          </p:sp>
        </p:grpSp>
      </p:grpSp>
      <p:grpSp>
        <p:nvGrpSpPr>
          <p:cNvPr id="4870" name="Google Shape;4870;p69"/>
          <p:cNvGrpSpPr/>
          <p:nvPr/>
        </p:nvGrpSpPr>
        <p:grpSpPr>
          <a:xfrm>
            <a:off x="4594338" y="3601697"/>
            <a:ext cx="809483" cy="813799"/>
            <a:chOff x="4368099" y="478088"/>
            <a:chExt cx="1110250" cy="1116169"/>
          </a:xfrm>
        </p:grpSpPr>
        <p:sp>
          <p:nvSpPr>
            <p:cNvPr id="4871" name="Google Shape;4871;p69"/>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45850">
              <a:solidFill>
                <a:schemeClr val="accent5"/>
              </a:solidFill>
              <a:prstDash val="solid"/>
              <a:round/>
              <a:headEnd len="sm" w="sm" type="none"/>
              <a:tailEnd len="sm" w="sm" type="none"/>
            </a:ln>
            <a:effectLst>
              <a:outerShdw blurRad="103152" rotWithShape="0" algn="bl" dir="2400000" dist="22923">
                <a:srgbClr val="000000">
                  <a:alpha val="20000"/>
                </a:srgbClr>
              </a:outerShdw>
            </a:effectLst>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grpSp>
          <p:nvGrpSpPr>
            <p:cNvPr id="4872" name="Google Shape;4872;p69"/>
            <p:cNvGrpSpPr/>
            <p:nvPr/>
          </p:nvGrpSpPr>
          <p:grpSpPr>
            <a:xfrm>
              <a:off x="4368105" y="478088"/>
              <a:ext cx="1110243" cy="1116158"/>
              <a:chOff x="4541943" y="1874463"/>
              <a:chExt cx="1110243" cy="1116158"/>
            </a:xfrm>
          </p:grpSpPr>
          <p:sp>
            <p:nvSpPr>
              <p:cNvPr id="4873" name="Google Shape;4873;p69"/>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74" name="Google Shape;4874;p69"/>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75" name="Google Shape;4875;p69"/>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76" name="Google Shape;4876;p69"/>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77" name="Google Shape;4877;p69"/>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78" name="Google Shape;4878;p69"/>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79" name="Google Shape;4879;p69"/>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80" name="Google Shape;4880;p69"/>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81" name="Google Shape;4881;p69"/>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82" name="Google Shape;4882;p69"/>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83" name="Google Shape;4883;p69"/>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84" name="Google Shape;4884;p69"/>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sp>
            <p:nvSpPr>
              <p:cNvPr id="4885" name="Google Shape;4885;p69"/>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55000" lIns="55000" spcFirstLastPara="1" rIns="55000" wrap="square" tIns="55000">
                <a:noAutofit/>
              </a:bodyPr>
              <a:lstStyle/>
              <a:p>
                <a:pPr indent="0" lvl="0" marL="0" rtl="0" algn="l">
                  <a:spcBef>
                    <a:spcPts val="0"/>
                  </a:spcBef>
                  <a:spcAft>
                    <a:spcPts val="0"/>
                  </a:spcAft>
                  <a:buNone/>
                </a:pPr>
                <a:r>
                  <a:t/>
                </a:r>
                <a:endParaRPr/>
              </a:p>
            </p:txBody>
          </p:sp>
        </p:grpSp>
      </p:grpSp>
      <p:graphicFrame>
        <p:nvGraphicFramePr>
          <p:cNvPr id="4886" name="Google Shape;4886;p69"/>
          <p:cNvGraphicFramePr/>
          <p:nvPr/>
        </p:nvGraphicFramePr>
        <p:xfrm>
          <a:off x="453175" y="1334650"/>
          <a:ext cx="3000000" cy="3000000"/>
        </p:xfrm>
        <a:graphic>
          <a:graphicData uri="http://schemas.openxmlformats.org/drawingml/2006/table">
            <a:tbl>
              <a:tblPr>
                <a:noFill/>
                <a:tableStyleId>{1A153064-C7E2-49FC-9543-47CD85CF39C6}</a:tableStyleId>
              </a:tblPr>
              <a:tblGrid>
                <a:gridCol w="2906675"/>
                <a:gridCol w="2827450"/>
                <a:gridCol w="2503525"/>
              </a:tblGrid>
              <a:tr h="372425">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Grade 6</a:t>
                      </a:r>
                      <a:endParaRPr b="1" sz="1800">
                        <a:solidFill>
                          <a:srgbClr val="161616"/>
                        </a:solidFill>
                        <a:latin typeface="Baloo 2"/>
                        <a:ea typeface="Baloo 2"/>
                        <a:cs typeface="Baloo 2"/>
                        <a:sym typeface="Baloo 2"/>
                      </a:endParaRPr>
                    </a:p>
                  </a:txBody>
                  <a:tcPr marT="63500" marB="63500" marR="63500" marL="63500" anchor="ctr">
                    <a:solidFill>
                      <a:schemeClr val="accent1"/>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Grade 7</a:t>
                      </a:r>
                      <a:endParaRPr b="1" sz="1800">
                        <a:solidFill>
                          <a:srgbClr val="161616"/>
                        </a:solidFill>
                        <a:latin typeface="Baloo 2"/>
                        <a:ea typeface="Baloo 2"/>
                        <a:cs typeface="Baloo 2"/>
                        <a:sym typeface="Baloo 2"/>
                      </a:endParaRPr>
                    </a:p>
                  </a:txBody>
                  <a:tcPr marT="63500" marB="63500" marR="63500" marL="63500" anchor="ctr">
                    <a:solidFill>
                      <a:schemeClr val="accent1"/>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Grade 8</a:t>
                      </a:r>
                      <a:endParaRPr b="1" sz="1800">
                        <a:solidFill>
                          <a:srgbClr val="161616"/>
                        </a:solidFill>
                        <a:latin typeface="Baloo 2"/>
                        <a:ea typeface="Baloo 2"/>
                        <a:cs typeface="Baloo 2"/>
                        <a:sym typeface="Baloo 2"/>
                      </a:endParaRPr>
                    </a:p>
                  </a:txBody>
                  <a:tcPr marT="63500" marB="63500" marR="63500" marL="63500" anchor="ctr">
                    <a:solidFill>
                      <a:schemeClr val="accent1"/>
                    </a:solidFill>
                  </a:tcPr>
                </a:tc>
              </a:tr>
              <a:tr h="838700">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Food for Thought</a:t>
                      </a:r>
                      <a:endParaRPr/>
                    </a:p>
                  </a:txBody>
                  <a:tcPr marT="63500" marB="63500" marR="63500" marL="63500" anchor="ctr">
                    <a:solidFill>
                      <a:schemeClr val="accent3"/>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Art</a:t>
                      </a:r>
                      <a:r>
                        <a:rPr b="1" lang="en" sz="1800">
                          <a:solidFill>
                            <a:srgbClr val="161616"/>
                          </a:solidFill>
                          <a:latin typeface="Baloo 2"/>
                          <a:ea typeface="Baloo 2"/>
                          <a:cs typeface="Baloo 2"/>
                          <a:sym typeface="Baloo 2"/>
                        </a:rPr>
                        <a:t> for Social Change</a:t>
                      </a:r>
                      <a:endParaRPr/>
                    </a:p>
                  </a:txBody>
                  <a:tcPr marT="63500" marB="63500" marR="63500" marL="63500" anchor="ctr">
                    <a:solidFill>
                      <a:schemeClr val="accent3"/>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Memorializing</a:t>
                      </a:r>
                      <a:endParaRPr b="1" sz="1800">
                        <a:solidFill>
                          <a:srgbClr val="161616"/>
                        </a:solidFill>
                        <a:latin typeface="Baloo 2"/>
                        <a:ea typeface="Baloo 2"/>
                        <a:cs typeface="Baloo 2"/>
                        <a:sym typeface="Baloo 2"/>
                      </a:endParaRPr>
                    </a:p>
                    <a:p>
                      <a:pPr indent="0" lvl="0" marL="0" rtl="0" algn="ctr">
                        <a:spcBef>
                          <a:spcPts val="0"/>
                        </a:spcBef>
                        <a:spcAft>
                          <a:spcPts val="0"/>
                        </a:spcAft>
                        <a:buNone/>
                      </a:pPr>
                      <a:r>
                        <a:rPr b="1" lang="en" sz="1800">
                          <a:solidFill>
                            <a:srgbClr val="161616"/>
                          </a:solidFill>
                          <a:latin typeface="Baloo 2"/>
                          <a:ea typeface="Baloo 2"/>
                          <a:cs typeface="Baloo 2"/>
                          <a:sym typeface="Baloo 2"/>
                        </a:rPr>
                        <a:t>Movements for Justice</a:t>
                      </a:r>
                      <a:endParaRPr b="1" sz="1800">
                        <a:solidFill>
                          <a:srgbClr val="161616"/>
                        </a:solidFill>
                        <a:latin typeface="Baloo 2"/>
                        <a:ea typeface="Baloo 2"/>
                        <a:cs typeface="Baloo 2"/>
                        <a:sym typeface="Baloo 2"/>
                      </a:endParaRPr>
                    </a:p>
                  </a:txBody>
                  <a:tcPr marT="63500" marB="63500" marR="63500" marL="63500" anchor="ctr">
                    <a:solidFill>
                      <a:schemeClr val="accent3"/>
                    </a:solidFill>
                  </a:tcPr>
                </a:tc>
              </a:tr>
              <a:tr h="838700">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Water Stewardship</a:t>
                      </a:r>
                      <a:endParaRPr/>
                    </a:p>
                  </a:txBody>
                  <a:tcPr marT="63500" marB="63500" marR="63500" marL="63500" anchor="ctr">
                    <a:solidFill>
                      <a:schemeClr val="accent3"/>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Green </a:t>
                      </a:r>
                      <a:r>
                        <a:rPr b="1" lang="en" sz="1800">
                          <a:solidFill>
                            <a:srgbClr val="161616"/>
                          </a:solidFill>
                          <a:latin typeface="Baloo 2"/>
                          <a:ea typeface="Baloo 2"/>
                          <a:cs typeface="Baloo 2"/>
                          <a:sym typeface="Baloo 2"/>
                        </a:rPr>
                        <a:t>Infrastructure &amp; Design</a:t>
                      </a:r>
                      <a:endParaRPr/>
                    </a:p>
                  </a:txBody>
                  <a:tcPr marT="63500" marB="63500" marR="63500" marL="63500" anchor="ctr">
                    <a:solidFill>
                      <a:schemeClr val="accent3"/>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My Brooklyn Story</a:t>
                      </a:r>
                      <a:endParaRPr b="1" sz="1800">
                        <a:solidFill>
                          <a:srgbClr val="161616"/>
                        </a:solidFill>
                        <a:latin typeface="Baloo 2"/>
                        <a:ea typeface="Baloo 2"/>
                        <a:cs typeface="Baloo 2"/>
                        <a:sym typeface="Baloo 2"/>
                      </a:endParaRPr>
                    </a:p>
                  </a:txBody>
                  <a:tcPr marT="63500" marB="63500" marR="63500" marL="63500" anchor="ctr">
                    <a:solidFill>
                      <a:schemeClr val="accent3"/>
                    </a:solidFill>
                  </a:tcPr>
                </a:tc>
              </a:tr>
              <a:tr h="838700">
                <a:tc gridSpan="2">
                  <a:txBody>
                    <a:bodyPr/>
                    <a:lstStyle/>
                    <a:p>
                      <a:pPr indent="0" lvl="0" marL="0" rtl="0" algn="ctr">
                        <a:spcBef>
                          <a:spcPts val="0"/>
                        </a:spcBef>
                        <a:spcAft>
                          <a:spcPts val="0"/>
                        </a:spcAft>
                        <a:buNone/>
                      </a:pPr>
                      <a:r>
                        <a:t/>
                      </a:r>
                      <a:endParaRPr b="1" sz="1800">
                        <a:solidFill>
                          <a:srgbClr val="161616"/>
                        </a:solidFill>
                        <a:latin typeface="Baloo 2"/>
                        <a:ea typeface="Baloo 2"/>
                        <a:cs typeface="Baloo 2"/>
                        <a:sym typeface="Baloo 2"/>
                      </a:endParaRPr>
                    </a:p>
                  </a:txBody>
                  <a:tcPr marT="63500" marB="63500" marR="63500" marL="63500" anchor="ctr">
                    <a:lnL cap="flat" cmpd="sng" w="12700">
                      <a:solidFill>
                        <a:srgbClr val="000000">
                          <a:alpha val="0"/>
                        </a:srgbClr>
                      </a:solidFill>
                      <a:prstDash val="solid"/>
                      <a:round/>
                      <a:headEnd len="sm" w="sm" type="none"/>
                      <a:tailEnd len="sm" w="sm" type="none"/>
                    </a:lnL>
                    <a:lnB cap="flat" cmpd="sng" w="12700">
                      <a:solidFill>
                        <a:srgbClr val="000000">
                          <a:alpha val="0"/>
                        </a:srgbClr>
                      </a:solidFill>
                      <a:prstDash val="solid"/>
                      <a:round/>
                      <a:headEnd len="sm" w="sm" type="none"/>
                      <a:tailEnd len="sm" w="sm" type="none"/>
                    </a:lnB>
                  </a:tcPr>
                </a:tc>
                <a:tc hMerge="1"/>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Passion projects</a:t>
                      </a:r>
                      <a:endParaRPr b="1" sz="1800">
                        <a:solidFill>
                          <a:srgbClr val="161616"/>
                        </a:solidFill>
                        <a:latin typeface="Baloo 2"/>
                        <a:ea typeface="Baloo 2"/>
                        <a:cs typeface="Baloo 2"/>
                        <a:sym typeface="Baloo 2"/>
                      </a:endParaRPr>
                    </a:p>
                  </a:txBody>
                  <a:tcPr marT="63500" marB="63500" marR="63500" marL="63500" anchor="ctr">
                    <a:solidFill>
                      <a:schemeClr val="accent3"/>
                    </a:solidFill>
                  </a:tcPr>
                </a:tc>
              </a:tr>
            </a:tbl>
          </a:graphicData>
        </a:graphic>
      </p:graphicFrame>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0" name="Shape 4890"/>
        <p:cNvGrpSpPr/>
        <p:nvPr/>
      </p:nvGrpSpPr>
      <p:grpSpPr>
        <a:xfrm>
          <a:off x="0" y="0"/>
          <a:ext cx="0" cy="0"/>
          <a:chOff x="0" y="0"/>
          <a:chExt cx="0" cy="0"/>
        </a:xfrm>
      </p:grpSpPr>
      <p:sp>
        <p:nvSpPr>
          <p:cNvPr id="4891" name="Google Shape;4891;p70"/>
          <p:cNvSpPr txBox="1"/>
          <p:nvPr>
            <p:ph type="title"/>
          </p:nvPr>
        </p:nvSpPr>
        <p:spPr>
          <a:xfrm>
            <a:off x="720000" y="533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400"/>
              <a:t>Teacher Contact</a:t>
            </a:r>
            <a:endParaRPr sz="3400"/>
          </a:p>
        </p:txBody>
      </p:sp>
      <p:sp>
        <p:nvSpPr>
          <p:cNvPr id="4892" name="Google Shape;4892;p70"/>
          <p:cNvSpPr txBox="1"/>
          <p:nvPr>
            <p:ph idx="1" type="body"/>
          </p:nvPr>
        </p:nvSpPr>
        <p:spPr>
          <a:xfrm>
            <a:off x="313750" y="736375"/>
            <a:ext cx="8237700" cy="42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rgbClr val="191919"/>
                </a:solidFill>
                <a:latin typeface="Baloo 2"/>
                <a:ea typeface="Baloo 2"/>
                <a:cs typeface="Baloo 2"/>
                <a:sym typeface="Baloo 2"/>
              </a:rPr>
              <a:t>Our Office Hours schedule is:</a:t>
            </a:r>
            <a:endParaRPr b="1" sz="2000">
              <a:solidFill>
                <a:srgbClr val="191919"/>
              </a:solidFill>
              <a:latin typeface="Baloo 2"/>
              <a:ea typeface="Baloo 2"/>
              <a:cs typeface="Baloo 2"/>
              <a:sym typeface="Baloo 2"/>
            </a:endParaRPr>
          </a:p>
        </p:txBody>
      </p:sp>
      <p:graphicFrame>
        <p:nvGraphicFramePr>
          <p:cNvPr id="4893" name="Google Shape;4893;p70"/>
          <p:cNvGraphicFramePr/>
          <p:nvPr/>
        </p:nvGraphicFramePr>
        <p:xfrm>
          <a:off x="313750" y="1274825"/>
          <a:ext cx="3000000" cy="3000000"/>
        </p:xfrm>
        <a:graphic>
          <a:graphicData uri="http://schemas.openxmlformats.org/drawingml/2006/table">
            <a:tbl>
              <a:tblPr>
                <a:noFill/>
                <a:tableStyleId>{1A153064-C7E2-49FC-9543-47CD85CF39C6}</a:tableStyleId>
              </a:tblPr>
              <a:tblGrid>
                <a:gridCol w="2906675"/>
                <a:gridCol w="2827450"/>
                <a:gridCol w="2503525"/>
              </a:tblGrid>
              <a:tr h="566850">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Tuesday</a:t>
                      </a:r>
                      <a:endParaRPr b="1" sz="1800">
                        <a:solidFill>
                          <a:srgbClr val="161616"/>
                        </a:solidFill>
                        <a:latin typeface="Baloo 2"/>
                        <a:ea typeface="Baloo 2"/>
                        <a:cs typeface="Baloo 2"/>
                        <a:sym typeface="Baloo 2"/>
                      </a:endParaRPr>
                    </a:p>
                  </a:txBody>
                  <a:tcPr marT="63500" marB="63500" marR="63500" marL="63500" anchor="ctr">
                    <a:solidFill>
                      <a:schemeClr val="accent2"/>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Wednesday</a:t>
                      </a:r>
                      <a:endParaRPr b="1" sz="1800">
                        <a:solidFill>
                          <a:srgbClr val="161616"/>
                        </a:solidFill>
                        <a:latin typeface="Baloo 2"/>
                        <a:ea typeface="Baloo 2"/>
                        <a:cs typeface="Baloo 2"/>
                        <a:sym typeface="Baloo 2"/>
                      </a:endParaRPr>
                    </a:p>
                  </a:txBody>
                  <a:tcPr marT="63500" marB="63500" marR="63500" marL="63500" anchor="ctr">
                    <a:solidFill>
                      <a:schemeClr val="accent2"/>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Thursday</a:t>
                      </a:r>
                      <a:endParaRPr b="1" sz="1800">
                        <a:solidFill>
                          <a:srgbClr val="161616"/>
                        </a:solidFill>
                        <a:latin typeface="Baloo 2"/>
                        <a:ea typeface="Baloo 2"/>
                        <a:cs typeface="Baloo 2"/>
                        <a:sym typeface="Baloo 2"/>
                      </a:endParaRPr>
                    </a:p>
                  </a:txBody>
                  <a:tcPr marT="63500" marB="63500" marR="63500" marL="63500" anchor="ctr">
                    <a:solidFill>
                      <a:schemeClr val="accent2"/>
                    </a:solidFill>
                  </a:tcPr>
                </a:tc>
              </a:tr>
              <a:tr h="1033375">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Matthew McGaley</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b="1" lang="en" sz="1800">
                          <a:solidFill>
                            <a:srgbClr val="161616"/>
                          </a:solidFill>
                          <a:latin typeface="Baloo 2"/>
                          <a:ea typeface="Baloo 2"/>
                          <a:cs typeface="Baloo 2"/>
                          <a:sym typeface="Baloo 2"/>
                        </a:rPr>
                        <a:t>(Mr McGaley)</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mmcgaley</a:t>
                      </a:r>
                      <a:r>
                        <a:rPr lang="en" sz="1800">
                          <a:solidFill>
                            <a:srgbClr val="161616"/>
                          </a:solidFill>
                          <a:latin typeface="Baloo 2"/>
                          <a:ea typeface="Baloo 2"/>
                          <a:cs typeface="Baloo 2"/>
                          <a:sym typeface="Baloo 2"/>
                        </a:rPr>
                        <a:t>@ms447.org</a:t>
                      </a:r>
                      <a:endParaRPr sz="1800">
                        <a:solidFill>
                          <a:srgbClr val="161616"/>
                        </a:solidFill>
                        <a:latin typeface="Baloo 2"/>
                        <a:ea typeface="Baloo 2"/>
                        <a:cs typeface="Baloo 2"/>
                        <a:sym typeface="Baloo 2"/>
                      </a:endParaRPr>
                    </a:p>
                  </a:txBody>
                  <a:tcPr marT="63500" marB="63500" marR="63500" marL="63500" anchor="ctr">
                    <a:solidFill>
                      <a:schemeClr val="accent3"/>
                    </a:solidFill>
                  </a:tcPr>
                </a:tc>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William Dych</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b="1" lang="en" sz="1800">
                          <a:solidFill>
                            <a:srgbClr val="161616"/>
                          </a:solidFill>
                          <a:latin typeface="Baloo 2"/>
                          <a:ea typeface="Baloo 2"/>
                          <a:cs typeface="Baloo 2"/>
                          <a:sym typeface="Baloo 2"/>
                        </a:rPr>
                        <a:t>(Will/Mr Dych)</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wdych</a:t>
                      </a:r>
                      <a:r>
                        <a:rPr lang="en" sz="1800">
                          <a:solidFill>
                            <a:srgbClr val="161616"/>
                          </a:solidFill>
                          <a:latin typeface="Baloo 2"/>
                          <a:ea typeface="Baloo 2"/>
                          <a:cs typeface="Baloo 2"/>
                          <a:sym typeface="Baloo 2"/>
                        </a:rPr>
                        <a:t>@ms447.org</a:t>
                      </a:r>
                      <a:endParaRPr sz="1800">
                        <a:solidFill>
                          <a:srgbClr val="161616"/>
                        </a:solidFill>
                        <a:latin typeface="Baloo 2"/>
                        <a:ea typeface="Baloo 2"/>
                        <a:cs typeface="Baloo 2"/>
                        <a:sym typeface="Baloo 2"/>
                      </a:endParaRPr>
                    </a:p>
                  </a:txBody>
                  <a:tcPr marT="63500" marB="63500" marR="63500" marL="63500" anchor="ctr">
                    <a:solidFill>
                      <a:schemeClr val="accent3"/>
                    </a:solidFill>
                  </a:tcPr>
                </a:tc>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Theila Smith</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b="1" lang="en" sz="1800">
                          <a:solidFill>
                            <a:srgbClr val="161616"/>
                          </a:solidFill>
                          <a:latin typeface="Baloo 2"/>
                          <a:ea typeface="Baloo 2"/>
                          <a:cs typeface="Baloo 2"/>
                          <a:sym typeface="Baloo 2"/>
                        </a:rPr>
                        <a:t>(Ms Smith)</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tsmith</a:t>
                      </a:r>
                      <a:r>
                        <a:rPr lang="en" sz="1800">
                          <a:solidFill>
                            <a:srgbClr val="161616"/>
                          </a:solidFill>
                          <a:latin typeface="Baloo 2"/>
                          <a:ea typeface="Baloo 2"/>
                          <a:cs typeface="Baloo 2"/>
                          <a:sym typeface="Baloo 2"/>
                        </a:rPr>
                        <a:t>@ms447.org</a:t>
                      </a:r>
                      <a:endParaRPr sz="1800">
                        <a:solidFill>
                          <a:srgbClr val="161616"/>
                        </a:solidFill>
                        <a:latin typeface="Baloo 2"/>
                        <a:ea typeface="Baloo 2"/>
                        <a:cs typeface="Baloo 2"/>
                        <a:sym typeface="Baloo 2"/>
                      </a:endParaRPr>
                    </a:p>
                  </a:txBody>
                  <a:tcPr marT="63500" marB="63500" marR="63500" marL="63500" anchor="ctr">
                    <a:solidFill>
                      <a:schemeClr val="accent3"/>
                    </a:solidFill>
                  </a:tcPr>
                </a:tc>
              </a:tr>
              <a:tr h="1033375">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Dave Grosshandler</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b="1" lang="en" sz="1800">
                          <a:solidFill>
                            <a:srgbClr val="161616"/>
                          </a:solidFill>
                          <a:latin typeface="Baloo 2"/>
                          <a:ea typeface="Baloo 2"/>
                          <a:cs typeface="Baloo 2"/>
                          <a:sym typeface="Baloo 2"/>
                        </a:rPr>
                        <a:t>(Dave/Mr G)</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dgrosshandler</a:t>
                      </a:r>
                      <a:r>
                        <a:rPr lang="en" sz="1800">
                          <a:solidFill>
                            <a:srgbClr val="161616"/>
                          </a:solidFill>
                          <a:latin typeface="Baloo 2"/>
                          <a:ea typeface="Baloo 2"/>
                          <a:cs typeface="Baloo 2"/>
                          <a:sym typeface="Baloo 2"/>
                        </a:rPr>
                        <a:t>@ms447.org</a:t>
                      </a:r>
                      <a:endParaRPr sz="1800">
                        <a:solidFill>
                          <a:srgbClr val="161616"/>
                        </a:solidFill>
                        <a:latin typeface="Baloo 2"/>
                        <a:ea typeface="Baloo 2"/>
                        <a:cs typeface="Baloo 2"/>
                        <a:sym typeface="Baloo 2"/>
                      </a:endParaRPr>
                    </a:p>
                  </a:txBody>
                  <a:tcPr marT="63500" marB="63500" marR="63500" marL="63500" anchor="ctr">
                    <a:solidFill>
                      <a:schemeClr val="accent3"/>
                    </a:solidFill>
                  </a:tcPr>
                </a:tc>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Teri Yoshiuchi </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b="1" lang="en" sz="1800">
                          <a:solidFill>
                            <a:srgbClr val="161616"/>
                          </a:solidFill>
                          <a:latin typeface="Baloo 2"/>
                          <a:ea typeface="Baloo 2"/>
                          <a:cs typeface="Baloo 2"/>
                          <a:sym typeface="Baloo 2"/>
                        </a:rPr>
                        <a:t>(Mr Yoshi)</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tyoshiuchi</a:t>
                      </a:r>
                      <a:r>
                        <a:rPr lang="en" sz="1800">
                          <a:solidFill>
                            <a:srgbClr val="161616"/>
                          </a:solidFill>
                          <a:latin typeface="Baloo 2"/>
                          <a:ea typeface="Baloo 2"/>
                          <a:cs typeface="Baloo 2"/>
                          <a:sym typeface="Baloo 2"/>
                        </a:rPr>
                        <a:t>@ms447.org</a:t>
                      </a:r>
                      <a:endParaRPr sz="1800">
                        <a:solidFill>
                          <a:srgbClr val="161616"/>
                        </a:solidFill>
                        <a:latin typeface="Baloo 2"/>
                        <a:ea typeface="Baloo 2"/>
                        <a:cs typeface="Baloo 2"/>
                        <a:sym typeface="Baloo 2"/>
                      </a:endParaRPr>
                    </a:p>
                  </a:txBody>
                  <a:tcPr marT="63500" marB="63500" marR="63500" marL="63500" anchor="ctr">
                    <a:solidFill>
                      <a:schemeClr val="accent3"/>
                    </a:solidFill>
                  </a:tcPr>
                </a:tc>
                <a:tc>
                  <a:txBody>
                    <a:bodyPr/>
                    <a:lstStyle/>
                    <a:p>
                      <a:pPr indent="0" lvl="0" marL="0" rtl="0" algn="l">
                        <a:spcBef>
                          <a:spcPts val="0"/>
                        </a:spcBef>
                        <a:spcAft>
                          <a:spcPts val="0"/>
                        </a:spcAft>
                        <a:buNone/>
                      </a:pPr>
                      <a:r>
                        <a:t/>
                      </a:r>
                      <a:endParaRPr sz="1800">
                        <a:solidFill>
                          <a:srgbClr val="161616"/>
                        </a:solidFill>
                        <a:latin typeface="Baloo 2"/>
                        <a:ea typeface="Baloo 2"/>
                        <a:cs typeface="Baloo 2"/>
                        <a:sym typeface="Baloo 2"/>
                      </a:endParaRPr>
                    </a:p>
                  </a:txBody>
                  <a:tcPr marT="63500" marB="63500" marR="63500" marL="63500" anchor="ctr">
                    <a:lnR cap="flat" cmpd="sng" w="12700">
                      <a:solidFill>
                        <a:srgbClr val="000000">
                          <a:alpha val="0"/>
                        </a:srgbClr>
                      </a:solidFill>
                      <a:prstDash val="solid"/>
                      <a:round/>
                      <a:headEnd len="sm" w="sm" type="none"/>
                      <a:tailEnd len="sm" w="sm" type="none"/>
                    </a:lnR>
                    <a:lnB cap="flat" cmpd="sng" w="12700">
                      <a:solidFill>
                        <a:srgbClr val="000000">
                          <a:alpha val="0"/>
                        </a:srgbClr>
                      </a:solidFill>
                      <a:prstDash val="solid"/>
                      <a:round/>
                      <a:headEnd len="sm" w="sm" type="none"/>
                      <a:tailEnd len="sm" w="sm" type="none"/>
                    </a:lnB>
                  </a:tcPr>
                </a:tc>
              </a:tr>
              <a:tr h="1033375">
                <a:tc>
                  <a:txBody>
                    <a:bodyPr/>
                    <a:lstStyle/>
                    <a:p>
                      <a:pPr indent="0" lvl="0" marL="0" rtl="0" algn="l">
                        <a:spcBef>
                          <a:spcPts val="0"/>
                        </a:spcBef>
                        <a:spcAft>
                          <a:spcPts val="0"/>
                        </a:spcAft>
                        <a:buNone/>
                      </a:pPr>
                      <a:r>
                        <a:t/>
                      </a:r>
                      <a:endParaRPr b="1" sz="1800">
                        <a:solidFill>
                          <a:srgbClr val="161616"/>
                        </a:solidFill>
                        <a:latin typeface="Baloo 2"/>
                        <a:ea typeface="Baloo 2"/>
                        <a:cs typeface="Baloo 2"/>
                        <a:sym typeface="Baloo 2"/>
                      </a:endParaRPr>
                    </a:p>
                  </a:txBody>
                  <a:tcPr marT="63500" marB="63500" marR="63500" marL="63500" anchor="ctr">
                    <a:lnL cap="flat" cmpd="sng" w="12700">
                      <a:solidFill>
                        <a:srgbClr val="000000">
                          <a:alpha val="0"/>
                        </a:srgbClr>
                      </a:solidFill>
                      <a:prstDash val="solid"/>
                      <a:round/>
                      <a:headEnd len="sm" w="sm" type="none"/>
                      <a:tailEnd len="sm" w="sm" type="none"/>
                    </a:lnL>
                    <a:lnB cap="flat" cmpd="sng" w="12700">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Joy Canning</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b="1" lang="en" sz="1800">
                          <a:solidFill>
                            <a:srgbClr val="161616"/>
                          </a:solidFill>
                          <a:latin typeface="Baloo 2"/>
                          <a:ea typeface="Baloo 2"/>
                          <a:cs typeface="Baloo 2"/>
                          <a:sym typeface="Baloo 2"/>
                        </a:rPr>
                        <a:t>(Joy/Ms Joy)</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jcanning@ms447.org</a:t>
                      </a:r>
                      <a:endParaRPr sz="1800">
                        <a:solidFill>
                          <a:srgbClr val="161616"/>
                        </a:solidFill>
                        <a:latin typeface="Baloo 2"/>
                        <a:ea typeface="Baloo 2"/>
                        <a:cs typeface="Baloo 2"/>
                        <a:sym typeface="Baloo 2"/>
                      </a:endParaRPr>
                    </a:p>
                  </a:txBody>
                  <a:tcPr marT="63500" marB="63500" marR="63500" marL="63500" anchor="ctr">
                    <a:solidFill>
                      <a:schemeClr val="accent3"/>
                    </a:solidFill>
                  </a:tcPr>
                </a:tc>
                <a:tc>
                  <a:txBody>
                    <a:bodyPr/>
                    <a:lstStyle/>
                    <a:p>
                      <a:pPr indent="0" lvl="0" marL="0" rtl="0" algn="l">
                        <a:spcBef>
                          <a:spcPts val="0"/>
                        </a:spcBef>
                        <a:spcAft>
                          <a:spcPts val="0"/>
                        </a:spcAft>
                        <a:buNone/>
                      </a:pPr>
                      <a:r>
                        <a:t/>
                      </a:r>
                      <a:endParaRPr sz="1800">
                        <a:solidFill>
                          <a:srgbClr val="161616"/>
                        </a:solidFill>
                        <a:latin typeface="Baloo 2"/>
                        <a:ea typeface="Baloo 2"/>
                        <a:cs typeface="Baloo 2"/>
                        <a:sym typeface="Baloo 2"/>
                      </a:endParaRPr>
                    </a:p>
                  </a:txBody>
                  <a:tcPr marT="63500" marB="63500" marR="63500" marL="63500" anchor="ctr">
                    <a:lnR cap="flat" cmpd="sng" w="12700">
                      <a:solidFill>
                        <a:srgbClr val="000000">
                          <a:alpha val="0"/>
                        </a:srgbClr>
                      </a:solidFill>
                      <a:prstDash val="solid"/>
                      <a:round/>
                      <a:headEnd len="sm" w="sm" type="none"/>
                      <a:tailEnd len="sm" w="sm" type="none"/>
                    </a:lnR>
                    <a:lnT cap="flat" cmpd="sng" w="12700">
                      <a:solidFill>
                        <a:srgbClr val="000000">
                          <a:alpha val="0"/>
                        </a:srgbClr>
                      </a:solidFill>
                      <a:prstDash val="solid"/>
                      <a:round/>
                      <a:headEnd len="sm" w="sm" type="none"/>
                      <a:tailEnd len="sm" w="sm" type="none"/>
                    </a:lnT>
                    <a:lnB cap="flat" cmpd="sng" w="12700">
                      <a:solidFill>
                        <a:srgbClr val="000000">
                          <a:alpha val="0"/>
                        </a:srgbClr>
                      </a:solidFill>
                      <a:prstDash val="solid"/>
                      <a:round/>
                      <a:headEnd len="sm" w="sm" type="none"/>
                      <a:tailEnd len="sm" w="sm" type="none"/>
                    </a:lnB>
                  </a:tcPr>
                </a:tc>
              </a:tr>
            </a:tbl>
          </a:graphicData>
        </a:graphic>
      </p:graphicFrame>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7" name="Shape 4897"/>
        <p:cNvGrpSpPr/>
        <p:nvPr/>
      </p:nvGrpSpPr>
      <p:grpSpPr>
        <a:xfrm>
          <a:off x="0" y="0"/>
          <a:ext cx="0" cy="0"/>
          <a:chOff x="0" y="0"/>
          <a:chExt cx="0" cy="0"/>
        </a:xfrm>
      </p:grpSpPr>
      <p:sp>
        <p:nvSpPr>
          <p:cNvPr id="4898" name="Google Shape;4898;p71"/>
          <p:cNvSpPr txBox="1"/>
          <p:nvPr>
            <p:ph type="title"/>
          </p:nvPr>
        </p:nvSpPr>
        <p:spPr>
          <a:xfrm>
            <a:off x="1242225" y="444000"/>
            <a:ext cx="6921300" cy="1233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Would you like to  chaperone an Expo trip?</a:t>
            </a:r>
            <a:endParaRPr/>
          </a:p>
        </p:txBody>
      </p:sp>
      <p:sp>
        <p:nvSpPr>
          <p:cNvPr id="4899" name="Google Shape;4899;p71"/>
          <p:cNvSpPr txBox="1"/>
          <p:nvPr>
            <p:ph idx="1" type="subTitle"/>
          </p:nvPr>
        </p:nvSpPr>
        <p:spPr>
          <a:xfrm>
            <a:off x="2155525" y="1978800"/>
            <a:ext cx="4779600" cy="1352700"/>
          </a:xfrm>
          <a:prstGeom prst="rect">
            <a:avLst/>
          </a:prstGeom>
          <a:solidFill>
            <a:schemeClr val="accent3"/>
          </a:solidFill>
        </p:spPr>
        <p:txBody>
          <a:bodyPr anchorCtr="0" anchor="t" bIns="91425" lIns="91425" spcFirstLastPara="1" rIns="91425" wrap="square" tIns="91425">
            <a:noAutofit/>
          </a:bodyPr>
          <a:lstStyle/>
          <a:p>
            <a:pPr indent="0" lvl="0" marL="0" rtl="0" algn="ctr">
              <a:spcBef>
                <a:spcPts val="0"/>
              </a:spcBef>
              <a:spcAft>
                <a:spcPts val="0"/>
              </a:spcAft>
              <a:buNone/>
            </a:pPr>
            <a:r>
              <a:rPr lang="en" sz="1800">
                <a:highlight>
                  <a:schemeClr val="lt1"/>
                </a:highlight>
              </a:rPr>
              <a:t>Sign up on </a:t>
            </a:r>
            <a:r>
              <a:rPr b="1" lang="en" sz="2000">
                <a:highlight>
                  <a:schemeClr val="lt1"/>
                </a:highlight>
                <a:latin typeface="Baloo 2"/>
                <a:ea typeface="Baloo 2"/>
                <a:cs typeface="Baloo 2"/>
                <a:sym typeface="Baloo 2"/>
              </a:rPr>
              <a:t>Konstella</a:t>
            </a:r>
            <a:r>
              <a:rPr lang="en" sz="1800">
                <a:highlight>
                  <a:schemeClr val="lt1"/>
                </a:highlight>
              </a:rPr>
              <a:t>. </a:t>
            </a:r>
            <a:endParaRPr sz="1800">
              <a:highlight>
                <a:schemeClr val="lt1"/>
              </a:highlight>
            </a:endParaRPr>
          </a:p>
          <a:p>
            <a:pPr indent="0" lvl="0" marL="0" rtl="0" algn="ctr">
              <a:spcBef>
                <a:spcPts val="0"/>
              </a:spcBef>
              <a:spcAft>
                <a:spcPts val="0"/>
              </a:spcAft>
              <a:buNone/>
            </a:pPr>
            <a:r>
              <a:t/>
            </a:r>
            <a:endParaRPr sz="1800"/>
          </a:p>
          <a:p>
            <a:pPr indent="0" lvl="0" marL="0" rtl="0" algn="ctr">
              <a:spcBef>
                <a:spcPts val="0"/>
              </a:spcBef>
              <a:spcAft>
                <a:spcPts val="0"/>
              </a:spcAft>
              <a:buNone/>
            </a:pPr>
            <a:r>
              <a:rPr lang="en" sz="1800"/>
              <a:t>To request an </a:t>
            </a:r>
            <a:r>
              <a:rPr lang="en" sz="1800"/>
              <a:t>invitation</a:t>
            </a:r>
            <a:r>
              <a:rPr lang="en" sz="1800"/>
              <a:t>, </a:t>
            </a:r>
            <a:r>
              <a:rPr b="1" lang="en" sz="1800">
                <a:latin typeface="Baloo 2"/>
                <a:ea typeface="Baloo 2"/>
                <a:cs typeface="Baloo 2"/>
                <a:sym typeface="Baloo 2"/>
              </a:rPr>
              <a:t>email TechnologyMS447@gmail.com</a:t>
            </a:r>
            <a:r>
              <a:rPr lang="en" sz="1800"/>
              <a:t>.</a:t>
            </a:r>
            <a:endParaRPr sz="1800"/>
          </a:p>
        </p:txBody>
      </p:sp>
      <p:grpSp>
        <p:nvGrpSpPr>
          <p:cNvPr id="4900" name="Google Shape;4900;p71"/>
          <p:cNvGrpSpPr/>
          <p:nvPr/>
        </p:nvGrpSpPr>
        <p:grpSpPr>
          <a:xfrm>
            <a:off x="193306" y="178869"/>
            <a:ext cx="882099" cy="964116"/>
            <a:chOff x="2154292" y="478099"/>
            <a:chExt cx="1138339" cy="1244181"/>
          </a:xfrm>
        </p:grpSpPr>
        <p:sp>
          <p:nvSpPr>
            <p:cNvPr id="4901" name="Google Shape;4901;p71"/>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59050">
              <a:solidFill>
                <a:schemeClr val="accent5"/>
              </a:solidFill>
              <a:prstDash val="solid"/>
              <a:round/>
              <a:headEnd len="sm" w="sm" type="none"/>
              <a:tailEnd len="sm" w="sm" type="none"/>
            </a:ln>
            <a:effectLst>
              <a:outerShdw blurRad="132851" rotWithShape="0" algn="bl" dir="2400000" dist="29522">
                <a:srgbClr val="000000">
                  <a:alpha val="20000"/>
                </a:srgbClr>
              </a:outerShdw>
            </a:effectLst>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grpSp>
          <p:nvGrpSpPr>
            <p:cNvPr id="4902" name="Google Shape;4902;p71"/>
            <p:cNvGrpSpPr/>
            <p:nvPr/>
          </p:nvGrpSpPr>
          <p:grpSpPr>
            <a:xfrm>
              <a:off x="2154293" y="478099"/>
              <a:ext cx="1138337" cy="1244181"/>
              <a:chOff x="856181" y="1057762"/>
              <a:chExt cx="1138337" cy="1244181"/>
            </a:xfrm>
          </p:grpSpPr>
          <p:sp>
            <p:nvSpPr>
              <p:cNvPr id="4903" name="Google Shape;4903;p71"/>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04" name="Google Shape;4904;p71"/>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05" name="Google Shape;4905;p71"/>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06" name="Google Shape;4906;p71"/>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07" name="Google Shape;4907;p71"/>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08" name="Google Shape;4908;p71"/>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09" name="Google Shape;4909;p71"/>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0" name="Google Shape;4910;p71"/>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1" name="Google Shape;4911;p71"/>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2" name="Google Shape;4912;p71"/>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3" name="Google Shape;4913;p71"/>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4" name="Google Shape;4914;p71"/>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5" name="Google Shape;4915;p71"/>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6" name="Google Shape;4916;p71"/>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7" name="Google Shape;4917;p71"/>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8" name="Google Shape;4918;p71"/>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sp>
            <p:nvSpPr>
              <p:cNvPr id="4919" name="Google Shape;4919;p71"/>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70850" lIns="70850" spcFirstLastPara="1" rIns="70850" wrap="square" tIns="70850">
                <a:noAutofit/>
              </a:bodyPr>
              <a:lstStyle/>
              <a:p>
                <a:pPr indent="0" lvl="0" marL="0" rtl="0" algn="l">
                  <a:spcBef>
                    <a:spcPts val="0"/>
                  </a:spcBef>
                  <a:spcAft>
                    <a:spcPts val="0"/>
                  </a:spcAft>
                  <a:buNone/>
                </a:pPr>
                <a:r>
                  <a:t/>
                </a:r>
                <a:endParaRPr/>
              </a:p>
            </p:txBody>
          </p:sp>
        </p:grpSp>
      </p:grpSp>
      <p:grpSp>
        <p:nvGrpSpPr>
          <p:cNvPr id="4920" name="Google Shape;4920;p71"/>
          <p:cNvGrpSpPr/>
          <p:nvPr/>
        </p:nvGrpSpPr>
        <p:grpSpPr>
          <a:xfrm>
            <a:off x="7685225" y="2790972"/>
            <a:ext cx="1212680" cy="1432183"/>
            <a:chOff x="2685150" y="3325122"/>
            <a:chExt cx="1212680" cy="1432183"/>
          </a:xfrm>
        </p:grpSpPr>
        <p:sp>
          <p:nvSpPr>
            <p:cNvPr id="4921" name="Google Shape;4921;p71"/>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2" name="Google Shape;4922;p71"/>
            <p:cNvGrpSpPr/>
            <p:nvPr/>
          </p:nvGrpSpPr>
          <p:grpSpPr>
            <a:xfrm>
              <a:off x="2685150" y="3325122"/>
              <a:ext cx="1212680" cy="1432183"/>
              <a:chOff x="1150900" y="3166872"/>
              <a:chExt cx="1212680" cy="1432183"/>
            </a:xfrm>
          </p:grpSpPr>
          <p:sp>
            <p:nvSpPr>
              <p:cNvPr id="4923" name="Google Shape;4923;p71"/>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1"/>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1"/>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1"/>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1"/>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1"/>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1"/>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1"/>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1"/>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1"/>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1"/>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1"/>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1"/>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1"/>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1"/>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1"/>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1"/>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1"/>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1"/>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1"/>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1"/>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1"/>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1"/>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1"/>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1"/>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1"/>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1"/>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1"/>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1"/>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1"/>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1"/>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1"/>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1"/>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1"/>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1"/>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1"/>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1"/>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1"/>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1"/>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1"/>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1"/>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1"/>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1"/>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1"/>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1"/>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1"/>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1"/>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1"/>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1"/>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1"/>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1"/>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1"/>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1"/>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1"/>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1"/>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1"/>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1"/>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1"/>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1"/>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1"/>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1"/>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1"/>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85" name="Google Shape;4985;p71"/>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1"/>
          <p:cNvSpPr/>
          <p:nvPr/>
        </p:nvSpPr>
        <p:spPr>
          <a:xfrm>
            <a:off x="3459950" y="1788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1"/>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1"/>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1"/>
          <p:cNvSpPr/>
          <p:nvPr/>
        </p:nvSpPr>
        <p:spPr>
          <a:xfrm>
            <a:off x="5682175" y="2807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1"/>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1"/>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1"/>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1"/>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1"/>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1"/>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1"/>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1"/>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1"/>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9" name="Google Shape;4999;p71"/>
          <p:cNvGrpSpPr/>
          <p:nvPr/>
        </p:nvGrpSpPr>
        <p:grpSpPr>
          <a:xfrm>
            <a:off x="8061599" y="178858"/>
            <a:ext cx="1020221" cy="1036821"/>
            <a:chOff x="5967596" y="2106472"/>
            <a:chExt cx="1291092" cy="1312099"/>
          </a:xfrm>
        </p:grpSpPr>
        <p:sp>
          <p:nvSpPr>
            <p:cNvPr id="5000" name="Google Shape;5000;p71"/>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60200">
              <a:solidFill>
                <a:schemeClr val="accent5"/>
              </a:solidFill>
              <a:prstDash val="solid"/>
              <a:round/>
              <a:headEnd len="sm" w="sm" type="none"/>
              <a:tailEnd len="sm" w="sm" type="none"/>
            </a:ln>
            <a:effectLst>
              <a:outerShdw blurRad="135478" rotWithShape="0" algn="bl" dir="2400000" dist="30106">
                <a:srgbClr val="000000">
                  <a:alpha val="20000"/>
                </a:srgbClr>
              </a:outerShdw>
            </a:effectLst>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grpSp>
          <p:nvGrpSpPr>
            <p:cNvPr id="5001" name="Google Shape;5001;p71"/>
            <p:cNvGrpSpPr/>
            <p:nvPr/>
          </p:nvGrpSpPr>
          <p:grpSpPr>
            <a:xfrm>
              <a:off x="5967596" y="2106652"/>
              <a:ext cx="1291092" cy="1311758"/>
              <a:chOff x="7059221" y="922352"/>
              <a:chExt cx="1291092" cy="1311758"/>
            </a:xfrm>
          </p:grpSpPr>
          <p:sp>
            <p:nvSpPr>
              <p:cNvPr id="5002" name="Google Shape;5002;p71"/>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03" name="Google Shape;5003;p71"/>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04" name="Google Shape;5004;p71"/>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05" name="Google Shape;5005;p71"/>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06" name="Google Shape;5006;p71"/>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07" name="Google Shape;5007;p71"/>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08" name="Google Shape;5008;p71"/>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09" name="Google Shape;5009;p71"/>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10" name="Google Shape;5010;p71"/>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11" name="Google Shape;5011;p71"/>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sp>
            <p:nvSpPr>
              <p:cNvPr id="5012" name="Google Shape;5012;p71"/>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72250" lIns="72250" spcFirstLastPara="1" rIns="72250" wrap="square" tIns="72250">
                <a:noAutofit/>
              </a:bodyPr>
              <a:lstStyle/>
              <a:p>
                <a:pPr indent="0" lvl="0" marL="0" rtl="0" algn="l">
                  <a:spcBef>
                    <a:spcPts val="0"/>
                  </a:spcBef>
                  <a:spcAft>
                    <a:spcPts val="0"/>
                  </a:spcAft>
                  <a:buNone/>
                </a:pPr>
                <a:r>
                  <a:t/>
                </a:r>
                <a:endParaRPr/>
              </a:p>
            </p:txBody>
          </p:sp>
        </p:grpSp>
      </p:grpSp>
      <p:grpSp>
        <p:nvGrpSpPr>
          <p:cNvPr id="5013" name="Google Shape;5013;p71"/>
          <p:cNvGrpSpPr/>
          <p:nvPr/>
        </p:nvGrpSpPr>
        <p:grpSpPr>
          <a:xfrm>
            <a:off x="226461" y="2836010"/>
            <a:ext cx="953235" cy="1681533"/>
            <a:chOff x="3174084" y="2606215"/>
            <a:chExt cx="950478" cy="1676838"/>
          </a:xfrm>
        </p:grpSpPr>
        <p:sp>
          <p:nvSpPr>
            <p:cNvPr id="5014" name="Google Shape;5014;p71"/>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015" name="Google Shape;5015;p71"/>
            <p:cNvGrpSpPr/>
            <p:nvPr/>
          </p:nvGrpSpPr>
          <p:grpSpPr>
            <a:xfrm>
              <a:off x="3174084" y="2606215"/>
              <a:ext cx="950478" cy="1676838"/>
              <a:chOff x="2122209" y="2790338"/>
              <a:chExt cx="950478" cy="1676838"/>
            </a:xfrm>
          </p:grpSpPr>
          <p:sp>
            <p:nvSpPr>
              <p:cNvPr id="5016" name="Google Shape;5016;p71"/>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1"/>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1"/>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1"/>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1"/>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1"/>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1"/>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1"/>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1"/>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25" name="Google Shape;5025;p71"/>
          <p:cNvGrpSpPr/>
          <p:nvPr/>
        </p:nvGrpSpPr>
        <p:grpSpPr>
          <a:xfrm>
            <a:off x="1138216" y="3701577"/>
            <a:ext cx="1345400" cy="1352573"/>
            <a:chOff x="4368099" y="478088"/>
            <a:chExt cx="1110250" cy="1116169"/>
          </a:xfrm>
        </p:grpSpPr>
        <p:sp>
          <p:nvSpPr>
            <p:cNvPr id="5026" name="Google Shape;5026;p71"/>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7" name="Google Shape;5027;p71"/>
            <p:cNvGrpSpPr/>
            <p:nvPr/>
          </p:nvGrpSpPr>
          <p:grpSpPr>
            <a:xfrm>
              <a:off x="4368105" y="478088"/>
              <a:ext cx="1110243" cy="1116158"/>
              <a:chOff x="4541943" y="1874463"/>
              <a:chExt cx="1110243" cy="1116158"/>
            </a:xfrm>
          </p:grpSpPr>
          <p:sp>
            <p:nvSpPr>
              <p:cNvPr id="5028" name="Google Shape;5028;p71"/>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1"/>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1"/>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1"/>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1"/>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1"/>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1"/>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1"/>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1"/>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1"/>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1"/>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1"/>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1"/>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44" name="Shape 5044"/>
        <p:cNvGrpSpPr/>
        <p:nvPr/>
      </p:nvGrpSpPr>
      <p:grpSpPr>
        <a:xfrm>
          <a:off x="0" y="0"/>
          <a:ext cx="0" cy="0"/>
          <a:chOff x="0" y="0"/>
          <a:chExt cx="0" cy="0"/>
        </a:xfrm>
      </p:grpSpPr>
      <p:sp>
        <p:nvSpPr>
          <p:cNvPr id="5045" name="Google Shape;5045;p72"/>
          <p:cNvSpPr txBox="1"/>
          <p:nvPr>
            <p:ph type="title"/>
          </p:nvPr>
        </p:nvSpPr>
        <p:spPr>
          <a:xfrm>
            <a:off x="2516450" y="444000"/>
            <a:ext cx="4110900" cy="1036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Call for Experts</a:t>
            </a:r>
            <a:endParaRPr/>
          </a:p>
        </p:txBody>
      </p:sp>
      <p:sp>
        <p:nvSpPr>
          <p:cNvPr id="5046" name="Google Shape;5046;p72"/>
          <p:cNvSpPr txBox="1"/>
          <p:nvPr>
            <p:ph idx="1" type="subTitle"/>
          </p:nvPr>
        </p:nvSpPr>
        <p:spPr>
          <a:xfrm>
            <a:off x="715100" y="1401495"/>
            <a:ext cx="7775100" cy="1570800"/>
          </a:xfrm>
          <a:prstGeom prst="rect">
            <a:avLst/>
          </a:prstGeom>
          <a:solidFill>
            <a:schemeClr val="accent3"/>
          </a:solidFill>
        </p:spPr>
        <p:txBody>
          <a:bodyPr anchorCtr="0" anchor="t" bIns="91425" lIns="91425" spcFirstLastPara="1" rIns="91425" wrap="square" tIns="91425">
            <a:noAutofit/>
          </a:bodyPr>
          <a:lstStyle/>
          <a:p>
            <a:pPr indent="0" lvl="0" marL="0" rtl="0" algn="l">
              <a:spcBef>
                <a:spcPts val="0"/>
              </a:spcBef>
              <a:spcAft>
                <a:spcPts val="0"/>
              </a:spcAft>
              <a:buNone/>
            </a:pPr>
            <a:r>
              <a:rPr lang="en" sz="1800"/>
              <a:t>Are you interested in a particular topic? Are you an expert or a hobbyist who wants to share your skill and knowledge with middle school students? </a:t>
            </a:r>
            <a:endParaRPr sz="1800"/>
          </a:p>
          <a:p>
            <a:pPr indent="0" lvl="0" marL="0" rtl="0" algn="l">
              <a:spcBef>
                <a:spcPts val="0"/>
              </a:spcBef>
              <a:spcAft>
                <a:spcPts val="0"/>
              </a:spcAft>
              <a:buNone/>
            </a:pPr>
            <a:r>
              <a:t/>
            </a:r>
            <a:endParaRPr sz="1800"/>
          </a:p>
          <a:p>
            <a:pPr indent="0" lvl="0" marL="0" rtl="0" algn="l">
              <a:spcBef>
                <a:spcPts val="0"/>
              </a:spcBef>
              <a:spcAft>
                <a:spcPts val="0"/>
              </a:spcAft>
              <a:buNone/>
            </a:pPr>
            <a:r>
              <a:rPr lang="en" sz="1800"/>
              <a:t>Please email us, we are constantly looking for experts to be guest speakers or to workshop a skill</a:t>
            </a:r>
            <a:r>
              <a:rPr lang="en" sz="1800"/>
              <a:t>.</a:t>
            </a:r>
            <a:r>
              <a:rPr lang="en" sz="1800"/>
              <a:t> </a:t>
            </a:r>
            <a:endParaRPr sz="1800"/>
          </a:p>
        </p:txBody>
      </p:sp>
      <p:grpSp>
        <p:nvGrpSpPr>
          <p:cNvPr id="5047" name="Google Shape;5047;p72"/>
          <p:cNvGrpSpPr/>
          <p:nvPr/>
        </p:nvGrpSpPr>
        <p:grpSpPr>
          <a:xfrm>
            <a:off x="193216" y="178848"/>
            <a:ext cx="953245" cy="1041877"/>
            <a:chOff x="2154292" y="478099"/>
            <a:chExt cx="1138339" cy="1244181"/>
          </a:xfrm>
        </p:grpSpPr>
        <p:sp>
          <p:nvSpPr>
            <p:cNvPr id="5048" name="Google Shape;5048;p72"/>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63800">
              <a:solidFill>
                <a:schemeClr val="accent5"/>
              </a:solidFill>
              <a:prstDash val="solid"/>
              <a:round/>
              <a:headEnd len="sm" w="sm" type="none"/>
              <a:tailEnd len="sm" w="sm" type="none"/>
            </a:ln>
            <a:effectLst>
              <a:outerShdw blurRad="143573" rotWithShape="0" algn="bl" dir="2400000" dist="31905">
                <a:srgbClr val="000000">
                  <a:alpha val="20000"/>
                </a:srgbClr>
              </a:outerShdw>
            </a:effectLst>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grpSp>
          <p:nvGrpSpPr>
            <p:cNvPr id="5049" name="Google Shape;5049;p72"/>
            <p:cNvGrpSpPr/>
            <p:nvPr/>
          </p:nvGrpSpPr>
          <p:grpSpPr>
            <a:xfrm>
              <a:off x="2154293" y="478099"/>
              <a:ext cx="1138337" cy="1244181"/>
              <a:chOff x="856181" y="1057762"/>
              <a:chExt cx="1138337" cy="1244181"/>
            </a:xfrm>
          </p:grpSpPr>
          <p:sp>
            <p:nvSpPr>
              <p:cNvPr id="5050" name="Google Shape;5050;p72"/>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51" name="Google Shape;5051;p72"/>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52" name="Google Shape;5052;p72"/>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53" name="Google Shape;5053;p72"/>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54" name="Google Shape;5054;p72"/>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55" name="Google Shape;5055;p72"/>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56" name="Google Shape;5056;p72"/>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57" name="Google Shape;5057;p72"/>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58" name="Google Shape;5058;p72"/>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59" name="Google Shape;5059;p72"/>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60" name="Google Shape;5060;p72"/>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61" name="Google Shape;5061;p72"/>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62" name="Google Shape;5062;p72"/>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63" name="Google Shape;5063;p72"/>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64" name="Google Shape;5064;p72"/>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65" name="Google Shape;5065;p72"/>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sp>
            <p:nvSpPr>
              <p:cNvPr id="5066" name="Google Shape;5066;p72"/>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76550" lIns="76550" spcFirstLastPara="1" rIns="76550" wrap="square" tIns="76550">
                <a:noAutofit/>
              </a:bodyPr>
              <a:lstStyle/>
              <a:p>
                <a:pPr indent="0" lvl="0" marL="0" rtl="0" algn="l">
                  <a:spcBef>
                    <a:spcPts val="0"/>
                  </a:spcBef>
                  <a:spcAft>
                    <a:spcPts val="0"/>
                  </a:spcAft>
                  <a:buNone/>
                </a:pPr>
                <a:r>
                  <a:t/>
                </a:r>
                <a:endParaRPr/>
              </a:p>
            </p:txBody>
          </p:sp>
        </p:grpSp>
      </p:grpSp>
      <p:grpSp>
        <p:nvGrpSpPr>
          <p:cNvPr id="5067" name="Google Shape;5067;p72"/>
          <p:cNvGrpSpPr/>
          <p:nvPr/>
        </p:nvGrpSpPr>
        <p:grpSpPr>
          <a:xfrm>
            <a:off x="7685225" y="2790972"/>
            <a:ext cx="1212680" cy="1432183"/>
            <a:chOff x="2685150" y="3325122"/>
            <a:chExt cx="1212680" cy="1432183"/>
          </a:xfrm>
        </p:grpSpPr>
        <p:sp>
          <p:nvSpPr>
            <p:cNvPr id="5068" name="Google Shape;5068;p72"/>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9" name="Google Shape;5069;p72"/>
            <p:cNvGrpSpPr/>
            <p:nvPr/>
          </p:nvGrpSpPr>
          <p:grpSpPr>
            <a:xfrm>
              <a:off x="2685150" y="3325122"/>
              <a:ext cx="1212680" cy="1432183"/>
              <a:chOff x="1150900" y="3166872"/>
              <a:chExt cx="1212680" cy="1432183"/>
            </a:xfrm>
          </p:grpSpPr>
          <p:sp>
            <p:nvSpPr>
              <p:cNvPr id="5070" name="Google Shape;5070;p72"/>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2"/>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2"/>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2"/>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2"/>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2"/>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2"/>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2"/>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2"/>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2"/>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2"/>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2"/>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2"/>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2"/>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2"/>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2"/>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2"/>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2"/>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2"/>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2"/>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2"/>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2"/>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2"/>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2"/>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2"/>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2"/>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2"/>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2"/>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2"/>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2"/>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2"/>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2"/>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2"/>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2"/>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2"/>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2"/>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2"/>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2"/>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2"/>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2"/>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2"/>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2"/>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2"/>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2"/>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2"/>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2"/>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2"/>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2"/>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2"/>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2"/>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2"/>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2"/>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2"/>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2"/>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2"/>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2"/>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2"/>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2"/>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2"/>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2"/>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2"/>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2"/>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132" name="Google Shape;5132;p72"/>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2"/>
          <p:cNvSpPr/>
          <p:nvPr/>
        </p:nvSpPr>
        <p:spPr>
          <a:xfrm>
            <a:off x="3426275" y="2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2"/>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2"/>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2"/>
          <p:cNvSpPr/>
          <p:nvPr/>
        </p:nvSpPr>
        <p:spPr>
          <a:xfrm>
            <a:off x="5113500" y="2807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2"/>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2"/>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2"/>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2"/>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2"/>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2"/>
          <p:cNvSpPr/>
          <p:nvPr/>
        </p:nvSpPr>
        <p:spPr>
          <a:xfrm>
            <a:off x="5974300" y="11388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2"/>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2"/>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2"/>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6" name="Google Shape;5146;p72"/>
          <p:cNvGrpSpPr/>
          <p:nvPr/>
        </p:nvGrpSpPr>
        <p:grpSpPr>
          <a:xfrm>
            <a:off x="7920103" y="170123"/>
            <a:ext cx="953214" cy="968723"/>
            <a:chOff x="5967596" y="2106472"/>
            <a:chExt cx="1291092" cy="1312099"/>
          </a:xfrm>
        </p:grpSpPr>
        <p:sp>
          <p:nvSpPr>
            <p:cNvPr id="5147" name="Google Shape;5147;p72"/>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56250">
              <a:solidFill>
                <a:schemeClr val="accent5"/>
              </a:solidFill>
              <a:prstDash val="solid"/>
              <a:round/>
              <a:headEnd len="sm" w="sm" type="none"/>
              <a:tailEnd len="sm" w="sm" type="none"/>
            </a:ln>
            <a:effectLst>
              <a:outerShdw blurRad="126586" rotWithShape="0" algn="bl" dir="2400000" dist="28130">
                <a:srgbClr val="000000">
                  <a:alpha val="20000"/>
                </a:srgbClr>
              </a:outerShdw>
            </a:effectLst>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grpSp>
          <p:nvGrpSpPr>
            <p:cNvPr id="5148" name="Google Shape;5148;p72"/>
            <p:cNvGrpSpPr/>
            <p:nvPr/>
          </p:nvGrpSpPr>
          <p:grpSpPr>
            <a:xfrm>
              <a:off x="5967596" y="2106652"/>
              <a:ext cx="1291092" cy="1311758"/>
              <a:chOff x="7059221" y="922352"/>
              <a:chExt cx="1291092" cy="1311758"/>
            </a:xfrm>
          </p:grpSpPr>
          <p:sp>
            <p:nvSpPr>
              <p:cNvPr id="5149" name="Google Shape;5149;p72"/>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0" name="Google Shape;5150;p72"/>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1" name="Google Shape;5151;p72"/>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2" name="Google Shape;5152;p72"/>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3" name="Google Shape;5153;p72"/>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4" name="Google Shape;5154;p72"/>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5" name="Google Shape;5155;p72"/>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6" name="Google Shape;5156;p72"/>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7" name="Google Shape;5157;p72"/>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8" name="Google Shape;5158;p72"/>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sp>
            <p:nvSpPr>
              <p:cNvPr id="5159" name="Google Shape;5159;p72"/>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67500" lIns="67500" spcFirstLastPara="1" rIns="67500" wrap="square" tIns="67500">
                <a:noAutofit/>
              </a:bodyPr>
              <a:lstStyle/>
              <a:p>
                <a:pPr indent="0" lvl="0" marL="0" rtl="0" algn="l">
                  <a:spcBef>
                    <a:spcPts val="0"/>
                  </a:spcBef>
                  <a:spcAft>
                    <a:spcPts val="0"/>
                  </a:spcAft>
                  <a:buNone/>
                </a:pPr>
                <a:r>
                  <a:t/>
                </a:r>
                <a:endParaRPr/>
              </a:p>
            </p:txBody>
          </p:sp>
        </p:grpSp>
      </p:grpSp>
      <p:grpSp>
        <p:nvGrpSpPr>
          <p:cNvPr id="5160" name="Google Shape;5160;p72"/>
          <p:cNvGrpSpPr/>
          <p:nvPr/>
        </p:nvGrpSpPr>
        <p:grpSpPr>
          <a:xfrm>
            <a:off x="226486" y="3276035"/>
            <a:ext cx="953235" cy="1681533"/>
            <a:chOff x="3174084" y="2606215"/>
            <a:chExt cx="950478" cy="1676838"/>
          </a:xfrm>
        </p:grpSpPr>
        <p:sp>
          <p:nvSpPr>
            <p:cNvPr id="5161" name="Google Shape;5161;p72"/>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162" name="Google Shape;5162;p72"/>
            <p:cNvGrpSpPr/>
            <p:nvPr/>
          </p:nvGrpSpPr>
          <p:grpSpPr>
            <a:xfrm>
              <a:off x="3174084" y="2606215"/>
              <a:ext cx="950478" cy="1676838"/>
              <a:chOff x="2122209" y="2790338"/>
              <a:chExt cx="950478" cy="1676838"/>
            </a:xfrm>
          </p:grpSpPr>
          <p:sp>
            <p:nvSpPr>
              <p:cNvPr id="5163" name="Google Shape;5163;p72"/>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2"/>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2"/>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2"/>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2"/>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2"/>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2"/>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2"/>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2"/>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72" name="Google Shape;5172;p72"/>
          <p:cNvGrpSpPr/>
          <p:nvPr/>
        </p:nvGrpSpPr>
        <p:grpSpPr>
          <a:xfrm>
            <a:off x="3454716" y="2790970"/>
            <a:ext cx="826581" cy="830988"/>
            <a:chOff x="4368099" y="478088"/>
            <a:chExt cx="1110250" cy="1116169"/>
          </a:xfrm>
        </p:grpSpPr>
        <p:sp>
          <p:nvSpPr>
            <p:cNvPr id="5173" name="Google Shape;5173;p72"/>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46825">
              <a:solidFill>
                <a:schemeClr val="accent5"/>
              </a:solidFill>
              <a:prstDash val="solid"/>
              <a:round/>
              <a:headEnd len="sm" w="sm" type="none"/>
              <a:tailEnd len="sm" w="sm" type="none"/>
            </a:ln>
            <a:effectLst>
              <a:outerShdw blurRad="105336" rotWithShape="0" algn="bl" dir="2400000" dist="23408">
                <a:srgbClr val="000000">
                  <a:alpha val="20000"/>
                </a:srgbClr>
              </a:outerShdw>
            </a:effectLst>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grpSp>
          <p:nvGrpSpPr>
            <p:cNvPr id="5174" name="Google Shape;5174;p72"/>
            <p:cNvGrpSpPr/>
            <p:nvPr/>
          </p:nvGrpSpPr>
          <p:grpSpPr>
            <a:xfrm>
              <a:off x="4368105" y="478088"/>
              <a:ext cx="1110243" cy="1116158"/>
              <a:chOff x="4541943" y="1874463"/>
              <a:chExt cx="1110243" cy="1116158"/>
            </a:xfrm>
          </p:grpSpPr>
          <p:sp>
            <p:nvSpPr>
              <p:cNvPr id="5175" name="Google Shape;5175;p72"/>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76" name="Google Shape;5176;p72"/>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77" name="Google Shape;5177;p72"/>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78" name="Google Shape;5178;p72"/>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79" name="Google Shape;5179;p72"/>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80" name="Google Shape;5180;p72"/>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81" name="Google Shape;5181;p72"/>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82" name="Google Shape;5182;p72"/>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83" name="Google Shape;5183;p72"/>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84" name="Google Shape;5184;p72"/>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85" name="Google Shape;5185;p72"/>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86" name="Google Shape;5186;p72"/>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sp>
            <p:nvSpPr>
              <p:cNvPr id="5187" name="Google Shape;5187;p72"/>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56175" lIns="56175" spcFirstLastPara="1" rIns="56175" wrap="square" tIns="56175">
                <a:noAutofit/>
              </a:bodyPr>
              <a:lstStyle/>
              <a:p>
                <a:pPr indent="0" lvl="0" marL="0" rtl="0" algn="l">
                  <a:spcBef>
                    <a:spcPts val="0"/>
                  </a:spcBef>
                  <a:spcAft>
                    <a:spcPts val="0"/>
                  </a:spcAft>
                  <a:buNone/>
                </a:pPr>
                <a:r>
                  <a:t/>
                </a: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3" name="Shape 1513"/>
        <p:cNvGrpSpPr/>
        <p:nvPr/>
      </p:nvGrpSpPr>
      <p:grpSpPr>
        <a:xfrm>
          <a:off x="0" y="0"/>
          <a:ext cx="0" cy="0"/>
          <a:chOff x="0" y="0"/>
          <a:chExt cx="0" cy="0"/>
        </a:xfrm>
      </p:grpSpPr>
      <p:sp>
        <p:nvSpPr>
          <p:cNvPr id="1514" name="Google Shape;1514;p37"/>
          <p:cNvSpPr txBox="1"/>
          <p:nvPr>
            <p:ph type="title"/>
          </p:nvPr>
        </p:nvSpPr>
        <p:spPr>
          <a:xfrm>
            <a:off x="621100" y="368825"/>
            <a:ext cx="7901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TONIGHT’S AGENDA</a:t>
            </a:r>
            <a:endParaRPr/>
          </a:p>
        </p:txBody>
      </p:sp>
      <p:sp>
        <p:nvSpPr>
          <p:cNvPr id="1515" name="Google Shape;1515;p37"/>
          <p:cNvSpPr txBox="1"/>
          <p:nvPr>
            <p:ph idx="1" type="subTitle"/>
          </p:nvPr>
        </p:nvSpPr>
        <p:spPr>
          <a:xfrm>
            <a:off x="4972001" y="1627925"/>
            <a:ext cx="2764500" cy="501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TEACHER TEAMS</a:t>
            </a:r>
            <a:endParaRPr/>
          </a:p>
        </p:txBody>
      </p:sp>
      <p:sp>
        <p:nvSpPr>
          <p:cNvPr id="1516" name="Google Shape;1516;p37"/>
          <p:cNvSpPr txBox="1"/>
          <p:nvPr>
            <p:ph idx="13" type="subTitle"/>
          </p:nvPr>
        </p:nvSpPr>
        <p:spPr>
          <a:xfrm>
            <a:off x="5088544" y="3375375"/>
            <a:ext cx="2531400" cy="501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Q&amp;A/CLOSING</a:t>
            </a:r>
            <a:endParaRPr/>
          </a:p>
        </p:txBody>
      </p:sp>
      <p:sp>
        <p:nvSpPr>
          <p:cNvPr id="1517" name="Google Shape;1517;p37"/>
          <p:cNvSpPr txBox="1"/>
          <p:nvPr>
            <p:ph idx="3" type="title"/>
          </p:nvPr>
        </p:nvSpPr>
        <p:spPr>
          <a:xfrm>
            <a:off x="5951194" y="1064813"/>
            <a:ext cx="1039200" cy="58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518" name="Google Shape;1518;p37"/>
          <p:cNvSpPr txBox="1"/>
          <p:nvPr>
            <p:ph idx="7" type="subTitle"/>
          </p:nvPr>
        </p:nvSpPr>
        <p:spPr>
          <a:xfrm>
            <a:off x="1287894" y="1670325"/>
            <a:ext cx="2531400" cy="501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519" name="Google Shape;1519;p37"/>
          <p:cNvSpPr txBox="1"/>
          <p:nvPr>
            <p:ph idx="9" type="title"/>
          </p:nvPr>
        </p:nvSpPr>
        <p:spPr>
          <a:xfrm>
            <a:off x="2033994" y="1107213"/>
            <a:ext cx="1039200" cy="58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520" name="Google Shape;1520;p37"/>
          <p:cNvSpPr txBox="1"/>
          <p:nvPr>
            <p:ph idx="15" type="title"/>
          </p:nvPr>
        </p:nvSpPr>
        <p:spPr>
          <a:xfrm>
            <a:off x="5834644" y="2812263"/>
            <a:ext cx="1039200" cy="58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521" name="Google Shape;1521;p37"/>
          <p:cNvSpPr/>
          <p:nvPr/>
        </p:nvSpPr>
        <p:spPr>
          <a:xfrm>
            <a:off x="2258525" y="48632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7"/>
          <p:cNvSpPr/>
          <p:nvPr/>
        </p:nvSpPr>
        <p:spPr>
          <a:xfrm>
            <a:off x="514750" y="36663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7"/>
          <p:cNvSpPr/>
          <p:nvPr/>
        </p:nvSpPr>
        <p:spPr>
          <a:xfrm>
            <a:off x="750075" y="33201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4" name="Google Shape;1524;p37"/>
          <p:cNvGrpSpPr/>
          <p:nvPr/>
        </p:nvGrpSpPr>
        <p:grpSpPr>
          <a:xfrm>
            <a:off x="7548653" y="2882925"/>
            <a:ext cx="1186856" cy="1182058"/>
            <a:chOff x="5425941" y="1966808"/>
            <a:chExt cx="1415283" cy="1409561"/>
          </a:xfrm>
        </p:grpSpPr>
        <p:sp>
          <p:nvSpPr>
            <p:cNvPr id="1525" name="Google Shape;1525;p37"/>
            <p:cNvSpPr/>
            <p:nvPr/>
          </p:nvSpPr>
          <p:spPr>
            <a:xfrm>
              <a:off x="5425941" y="1967223"/>
              <a:ext cx="1415283" cy="1408731"/>
            </a:xfrm>
            <a:custGeom>
              <a:rect b="b" l="l" r="r" t="t"/>
              <a:pathLst>
                <a:path extrusionOk="0" h="15265" w="15336">
                  <a:moveTo>
                    <a:pt x="5343" y="1"/>
                  </a:moveTo>
                  <a:cubicBezTo>
                    <a:pt x="4903" y="1"/>
                    <a:pt x="4505" y="234"/>
                    <a:pt x="4223" y="553"/>
                  </a:cubicBezTo>
                  <a:cubicBezTo>
                    <a:pt x="3952" y="871"/>
                    <a:pt x="3859" y="1250"/>
                    <a:pt x="3863" y="1657"/>
                  </a:cubicBezTo>
                  <a:cubicBezTo>
                    <a:pt x="3871" y="2176"/>
                    <a:pt x="4010" y="2668"/>
                    <a:pt x="4204" y="3149"/>
                  </a:cubicBezTo>
                  <a:cubicBezTo>
                    <a:pt x="4235" y="3230"/>
                    <a:pt x="4274" y="3308"/>
                    <a:pt x="4301" y="3389"/>
                  </a:cubicBezTo>
                  <a:cubicBezTo>
                    <a:pt x="4313" y="3443"/>
                    <a:pt x="4316" y="3494"/>
                    <a:pt x="4316" y="3548"/>
                  </a:cubicBezTo>
                  <a:lnTo>
                    <a:pt x="4278" y="3571"/>
                  </a:lnTo>
                  <a:cubicBezTo>
                    <a:pt x="4231" y="3552"/>
                    <a:pt x="4185" y="3529"/>
                    <a:pt x="4142" y="3502"/>
                  </a:cubicBezTo>
                  <a:cubicBezTo>
                    <a:pt x="3782" y="3238"/>
                    <a:pt x="3363" y="3056"/>
                    <a:pt x="2925" y="2971"/>
                  </a:cubicBezTo>
                  <a:cubicBezTo>
                    <a:pt x="2782" y="2944"/>
                    <a:pt x="2642" y="2930"/>
                    <a:pt x="2505" y="2930"/>
                  </a:cubicBezTo>
                  <a:cubicBezTo>
                    <a:pt x="2128" y="2930"/>
                    <a:pt x="1773" y="3034"/>
                    <a:pt x="1441" y="3261"/>
                  </a:cubicBezTo>
                  <a:cubicBezTo>
                    <a:pt x="1077" y="3509"/>
                    <a:pt x="880" y="3858"/>
                    <a:pt x="883" y="4304"/>
                  </a:cubicBezTo>
                  <a:cubicBezTo>
                    <a:pt x="883" y="4521"/>
                    <a:pt x="903" y="4738"/>
                    <a:pt x="942" y="4951"/>
                  </a:cubicBezTo>
                  <a:cubicBezTo>
                    <a:pt x="1027" y="5450"/>
                    <a:pt x="930" y="5900"/>
                    <a:pt x="635" y="6311"/>
                  </a:cubicBezTo>
                  <a:cubicBezTo>
                    <a:pt x="488" y="6520"/>
                    <a:pt x="345" y="6733"/>
                    <a:pt x="209" y="6950"/>
                  </a:cubicBezTo>
                  <a:cubicBezTo>
                    <a:pt x="78" y="7155"/>
                    <a:pt x="8" y="7395"/>
                    <a:pt x="4" y="7640"/>
                  </a:cubicBezTo>
                  <a:cubicBezTo>
                    <a:pt x="0" y="8039"/>
                    <a:pt x="124" y="8395"/>
                    <a:pt x="422" y="8682"/>
                  </a:cubicBezTo>
                  <a:cubicBezTo>
                    <a:pt x="938" y="9182"/>
                    <a:pt x="1562" y="9430"/>
                    <a:pt x="2263" y="9503"/>
                  </a:cubicBezTo>
                  <a:cubicBezTo>
                    <a:pt x="2358" y="9514"/>
                    <a:pt x="2454" y="9514"/>
                    <a:pt x="2550" y="9514"/>
                  </a:cubicBezTo>
                  <a:lnTo>
                    <a:pt x="2550" y="9514"/>
                  </a:lnTo>
                  <a:cubicBezTo>
                    <a:pt x="2597" y="9514"/>
                    <a:pt x="2645" y="9514"/>
                    <a:pt x="2693" y="9515"/>
                  </a:cubicBezTo>
                  <a:cubicBezTo>
                    <a:pt x="2750" y="9515"/>
                    <a:pt x="2805" y="9511"/>
                    <a:pt x="2859" y="9511"/>
                  </a:cubicBezTo>
                  <a:cubicBezTo>
                    <a:pt x="2887" y="9511"/>
                    <a:pt x="2914" y="9512"/>
                    <a:pt x="2941" y="9515"/>
                  </a:cubicBezTo>
                  <a:cubicBezTo>
                    <a:pt x="2995" y="9519"/>
                    <a:pt x="3069" y="9530"/>
                    <a:pt x="3092" y="9561"/>
                  </a:cubicBezTo>
                  <a:cubicBezTo>
                    <a:pt x="3131" y="9623"/>
                    <a:pt x="3069" y="9670"/>
                    <a:pt x="3030" y="9716"/>
                  </a:cubicBezTo>
                  <a:cubicBezTo>
                    <a:pt x="2891" y="9860"/>
                    <a:pt x="2759" y="10011"/>
                    <a:pt x="2639" y="10170"/>
                  </a:cubicBezTo>
                  <a:cubicBezTo>
                    <a:pt x="2391" y="10511"/>
                    <a:pt x="2267" y="10906"/>
                    <a:pt x="2220" y="11320"/>
                  </a:cubicBezTo>
                  <a:cubicBezTo>
                    <a:pt x="2150" y="11867"/>
                    <a:pt x="2274" y="12417"/>
                    <a:pt x="2573" y="12878"/>
                  </a:cubicBezTo>
                  <a:cubicBezTo>
                    <a:pt x="2770" y="13184"/>
                    <a:pt x="3022" y="13421"/>
                    <a:pt x="3386" y="13517"/>
                  </a:cubicBezTo>
                  <a:cubicBezTo>
                    <a:pt x="3491" y="13544"/>
                    <a:pt x="3596" y="13554"/>
                    <a:pt x="3701" y="13554"/>
                  </a:cubicBezTo>
                  <a:cubicBezTo>
                    <a:pt x="3838" y="13554"/>
                    <a:pt x="3975" y="13537"/>
                    <a:pt x="4111" y="13517"/>
                  </a:cubicBezTo>
                  <a:cubicBezTo>
                    <a:pt x="4382" y="13479"/>
                    <a:pt x="4653" y="13440"/>
                    <a:pt x="4925" y="13417"/>
                  </a:cubicBezTo>
                  <a:cubicBezTo>
                    <a:pt x="4967" y="13414"/>
                    <a:pt x="5009" y="13412"/>
                    <a:pt x="5051" y="13412"/>
                  </a:cubicBezTo>
                  <a:cubicBezTo>
                    <a:pt x="5240" y="13412"/>
                    <a:pt x="5426" y="13441"/>
                    <a:pt x="5607" y="13498"/>
                  </a:cubicBezTo>
                  <a:cubicBezTo>
                    <a:pt x="5781" y="13544"/>
                    <a:pt x="5936" y="13645"/>
                    <a:pt x="6048" y="13785"/>
                  </a:cubicBezTo>
                  <a:cubicBezTo>
                    <a:pt x="6157" y="13932"/>
                    <a:pt x="6258" y="14083"/>
                    <a:pt x="6358" y="14234"/>
                  </a:cubicBezTo>
                  <a:cubicBezTo>
                    <a:pt x="6498" y="14436"/>
                    <a:pt x="6618" y="14649"/>
                    <a:pt x="6769" y="14835"/>
                  </a:cubicBezTo>
                  <a:cubicBezTo>
                    <a:pt x="6874" y="14959"/>
                    <a:pt x="6998" y="15059"/>
                    <a:pt x="7137" y="15141"/>
                  </a:cubicBezTo>
                  <a:cubicBezTo>
                    <a:pt x="7283" y="15225"/>
                    <a:pt x="7431" y="15265"/>
                    <a:pt x="7580" y="15265"/>
                  </a:cubicBezTo>
                  <a:cubicBezTo>
                    <a:pt x="7739" y="15265"/>
                    <a:pt x="7899" y="15219"/>
                    <a:pt x="8059" y="15133"/>
                  </a:cubicBezTo>
                  <a:cubicBezTo>
                    <a:pt x="8253" y="15028"/>
                    <a:pt x="8427" y="14885"/>
                    <a:pt x="8571" y="14715"/>
                  </a:cubicBezTo>
                  <a:cubicBezTo>
                    <a:pt x="8644" y="14629"/>
                    <a:pt x="8710" y="14536"/>
                    <a:pt x="8780" y="14447"/>
                  </a:cubicBezTo>
                  <a:cubicBezTo>
                    <a:pt x="8985" y="14184"/>
                    <a:pt x="9082" y="13874"/>
                    <a:pt x="9156" y="13556"/>
                  </a:cubicBezTo>
                  <a:cubicBezTo>
                    <a:pt x="9222" y="13262"/>
                    <a:pt x="9257" y="12956"/>
                    <a:pt x="9299" y="12657"/>
                  </a:cubicBezTo>
                  <a:cubicBezTo>
                    <a:pt x="9307" y="12595"/>
                    <a:pt x="9315" y="12541"/>
                    <a:pt x="9381" y="12525"/>
                  </a:cubicBezTo>
                  <a:cubicBezTo>
                    <a:pt x="9388" y="12524"/>
                    <a:pt x="9394" y="12523"/>
                    <a:pt x="9400" y="12523"/>
                  </a:cubicBezTo>
                  <a:cubicBezTo>
                    <a:pt x="9451" y="12523"/>
                    <a:pt x="9472" y="12576"/>
                    <a:pt x="9493" y="12611"/>
                  </a:cubicBezTo>
                  <a:cubicBezTo>
                    <a:pt x="9814" y="13122"/>
                    <a:pt x="10283" y="13517"/>
                    <a:pt x="10837" y="13750"/>
                  </a:cubicBezTo>
                  <a:cubicBezTo>
                    <a:pt x="11138" y="13874"/>
                    <a:pt x="11437" y="13939"/>
                    <a:pt x="11733" y="13939"/>
                  </a:cubicBezTo>
                  <a:cubicBezTo>
                    <a:pt x="12112" y="13939"/>
                    <a:pt x="12485" y="13831"/>
                    <a:pt x="12844" y="13603"/>
                  </a:cubicBezTo>
                  <a:cubicBezTo>
                    <a:pt x="13166" y="13405"/>
                    <a:pt x="13410" y="13099"/>
                    <a:pt x="13523" y="12739"/>
                  </a:cubicBezTo>
                  <a:cubicBezTo>
                    <a:pt x="13569" y="12626"/>
                    <a:pt x="13600" y="12506"/>
                    <a:pt x="13623" y="12390"/>
                  </a:cubicBezTo>
                  <a:cubicBezTo>
                    <a:pt x="13677" y="12002"/>
                    <a:pt x="13894" y="11731"/>
                    <a:pt x="14197" y="11506"/>
                  </a:cubicBezTo>
                  <a:cubicBezTo>
                    <a:pt x="14468" y="11305"/>
                    <a:pt x="14731" y="11096"/>
                    <a:pt x="14948" y="10828"/>
                  </a:cubicBezTo>
                  <a:cubicBezTo>
                    <a:pt x="15231" y="10484"/>
                    <a:pt x="15336" y="10088"/>
                    <a:pt x="15316" y="9651"/>
                  </a:cubicBezTo>
                  <a:cubicBezTo>
                    <a:pt x="15297" y="9213"/>
                    <a:pt x="15115" y="8848"/>
                    <a:pt x="14824" y="8523"/>
                  </a:cubicBezTo>
                  <a:cubicBezTo>
                    <a:pt x="14514" y="8182"/>
                    <a:pt x="14127" y="7926"/>
                    <a:pt x="13693" y="7779"/>
                  </a:cubicBezTo>
                  <a:cubicBezTo>
                    <a:pt x="13616" y="7752"/>
                    <a:pt x="13542" y="7713"/>
                    <a:pt x="13472" y="7682"/>
                  </a:cubicBezTo>
                  <a:cubicBezTo>
                    <a:pt x="13499" y="7581"/>
                    <a:pt x="13569" y="7550"/>
                    <a:pt x="13646" y="7531"/>
                  </a:cubicBezTo>
                  <a:cubicBezTo>
                    <a:pt x="14042" y="7423"/>
                    <a:pt x="14406" y="7248"/>
                    <a:pt x="14681" y="6931"/>
                  </a:cubicBezTo>
                  <a:cubicBezTo>
                    <a:pt x="15026" y="6535"/>
                    <a:pt x="15196" y="6074"/>
                    <a:pt x="15088" y="5547"/>
                  </a:cubicBezTo>
                  <a:cubicBezTo>
                    <a:pt x="15018" y="5202"/>
                    <a:pt x="14824" y="4892"/>
                    <a:pt x="14545" y="4683"/>
                  </a:cubicBezTo>
                  <a:cubicBezTo>
                    <a:pt x="14429" y="4590"/>
                    <a:pt x="14297" y="4517"/>
                    <a:pt x="14177" y="4435"/>
                  </a:cubicBezTo>
                  <a:cubicBezTo>
                    <a:pt x="14092" y="4377"/>
                    <a:pt x="14011" y="4323"/>
                    <a:pt x="13929" y="4261"/>
                  </a:cubicBezTo>
                  <a:cubicBezTo>
                    <a:pt x="13739" y="4121"/>
                    <a:pt x="13604" y="3916"/>
                    <a:pt x="13557" y="3684"/>
                  </a:cubicBezTo>
                  <a:cubicBezTo>
                    <a:pt x="13515" y="3490"/>
                    <a:pt x="13472" y="3296"/>
                    <a:pt x="13445" y="3099"/>
                  </a:cubicBezTo>
                  <a:cubicBezTo>
                    <a:pt x="13375" y="2606"/>
                    <a:pt x="13170" y="2204"/>
                    <a:pt x="12732" y="1944"/>
                  </a:cubicBezTo>
                  <a:cubicBezTo>
                    <a:pt x="12528" y="1819"/>
                    <a:pt x="12297" y="1755"/>
                    <a:pt x="12063" y="1755"/>
                  </a:cubicBezTo>
                  <a:cubicBezTo>
                    <a:pt x="11955" y="1755"/>
                    <a:pt x="11847" y="1769"/>
                    <a:pt x="11740" y="1797"/>
                  </a:cubicBezTo>
                  <a:cubicBezTo>
                    <a:pt x="11345" y="1894"/>
                    <a:pt x="10977" y="2072"/>
                    <a:pt x="10655" y="2316"/>
                  </a:cubicBezTo>
                  <a:cubicBezTo>
                    <a:pt x="10579" y="2371"/>
                    <a:pt x="10505" y="2429"/>
                    <a:pt x="10393" y="2429"/>
                  </a:cubicBezTo>
                  <a:cubicBezTo>
                    <a:pt x="10386" y="2429"/>
                    <a:pt x="10380" y="2429"/>
                    <a:pt x="10372" y="2428"/>
                  </a:cubicBezTo>
                  <a:cubicBezTo>
                    <a:pt x="10369" y="2382"/>
                    <a:pt x="10369" y="2335"/>
                    <a:pt x="10372" y="2289"/>
                  </a:cubicBezTo>
                  <a:cubicBezTo>
                    <a:pt x="10431" y="1905"/>
                    <a:pt x="10388" y="1518"/>
                    <a:pt x="10245" y="1161"/>
                  </a:cubicBezTo>
                  <a:cubicBezTo>
                    <a:pt x="10109" y="809"/>
                    <a:pt x="9861" y="510"/>
                    <a:pt x="9536" y="320"/>
                  </a:cubicBezTo>
                  <a:cubicBezTo>
                    <a:pt x="9315" y="189"/>
                    <a:pt x="9092" y="119"/>
                    <a:pt x="8870" y="119"/>
                  </a:cubicBezTo>
                  <a:cubicBezTo>
                    <a:pt x="8647" y="119"/>
                    <a:pt x="8425" y="189"/>
                    <a:pt x="8207" y="336"/>
                  </a:cubicBezTo>
                  <a:cubicBezTo>
                    <a:pt x="8121" y="394"/>
                    <a:pt x="8032" y="448"/>
                    <a:pt x="7947" y="506"/>
                  </a:cubicBezTo>
                  <a:cubicBezTo>
                    <a:pt x="7747" y="645"/>
                    <a:pt x="7541" y="710"/>
                    <a:pt x="7328" y="710"/>
                  </a:cubicBezTo>
                  <a:cubicBezTo>
                    <a:pt x="7177" y="710"/>
                    <a:pt x="7023" y="678"/>
                    <a:pt x="6866" y="615"/>
                  </a:cubicBezTo>
                  <a:cubicBezTo>
                    <a:pt x="6754" y="572"/>
                    <a:pt x="6649" y="510"/>
                    <a:pt x="6540" y="456"/>
                  </a:cubicBezTo>
                  <a:cubicBezTo>
                    <a:pt x="6331" y="348"/>
                    <a:pt x="6126" y="235"/>
                    <a:pt x="5913" y="134"/>
                  </a:cubicBezTo>
                  <a:cubicBezTo>
                    <a:pt x="5719" y="42"/>
                    <a:pt x="5527" y="1"/>
                    <a:pt x="534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666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6" name="Google Shape;1526;p37"/>
            <p:cNvGrpSpPr/>
            <p:nvPr/>
          </p:nvGrpSpPr>
          <p:grpSpPr>
            <a:xfrm>
              <a:off x="5425941" y="1966808"/>
              <a:ext cx="1415283" cy="1409561"/>
              <a:chOff x="4875005" y="2761451"/>
              <a:chExt cx="1415283" cy="1409561"/>
            </a:xfrm>
          </p:grpSpPr>
          <p:sp>
            <p:nvSpPr>
              <p:cNvPr id="1527" name="Google Shape;1527;p37"/>
              <p:cNvSpPr/>
              <p:nvPr/>
            </p:nvSpPr>
            <p:spPr>
              <a:xfrm>
                <a:off x="4875005" y="2761451"/>
                <a:ext cx="1415283" cy="1409561"/>
              </a:xfrm>
              <a:custGeom>
                <a:rect b="b" l="l" r="r" t="t"/>
                <a:pathLst>
                  <a:path extrusionOk="0" h="15274" w="15336">
                    <a:moveTo>
                      <a:pt x="5357" y="205"/>
                    </a:moveTo>
                    <a:cubicBezTo>
                      <a:pt x="5413" y="205"/>
                      <a:pt x="5469" y="209"/>
                      <a:pt x="5525" y="217"/>
                    </a:cubicBezTo>
                    <a:cubicBezTo>
                      <a:pt x="5719" y="240"/>
                      <a:pt x="5890" y="333"/>
                      <a:pt x="6056" y="422"/>
                    </a:cubicBezTo>
                    <a:cubicBezTo>
                      <a:pt x="6238" y="519"/>
                      <a:pt x="6413" y="623"/>
                      <a:pt x="6591" y="724"/>
                    </a:cubicBezTo>
                    <a:cubicBezTo>
                      <a:pt x="6789" y="833"/>
                      <a:pt x="7009" y="902"/>
                      <a:pt x="7234" y="922"/>
                    </a:cubicBezTo>
                    <a:cubicBezTo>
                      <a:pt x="7275" y="926"/>
                      <a:pt x="7315" y="928"/>
                      <a:pt x="7355" y="928"/>
                    </a:cubicBezTo>
                    <a:cubicBezTo>
                      <a:pt x="7578" y="928"/>
                      <a:pt x="7795" y="866"/>
                      <a:pt x="7982" y="747"/>
                    </a:cubicBezTo>
                    <a:cubicBezTo>
                      <a:pt x="8125" y="666"/>
                      <a:pt x="8261" y="569"/>
                      <a:pt x="8400" y="484"/>
                    </a:cubicBezTo>
                    <a:cubicBezTo>
                      <a:pt x="8562" y="386"/>
                      <a:pt x="8725" y="339"/>
                      <a:pt x="8888" y="339"/>
                    </a:cubicBezTo>
                    <a:cubicBezTo>
                      <a:pt x="9046" y="339"/>
                      <a:pt x="9203" y="383"/>
                      <a:pt x="9357" y="465"/>
                    </a:cubicBezTo>
                    <a:cubicBezTo>
                      <a:pt x="9660" y="627"/>
                      <a:pt x="9896" y="891"/>
                      <a:pt x="10024" y="1209"/>
                    </a:cubicBezTo>
                    <a:cubicBezTo>
                      <a:pt x="10175" y="1561"/>
                      <a:pt x="10218" y="1952"/>
                      <a:pt x="10140" y="2332"/>
                    </a:cubicBezTo>
                    <a:cubicBezTo>
                      <a:pt x="10094" y="2592"/>
                      <a:pt x="10032" y="2851"/>
                      <a:pt x="9892" y="3084"/>
                    </a:cubicBezTo>
                    <a:cubicBezTo>
                      <a:pt x="9683" y="3429"/>
                      <a:pt x="9474" y="3774"/>
                      <a:pt x="9257" y="4115"/>
                    </a:cubicBezTo>
                    <a:cubicBezTo>
                      <a:pt x="9222" y="4169"/>
                      <a:pt x="9175" y="4215"/>
                      <a:pt x="9125" y="4254"/>
                    </a:cubicBezTo>
                    <a:cubicBezTo>
                      <a:pt x="9053" y="4302"/>
                      <a:pt x="8944" y="4325"/>
                      <a:pt x="8828" y="4325"/>
                    </a:cubicBezTo>
                    <a:cubicBezTo>
                      <a:pt x="8656" y="4325"/>
                      <a:pt x="8470" y="4275"/>
                      <a:pt x="8377" y="4184"/>
                    </a:cubicBezTo>
                    <a:cubicBezTo>
                      <a:pt x="8346" y="4149"/>
                      <a:pt x="8323" y="4107"/>
                      <a:pt x="8311" y="4060"/>
                    </a:cubicBezTo>
                    <a:cubicBezTo>
                      <a:pt x="8257" y="3925"/>
                      <a:pt x="8280" y="3785"/>
                      <a:pt x="8288" y="3650"/>
                    </a:cubicBezTo>
                    <a:cubicBezTo>
                      <a:pt x="8311" y="3281"/>
                      <a:pt x="8335" y="2910"/>
                      <a:pt x="8354" y="2541"/>
                    </a:cubicBezTo>
                    <a:cubicBezTo>
                      <a:pt x="8362" y="2491"/>
                      <a:pt x="8354" y="2437"/>
                      <a:pt x="8335" y="2390"/>
                    </a:cubicBezTo>
                    <a:cubicBezTo>
                      <a:pt x="8311" y="2348"/>
                      <a:pt x="8276" y="2309"/>
                      <a:pt x="8238" y="2278"/>
                    </a:cubicBezTo>
                    <a:cubicBezTo>
                      <a:pt x="8207" y="2317"/>
                      <a:pt x="8160" y="2352"/>
                      <a:pt x="8149" y="2394"/>
                    </a:cubicBezTo>
                    <a:cubicBezTo>
                      <a:pt x="8129" y="2479"/>
                      <a:pt x="8118" y="2565"/>
                      <a:pt x="8118" y="2650"/>
                    </a:cubicBezTo>
                    <a:cubicBezTo>
                      <a:pt x="8094" y="2964"/>
                      <a:pt x="8079" y="3278"/>
                      <a:pt x="8059" y="3588"/>
                    </a:cubicBezTo>
                    <a:cubicBezTo>
                      <a:pt x="8048" y="3739"/>
                      <a:pt x="8032" y="3882"/>
                      <a:pt x="8009" y="4029"/>
                    </a:cubicBezTo>
                    <a:cubicBezTo>
                      <a:pt x="7994" y="4118"/>
                      <a:pt x="7928" y="4196"/>
                      <a:pt x="7839" y="4223"/>
                    </a:cubicBezTo>
                    <a:cubicBezTo>
                      <a:pt x="7715" y="4269"/>
                      <a:pt x="7587" y="4277"/>
                      <a:pt x="7459" y="4300"/>
                    </a:cubicBezTo>
                    <a:cubicBezTo>
                      <a:pt x="7436" y="4307"/>
                      <a:pt x="7413" y="4311"/>
                      <a:pt x="7389" y="4311"/>
                    </a:cubicBezTo>
                    <a:cubicBezTo>
                      <a:pt x="7322" y="4311"/>
                      <a:pt x="7257" y="4283"/>
                      <a:pt x="7211" y="4231"/>
                    </a:cubicBezTo>
                    <a:cubicBezTo>
                      <a:pt x="7133" y="4146"/>
                      <a:pt x="7064" y="4049"/>
                      <a:pt x="7009" y="3948"/>
                    </a:cubicBezTo>
                    <a:cubicBezTo>
                      <a:pt x="6777" y="3506"/>
                      <a:pt x="6552" y="3061"/>
                      <a:pt x="6324" y="2615"/>
                    </a:cubicBezTo>
                    <a:cubicBezTo>
                      <a:pt x="6281" y="2518"/>
                      <a:pt x="6196" y="2441"/>
                      <a:pt x="6091" y="2406"/>
                    </a:cubicBezTo>
                    <a:cubicBezTo>
                      <a:pt x="6021" y="2491"/>
                      <a:pt x="6048" y="2580"/>
                      <a:pt x="6087" y="2662"/>
                    </a:cubicBezTo>
                    <a:cubicBezTo>
                      <a:pt x="6172" y="2836"/>
                      <a:pt x="6265" y="3002"/>
                      <a:pt x="6347" y="3173"/>
                    </a:cubicBezTo>
                    <a:cubicBezTo>
                      <a:pt x="6502" y="3491"/>
                      <a:pt x="6661" y="3805"/>
                      <a:pt x="6804" y="4122"/>
                    </a:cubicBezTo>
                    <a:cubicBezTo>
                      <a:pt x="6901" y="4331"/>
                      <a:pt x="6835" y="4475"/>
                      <a:pt x="6634" y="4587"/>
                    </a:cubicBezTo>
                    <a:cubicBezTo>
                      <a:pt x="6428" y="4703"/>
                      <a:pt x="6223" y="4827"/>
                      <a:pt x="6021" y="4955"/>
                    </a:cubicBezTo>
                    <a:cubicBezTo>
                      <a:pt x="5973" y="4989"/>
                      <a:pt x="5924" y="5010"/>
                      <a:pt x="5874" y="5010"/>
                    </a:cubicBezTo>
                    <a:cubicBezTo>
                      <a:pt x="5844" y="5010"/>
                      <a:pt x="5813" y="5002"/>
                      <a:pt x="5781" y="4986"/>
                    </a:cubicBezTo>
                    <a:cubicBezTo>
                      <a:pt x="5723" y="4963"/>
                      <a:pt x="5673" y="4928"/>
                      <a:pt x="5630" y="4886"/>
                    </a:cubicBezTo>
                    <a:cubicBezTo>
                      <a:pt x="5475" y="4727"/>
                      <a:pt x="5316" y="4572"/>
                      <a:pt x="5181" y="4397"/>
                    </a:cubicBezTo>
                    <a:cubicBezTo>
                      <a:pt x="4681" y="3770"/>
                      <a:pt x="4332" y="3033"/>
                      <a:pt x="4154" y="2251"/>
                    </a:cubicBezTo>
                    <a:cubicBezTo>
                      <a:pt x="4080" y="1925"/>
                      <a:pt x="4065" y="1584"/>
                      <a:pt x="4119" y="1255"/>
                    </a:cubicBezTo>
                    <a:cubicBezTo>
                      <a:pt x="4204" y="759"/>
                      <a:pt x="4708" y="298"/>
                      <a:pt x="5188" y="217"/>
                    </a:cubicBezTo>
                    <a:cubicBezTo>
                      <a:pt x="5244" y="209"/>
                      <a:pt x="5301" y="205"/>
                      <a:pt x="5357" y="205"/>
                    </a:cubicBezTo>
                    <a:close/>
                    <a:moveTo>
                      <a:pt x="12076" y="1988"/>
                    </a:moveTo>
                    <a:cubicBezTo>
                      <a:pt x="12150" y="1988"/>
                      <a:pt x="12223" y="1996"/>
                      <a:pt x="12294" y="2011"/>
                    </a:cubicBezTo>
                    <a:cubicBezTo>
                      <a:pt x="12775" y="2115"/>
                      <a:pt x="13062" y="2437"/>
                      <a:pt x="13178" y="2902"/>
                    </a:cubicBezTo>
                    <a:cubicBezTo>
                      <a:pt x="13228" y="3099"/>
                      <a:pt x="13251" y="3305"/>
                      <a:pt x="13282" y="3506"/>
                    </a:cubicBezTo>
                    <a:cubicBezTo>
                      <a:pt x="13341" y="3870"/>
                      <a:pt x="13484" y="4192"/>
                      <a:pt x="13778" y="4424"/>
                    </a:cubicBezTo>
                    <a:cubicBezTo>
                      <a:pt x="13883" y="4510"/>
                      <a:pt x="13995" y="4583"/>
                      <a:pt x="14108" y="4661"/>
                    </a:cubicBezTo>
                    <a:cubicBezTo>
                      <a:pt x="14236" y="4750"/>
                      <a:pt x="14375" y="4827"/>
                      <a:pt x="14487" y="4936"/>
                    </a:cubicBezTo>
                    <a:cubicBezTo>
                      <a:pt x="14763" y="5196"/>
                      <a:pt x="14921" y="5521"/>
                      <a:pt x="14894" y="5912"/>
                    </a:cubicBezTo>
                    <a:cubicBezTo>
                      <a:pt x="14867" y="6261"/>
                      <a:pt x="14712" y="6590"/>
                      <a:pt x="14464" y="6838"/>
                    </a:cubicBezTo>
                    <a:cubicBezTo>
                      <a:pt x="14220" y="7086"/>
                      <a:pt x="13918" y="7214"/>
                      <a:pt x="13592" y="7311"/>
                    </a:cubicBezTo>
                    <a:lnTo>
                      <a:pt x="13592" y="7315"/>
                    </a:lnTo>
                    <a:cubicBezTo>
                      <a:pt x="13162" y="7443"/>
                      <a:pt x="12717" y="7454"/>
                      <a:pt x="12302" y="7474"/>
                    </a:cubicBezTo>
                    <a:lnTo>
                      <a:pt x="12077" y="7474"/>
                    </a:lnTo>
                    <a:cubicBezTo>
                      <a:pt x="11946" y="7470"/>
                      <a:pt x="11818" y="7435"/>
                      <a:pt x="11705" y="7369"/>
                    </a:cubicBezTo>
                    <a:cubicBezTo>
                      <a:pt x="11570" y="7292"/>
                      <a:pt x="11512" y="7172"/>
                      <a:pt x="11485" y="7020"/>
                    </a:cubicBezTo>
                    <a:cubicBezTo>
                      <a:pt x="11457" y="6862"/>
                      <a:pt x="11415" y="6710"/>
                      <a:pt x="11361" y="6559"/>
                    </a:cubicBezTo>
                    <a:cubicBezTo>
                      <a:pt x="11291" y="6377"/>
                      <a:pt x="11333" y="6257"/>
                      <a:pt x="11519" y="6207"/>
                    </a:cubicBezTo>
                    <a:cubicBezTo>
                      <a:pt x="11868" y="6110"/>
                      <a:pt x="12217" y="6017"/>
                      <a:pt x="12562" y="5912"/>
                    </a:cubicBezTo>
                    <a:cubicBezTo>
                      <a:pt x="12790" y="5839"/>
                      <a:pt x="13011" y="5753"/>
                      <a:pt x="13236" y="5668"/>
                    </a:cubicBezTo>
                    <a:cubicBezTo>
                      <a:pt x="13321" y="5633"/>
                      <a:pt x="13356" y="5579"/>
                      <a:pt x="13337" y="5525"/>
                    </a:cubicBezTo>
                    <a:cubicBezTo>
                      <a:pt x="13324" y="5483"/>
                      <a:pt x="13298" y="5463"/>
                      <a:pt x="13253" y="5463"/>
                    </a:cubicBezTo>
                    <a:cubicBezTo>
                      <a:pt x="13228" y="5463"/>
                      <a:pt x="13196" y="5470"/>
                      <a:pt x="13158" y="5482"/>
                    </a:cubicBezTo>
                    <a:cubicBezTo>
                      <a:pt x="13058" y="5513"/>
                      <a:pt x="12953" y="5544"/>
                      <a:pt x="12848" y="5575"/>
                    </a:cubicBezTo>
                    <a:cubicBezTo>
                      <a:pt x="12380" y="5707"/>
                      <a:pt x="11911" y="5839"/>
                      <a:pt x="11442" y="5967"/>
                    </a:cubicBezTo>
                    <a:cubicBezTo>
                      <a:pt x="11390" y="5980"/>
                      <a:pt x="11338" y="5989"/>
                      <a:pt x="11285" y="5989"/>
                    </a:cubicBezTo>
                    <a:cubicBezTo>
                      <a:pt x="11227" y="5989"/>
                      <a:pt x="11169" y="5978"/>
                      <a:pt x="11113" y="5947"/>
                    </a:cubicBezTo>
                    <a:cubicBezTo>
                      <a:pt x="10985" y="5870"/>
                      <a:pt x="10896" y="5750"/>
                      <a:pt x="10822" y="5618"/>
                    </a:cubicBezTo>
                    <a:cubicBezTo>
                      <a:pt x="10799" y="5579"/>
                      <a:pt x="10791" y="5529"/>
                      <a:pt x="10803" y="5482"/>
                    </a:cubicBezTo>
                    <a:cubicBezTo>
                      <a:pt x="10834" y="5378"/>
                      <a:pt x="10861" y="5269"/>
                      <a:pt x="10923" y="5184"/>
                    </a:cubicBezTo>
                    <a:cubicBezTo>
                      <a:pt x="11066" y="4994"/>
                      <a:pt x="11225" y="4816"/>
                      <a:pt x="11384" y="4638"/>
                    </a:cubicBezTo>
                    <a:cubicBezTo>
                      <a:pt x="11628" y="4359"/>
                      <a:pt x="11876" y="4087"/>
                      <a:pt x="12124" y="3812"/>
                    </a:cubicBezTo>
                    <a:cubicBezTo>
                      <a:pt x="12139" y="3797"/>
                      <a:pt x="12151" y="3777"/>
                      <a:pt x="12163" y="3762"/>
                    </a:cubicBezTo>
                    <a:cubicBezTo>
                      <a:pt x="12194" y="3708"/>
                      <a:pt x="12209" y="3657"/>
                      <a:pt x="12155" y="3607"/>
                    </a:cubicBezTo>
                    <a:cubicBezTo>
                      <a:pt x="12133" y="3589"/>
                      <a:pt x="12108" y="3580"/>
                      <a:pt x="12082" y="3580"/>
                    </a:cubicBezTo>
                    <a:cubicBezTo>
                      <a:pt x="12053" y="3580"/>
                      <a:pt x="12025" y="3592"/>
                      <a:pt x="12004" y="3615"/>
                    </a:cubicBezTo>
                    <a:cubicBezTo>
                      <a:pt x="11965" y="3650"/>
                      <a:pt x="11934" y="3681"/>
                      <a:pt x="11899" y="3715"/>
                    </a:cubicBezTo>
                    <a:cubicBezTo>
                      <a:pt x="11833" y="3789"/>
                      <a:pt x="11767" y="3867"/>
                      <a:pt x="11702" y="3940"/>
                    </a:cubicBezTo>
                    <a:lnTo>
                      <a:pt x="11310" y="4378"/>
                    </a:lnTo>
                    <a:cubicBezTo>
                      <a:pt x="11136" y="4572"/>
                      <a:pt x="10965" y="4769"/>
                      <a:pt x="10787" y="4959"/>
                    </a:cubicBezTo>
                    <a:cubicBezTo>
                      <a:pt x="10703" y="5047"/>
                      <a:pt x="10607" y="5093"/>
                      <a:pt x="10499" y="5093"/>
                    </a:cubicBezTo>
                    <a:cubicBezTo>
                      <a:pt x="10407" y="5093"/>
                      <a:pt x="10307" y="5060"/>
                      <a:pt x="10198" y="4990"/>
                    </a:cubicBezTo>
                    <a:cubicBezTo>
                      <a:pt x="10004" y="4870"/>
                      <a:pt x="9815" y="4746"/>
                      <a:pt x="9621" y="4630"/>
                    </a:cubicBezTo>
                    <a:cubicBezTo>
                      <a:pt x="9497" y="4564"/>
                      <a:pt x="9431" y="4417"/>
                      <a:pt x="9470" y="4277"/>
                    </a:cubicBezTo>
                    <a:cubicBezTo>
                      <a:pt x="9485" y="4227"/>
                      <a:pt x="9505" y="4180"/>
                      <a:pt x="9528" y="4134"/>
                    </a:cubicBezTo>
                    <a:cubicBezTo>
                      <a:pt x="9749" y="3739"/>
                      <a:pt x="9985" y="3351"/>
                      <a:pt x="10276" y="3002"/>
                    </a:cubicBezTo>
                    <a:cubicBezTo>
                      <a:pt x="10694" y="2507"/>
                      <a:pt x="11198" y="2146"/>
                      <a:pt x="11845" y="2014"/>
                    </a:cubicBezTo>
                    <a:cubicBezTo>
                      <a:pt x="11921" y="1997"/>
                      <a:pt x="11999" y="1988"/>
                      <a:pt x="12076" y="1988"/>
                    </a:cubicBezTo>
                    <a:close/>
                    <a:moveTo>
                      <a:pt x="2510" y="3152"/>
                    </a:moveTo>
                    <a:cubicBezTo>
                      <a:pt x="2951" y="3152"/>
                      <a:pt x="3361" y="3286"/>
                      <a:pt x="3743" y="3506"/>
                    </a:cubicBezTo>
                    <a:cubicBezTo>
                      <a:pt x="4390" y="3874"/>
                      <a:pt x="4902" y="4397"/>
                      <a:pt x="5347" y="4990"/>
                    </a:cubicBezTo>
                    <a:cubicBezTo>
                      <a:pt x="5378" y="5029"/>
                      <a:pt x="5401" y="5068"/>
                      <a:pt x="5421" y="5110"/>
                    </a:cubicBezTo>
                    <a:cubicBezTo>
                      <a:pt x="5498" y="5285"/>
                      <a:pt x="5502" y="5451"/>
                      <a:pt x="5374" y="5610"/>
                    </a:cubicBezTo>
                    <a:cubicBezTo>
                      <a:pt x="5289" y="5719"/>
                      <a:pt x="5212" y="5835"/>
                      <a:pt x="5142" y="5955"/>
                    </a:cubicBezTo>
                    <a:cubicBezTo>
                      <a:pt x="5090" y="6040"/>
                      <a:pt x="4997" y="6090"/>
                      <a:pt x="4899" y="6090"/>
                    </a:cubicBezTo>
                    <a:cubicBezTo>
                      <a:pt x="4873" y="6090"/>
                      <a:pt x="4846" y="6086"/>
                      <a:pt x="4820" y="6079"/>
                    </a:cubicBezTo>
                    <a:cubicBezTo>
                      <a:pt x="4766" y="6060"/>
                      <a:pt x="4712" y="6032"/>
                      <a:pt x="4661" y="5998"/>
                    </a:cubicBezTo>
                    <a:cubicBezTo>
                      <a:pt x="4526" y="5916"/>
                      <a:pt x="4402" y="5823"/>
                      <a:pt x="4266" y="5746"/>
                    </a:cubicBezTo>
                    <a:cubicBezTo>
                      <a:pt x="3941" y="5560"/>
                      <a:pt x="3615" y="5374"/>
                      <a:pt x="3290" y="5196"/>
                    </a:cubicBezTo>
                    <a:cubicBezTo>
                      <a:pt x="3235" y="5168"/>
                      <a:pt x="3177" y="5153"/>
                      <a:pt x="3115" y="5153"/>
                    </a:cubicBezTo>
                    <a:cubicBezTo>
                      <a:pt x="3081" y="5157"/>
                      <a:pt x="3050" y="5180"/>
                      <a:pt x="3034" y="5215"/>
                    </a:cubicBezTo>
                    <a:cubicBezTo>
                      <a:pt x="3030" y="5254"/>
                      <a:pt x="3038" y="5289"/>
                      <a:pt x="3061" y="5320"/>
                    </a:cubicBezTo>
                    <a:cubicBezTo>
                      <a:pt x="3073" y="5339"/>
                      <a:pt x="3104" y="5347"/>
                      <a:pt x="3127" y="5358"/>
                    </a:cubicBezTo>
                    <a:cubicBezTo>
                      <a:pt x="3596" y="5610"/>
                      <a:pt x="4065" y="5870"/>
                      <a:pt x="4510" y="6164"/>
                    </a:cubicBezTo>
                    <a:cubicBezTo>
                      <a:pt x="4646" y="6246"/>
                      <a:pt x="4739" y="6381"/>
                      <a:pt x="4762" y="6536"/>
                    </a:cubicBezTo>
                    <a:cubicBezTo>
                      <a:pt x="4778" y="6637"/>
                      <a:pt x="4781" y="6741"/>
                      <a:pt x="4770" y="6846"/>
                    </a:cubicBezTo>
                    <a:cubicBezTo>
                      <a:pt x="4747" y="7009"/>
                      <a:pt x="4619" y="7137"/>
                      <a:pt x="4452" y="7160"/>
                    </a:cubicBezTo>
                    <a:cubicBezTo>
                      <a:pt x="4080" y="7206"/>
                      <a:pt x="3712" y="7241"/>
                      <a:pt x="3340" y="7292"/>
                    </a:cubicBezTo>
                    <a:cubicBezTo>
                      <a:pt x="3030" y="7330"/>
                      <a:pt x="2720" y="7377"/>
                      <a:pt x="2410" y="7420"/>
                    </a:cubicBezTo>
                    <a:cubicBezTo>
                      <a:pt x="2364" y="7427"/>
                      <a:pt x="2317" y="7443"/>
                      <a:pt x="2278" y="7470"/>
                    </a:cubicBezTo>
                    <a:cubicBezTo>
                      <a:pt x="2247" y="7493"/>
                      <a:pt x="2232" y="7528"/>
                      <a:pt x="2232" y="7567"/>
                    </a:cubicBezTo>
                    <a:cubicBezTo>
                      <a:pt x="2247" y="7602"/>
                      <a:pt x="2275" y="7629"/>
                      <a:pt x="2309" y="7640"/>
                    </a:cubicBezTo>
                    <a:cubicBezTo>
                      <a:pt x="2336" y="7645"/>
                      <a:pt x="2364" y="7648"/>
                      <a:pt x="2391" y="7648"/>
                    </a:cubicBezTo>
                    <a:cubicBezTo>
                      <a:pt x="2408" y="7648"/>
                      <a:pt x="2425" y="7647"/>
                      <a:pt x="2441" y="7644"/>
                    </a:cubicBezTo>
                    <a:cubicBezTo>
                      <a:pt x="2902" y="7586"/>
                      <a:pt x="3363" y="7528"/>
                      <a:pt x="3824" y="7470"/>
                    </a:cubicBezTo>
                    <a:cubicBezTo>
                      <a:pt x="3995" y="7447"/>
                      <a:pt x="4165" y="7420"/>
                      <a:pt x="4340" y="7408"/>
                    </a:cubicBezTo>
                    <a:cubicBezTo>
                      <a:pt x="4358" y="7407"/>
                      <a:pt x="4376" y="7406"/>
                      <a:pt x="4393" y="7406"/>
                    </a:cubicBezTo>
                    <a:cubicBezTo>
                      <a:pt x="4579" y="7406"/>
                      <a:pt x="4673" y="7486"/>
                      <a:pt x="4669" y="7699"/>
                    </a:cubicBezTo>
                    <a:cubicBezTo>
                      <a:pt x="4669" y="7815"/>
                      <a:pt x="4688" y="7931"/>
                      <a:pt x="4688" y="8051"/>
                    </a:cubicBezTo>
                    <a:cubicBezTo>
                      <a:pt x="4688" y="8229"/>
                      <a:pt x="4685" y="8408"/>
                      <a:pt x="4669" y="8582"/>
                    </a:cubicBezTo>
                    <a:cubicBezTo>
                      <a:pt x="4657" y="8683"/>
                      <a:pt x="4588" y="8764"/>
                      <a:pt x="4495" y="8791"/>
                    </a:cubicBezTo>
                    <a:cubicBezTo>
                      <a:pt x="4402" y="8826"/>
                      <a:pt x="4309" y="8865"/>
                      <a:pt x="4220" y="8911"/>
                    </a:cubicBezTo>
                    <a:cubicBezTo>
                      <a:pt x="3700" y="9155"/>
                      <a:pt x="3150" y="9260"/>
                      <a:pt x="2581" y="9283"/>
                    </a:cubicBezTo>
                    <a:cubicBezTo>
                      <a:pt x="2570" y="9283"/>
                      <a:pt x="2559" y="9283"/>
                      <a:pt x="2548" y="9283"/>
                    </a:cubicBezTo>
                    <a:cubicBezTo>
                      <a:pt x="2214" y="9283"/>
                      <a:pt x="1881" y="9225"/>
                      <a:pt x="1569" y="9117"/>
                    </a:cubicBezTo>
                    <a:cubicBezTo>
                      <a:pt x="1159" y="8966"/>
                      <a:pt x="779" y="8760"/>
                      <a:pt x="504" y="8415"/>
                    </a:cubicBezTo>
                    <a:cubicBezTo>
                      <a:pt x="333" y="8202"/>
                      <a:pt x="206" y="7962"/>
                      <a:pt x="221" y="7679"/>
                    </a:cubicBezTo>
                    <a:cubicBezTo>
                      <a:pt x="229" y="7447"/>
                      <a:pt x="295" y="7222"/>
                      <a:pt x="419" y="7024"/>
                    </a:cubicBezTo>
                    <a:cubicBezTo>
                      <a:pt x="531" y="6846"/>
                      <a:pt x="655" y="6672"/>
                      <a:pt x="783" y="6501"/>
                    </a:cubicBezTo>
                    <a:cubicBezTo>
                      <a:pt x="1143" y="6021"/>
                      <a:pt x="1290" y="5494"/>
                      <a:pt x="1170" y="4897"/>
                    </a:cubicBezTo>
                    <a:cubicBezTo>
                      <a:pt x="1128" y="4688"/>
                      <a:pt x="1108" y="4475"/>
                      <a:pt x="1112" y="4262"/>
                    </a:cubicBezTo>
                    <a:cubicBezTo>
                      <a:pt x="1104" y="3940"/>
                      <a:pt x="1259" y="3638"/>
                      <a:pt x="1523" y="3460"/>
                    </a:cubicBezTo>
                    <a:cubicBezTo>
                      <a:pt x="1790" y="3270"/>
                      <a:pt x="2108" y="3161"/>
                      <a:pt x="2437" y="3154"/>
                    </a:cubicBezTo>
                    <a:cubicBezTo>
                      <a:pt x="2462" y="3153"/>
                      <a:pt x="2486" y="3152"/>
                      <a:pt x="2510" y="3152"/>
                    </a:cubicBezTo>
                    <a:close/>
                    <a:moveTo>
                      <a:pt x="8133" y="4504"/>
                    </a:moveTo>
                    <a:cubicBezTo>
                      <a:pt x="8173" y="4504"/>
                      <a:pt x="8213" y="4505"/>
                      <a:pt x="8253" y="4506"/>
                    </a:cubicBezTo>
                    <a:cubicBezTo>
                      <a:pt x="9973" y="4564"/>
                      <a:pt x="11279" y="6017"/>
                      <a:pt x="11271" y="7695"/>
                    </a:cubicBezTo>
                    <a:cubicBezTo>
                      <a:pt x="11268" y="9455"/>
                      <a:pt x="9833" y="10862"/>
                      <a:pt x="8100" y="10862"/>
                    </a:cubicBezTo>
                    <a:cubicBezTo>
                      <a:pt x="8037" y="10862"/>
                      <a:pt x="7973" y="10860"/>
                      <a:pt x="7908" y="10856"/>
                    </a:cubicBezTo>
                    <a:lnTo>
                      <a:pt x="7904" y="10856"/>
                    </a:lnTo>
                    <a:cubicBezTo>
                      <a:pt x="6188" y="10759"/>
                      <a:pt x="4898" y="9322"/>
                      <a:pt x="4921" y="7648"/>
                    </a:cubicBezTo>
                    <a:cubicBezTo>
                      <a:pt x="4917" y="6128"/>
                      <a:pt x="6117" y="4504"/>
                      <a:pt x="8133" y="4504"/>
                    </a:cubicBezTo>
                    <a:close/>
                    <a:moveTo>
                      <a:pt x="12027" y="7722"/>
                    </a:moveTo>
                    <a:cubicBezTo>
                      <a:pt x="12484" y="7768"/>
                      <a:pt x="12938" y="7819"/>
                      <a:pt x="13383" y="7935"/>
                    </a:cubicBezTo>
                    <a:cubicBezTo>
                      <a:pt x="13848" y="8059"/>
                      <a:pt x="14267" y="8276"/>
                      <a:pt x="14600" y="8628"/>
                    </a:cubicBezTo>
                    <a:cubicBezTo>
                      <a:pt x="14848" y="8888"/>
                      <a:pt x="15038" y="9175"/>
                      <a:pt x="15072" y="9551"/>
                    </a:cubicBezTo>
                    <a:cubicBezTo>
                      <a:pt x="15111" y="10035"/>
                      <a:pt x="15014" y="10477"/>
                      <a:pt x="14646" y="10825"/>
                    </a:cubicBezTo>
                    <a:cubicBezTo>
                      <a:pt x="14499" y="10965"/>
                      <a:pt x="14344" y="11097"/>
                      <a:pt x="14193" y="11232"/>
                    </a:cubicBezTo>
                    <a:cubicBezTo>
                      <a:pt x="14019" y="11387"/>
                      <a:pt x="13844" y="11534"/>
                      <a:pt x="13678" y="11693"/>
                    </a:cubicBezTo>
                    <a:cubicBezTo>
                      <a:pt x="13534" y="11829"/>
                      <a:pt x="13441" y="12011"/>
                      <a:pt x="13414" y="12205"/>
                    </a:cubicBezTo>
                    <a:cubicBezTo>
                      <a:pt x="13379" y="12379"/>
                      <a:pt x="13333" y="12550"/>
                      <a:pt x="13279" y="12720"/>
                    </a:cubicBezTo>
                    <a:cubicBezTo>
                      <a:pt x="13182" y="13003"/>
                      <a:pt x="12992" y="13243"/>
                      <a:pt x="12740" y="13402"/>
                    </a:cubicBezTo>
                    <a:cubicBezTo>
                      <a:pt x="12422" y="13607"/>
                      <a:pt x="12088" y="13704"/>
                      <a:pt x="11742" y="13704"/>
                    </a:cubicBezTo>
                    <a:cubicBezTo>
                      <a:pt x="11552" y="13704"/>
                      <a:pt x="11359" y="13675"/>
                      <a:pt x="11163" y="13619"/>
                    </a:cubicBezTo>
                    <a:cubicBezTo>
                      <a:pt x="10590" y="13452"/>
                      <a:pt x="10140" y="13107"/>
                      <a:pt x="9795" y="12631"/>
                    </a:cubicBezTo>
                    <a:cubicBezTo>
                      <a:pt x="9516" y="12243"/>
                      <a:pt x="9288" y="11833"/>
                      <a:pt x="9199" y="11352"/>
                    </a:cubicBezTo>
                    <a:cubicBezTo>
                      <a:pt x="9152" y="11081"/>
                      <a:pt x="9218" y="10934"/>
                      <a:pt x="9419" y="10829"/>
                    </a:cubicBezTo>
                    <a:cubicBezTo>
                      <a:pt x="9621" y="10728"/>
                      <a:pt x="9822" y="10620"/>
                      <a:pt x="10016" y="10508"/>
                    </a:cubicBezTo>
                    <a:cubicBezTo>
                      <a:pt x="10087" y="10468"/>
                      <a:pt x="10153" y="10447"/>
                      <a:pt x="10215" y="10447"/>
                    </a:cubicBezTo>
                    <a:cubicBezTo>
                      <a:pt x="10298" y="10447"/>
                      <a:pt x="10375" y="10484"/>
                      <a:pt x="10450" y="10562"/>
                    </a:cubicBezTo>
                    <a:cubicBezTo>
                      <a:pt x="10679" y="10794"/>
                      <a:pt x="10907" y="11027"/>
                      <a:pt x="11140" y="11255"/>
                    </a:cubicBezTo>
                    <a:cubicBezTo>
                      <a:pt x="11252" y="11368"/>
                      <a:pt x="11368" y="11472"/>
                      <a:pt x="11485" y="11573"/>
                    </a:cubicBezTo>
                    <a:cubicBezTo>
                      <a:pt x="11523" y="11608"/>
                      <a:pt x="11570" y="11635"/>
                      <a:pt x="11620" y="11651"/>
                    </a:cubicBezTo>
                    <a:cubicBezTo>
                      <a:pt x="11634" y="11654"/>
                      <a:pt x="11646" y="11656"/>
                      <a:pt x="11658" y="11656"/>
                    </a:cubicBezTo>
                    <a:cubicBezTo>
                      <a:pt x="11717" y="11656"/>
                      <a:pt x="11751" y="11610"/>
                      <a:pt x="11725" y="11542"/>
                    </a:cubicBezTo>
                    <a:cubicBezTo>
                      <a:pt x="11702" y="11492"/>
                      <a:pt x="11667" y="11445"/>
                      <a:pt x="11628" y="11407"/>
                    </a:cubicBezTo>
                    <a:cubicBezTo>
                      <a:pt x="11345" y="11120"/>
                      <a:pt x="11058" y="10841"/>
                      <a:pt x="10779" y="10558"/>
                    </a:cubicBezTo>
                    <a:cubicBezTo>
                      <a:pt x="10710" y="10484"/>
                      <a:pt x="10648" y="10407"/>
                      <a:pt x="10593" y="10322"/>
                    </a:cubicBezTo>
                    <a:cubicBezTo>
                      <a:pt x="10504" y="10194"/>
                      <a:pt x="10516" y="10120"/>
                      <a:pt x="10613" y="9992"/>
                    </a:cubicBezTo>
                    <a:cubicBezTo>
                      <a:pt x="10737" y="9837"/>
                      <a:pt x="10849" y="9671"/>
                      <a:pt x="10977" y="9520"/>
                    </a:cubicBezTo>
                    <a:cubicBezTo>
                      <a:pt x="11020" y="9465"/>
                      <a:pt x="11078" y="9427"/>
                      <a:pt x="11144" y="9411"/>
                    </a:cubicBezTo>
                    <a:cubicBezTo>
                      <a:pt x="11170" y="9408"/>
                      <a:pt x="11197" y="9406"/>
                      <a:pt x="11224" y="9406"/>
                    </a:cubicBezTo>
                    <a:cubicBezTo>
                      <a:pt x="11286" y="9406"/>
                      <a:pt x="11349" y="9415"/>
                      <a:pt x="11411" y="9434"/>
                    </a:cubicBezTo>
                    <a:cubicBezTo>
                      <a:pt x="11849" y="9558"/>
                      <a:pt x="12287" y="9686"/>
                      <a:pt x="12724" y="9814"/>
                    </a:cubicBezTo>
                    <a:cubicBezTo>
                      <a:pt x="12763" y="9826"/>
                      <a:pt x="12806" y="9837"/>
                      <a:pt x="12848" y="9845"/>
                    </a:cubicBezTo>
                    <a:cubicBezTo>
                      <a:pt x="12864" y="9848"/>
                      <a:pt x="12880" y="9849"/>
                      <a:pt x="12895" y="9849"/>
                    </a:cubicBezTo>
                    <a:cubicBezTo>
                      <a:pt x="12943" y="9849"/>
                      <a:pt x="12986" y="9832"/>
                      <a:pt x="13003" y="9779"/>
                    </a:cubicBezTo>
                    <a:cubicBezTo>
                      <a:pt x="13023" y="9709"/>
                      <a:pt x="12969" y="9667"/>
                      <a:pt x="12910" y="9640"/>
                    </a:cubicBezTo>
                    <a:cubicBezTo>
                      <a:pt x="12856" y="9616"/>
                      <a:pt x="12798" y="9597"/>
                      <a:pt x="12740" y="9582"/>
                    </a:cubicBezTo>
                    <a:cubicBezTo>
                      <a:pt x="12395" y="9477"/>
                      <a:pt x="12046" y="9376"/>
                      <a:pt x="11702" y="9272"/>
                    </a:cubicBezTo>
                    <a:cubicBezTo>
                      <a:pt x="11620" y="9244"/>
                      <a:pt x="11539" y="9210"/>
                      <a:pt x="11465" y="9167"/>
                    </a:cubicBezTo>
                    <a:cubicBezTo>
                      <a:pt x="11318" y="9074"/>
                      <a:pt x="11283" y="8962"/>
                      <a:pt x="11326" y="8787"/>
                    </a:cubicBezTo>
                    <a:cubicBezTo>
                      <a:pt x="11384" y="8551"/>
                      <a:pt x="11438" y="8315"/>
                      <a:pt x="11485" y="8074"/>
                    </a:cubicBezTo>
                    <a:cubicBezTo>
                      <a:pt x="11508" y="7946"/>
                      <a:pt x="11570" y="7842"/>
                      <a:pt x="11690" y="7795"/>
                    </a:cubicBezTo>
                    <a:lnTo>
                      <a:pt x="11690" y="7799"/>
                    </a:lnTo>
                    <a:cubicBezTo>
                      <a:pt x="11798" y="7764"/>
                      <a:pt x="11911" y="7741"/>
                      <a:pt x="12027" y="7722"/>
                    </a:cubicBezTo>
                    <a:close/>
                    <a:moveTo>
                      <a:pt x="4647" y="9096"/>
                    </a:moveTo>
                    <a:cubicBezTo>
                      <a:pt x="4682" y="9096"/>
                      <a:pt x="4718" y="9097"/>
                      <a:pt x="4754" y="9101"/>
                    </a:cubicBezTo>
                    <a:cubicBezTo>
                      <a:pt x="4863" y="9105"/>
                      <a:pt x="4964" y="9159"/>
                      <a:pt x="5029" y="9244"/>
                    </a:cubicBezTo>
                    <a:cubicBezTo>
                      <a:pt x="5060" y="9283"/>
                      <a:pt x="5088" y="9322"/>
                      <a:pt x="5115" y="9361"/>
                    </a:cubicBezTo>
                    <a:cubicBezTo>
                      <a:pt x="5262" y="9566"/>
                      <a:pt x="5401" y="9775"/>
                      <a:pt x="5556" y="9973"/>
                    </a:cubicBezTo>
                    <a:cubicBezTo>
                      <a:pt x="5692" y="10151"/>
                      <a:pt x="5700" y="10302"/>
                      <a:pt x="5556" y="10465"/>
                    </a:cubicBezTo>
                    <a:cubicBezTo>
                      <a:pt x="5475" y="10554"/>
                      <a:pt x="5390" y="10639"/>
                      <a:pt x="5308" y="10732"/>
                    </a:cubicBezTo>
                    <a:cubicBezTo>
                      <a:pt x="5037" y="11054"/>
                      <a:pt x="4766" y="11376"/>
                      <a:pt x="4495" y="11701"/>
                    </a:cubicBezTo>
                    <a:cubicBezTo>
                      <a:pt x="4472" y="11720"/>
                      <a:pt x="4456" y="11747"/>
                      <a:pt x="4452" y="11778"/>
                    </a:cubicBezTo>
                    <a:cubicBezTo>
                      <a:pt x="4448" y="11817"/>
                      <a:pt x="4460" y="11860"/>
                      <a:pt x="4487" y="11891"/>
                    </a:cubicBezTo>
                    <a:cubicBezTo>
                      <a:pt x="4497" y="11901"/>
                      <a:pt x="4517" y="11905"/>
                      <a:pt x="4538" y="11905"/>
                    </a:cubicBezTo>
                    <a:cubicBezTo>
                      <a:pt x="4556" y="11905"/>
                      <a:pt x="4575" y="11902"/>
                      <a:pt x="4592" y="11899"/>
                    </a:cubicBezTo>
                    <a:cubicBezTo>
                      <a:pt x="4619" y="11887"/>
                      <a:pt x="4646" y="11868"/>
                      <a:pt x="4661" y="11844"/>
                    </a:cubicBezTo>
                    <a:cubicBezTo>
                      <a:pt x="4824" y="11658"/>
                      <a:pt x="4983" y="11469"/>
                      <a:pt x="5146" y="11283"/>
                    </a:cubicBezTo>
                    <a:cubicBezTo>
                      <a:pt x="5374" y="11031"/>
                      <a:pt x="5599" y="10779"/>
                      <a:pt x="5835" y="10535"/>
                    </a:cubicBezTo>
                    <a:cubicBezTo>
                      <a:pt x="5895" y="10471"/>
                      <a:pt x="5943" y="10442"/>
                      <a:pt x="5996" y="10442"/>
                    </a:cubicBezTo>
                    <a:cubicBezTo>
                      <a:pt x="6042" y="10442"/>
                      <a:pt x="6092" y="10464"/>
                      <a:pt x="6157" y="10504"/>
                    </a:cubicBezTo>
                    <a:cubicBezTo>
                      <a:pt x="6316" y="10601"/>
                      <a:pt x="6479" y="10690"/>
                      <a:pt x="6641" y="10783"/>
                    </a:cubicBezTo>
                    <a:cubicBezTo>
                      <a:pt x="6742" y="10841"/>
                      <a:pt x="6847" y="10891"/>
                      <a:pt x="6944" y="10961"/>
                    </a:cubicBezTo>
                    <a:cubicBezTo>
                      <a:pt x="7025" y="11015"/>
                      <a:pt x="7102" y="11089"/>
                      <a:pt x="7095" y="11201"/>
                    </a:cubicBezTo>
                    <a:cubicBezTo>
                      <a:pt x="7075" y="11441"/>
                      <a:pt x="7052" y="11678"/>
                      <a:pt x="7033" y="11918"/>
                    </a:cubicBezTo>
                    <a:cubicBezTo>
                      <a:pt x="7006" y="12228"/>
                      <a:pt x="6971" y="12538"/>
                      <a:pt x="6947" y="12852"/>
                    </a:cubicBezTo>
                    <a:cubicBezTo>
                      <a:pt x="6940" y="12972"/>
                      <a:pt x="6982" y="13042"/>
                      <a:pt x="7052" y="13045"/>
                    </a:cubicBezTo>
                    <a:cubicBezTo>
                      <a:pt x="7054" y="13046"/>
                      <a:pt x="7056" y="13046"/>
                      <a:pt x="7058" y="13046"/>
                    </a:cubicBezTo>
                    <a:cubicBezTo>
                      <a:pt x="7129" y="13046"/>
                      <a:pt x="7176" y="12984"/>
                      <a:pt x="7188" y="12867"/>
                    </a:cubicBezTo>
                    <a:cubicBezTo>
                      <a:pt x="7207" y="12677"/>
                      <a:pt x="7215" y="12488"/>
                      <a:pt x="7242" y="12298"/>
                    </a:cubicBezTo>
                    <a:cubicBezTo>
                      <a:pt x="7288" y="11953"/>
                      <a:pt x="7281" y="11604"/>
                      <a:pt x="7393" y="11271"/>
                    </a:cubicBezTo>
                    <a:cubicBezTo>
                      <a:pt x="7437" y="11140"/>
                      <a:pt x="7498" y="11073"/>
                      <a:pt x="7613" y="11073"/>
                    </a:cubicBezTo>
                    <a:cubicBezTo>
                      <a:pt x="7630" y="11073"/>
                      <a:pt x="7648" y="11074"/>
                      <a:pt x="7668" y="11077"/>
                    </a:cubicBezTo>
                    <a:cubicBezTo>
                      <a:pt x="7813" y="11095"/>
                      <a:pt x="7960" y="11103"/>
                      <a:pt x="8105" y="11103"/>
                    </a:cubicBezTo>
                    <a:cubicBezTo>
                      <a:pt x="8251" y="11103"/>
                      <a:pt x="8396" y="11095"/>
                      <a:pt x="8540" y="11077"/>
                    </a:cubicBezTo>
                    <a:cubicBezTo>
                      <a:pt x="8553" y="11073"/>
                      <a:pt x="8567" y="11071"/>
                      <a:pt x="8580" y="11071"/>
                    </a:cubicBezTo>
                    <a:cubicBezTo>
                      <a:pt x="8593" y="11071"/>
                      <a:pt x="8606" y="11073"/>
                      <a:pt x="8617" y="11077"/>
                    </a:cubicBezTo>
                    <a:cubicBezTo>
                      <a:pt x="8757" y="11139"/>
                      <a:pt x="8889" y="11221"/>
                      <a:pt x="8931" y="11383"/>
                    </a:cubicBezTo>
                    <a:cubicBezTo>
                      <a:pt x="8970" y="11527"/>
                      <a:pt x="9001" y="11670"/>
                      <a:pt x="9024" y="11813"/>
                    </a:cubicBezTo>
                    <a:cubicBezTo>
                      <a:pt x="9102" y="12344"/>
                      <a:pt x="9063" y="12871"/>
                      <a:pt x="8954" y="13394"/>
                    </a:cubicBezTo>
                    <a:cubicBezTo>
                      <a:pt x="8885" y="13743"/>
                      <a:pt x="8772" y="14064"/>
                      <a:pt x="8559" y="14347"/>
                    </a:cubicBezTo>
                    <a:cubicBezTo>
                      <a:pt x="8443" y="14502"/>
                      <a:pt x="8311" y="14650"/>
                      <a:pt x="8172" y="14785"/>
                    </a:cubicBezTo>
                    <a:cubicBezTo>
                      <a:pt x="8013" y="14932"/>
                      <a:pt x="7835" y="15045"/>
                      <a:pt x="7602" y="15045"/>
                    </a:cubicBezTo>
                    <a:cubicBezTo>
                      <a:pt x="7389" y="15045"/>
                      <a:pt x="7184" y="14960"/>
                      <a:pt x="7033" y="14805"/>
                    </a:cubicBezTo>
                    <a:cubicBezTo>
                      <a:pt x="6862" y="14634"/>
                      <a:pt x="6742" y="14429"/>
                      <a:pt x="6614" y="14223"/>
                    </a:cubicBezTo>
                    <a:cubicBezTo>
                      <a:pt x="6482" y="14018"/>
                      <a:pt x="6347" y="13817"/>
                      <a:pt x="6200" y="13623"/>
                    </a:cubicBezTo>
                    <a:cubicBezTo>
                      <a:pt x="6079" y="13479"/>
                      <a:pt x="5921" y="13371"/>
                      <a:pt x="5742" y="13313"/>
                    </a:cubicBezTo>
                    <a:cubicBezTo>
                      <a:pt x="5492" y="13219"/>
                      <a:pt x="5239" y="13185"/>
                      <a:pt x="4984" y="13185"/>
                    </a:cubicBezTo>
                    <a:cubicBezTo>
                      <a:pt x="4805" y="13185"/>
                      <a:pt x="4625" y="13202"/>
                      <a:pt x="4444" y="13228"/>
                    </a:cubicBezTo>
                    <a:cubicBezTo>
                      <a:pt x="4208" y="13262"/>
                      <a:pt x="3972" y="13301"/>
                      <a:pt x="3743" y="13340"/>
                    </a:cubicBezTo>
                    <a:cubicBezTo>
                      <a:pt x="3737" y="13340"/>
                      <a:pt x="3731" y="13340"/>
                      <a:pt x="3724" y="13340"/>
                    </a:cubicBezTo>
                    <a:cubicBezTo>
                      <a:pt x="3457" y="13340"/>
                      <a:pt x="3223" y="13258"/>
                      <a:pt x="3038" y="13073"/>
                    </a:cubicBezTo>
                    <a:cubicBezTo>
                      <a:pt x="2922" y="12960"/>
                      <a:pt x="2821" y="12836"/>
                      <a:pt x="2736" y="12701"/>
                    </a:cubicBezTo>
                    <a:cubicBezTo>
                      <a:pt x="2472" y="12263"/>
                      <a:pt x="2379" y="11744"/>
                      <a:pt x="2476" y="11244"/>
                    </a:cubicBezTo>
                    <a:cubicBezTo>
                      <a:pt x="2534" y="10907"/>
                      <a:pt x="2643" y="10585"/>
                      <a:pt x="2844" y="10306"/>
                    </a:cubicBezTo>
                    <a:cubicBezTo>
                      <a:pt x="3204" y="9806"/>
                      <a:pt x="3681" y="9461"/>
                      <a:pt x="4220" y="9190"/>
                    </a:cubicBezTo>
                    <a:cubicBezTo>
                      <a:pt x="4354" y="9128"/>
                      <a:pt x="4498" y="9096"/>
                      <a:pt x="4647" y="9096"/>
                    </a:cubicBezTo>
                    <a:close/>
                    <a:moveTo>
                      <a:pt x="5346" y="1"/>
                    </a:moveTo>
                    <a:cubicBezTo>
                      <a:pt x="4906" y="1"/>
                      <a:pt x="4509" y="232"/>
                      <a:pt x="4231" y="554"/>
                    </a:cubicBezTo>
                    <a:cubicBezTo>
                      <a:pt x="3956" y="868"/>
                      <a:pt x="3863" y="1251"/>
                      <a:pt x="3867" y="1654"/>
                    </a:cubicBezTo>
                    <a:cubicBezTo>
                      <a:pt x="3875" y="2177"/>
                      <a:pt x="4014" y="2669"/>
                      <a:pt x="4208" y="3146"/>
                    </a:cubicBezTo>
                    <a:cubicBezTo>
                      <a:pt x="4239" y="3227"/>
                      <a:pt x="4278" y="3309"/>
                      <a:pt x="4305" y="3390"/>
                    </a:cubicBezTo>
                    <a:cubicBezTo>
                      <a:pt x="4317" y="3440"/>
                      <a:pt x="4320" y="3495"/>
                      <a:pt x="4324" y="3545"/>
                    </a:cubicBezTo>
                    <a:lnTo>
                      <a:pt x="4278" y="3580"/>
                    </a:lnTo>
                    <a:cubicBezTo>
                      <a:pt x="4231" y="3557"/>
                      <a:pt x="4189" y="3533"/>
                      <a:pt x="4146" y="3510"/>
                    </a:cubicBezTo>
                    <a:cubicBezTo>
                      <a:pt x="3782" y="3247"/>
                      <a:pt x="3367" y="3064"/>
                      <a:pt x="2926" y="2975"/>
                    </a:cubicBezTo>
                    <a:cubicBezTo>
                      <a:pt x="2784" y="2948"/>
                      <a:pt x="2644" y="2935"/>
                      <a:pt x="2507" y="2935"/>
                    </a:cubicBezTo>
                    <a:cubicBezTo>
                      <a:pt x="2131" y="2935"/>
                      <a:pt x="1775" y="3039"/>
                      <a:pt x="1445" y="3266"/>
                    </a:cubicBezTo>
                    <a:cubicBezTo>
                      <a:pt x="1081" y="3518"/>
                      <a:pt x="884" y="3867"/>
                      <a:pt x="887" y="4312"/>
                    </a:cubicBezTo>
                    <a:cubicBezTo>
                      <a:pt x="887" y="4529"/>
                      <a:pt x="907" y="4746"/>
                      <a:pt x="942" y="4959"/>
                    </a:cubicBezTo>
                    <a:cubicBezTo>
                      <a:pt x="1027" y="5459"/>
                      <a:pt x="934" y="5908"/>
                      <a:pt x="639" y="6319"/>
                    </a:cubicBezTo>
                    <a:cubicBezTo>
                      <a:pt x="488" y="6525"/>
                      <a:pt x="345" y="6738"/>
                      <a:pt x="213" y="6955"/>
                    </a:cubicBezTo>
                    <a:cubicBezTo>
                      <a:pt x="82" y="7164"/>
                      <a:pt x="8" y="7404"/>
                      <a:pt x="4" y="7648"/>
                    </a:cubicBezTo>
                    <a:cubicBezTo>
                      <a:pt x="0" y="8047"/>
                      <a:pt x="128" y="8404"/>
                      <a:pt x="423" y="8690"/>
                    </a:cubicBezTo>
                    <a:cubicBezTo>
                      <a:pt x="938" y="9186"/>
                      <a:pt x="1562" y="9438"/>
                      <a:pt x="2267" y="9512"/>
                    </a:cubicBezTo>
                    <a:cubicBezTo>
                      <a:pt x="2337" y="9520"/>
                      <a:pt x="2407" y="9522"/>
                      <a:pt x="2479" y="9522"/>
                    </a:cubicBezTo>
                    <a:cubicBezTo>
                      <a:pt x="2551" y="9522"/>
                      <a:pt x="2623" y="9520"/>
                      <a:pt x="2697" y="9520"/>
                    </a:cubicBezTo>
                    <a:cubicBezTo>
                      <a:pt x="2751" y="9520"/>
                      <a:pt x="2807" y="9518"/>
                      <a:pt x="2863" y="9518"/>
                    </a:cubicBezTo>
                    <a:cubicBezTo>
                      <a:pt x="2890" y="9518"/>
                      <a:pt x="2918" y="9518"/>
                      <a:pt x="2945" y="9520"/>
                    </a:cubicBezTo>
                    <a:cubicBezTo>
                      <a:pt x="2995" y="9520"/>
                      <a:pt x="3069" y="9535"/>
                      <a:pt x="3092" y="9570"/>
                    </a:cubicBezTo>
                    <a:cubicBezTo>
                      <a:pt x="3131" y="9628"/>
                      <a:pt x="3073" y="9675"/>
                      <a:pt x="3030" y="9721"/>
                    </a:cubicBezTo>
                    <a:cubicBezTo>
                      <a:pt x="2891" y="9868"/>
                      <a:pt x="2763" y="10019"/>
                      <a:pt x="2639" y="10178"/>
                    </a:cubicBezTo>
                    <a:cubicBezTo>
                      <a:pt x="2391" y="10519"/>
                      <a:pt x="2271" y="10914"/>
                      <a:pt x="2220" y="11329"/>
                    </a:cubicBezTo>
                    <a:cubicBezTo>
                      <a:pt x="2151" y="11871"/>
                      <a:pt x="2275" y="12426"/>
                      <a:pt x="2577" y="12887"/>
                    </a:cubicBezTo>
                    <a:cubicBezTo>
                      <a:pt x="2771" y="13189"/>
                      <a:pt x="3026" y="13425"/>
                      <a:pt x="3387" y="13522"/>
                    </a:cubicBezTo>
                    <a:cubicBezTo>
                      <a:pt x="3491" y="13549"/>
                      <a:pt x="3596" y="13559"/>
                      <a:pt x="3701" y="13559"/>
                    </a:cubicBezTo>
                    <a:cubicBezTo>
                      <a:pt x="3838" y="13559"/>
                      <a:pt x="3975" y="13542"/>
                      <a:pt x="4111" y="13522"/>
                    </a:cubicBezTo>
                    <a:cubicBezTo>
                      <a:pt x="4382" y="13487"/>
                      <a:pt x="4654" y="13448"/>
                      <a:pt x="4929" y="13421"/>
                    </a:cubicBezTo>
                    <a:cubicBezTo>
                      <a:pt x="4970" y="13418"/>
                      <a:pt x="5012" y="13417"/>
                      <a:pt x="5054" y="13417"/>
                    </a:cubicBezTo>
                    <a:cubicBezTo>
                      <a:pt x="5241" y="13417"/>
                      <a:pt x="5430" y="13446"/>
                      <a:pt x="5611" y="13503"/>
                    </a:cubicBezTo>
                    <a:cubicBezTo>
                      <a:pt x="5785" y="13549"/>
                      <a:pt x="5936" y="13650"/>
                      <a:pt x="6048" y="13793"/>
                    </a:cubicBezTo>
                    <a:cubicBezTo>
                      <a:pt x="6161" y="13941"/>
                      <a:pt x="6258" y="14092"/>
                      <a:pt x="6362" y="14243"/>
                    </a:cubicBezTo>
                    <a:cubicBezTo>
                      <a:pt x="6498" y="14444"/>
                      <a:pt x="6618" y="14657"/>
                      <a:pt x="6773" y="14843"/>
                    </a:cubicBezTo>
                    <a:cubicBezTo>
                      <a:pt x="6874" y="14967"/>
                      <a:pt x="7002" y="15068"/>
                      <a:pt x="7141" y="15149"/>
                    </a:cubicBezTo>
                    <a:cubicBezTo>
                      <a:pt x="7285" y="15234"/>
                      <a:pt x="7433" y="15274"/>
                      <a:pt x="7581" y="15274"/>
                    </a:cubicBezTo>
                    <a:cubicBezTo>
                      <a:pt x="7740" y="15274"/>
                      <a:pt x="7899" y="15228"/>
                      <a:pt x="8056" y="15142"/>
                    </a:cubicBezTo>
                    <a:cubicBezTo>
                      <a:pt x="8253" y="15037"/>
                      <a:pt x="8427" y="14894"/>
                      <a:pt x="8567" y="14723"/>
                    </a:cubicBezTo>
                    <a:cubicBezTo>
                      <a:pt x="8641" y="14638"/>
                      <a:pt x="8710" y="14545"/>
                      <a:pt x="8780" y="14456"/>
                    </a:cubicBezTo>
                    <a:cubicBezTo>
                      <a:pt x="8982" y="14192"/>
                      <a:pt x="9082" y="13882"/>
                      <a:pt x="9152" y="13565"/>
                    </a:cubicBezTo>
                    <a:cubicBezTo>
                      <a:pt x="9218" y="13270"/>
                      <a:pt x="9253" y="12964"/>
                      <a:pt x="9299" y="12666"/>
                    </a:cubicBezTo>
                    <a:cubicBezTo>
                      <a:pt x="9307" y="12604"/>
                      <a:pt x="9315" y="12550"/>
                      <a:pt x="9381" y="12534"/>
                    </a:cubicBezTo>
                    <a:cubicBezTo>
                      <a:pt x="9389" y="12532"/>
                      <a:pt x="9396" y="12531"/>
                      <a:pt x="9403" y="12531"/>
                    </a:cubicBezTo>
                    <a:cubicBezTo>
                      <a:pt x="9451" y="12531"/>
                      <a:pt x="9469" y="12585"/>
                      <a:pt x="9493" y="12619"/>
                    </a:cubicBezTo>
                    <a:cubicBezTo>
                      <a:pt x="9811" y="13131"/>
                      <a:pt x="10280" y="13526"/>
                      <a:pt x="10838" y="13758"/>
                    </a:cubicBezTo>
                    <a:cubicBezTo>
                      <a:pt x="11138" y="13882"/>
                      <a:pt x="11436" y="13947"/>
                      <a:pt x="11731" y="13947"/>
                    </a:cubicBezTo>
                    <a:cubicBezTo>
                      <a:pt x="12110" y="13947"/>
                      <a:pt x="12483" y="13840"/>
                      <a:pt x="12845" y="13611"/>
                    </a:cubicBezTo>
                    <a:cubicBezTo>
                      <a:pt x="13166" y="13414"/>
                      <a:pt x="13406" y="13107"/>
                      <a:pt x="13523" y="12747"/>
                    </a:cubicBezTo>
                    <a:cubicBezTo>
                      <a:pt x="13569" y="12635"/>
                      <a:pt x="13600" y="12515"/>
                      <a:pt x="13623" y="12398"/>
                    </a:cubicBezTo>
                    <a:cubicBezTo>
                      <a:pt x="13678" y="12011"/>
                      <a:pt x="13891" y="11740"/>
                      <a:pt x="14193" y="11515"/>
                    </a:cubicBezTo>
                    <a:cubicBezTo>
                      <a:pt x="14464" y="11314"/>
                      <a:pt x="14732" y="11104"/>
                      <a:pt x="14948" y="10837"/>
                    </a:cubicBezTo>
                    <a:cubicBezTo>
                      <a:pt x="15227" y="10492"/>
                      <a:pt x="15336" y="10101"/>
                      <a:pt x="15317" y="9659"/>
                    </a:cubicBezTo>
                    <a:cubicBezTo>
                      <a:pt x="15297" y="9217"/>
                      <a:pt x="15119" y="8845"/>
                      <a:pt x="14828" y="8524"/>
                    </a:cubicBezTo>
                    <a:cubicBezTo>
                      <a:pt x="14518" y="8183"/>
                      <a:pt x="14131" y="7927"/>
                      <a:pt x="13697" y="7780"/>
                    </a:cubicBezTo>
                    <a:cubicBezTo>
                      <a:pt x="13619" y="7753"/>
                      <a:pt x="13550" y="7714"/>
                      <a:pt x="13476" y="7683"/>
                    </a:cubicBezTo>
                    <a:cubicBezTo>
                      <a:pt x="13507" y="7578"/>
                      <a:pt x="13573" y="7555"/>
                      <a:pt x="13650" y="7532"/>
                    </a:cubicBezTo>
                    <a:cubicBezTo>
                      <a:pt x="14050" y="7423"/>
                      <a:pt x="14410" y="7253"/>
                      <a:pt x="14685" y="6935"/>
                    </a:cubicBezTo>
                    <a:cubicBezTo>
                      <a:pt x="15030" y="6536"/>
                      <a:pt x="15200" y="6075"/>
                      <a:pt x="15092" y="5548"/>
                    </a:cubicBezTo>
                    <a:cubicBezTo>
                      <a:pt x="15022" y="5203"/>
                      <a:pt x="14828" y="4897"/>
                      <a:pt x="14549" y="4684"/>
                    </a:cubicBezTo>
                    <a:cubicBezTo>
                      <a:pt x="14433" y="4591"/>
                      <a:pt x="14301" y="4517"/>
                      <a:pt x="14181" y="4436"/>
                    </a:cubicBezTo>
                    <a:cubicBezTo>
                      <a:pt x="14100" y="4378"/>
                      <a:pt x="14015" y="4324"/>
                      <a:pt x="13937" y="4262"/>
                    </a:cubicBezTo>
                    <a:cubicBezTo>
                      <a:pt x="13743" y="4122"/>
                      <a:pt x="13612" y="3917"/>
                      <a:pt x="13561" y="3684"/>
                    </a:cubicBezTo>
                    <a:cubicBezTo>
                      <a:pt x="13519" y="3491"/>
                      <a:pt x="13480" y="3297"/>
                      <a:pt x="13449" y="3099"/>
                    </a:cubicBezTo>
                    <a:cubicBezTo>
                      <a:pt x="13383" y="2607"/>
                      <a:pt x="13174" y="2208"/>
                      <a:pt x="12736" y="1945"/>
                    </a:cubicBezTo>
                    <a:cubicBezTo>
                      <a:pt x="12535" y="1820"/>
                      <a:pt x="12303" y="1755"/>
                      <a:pt x="12068" y="1755"/>
                    </a:cubicBezTo>
                    <a:cubicBezTo>
                      <a:pt x="11960" y="1755"/>
                      <a:pt x="11851" y="1769"/>
                      <a:pt x="11744" y="1797"/>
                    </a:cubicBezTo>
                    <a:cubicBezTo>
                      <a:pt x="11353" y="1894"/>
                      <a:pt x="10981" y="2069"/>
                      <a:pt x="10659" y="2317"/>
                    </a:cubicBezTo>
                    <a:cubicBezTo>
                      <a:pt x="10586" y="2371"/>
                      <a:pt x="10510" y="2430"/>
                      <a:pt x="10397" y="2430"/>
                    </a:cubicBezTo>
                    <a:cubicBezTo>
                      <a:pt x="10391" y="2430"/>
                      <a:pt x="10384" y="2430"/>
                      <a:pt x="10376" y="2429"/>
                    </a:cubicBezTo>
                    <a:cubicBezTo>
                      <a:pt x="10376" y="2383"/>
                      <a:pt x="10376" y="2332"/>
                      <a:pt x="10376" y="2286"/>
                    </a:cubicBezTo>
                    <a:cubicBezTo>
                      <a:pt x="10435" y="1906"/>
                      <a:pt x="10392" y="1519"/>
                      <a:pt x="10249" y="1162"/>
                    </a:cubicBezTo>
                    <a:cubicBezTo>
                      <a:pt x="10113" y="806"/>
                      <a:pt x="9865" y="511"/>
                      <a:pt x="9540" y="317"/>
                    </a:cubicBezTo>
                    <a:cubicBezTo>
                      <a:pt x="9319" y="188"/>
                      <a:pt x="9098" y="119"/>
                      <a:pt x="8878" y="119"/>
                    </a:cubicBezTo>
                    <a:cubicBezTo>
                      <a:pt x="8656" y="119"/>
                      <a:pt x="8434" y="189"/>
                      <a:pt x="8214" y="337"/>
                    </a:cubicBezTo>
                    <a:cubicBezTo>
                      <a:pt x="8125" y="395"/>
                      <a:pt x="8036" y="449"/>
                      <a:pt x="7951" y="507"/>
                    </a:cubicBezTo>
                    <a:cubicBezTo>
                      <a:pt x="7751" y="644"/>
                      <a:pt x="7544" y="708"/>
                      <a:pt x="7330" y="708"/>
                    </a:cubicBezTo>
                    <a:cubicBezTo>
                      <a:pt x="7180" y="708"/>
                      <a:pt x="7027" y="676"/>
                      <a:pt x="6870" y="616"/>
                    </a:cubicBezTo>
                    <a:cubicBezTo>
                      <a:pt x="6758" y="569"/>
                      <a:pt x="6653" y="511"/>
                      <a:pt x="6544" y="453"/>
                    </a:cubicBezTo>
                    <a:cubicBezTo>
                      <a:pt x="6335" y="348"/>
                      <a:pt x="6130" y="236"/>
                      <a:pt x="5921" y="135"/>
                    </a:cubicBezTo>
                    <a:cubicBezTo>
                      <a:pt x="5725" y="42"/>
                      <a:pt x="5532" y="1"/>
                      <a:pt x="5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7"/>
              <p:cNvSpPr/>
              <p:nvPr/>
            </p:nvSpPr>
            <p:spPr>
              <a:xfrm>
                <a:off x="5326928" y="3177012"/>
                <a:ext cx="589055" cy="586933"/>
              </a:xfrm>
              <a:custGeom>
                <a:rect b="b" l="l" r="r" t="t"/>
                <a:pathLst>
                  <a:path extrusionOk="0" h="6360" w="6383">
                    <a:moveTo>
                      <a:pt x="3232" y="1"/>
                    </a:moveTo>
                    <a:cubicBezTo>
                      <a:pt x="1216" y="1"/>
                      <a:pt x="16" y="1625"/>
                      <a:pt x="24" y="3145"/>
                    </a:cubicBezTo>
                    <a:cubicBezTo>
                      <a:pt x="1" y="4819"/>
                      <a:pt x="1291" y="6256"/>
                      <a:pt x="3007" y="6353"/>
                    </a:cubicBezTo>
                    <a:cubicBezTo>
                      <a:pt x="3072" y="6357"/>
                      <a:pt x="3136" y="6359"/>
                      <a:pt x="3200" y="6359"/>
                    </a:cubicBezTo>
                    <a:cubicBezTo>
                      <a:pt x="4935" y="6359"/>
                      <a:pt x="6367" y="4952"/>
                      <a:pt x="6371" y="3192"/>
                    </a:cubicBezTo>
                    <a:cubicBezTo>
                      <a:pt x="6382" y="1514"/>
                      <a:pt x="5076" y="61"/>
                      <a:pt x="3352" y="3"/>
                    </a:cubicBezTo>
                    <a:cubicBezTo>
                      <a:pt x="3312" y="2"/>
                      <a:pt x="3272" y="1"/>
                      <a:pt x="32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7"/>
              <p:cNvSpPr/>
              <p:nvPr/>
            </p:nvSpPr>
            <p:spPr>
              <a:xfrm>
                <a:off x="4893923" y="3052335"/>
                <a:ext cx="488926" cy="565892"/>
              </a:xfrm>
              <a:custGeom>
                <a:rect b="b" l="l" r="r" t="t"/>
                <a:pathLst>
                  <a:path extrusionOk="0" h="6132" w="5298">
                    <a:moveTo>
                      <a:pt x="2305" y="0"/>
                    </a:moveTo>
                    <a:cubicBezTo>
                      <a:pt x="2281" y="0"/>
                      <a:pt x="2257" y="1"/>
                      <a:pt x="2232" y="2"/>
                    </a:cubicBezTo>
                    <a:cubicBezTo>
                      <a:pt x="1903" y="9"/>
                      <a:pt x="1585" y="118"/>
                      <a:pt x="1318" y="308"/>
                    </a:cubicBezTo>
                    <a:cubicBezTo>
                      <a:pt x="1054" y="486"/>
                      <a:pt x="899" y="788"/>
                      <a:pt x="907" y="1110"/>
                    </a:cubicBezTo>
                    <a:cubicBezTo>
                      <a:pt x="903" y="1323"/>
                      <a:pt x="923" y="1536"/>
                      <a:pt x="965" y="1745"/>
                    </a:cubicBezTo>
                    <a:cubicBezTo>
                      <a:pt x="1085" y="2342"/>
                      <a:pt x="938" y="2869"/>
                      <a:pt x="578" y="3349"/>
                    </a:cubicBezTo>
                    <a:cubicBezTo>
                      <a:pt x="450" y="3520"/>
                      <a:pt x="326" y="3694"/>
                      <a:pt x="214" y="3872"/>
                    </a:cubicBezTo>
                    <a:cubicBezTo>
                      <a:pt x="90" y="4070"/>
                      <a:pt x="24" y="4295"/>
                      <a:pt x="16" y="4527"/>
                    </a:cubicBezTo>
                    <a:cubicBezTo>
                      <a:pt x="1" y="4810"/>
                      <a:pt x="128" y="5050"/>
                      <a:pt x="299" y="5263"/>
                    </a:cubicBezTo>
                    <a:cubicBezTo>
                      <a:pt x="574" y="5608"/>
                      <a:pt x="954" y="5814"/>
                      <a:pt x="1364" y="5965"/>
                    </a:cubicBezTo>
                    <a:cubicBezTo>
                      <a:pt x="1676" y="6073"/>
                      <a:pt x="2009" y="6131"/>
                      <a:pt x="2343" y="6131"/>
                    </a:cubicBezTo>
                    <a:cubicBezTo>
                      <a:pt x="2354" y="6131"/>
                      <a:pt x="2365" y="6131"/>
                      <a:pt x="2376" y="6131"/>
                    </a:cubicBezTo>
                    <a:cubicBezTo>
                      <a:pt x="2945" y="6108"/>
                      <a:pt x="3495" y="6003"/>
                      <a:pt x="4015" y="5759"/>
                    </a:cubicBezTo>
                    <a:cubicBezTo>
                      <a:pt x="4104" y="5713"/>
                      <a:pt x="4197" y="5674"/>
                      <a:pt x="4290" y="5639"/>
                    </a:cubicBezTo>
                    <a:cubicBezTo>
                      <a:pt x="4383" y="5612"/>
                      <a:pt x="4452" y="5531"/>
                      <a:pt x="4464" y="5430"/>
                    </a:cubicBezTo>
                    <a:cubicBezTo>
                      <a:pt x="4480" y="5256"/>
                      <a:pt x="4483" y="5077"/>
                      <a:pt x="4483" y="4899"/>
                    </a:cubicBezTo>
                    <a:cubicBezTo>
                      <a:pt x="4483" y="4779"/>
                      <a:pt x="4464" y="4663"/>
                      <a:pt x="4464" y="4547"/>
                    </a:cubicBezTo>
                    <a:cubicBezTo>
                      <a:pt x="4468" y="4334"/>
                      <a:pt x="4374" y="4254"/>
                      <a:pt x="4188" y="4254"/>
                    </a:cubicBezTo>
                    <a:cubicBezTo>
                      <a:pt x="4171" y="4254"/>
                      <a:pt x="4153" y="4255"/>
                      <a:pt x="4135" y="4256"/>
                    </a:cubicBezTo>
                    <a:cubicBezTo>
                      <a:pt x="3960" y="4268"/>
                      <a:pt x="3790" y="4295"/>
                      <a:pt x="3619" y="4318"/>
                    </a:cubicBezTo>
                    <a:cubicBezTo>
                      <a:pt x="3158" y="4376"/>
                      <a:pt x="2697" y="4434"/>
                      <a:pt x="2236" y="4492"/>
                    </a:cubicBezTo>
                    <a:cubicBezTo>
                      <a:pt x="2220" y="4495"/>
                      <a:pt x="2203" y="4496"/>
                      <a:pt x="2186" y="4496"/>
                    </a:cubicBezTo>
                    <a:cubicBezTo>
                      <a:pt x="2159" y="4496"/>
                      <a:pt x="2131" y="4493"/>
                      <a:pt x="2104" y="4488"/>
                    </a:cubicBezTo>
                    <a:cubicBezTo>
                      <a:pt x="2070" y="4477"/>
                      <a:pt x="2042" y="4450"/>
                      <a:pt x="2027" y="4415"/>
                    </a:cubicBezTo>
                    <a:cubicBezTo>
                      <a:pt x="2027" y="4376"/>
                      <a:pt x="2042" y="4341"/>
                      <a:pt x="2073" y="4318"/>
                    </a:cubicBezTo>
                    <a:cubicBezTo>
                      <a:pt x="2112" y="4291"/>
                      <a:pt x="2159" y="4275"/>
                      <a:pt x="2205" y="4268"/>
                    </a:cubicBezTo>
                    <a:cubicBezTo>
                      <a:pt x="2515" y="4225"/>
                      <a:pt x="2825" y="4178"/>
                      <a:pt x="3135" y="4140"/>
                    </a:cubicBezTo>
                    <a:cubicBezTo>
                      <a:pt x="3507" y="4089"/>
                      <a:pt x="3875" y="4054"/>
                      <a:pt x="4247" y="4008"/>
                    </a:cubicBezTo>
                    <a:cubicBezTo>
                      <a:pt x="4414" y="3985"/>
                      <a:pt x="4542" y="3857"/>
                      <a:pt x="4565" y="3694"/>
                    </a:cubicBezTo>
                    <a:cubicBezTo>
                      <a:pt x="4576" y="3589"/>
                      <a:pt x="4573" y="3485"/>
                      <a:pt x="4557" y="3384"/>
                    </a:cubicBezTo>
                    <a:cubicBezTo>
                      <a:pt x="4534" y="3229"/>
                      <a:pt x="4441" y="3094"/>
                      <a:pt x="4305" y="3012"/>
                    </a:cubicBezTo>
                    <a:cubicBezTo>
                      <a:pt x="3860" y="2718"/>
                      <a:pt x="3391" y="2458"/>
                      <a:pt x="2922" y="2206"/>
                    </a:cubicBezTo>
                    <a:cubicBezTo>
                      <a:pt x="2899" y="2195"/>
                      <a:pt x="2868" y="2187"/>
                      <a:pt x="2856" y="2168"/>
                    </a:cubicBezTo>
                    <a:cubicBezTo>
                      <a:pt x="2833" y="2137"/>
                      <a:pt x="2825" y="2102"/>
                      <a:pt x="2829" y="2063"/>
                    </a:cubicBezTo>
                    <a:cubicBezTo>
                      <a:pt x="2845" y="2028"/>
                      <a:pt x="2876" y="2005"/>
                      <a:pt x="2910" y="2001"/>
                    </a:cubicBezTo>
                    <a:cubicBezTo>
                      <a:pt x="2972" y="2001"/>
                      <a:pt x="3030" y="2016"/>
                      <a:pt x="3085" y="2044"/>
                    </a:cubicBezTo>
                    <a:cubicBezTo>
                      <a:pt x="3410" y="2222"/>
                      <a:pt x="3736" y="2408"/>
                      <a:pt x="4061" y="2594"/>
                    </a:cubicBezTo>
                    <a:cubicBezTo>
                      <a:pt x="4197" y="2671"/>
                      <a:pt x="4321" y="2764"/>
                      <a:pt x="4456" y="2846"/>
                    </a:cubicBezTo>
                    <a:cubicBezTo>
                      <a:pt x="4507" y="2880"/>
                      <a:pt x="4561" y="2908"/>
                      <a:pt x="4615" y="2927"/>
                    </a:cubicBezTo>
                    <a:cubicBezTo>
                      <a:pt x="4641" y="2934"/>
                      <a:pt x="4668" y="2938"/>
                      <a:pt x="4694" y="2938"/>
                    </a:cubicBezTo>
                    <a:cubicBezTo>
                      <a:pt x="4792" y="2938"/>
                      <a:pt x="4885" y="2888"/>
                      <a:pt x="4937" y="2803"/>
                    </a:cubicBezTo>
                    <a:cubicBezTo>
                      <a:pt x="5007" y="2683"/>
                      <a:pt x="5084" y="2567"/>
                      <a:pt x="5169" y="2458"/>
                    </a:cubicBezTo>
                    <a:cubicBezTo>
                      <a:pt x="5297" y="2299"/>
                      <a:pt x="5293" y="2133"/>
                      <a:pt x="5216" y="1958"/>
                    </a:cubicBezTo>
                    <a:cubicBezTo>
                      <a:pt x="5196" y="1916"/>
                      <a:pt x="5173" y="1877"/>
                      <a:pt x="5142" y="1838"/>
                    </a:cubicBezTo>
                    <a:cubicBezTo>
                      <a:pt x="4697" y="1245"/>
                      <a:pt x="4185" y="722"/>
                      <a:pt x="3538" y="354"/>
                    </a:cubicBezTo>
                    <a:cubicBezTo>
                      <a:pt x="3156" y="134"/>
                      <a:pt x="2746" y="0"/>
                      <a:pt x="23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7"/>
              <p:cNvSpPr/>
              <p:nvPr/>
            </p:nvSpPr>
            <p:spPr>
              <a:xfrm>
                <a:off x="5094552" y="3600786"/>
                <a:ext cx="620432" cy="549096"/>
              </a:xfrm>
              <a:custGeom>
                <a:rect b="b" l="l" r="r" t="t"/>
                <a:pathLst>
                  <a:path extrusionOk="0" h="5950" w="6723">
                    <a:moveTo>
                      <a:pt x="2268" y="1"/>
                    </a:moveTo>
                    <a:cubicBezTo>
                      <a:pt x="2119" y="1"/>
                      <a:pt x="1975" y="33"/>
                      <a:pt x="1841" y="95"/>
                    </a:cubicBezTo>
                    <a:cubicBezTo>
                      <a:pt x="1302" y="366"/>
                      <a:pt x="825" y="715"/>
                      <a:pt x="465" y="1211"/>
                    </a:cubicBezTo>
                    <a:cubicBezTo>
                      <a:pt x="264" y="1490"/>
                      <a:pt x="155" y="1812"/>
                      <a:pt x="97" y="2149"/>
                    </a:cubicBezTo>
                    <a:cubicBezTo>
                      <a:pt x="0" y="2649"/>
                      <a:pt x="93" y="3168"/>
                      <a:pt x="357" y="3606"/>
                    </a:cubicBezTo>
                    <a:cubicBezTo>
                      <a:pt x="442" y="3741"/>
                      <a:pt x="543" y="3865"/>
                      <a:pt x="659" y="3978"/>
                    </a:cubicBezTo>
                    <a:cubicBezTo>
                      <a:pt x="849" y="4171"/>
                      <a:pt x="1089" y="4249"/>
                      <a:pt x="1364" y="4249"/>
                    </a:cubicBezTo>
                    <a:cubicBezTo>
                      <a:pt x="1593" y="4206"/>
                      <a:pt x="1829" y="4167"/>
                      <a:pt x="2065" y="4133"/>
                    </a:cubicBezTo>
                    <a:cubicBezTo>
                      <a:pt x="2246" y="4107"/>
                      <a:pt x="2426" y="4090"/>
                      <a:pt x="2605" y="4090"/>
                    </a:cubicBezTo>
                    <a:cubicBezTo>
                      <a:pt x="2860" y="4090"/>
                      <a:pt x="3113" y="4124"/>
                      <a:pt x="3363" y="4218"/>
                    </a:cubicBezTo>
                    <a:cubicBezTo>
                      <a:pt x="3542" y="4276"/>
                      <a:pt x="3700" y="4384"/>
                      <a:pt x="3821" y="4528"/>
                    </a:cubicBezTo>
                    <a:cubicBezTo>
                      <a:pt x="3968" y="4722"/>
                      <a:pt x="4103" y="4923"/>
                      <a:pt x="4235" y="5128"/>
                    </a:cubicBezTo>
                    <a:cubicBezTo>
                      <a:pt x="4363" y="5334"/>
                      <a:pt x="4483" y="5539"/>
                      <a:pt x="4654" y="5710"/>
                    </a:cubicBezTo>
                    <a:cubicBezTo>
                      <a:pt x="4805" y="5865"/>
                      <a:pt x="5010" y="5950"/>
                      <a:pt x="5223" y="5950"/>
                    </a:cubicBezTo>
                    <a:cubicBezTo>
                      <a:pt x="5456" y="5950"/>
                      <a:pt x="5634" y="5837"/>
                      <a:pt x="5793" y="5694"/>
                    </a:cubicBezTo>
                    <a:cubicBezTo>
                      <a:pt x="5932" y="5558"/>
                      <a:pt x="6064" y="5411"/>
                      <a:pt x="6180" y="5252"/>
                    </a:cubicBezTo>
                    <a:cubicBezTo>
                      <a:pt x="6393" y="4973"/>
                      <a:pt x="6506" y="4648"/>
                      <a:pt x="6575" y="4299"/>
                    </a:cubicBezTo>
                    <a:cubicBezTo>
                      <a:pt x="6684" y="3776"/>
                      <a:pt x="6723" y="3253"/>
                      <a:pt x="6645" y="2722"/>
                    </a:cubicBezTo>
                    <a:cubicBezTo>
                      <a:pt x="6622" y="2575"/>
                      <a:pt x="6591" y="2432"/>
                      <a:pt x="6552" y="2288"/>
                    </a:cubicBezTo>
                    <a:cubicBezTo>
                      <a:pt x="6510" y="2126"/>
                      <a:pt x="6378" y="2048"/>
                      <a:pt x="6238" y="1982"/>
                    </a:cubicBezTo>
                    <a:cubicBezTo>
                      <a:pt x="6227" y="1978"/>
                      <a:pt x="6214" y="1976"/>
                      <a:pt x="6201" y="1976"/>
                    </a:cubicBezTo>
                    <a:cubicBezTo>
                      <a:pt x="6188" y="1976"/>
                      <a:pt x="6174" y="1978"/>
                      <a:pt x="6161" y="1982"/>
                    </a:cubicBezTo>
                    <a:cubicBezTo>
                      <a:pt x="6017" y="2000"/>
                      <a:pt x="5872" y="2008"/>
                      <a:pt x="5726" y="2008"/>
                    </a:cubicBezTo>
                    <a:cubicBezTo>
                      <a:pt x="5581" y="2008"/>
                      <a:pt x="5434" y="2000"/>
                      <a:pt x="5289" y="1982"/>
                    </a:cubicBezTo>
                    <a:cubicBezTo>
                      <a:pt x="5269" y="1979"/>
                      <a:pt x="5251" y="1978"/>
                      <a:pt x="5234" y="1978"/>
                    </a:cubicBezTo>
                    <a:cubicBezTo>
                      <a:pt x="5119" y="1978"/>
                      <a:pt x="5058" y="2045"/>
                      <a:pt x="5014" y="2176"/>
                    </a:cubicBezTo>
                    <a:cubicBezTo>
                      <a:pt x="4902" y="2509"/>
                      <a:pt x="4909" y="2862"/>
                      <a:pt x="4863" y="3203"/>
                    </a:cubicBezTo>
                    <a:cubicBezTo>
                      <a:pt x="4836" y="3393"/>
                      <a:pt x="4828" y="3582"/>
                      <a:pt x="4809" y="3776"/>
                    </a:cubicBezTo>
                    <a:cubicBezTo>
                      <a:pt x="4798" y="3886"/>
                      <a:pt x="4752" y="3951"/>
                      <a:pt x="4685" y="3951"/>
                    </a:cubicBezTo>
                    <a:cubicBezTo>
                      <a:pt x="4681" y="3951"/>
                      <a:pt x="4677" y="3951"/>
                      <a:pt x="4673" y="3950"/>
                    </a:cubicBezTo>
                    <a:cubicBezTo>
                      <a:pt x="4603" y="3947"/>
                      <a:pt x="4561" y="3877"/>
                      <a:pt x="4568" y="3757"/>
                    </a:cubicBezTo>
                    <a:cubicBezTo>
                      <a:pt x="4592" y="3447"/>
                      <a:pt x="4627" y="3133"/>
                      <a:pt x="4654" y="2823"/>
                    </a:cubicBezTo>
                    <a:cubicBezTo>
                      <a:pt x="4673" y="2587"/>
                      <a:pt x="4696" y="2346"/>
                      <a:pt x="4716" y="2110"/>
                    </a:cubicBezTo>
                    <a:cubicBezTo>
                      <a:pt x="4723" y="1994"/>
                      <a:pt x="4646" y="1924"/>
                      <a:pt x="4565" y="1866"/>
                    </a:cubicBezTo>
                    <a:cubicBezTo>
                      <a:pt x="4468" y="1800"/>
                      <a:pt x="4363" y="1746"/>
                      <a:pt x="4262" y="1688"/>
                    </a:cubicBezTo>
                    <a:cubicBezTo>
                      <a:pt x="4100" y="1595"/>
                      <a:pt x="3937" y="1506"/>
                      <a:pt x="3778" y="1409"/>
                    </a:cubicBezTo>
                    <a:cubicBezTo>
                      <a:pt x="3713" y="1371"/>
                      <a:pt x="3663" y="1350"/>
                      <a:pt x="3617" y="1350"/>
                    </a:cubicBezTo>
                    <a:cubicBezTo>
                      <a:pt x="3564" y="1350"/>
                      <a:pt x="3516" y="1378"/>
                      <a:pt x="3456" y="1440"/>
                    </a:cubicBezTo>
                    <a:cubicBezTo>
                      <a:pt x="3220" y="1684"/>
                      <a:pt x="2995" y="1936"/>
                      <a:pt x="2767" y="2188"/>
                    </a:cubicBezTo>
                    <a:cubicBezTo>
                      <a:pt x="2604" y="2374"/>
                      <a:pt x="2445" y="2563"/>
                      <a:pt x="2282" y="2749"/>
                    </a:cubicBezTo>
                    <a:cubicBezTo>
                      <a:pt x="2267" y="2776"/>
                      <a:pt x="2240" y="2796"/>
                      <a:pt x="2213" y="2807"/>
                    </a:cubicBezTo>
                    <a:cubicBezTo>
                      <a:pt x="2199" y="2810"/>
                      <a:pt x="2183" y="2812"/>
                      <a:pt x="2168" y="2812"/>
                    </a:cubicBezTo>
                    <a:cubicBezTo>
                      <a:pt x="2143" y="2812"/>
                      <a:pt x="2120" y="2808"/>
                      <a:pt x="2108" y="2796"/>
                    </a:cubicBezTo>
                    <a:cubicBezTo>
                      <a:pt x="2081" y="2765"/>
                      <a:pt x="2069" y="2722"/>
                      <a:pt x="2073" y="2683"/>
                    </a:cubicBezTo>
                    <a:cubicBezTo>
                      <a:pt x="2077" y="2652"/>
                      <a:pt x="2093" y="2625"/>
                      <a:pt x="2116" y="2606"/>
                    </a:cubicBezTo>
                    <a:cubicBezTo>
                      <a:pt x="2387" y="2281"/>
                      <a:pt x="2658" y="1959"/>
                      <a:pt x="2929" y="1641"/>
                    </a:cubicBezTo>
                    <a:cubicBezTo>
                      <a:pt x="3011" y="1548"/>
                      <a:pt x="3096" y="1459"/>
                      <a:pt x="3177" y="1370"/>
                    </a:cubicBezTo>
                    <a:cubicBezTo>
                      <a:pt x="3321" y="1207"/>
                      <a:pt x="3313" y="1060"/>
                      <a:pt x="3177" y="882"/>
                    </a:cubicBezTo>
                    <a:cubicBezTo>
                      <a:pt x="3022" y="680"/>
                      <a:pt x="2883" y="471"/>
                      <a:pt x="2736" y="270"/>
                    </a:cubicBezTo>
                    <a:cubicBezTo>
                      <a:pt x="2709" y="231"/>
                      <a:pt x="2681" y="188"/>
                      <a:pt x="2650" y="153"/>
                    </a:cubicBezTo>
                    <a:cubicBezTo>
                      <a:pt x="2585" y="64"/>
                      <a:pt x="2484" y="10"/>
                      <a:pt x="2375" y="6"/>
                    </a:cubicBezTo>
                    <a:cubicBezTo>
                      <a:pt x="2339" y="2"/>
                      <a:pt x="2303" y="1"/>
                      <a:pt x="22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7"/>
              <p:cNvSpPr/>
              <p:nvPr/>
            </p:nvSpPr>
            <p:spPr>
              <a:xfrm>
                <a:off x="5719604" y="3473986"/>
                <a:ext cx="550019" cy="552233"/>
              </a:xfrm>
              <a:custGeom>
                <a:rect b="b" l="l" r="r" t="t"/>
                <a:pathLst>
                  <a:path extrusionOk="0" h="5984" w="5960">
                    <a:moveTo>
                      <a:pt x="2875" y="1"/>
                    </a:moveTo>
                    <a:cubicBezTo>
                      <a:pt x="2759" y="20"/>
                      <a:pt x="2646" y="43"/>
                      <a:pt x="2538" y="78"/>
                    </a:cubicBezTo>
                    <a:cubicBezTo>
                      <a:pt x="2418" y="121"/>
                      <a:pt x="2356" y="225"/>
                      <a:pt x="2329" y="357"/>
                    </a:cubicBezTo>
                    <a:cubicBezTo>
                      <a:pt x="2286" y="594"/>
                      <a:pt x="2228" y="830"/>
                      <a:pt x="2174" y="1066"/>
                    </a:cubicBezTo>
                    <a:cubicBezTo>
                      <a:pt x="2131" y="1241"/>
                      <a:pt x="2166" y="1357"/>
                      <a:pt x="2313" y="1446"/>
                    </a:cubicBezTo>
                    <a:cubicBezTo>
                      <a:pt x="2387" y="1492"/>
                      <a:pt x="2468" y="1523"/>
                      <a:pt x="2550" y="1551"/>
                    </a:cubicBezTo>
                    <a:cubicBezTo>
                      <a:pt x="2894" y="1655"/>
                      <a:pt x="3243" y="1756"/>
                      <a:pt x="3588" y="1861"/>
                    </a:cubicBezTo>
                    <a:cubicBezTo>
                      <a:pt x="3646" y="1876"/>
                      <a:pt x="3704" y="1895"/>
                      <a:pt x="3758" y="1923"/>
                    </a:cubicBezTo>
                    <a:cubicBezTo>
                      <a:pt x="3817" y="1946"/>
                      <a:pt x="3871" y="1988"/>
                      <a:pt x="3851" y="2058"/>
                    </a:cubicBezTo>
                    <a:cubicBezTo>
                      <a:pt x="3834" y="2111"/>
                      <a:pt x="3791" y="2128"/>
                      <a:pt x="3743" y="2128"/>
                    </a:cubicBezTo>
                    <a:cubicBezTo>
                      <a:pt x="3728" y="2128"/>
                      <a:pt x="3712" y="2127"/>
                      <a:pt x="3696" y="2124"/>
                    </a:cubicBezTo>
                    <a:cubicBezTo>
                      <a:pt x="3654" y="2116"/>
                      <a:pt x="3611" y="2109"/>
                      <a:pt x="3572" y="2093"/>
                    </a:cubicBezTo>
                    <a:cubicBezTo>
                      <a:pt x="3135" y="1969"/>
                      <a:pt x="2697" y="1837"/>
                      <a:pt x="2255" y="1713"/>
                    </a:cubicBezTo>
                    <a:cubicBezTo>
                      <a:pt x="2191" y="1696"/>
                      <a:pt x="2125" y="1687"/>
                      <a:pt x="2058" y="1687"/>
                    </a:cubicBezTo>
                    <a:cubicBezTo>
                      <a:pt x="2036" y="1687"/>
                      <a:pt x="2014" y="1688"/>
                      <a:pt x="1992" y="1690"/>
                    </a:cubicBezTo>
                    <a:cubicBezTo>
                      <a:pt x="1926" y="1706"/>
                      <a:pt x="1868" y="1744"/>
                      <a:pt x="1825" y="1799"/>
                    </a:cubicBezTo>
                    <a:cubicBezTo>
                      <a:pt x="1697" y="1954"/>
                      <a:pt x="1585" y="2116"/>
                      <a:pt x="1461" y="2271"/>
                    </a:cubicBezTo>
                    <a:cubicBezTo>
                      <a:pt x="1364" y="2399"/>
                      <a:pt x="1352" y="2473"/>
                      <a:pt x="1441" y="2605"/>
                    </a:cubicBezTo>
                    <a:cubicBezTo>
                      <a:pt x="1496" y="2686"/>
                      <a:pt x="1558" y="2763"/>
                      <a:pt x="1627" y="2837"/>
                    </a:cubicBezTo>
                    <a:cubicBezTo>
                      <a:pt x="1906" y="3120"/>
                      <a:pt x="2193" y="3403"/>
                      <a:pt x="2476" y="3686"/>
                    </a:cubicBezTo>
                    <a:cubicBezTo>
                      <a:pt x="2515" y="3724"/>
                      <a:pt x="2550" y="3771"/>
                      <a:pt x="2573" y="3821"/>
                    </a:cubicBezTo>
                    <a:cubicBezTo>
                      <a:pt x="2599" y="3889"/>
                      <a:pt x="2565" y="3935"/>
                      <a:pt x="2506" y="3935"/>
                    </a:cubicBezTo>
                    <a:cubicBezTo>
                      <a:pt x="2494" y="3935"/>
                      <a:pt x="2482" y="3933"/>
                      <a:pt x="2468" y="3930"/>
                    </a:cubicBezTo>
                    <a:cubicBezTo>
                      <a:pt x="2418" y="3914"/>
                      <a:pt x="2371" y="3887"/>
                      <a:pt x="2333" y="3852"/>
                    </a:cubicBezTo>
                    <a:cubicBezTo>
                      <a:pt x="2216" y="3751"/>
                      <a:pt x="2100" y="3647"/>
                      <a:pt x="1988" y="3534"/>
                    </a:cubicBezTo>
                    <a:cubicBezTo>
                      <a:pt x="1755" y="3306"/>
                      <a:pt x="1527" y="3073"/>
                      <a:pt x="1298" y="2841"/>
                    </a:cubicBezTo>
                    <a:cubicBezTo>
                      <a:pt x="1223" y="2763"/>
                      <a:pt x="1146" y="2726"/>
                      <a:pt x="1063" y="2726"/>
                    </a:cubicBezTo>
                    <a:cubicBezTo>
                      <a:pt x="1001" y="2726"/>
                      <a:pt x="935" y="2747"/>
                      <a:pt x="864" y="2787"/>
                    </a:cubicBezTo>
                    <a:cubicBezTo>
                      <a:pt x="670" y="2899"/>
                      <a:pt x="469" y="3007"/>
                      <a:pt x="267" y="3108"/>
                    </a:cubicBezTo>
                    <a:cubicBezTo>
                      <a:pt x="66" y="3213"/>
                      <a:pt x="0" y="3360"/>
                      <a:pt x="47" y="3631"/>
                    </a:cubicBezTo>
                    <a:cubicBezTo>
                      <a:pt x="136" y="4112"/>
                      <a:pt x="364" y="4522"/>
                      <a:pt x="643" y="4910"/>
                    </a:cubicBezTo>
                    <a:cubicBezTo>
                      <a:pt x="988" y="5386"/>
                      <a:pt x="1438" y="5731"/>
                      <a:pt x="2011" y="5898"/>
                    </a:cubicBezTo>
                    <a:cubicBezTo>
                      <a:pt x="2207" y="5954"/>
                      <a:pt x="2400" y="5983"/>
                      <a:pt x="2590" y="5983"/>
                    </a:cubicBezTo>
                    <a:cubicBezTo>
                      <a:pt x="2936" y="5983"/>
                      <a:pt x="3270" y="5886"/>
                      <a:pt x="3588" y="5681"/>
                    </a:cubicBezTo>
                    <a:cubicBezTo>
                      <a:pt x="3840" y="5522"/>
                      <a:pt x="4030" y="5282"/>
                      <a:pt x="4127" y="4999"/>
                    </a:cubicBezTo>
                    <a:cubicBezTo>
                      <a:pt x="4181" y="4829"/>
                      <a:pt x="4227" y="4658"/>
                      <a:pt x="4262" y="4484"/>
                    </a:cubicBezTo>
                    <a:cubicBezTo>
                      <a:pt x="4289" y="4290"/>
                      <a:pt x="4382" y="4108"/>
                      <a:pt x="4526" y="3972"/>
                    </a:cubicBezTo>
                    <a:cubicBezTo>
                      <a:pt x="4692" y="3813"/>
                      <a:pt x="4867" y="3666"/>
                      <a:pt x="5041" y="3511"/>
                    </a:cubicBezTo>
                    <a:cubicBezTo>
                      <a:pt x="5192" y="3376"/>
                      <a:pt x="5347" y="3244"/>
                      <a:pt x="5494" y="3104"/>
                    </a:cubicBezTo>
                    <a:cubicBezTo>
                      <a:pt x="5862" y="2756"/>
                      <a:pt x="5959" y="2314"/>
                      <a:pt x="5920" y="1830"/>
                    </a:cubicBezTo>
                    <a:cubicBezTo>
                      <a:pt x="5886" y="1454"/>
                      <a:pt x="5696" y="1167"/>
                      <a:pt x="5448" y="907"/>
                    </a:cubicBezTo>
                    <a:cubicBezTo>
                      <a:pt x="5115" y="555"/>
                      <a:pt x="4696" y="338"/>
                      <a:pt x="4231" y="214"/>
                    </a:cubicBezTo>
                    <a:cubicBezTo>
                      <a:pt x="3786" y="98"/>
                      <a:pt x="3332" y="47"/>
                      <a:pt x="28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7"/>
              <p:cNvSpPr/>
              <p:nvPr/>
            </p:nvSpPr>
            <p:spPr>
              <a:xfrm>
                <a:off x="5745352" y="2945099"/>
                <a:ext cx="506737" cy="506091"/>
              </a:xfrm>
              <a:custGeom>
                <a:rect b="b" l="l" r="r" t="t"/>
                <a:pathLst>
                  <a:path extrusionOk="0" h="5484" w="5491">
                    <a:moveTo>
                      <a:pt x="2646" y="1"/>
                    </a:moveTo>
                    <a:cubicBezTo>
                      <a:pt x="2568" y="1"/>
                      <a:pt x="2490" y="8"/>
                      <a:pt x="2414" y="24"/>
                    </a:cubicBezTo>
                    <a:cubicBezTo>
                      <a:pt x="1767" y="160"/>
                      <a:pt x="1263" y="520"/>
                      <a:pt x="845" y="1016"/>
                    </a:cubicBezTo>
                    <a:cubicBezTo>
                      <a:pt x="554" y="1365"/>
                      <a:pt x="318" y="1749"/>
                      <a:pt x="97" y="2144"/>
                    </a:cubicBezTo>
                    <a:cubicBezTo>
                      <a:pt x="74" y="2190"/>
                      <a:pt x="54" y="2241"/>
                      <a:pt x="39" y="2291"/>
                    </a:cubicBezTo>
                    <a:cubicBezTo>
                      <a:pt x="0" y="2431"/>
                      <a:pt x="66" y="2574"/>
                      <a:pt x="190" y="2644"/>
                    </a:cubicBezTo>
                    <a:cubicBezTo>
                      <a:pt x="384" y="2760"/>
                      <a:pt x="573" y="2880"/>
                      <a:pt x="767" y="3004"/>
                    </a:cubicBezTo>
                    <a:cubicBezTo>
                      <a:pt x="874" y="3073"/>
                      <a:pt x="974" y="3105"/>
                      <a:pt x="1065" y="3105"/>
                    </a:cubicBezTo>
                    <a:cubicBezTo>
                      <a:pt x="1174" y="3105"/>
                      <a:pt x="1272" y="3058"/>
                      <a:pt x="1356" y="2969"/>
                    </a:cubicBezTo>
                    <a:cubicBezTo>
                      <a:pt x="1534" y="2779"/>
                      <a:pt x="1705" y="2582"/>
                      <a:pt x="1879" y="2388"/>
                    </a:cubicBezTo>
                    <a:lnTo>
                      <a:pt x="2271" y="1954"/>
                    </a:lnTo>
                    <a:cubicBezTo>
                      <a:pt x="2336" y="1877"/>
                      <a:pt x="2402" y="1803"/>
                      <a:pt x="2468" y="1729"/>
                    </a:cubicBezTo>
                    <a:cubicBezTo>
                      <a:pt x="2503" y="1694"/>
                      <a:pt x="2534" y="1660"/>
                      <a:pt x="2573" y="1629"/>
                    </a:cubicBezTo>
                    <a:cubicBezTo>
                      <a:pt x="2593" y="1604"/>
                      <a:pt x="2622" y="1591"/>
                      <a:pt x="2651" y="1591"/>
                    </a:cubicBezTo>
                    <a:cubicBezTo>
                      <a:pt x="2676" y="1591"/>
                      <a:pt x="2702" y="1601"/>
                      <a:pt x="2724" y="1621"/>
                    </a:cubicBezTo>
                    <a:cubicBezTo>
                      <a:pt x="2778" y="1667"/>
                      <a:pt x="2763" y="1722"/>
                      <a:pt x="2732" y="1772"/>
                    </a:cubicBezTo>
                    <a:cubicBezTo>
                      <a:pt x="2720" y="1791"/>
                      <a:pt x="2708" y="1807"/>
                      <a:pt x="2693" y="1826"/>
                    </a:cubicBezTo>
                    <a:cubicBezTo>
                      <a:pt x="2445" y="2097"/>
                      <a:pt x="2197" y="2372"/>
                      <a:pt x="1953" y="2648"/>
                    </a:cubicBezTo>
                    <a:cubicBezTo>
                      <a:pt x="1794" y="2826"/>
                      <a:pt x="1635" y="3004"/>
                      <a:pt x="1492" y="3198"/>
                    </a:cubicBezTo>
                    <a:cubicBezTo>
                      <a:pt x="1430" y="3279"/>
                      <a:pt x="1403" y="3392"/>
                      <a:pt x="1372" y="3496"/>
                    </a:cubicBezTo>
                    <a:cubicBezTo>
                      <a:pt x="1360" y="3543"/>
                      <a:pt x="1368" y="3589"/>
                      <a:pt x="1391" y="3632"/>
                    </a:cubicBezTo>
                    <a:cubicBezTo>
                      <a:pt x="1465" y="3760"/>
                      <a:pt x="1554" y="3880"/>
                      <a:pt x="1682" y="3957"/>
                    </a:cubicBezTo>
                    <a:cubicBezTo>
                      <a:pt x="1738" y="3990"/>
                      <a:pt x="1796" y="4002"/>
                      <a:pt x="1853" y="4002"/>
                    </a:cubicBezTo>
                    <a:cubicBezTo>
                      <a:pt x="1906" y="4002"/>
                      <a:pt x="1959" y="3991"/>
                      <a:pt x="2011" y="3977"/>
                    </a:cubicBezTo>
                    <a:cubicBezTo>
                      <a:pt x="2480" y="3849"/>
                      <a:pt x="2949" y="3717"/>
                      <a:pt x="3417" y="3585"/>
                    </a:cubicBezTo>
                    <a:cubicBezTo>
                      <a:pt x="3522" y="3558"/>
                      <a:pt x="3627" y="3527"/>
                      <a:pt x="3727" y="3492"/>
                    </a:cubicBezTo>
                    <a:cubicBezTo>
                      <a:pt x="3764" y="3481"/>
                      <a:pt x="3795" y="3476"/>
                      <a:pt x="3820" y="3476"/>
                    </a:cubicBezTo>
                    <a:cubicBezTo>
                      <a:pt x="3866" y="3476"/>
                      <a:pt x="3893" y="3495"/>
                      <a:pt x="3906" y="3535"/>
                    </a:cubicBezTo>
                    <a:cubicBezTo>
                      <a:pt x="3925" y="3589"/>
                      <a:pt x="3890" y="3647"/>
                      <a:pt x="3805" y="3682"/>
                    </a:cubicBezTo>
                    <a:cubicBezTo>
                      <a:pt x="3580" y="3763"/>
                      <a:pt x="3359" y="3853"/>
                      <a:pt x="3131" y="3922"/>
                    </a:cubicBezTo>
                    <a:cubicBezTo>
                      <a:pt x="2786" y="4027"/>
                      <a:pt x="2437" y="4120"/>
                      <a:pt x="2088" y="4217"/>
                    </a:cubicBezTo>
                    <a:cubicBezTo>
                      <a:pt x="1902" y="4271"/>
                      <a:pt x="1856" y="4391"/>
                      <a:pt x="1930" y="4573"/>
                    </a:cubicBezTo>
                    <a:cubicBezTo>
                      <a:pt x="1984" y="4720"/>
                      <a:pt x="2026" y="4875"/>
                      <a:pt x="2054" y="5034"/>
                    </a:cubicBezTo>
                    <a:cubicBezTo>
                      <a:pt x="2081" y="5185"/>
                      <a:pt x="2139" y="5302"/>
                      <a:pt x="2274" y="5379"/>
                    </a:cubicBezTo>
                    <a:cubicBezTo>
                      <a:pt x="2387" y="5445"/>
                      <a:pt x="2515" y="5484"/>
                      <a:pt x="2646" y="5484"/>
                    </a:cubicBezTo>
                    <a:lnTo>
                      <a:pt x="2871" y="5484"/>
                    </a:lnTo>
                    <a:cubicBezTo>
                      <a:pt x="3286" y="5464"/>
                      <a:pt x="3731" y="5453"/>
                      <a:pt x="4161" y="5325"/>
                    </a:cubicBezTo>
                    <a:cubicBezTo>
                      <a:pt x="4483" y="5228"/>
                      <a:pt x="4789" y="5100"/>
                      <a:pt x="5033" y="4852"/>
                    </a:cubicBezTo>
                    <a:cubicBezTo>
                      <a:pt x="5281" y="4604"/>
                      <a:pt x="5436" y="4275"/>
                      <a:pt x="5463" y="3922"/>
                    </a:cubicBezTo>
                    <a:cubicBezTo>
                      <a:pt x="5490" y="3531"/>
                      <a:pt x="5332" y="3209"/>
                      <a:pt x="5056" y="2946"/>
                    </a:cubicBezTo>
                    <a:cubicBezTo>
                      <a:pt x="4944" y="2841"/>
                      <a:pt x="4805" y="2764"/>
                      <a:pt x="4677" y="2675"/>
                    </a:cubicBezTo>
                    <a:cubicBezTo>
                      <a:pt x="4564" y="2593"/>
                      <a:pt x="4452" y="2524"/>
                      <a:pt x="4347" y="2438"/>
                    </a:cubicBezTo>
                    <a:cubicBezTo>
                      <a:pt x="4053" y="2202"/>
                      <a:pt x="3910" y="1884"/>
                      <a:pt x="3851" y="1520"/>
                    </a:cubicBezTo>
                    <a:cubicBezTo>
                      <a:pt x="3820" y="1319"/>
                      <a:pt x="3797" y="1113"/>
                      <a:pt x="3747" y="916"/>
                    </a:cubicBezTo>
                    <a:cubicBezTo>
                      <a:pt x="3631" y="447"/>
                      <a:pt x="3344" y="129"/>
                      <a:pt x="2863" y="21"/>
                    </a:cubicBezTo>
                    <a:cubicBezTo>
                      <a:pt x="2792" y="7"/>
                      <a:pt x="2719" y="1"/>
                      <a:pt x="2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7"/>
              <p:cNvSpPr/>
              <p:nvPr/>
            </p:nvSpPr>
            <p:spPr>
              <a:xfrm>
                <a:off x="5250054" y="2780462"/>
                <a:ext cx="567922" cy="443614"/>
              </a:xfrm>
              <a:custGeom>
                <a:rect b="b" l="l" r="r" t="t"/>
                <a:pathLst>
                  <a:path extrusionOk="0" h="4807" w="6154">
                    <a:moveTo>
                      <a:pt x="1272" y="1"/>
                    </a:moveTo>
                    <a:cubicBezTo>
                      <a:pt x="1223" y="1"/>
                      <a:pt x="1174" y="4"/>
                      <a:pt x="1124" y="11"/>
                    </a:cubicBezTo>
                    <a:cubicBezTo>
                      <a:pt x="644" y="96"/>
                      <a:pt x="140" y="553"/>
                      <a:pt x="55" y="1049"/>
                    </a:cubicBezTo>
                    <a:cubicBezTo>
                      <a:pt x="1" y="1382"/>
                      <a:pt x="16" y="1719"/>
                      <a:pt x="90" y="2049"/>
                    </a:cubicBezTo>
                    <a:cubicBezTo>
                      <a:pt x="268" y="2831"/>
                      <a:pt x="617" y="3564"/>
                      <a:pt x="1117" y="4195"/>
                    </a:cubicBezTo>
                    <a:cubicBezTo>
                      <a:pt x="1252" y="4370"/>
                      <a:pt x="1411" y="4525"/>
                      <a:pt x="1566" y="4683"/>
                    </a:cubicBezTo>
                    <a:cubicBezTo>
                      <a:pt x="1609" y="4726"/>
                      <a:pt x="1659" y="4757"/>
                      <a:pt x="1717" y="4784"/>
                    </a:cubicBezTo>
                    <a:cubicBezTo>
                      <a:pt x="1748" y="4800"/>
                      <a:pt x="1777" y="4806"/>
                      <a:pt x="1806" y="4806"/>
                    </a:cubicBezTo>
                    <a:cubicBezTo>
                      <a:pt x="1857" y="4806"/>
                      <a:pt x="1905" y="4785"/>
                      <a:pt x="1957" y="4753"/>
                    </a:cubicBezTo>
                    <a:cubicBezTo>
                      <a:pt x="2159" y="4621"/>
                      <a:pt x="2360" y="4497"/>
                      <a:pt x="2570" y="4381"/>
                    </a:cubicBezTo>
                    <a:cubicBezTo>
                      <a:pt x="2771" y="4269"/>
                      <a:pt x="2837" y="4129"/>
                      <a:pt x="2740" y="3920"/>
                    </a:cubicBezTo>
                    <a:cubicBezTo>
                      <a:pt x="2597" y="3599"/>
                      <a:pt x="2438" y="3285"/>
                      <a:pt x="2283" y="2971"/>
                    </a:cubicBezTo>
                    <a:cubicBezTo>
                      <a:pt x="2198" y="2796"/>
                      <a:pt x="2105" y="2630"/>
                      <a:pt x="2023" y="2459"/>
                    </a:cubicBezTo>
                    <a:cubicBezTo>
                      <a:pt x="1984" y="2378"/>
                      <a:pt x="1957" y="2289"/>
                      <a:pt x="2027" y="2204"/>
                    </a:cubicBezTo>
                    <a:cubicBezTo>
                      <a:pt x="2132" y="2235"/>
                      <a:pt x="2217" y="2312"/>
                      <a:pt x="2260" y="2409"/>
                    </a:cubicBezTo>
                    <a:cubicBezTo>
                      <a:pt x="2488" y="2855"/>
                      <a:pt x="2709" y="3300"/>
                      <a:pt x="2945" y="3746"/>
                    </a:cubicBezTo>
                    <a:cubicBezTo>
                      <a:pt x="3000" y="3847"/>
                      <a:pt x="3069" y="3940"/>
                      <a:pt x="3147" y="4025"/>
                    </a:cubicBezTo>
                    <a:cubicBezTo>
                      <a:pt x="3193" y="4077"/>
                      <a:pt x="3258" y="4105"/>
                      <a:pt x="3325" y="4105"/>
                    </a:cubicBezTo>
                    <a:cubicBezTo>
                      <a:pt x="3349" y="4105"/>
                      <a:pt x="3372" y="4101"/>
                      <a:pt x="3395" y="4094"/>
                    </a:cubicBezTo>
                    <a:cubicBezTo>
                      <a:pt x="3523" y="4071"/>
                      <a:pt x="3651" y="4067"/>
                      <a:pt x="3775" y="4017"/>
                    </a:cubicBezTo>
                    <a:cubicBezTo>
                      <a:pt x="3864" y="3990"/>
                      <a:pt x="3930" y="3916"/>
                      <a:pt x="3945" y="3823"/>
                    </a:cubicBezTo>
                    <a:cubicBezTo>
                      <a:pt x="3968" y="3680"/>
                      <a:pt x="3984" y="3533"/>
                      <a:pt x="3995" y="3385"/>
                    </a:cubicBezTo>
                    <a:cubicBezTo>
                      <a:pt x="4015" y="3072"/>
                      <a:pt x="4030" y="2762"/>
                      <a:pt x="4050" y="2448"/>
                    </a:cubicBezTo>
                    <a:cubicBezTo>
                      <a:pt x="4054" y="2359"/>
                      <a:pt x="4065" y="2273"/>
                      <a:pt x="4085" y="2188"/>
                    </a:cubicBezTo>
                    <a:cubicBezTo>
                      <a:pt x="4096" y="2146"/>
                      <a:pt x="4143" y="2115"/>
                      <a:pt x="4174" y="2076"/>
                    </a:cubicBezTo>
                    <a:cubicBezTo>
                      <a:pt x="4212" y="2107"/>
                      <a:pt x="4247" y="2142"/>
                      <a:pt x="4271" y="2184"/>
                    </a:cubicBezTo>
                    <a:cubicBezTo>
                      <a:pt x="4290" y="2235"/>
                      <a:pt x="4298" y="2285"/>
                      <a:pt x="4290" y="2339"/>
                    </a:cubicBezTo>
                    <a:cubicBezTo>
                      <a:pt x="4271" y="2707"/>
                      <a:pt x="4247" y="3075"/>
                      <a:pt x="4224" y="3444"/>
                    </a:cubicBezTo>
                    <a:cubicBezTo>
                      <a:pt x="4216" y="3583"/>
                      <a:pt x="4193" y="3723"/>
                      <a:pt x="4247" y="3858"/>
                    </a:cubicBezTo>
                    <a:cubicBezTo>
                      <a:pt x="4259" y="3901"/>
                      <a:pt x="4282" y="3943"/>
                      <a:pt x="4313" y="3978"/>
                    </a:cubicBezTo>
                    <a:cubicBezTo>
                      <a:pt x="4405" y="4071"/>
                      <a:pt x="4590" y="4122"/>
                      <a:pt x="4762" y="4122"/>
                    </a:cubicBezTo>
                    <a:cubicBezTo>
                      <a:pt x="4878" y="4122"/>
                      <a:pt x="4989" y="4098"/>
                      <a:pt x="5061" y="4048"/>
                    </a:cubicBezTo>
                    <a:cubicBezTo>
                      <a:pt x="5111" y="4013"/>
                      <a:pt x="5158" y="3967"/>
                      <a:pt x="5193" y="3912"/>
                    </a:cubicBezTo>
                    <a:cubicBezTo>
                      <a:pt x="5410" y="3568"/>
                      <a:pt x="5619" y="3223"/>
                      <a:pt x="5828" y="2878"/>
                    </a:cubicBezTo>
                    <a:cubicBezTo>
                      <a:pt x="5968" y="2649"/>
                      <a:pt x="6030" y="2390"/>
                      <a:pt x="6076" y="2126"/>
                    </a:cubicBezTo>
                    <a:cubicBezTo>
                      <a:pt x="6154" y="1750"/>
                      <a:pt x="6111" y="1359"/>
                      <a:pt x="5960" y="1003"/>
                    </a:cubicBezTo>
                    <a:cubicBezTo>
                      <a:pt x="5832" y="685"/>
                      <a:pt x="5596" y="421"/>
                      <a:pt x="5293" y="263"/>
                    </a:cubicBezTo>
                    <a:cubicBezTo>
                      <a:pt x="5137" y="180"/>
                      <a:pt x="4978" y="135"/>
                      <a:pt x="4819" y="135"/>
                    </a:cubicBezTo>
                    <a:cubicBezTo>
                      <a:pt x="4658" y="135"/>
                      <a:pt x="4496" y="181"/>
                      <a:pt x="4336" y="278"/>
                    </a:cubicBezTo>
                    <a:cubicBezTo>
                      <a:pt x="4197" y="367"/>
                      <a:pt x="4061" y="460"/>
                      <a:pt x="3918" y="545"/>
                    </a:cubicBezTo>
                    <a:cubicBezTo>
                      <a:pt x="3731" y="663"/>
                      <a:pt x="3514" y="726"/>
                      <a:pt x="3291" y="726"/>
                    </a:cubicBezTo>
                    <a:cubicBezTo>
                      <a:pt x="3251" y="726"/>
                      <a:pt x="3211" y="724"/>
                      <a:pt x="3170" y="720"/>
                    </a:cubicBezTo>
                    <a:cubicBezTo>
                      <a:pt x="2945" y="696"/>
                      <a:pt x="2725" y="631"/>
                      <a:pt x="2527" y="518"/>
                    </a:cubicBezTo>
                    <a:cubicBezTo>
                      <a:pt x="2349" y="421"/>
                      <a:pt x="2174" y="313"/>
                      <a:pt x="1992" y="216"/>
                    </a:cubicBezTo>
                    <a:cubicBezTo>
                      <a:pt x="1826" y="127"/>
                      <a:pt x="1655" y="34"/>
                      <a:pt x="1461" y="15"/>
                    </a:cubicBezTo>
                    <a:cubicBezTo>
                      <a:pt x="1398" y="6"/>
                      <a:pt x="1335" y="1"/>
                      <a:pt x="12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7"/>
              <p:cNvSpPr/>
              <p:nvPr/>
            </p:nvSpPr>
            <p:spPr>
              <a:xfrm>
                <a:off x="5492489" y="3525758"/>
                <a:ext cx="266150" cy="93300"/>
              </a:xfrm>
              <a:custGeom>
                <a:rect b="b" l="l" r="r" t="t"/>
                <a:pathLst>
                  <a:path extrusionOk="0" h="1011" w="2884">
                    <a:moveTo>
                      <a:pt x="2754" y="0"/>
                    </a:moveTo>
                    <a:cubicBezTo>
                      <a:pt x="2716" y="0"/>
                      <a:pt x="2680" y="24"/>
                      <a:pt x="2643" y="71"/>
                    </a:cubicBezTo>
                    <a:cubicBezTo>
                      <a:pt x="2480" y="300"/>
                      <a:pt x="2267" y="486"/>
                      <a:pt x="2019" y="614"/>
                    </a:cubicBezTo>
                    <a:cubicBezTo>
                      <a:pt x="1806" y="715"/>
                      <a:pt x="1596" y="763"/>
                      <a:pt x="1388" y="763"/>
                    </a:cubicBezTo>
                    <a:cubicBezTo>
                      <a:pt x="1113" y="763"/>
                      <a:pt x="843" y="679"/>
                      <a:pt x="578" y="525"/>
                    </a:cubicBezTo>
                    <a:cubicBezTo>
                      <a:pt x="473" y="463"/>
                      <a:pt x="380" y="385"/>
                      <a:pt x="280" y="312"/>
                    </a:cubicBezTo>
                    <a:cubicBezTo>
                      <a:pt x="253" y="292"/>
                      <a:pt x="225" y="273"/>
                      <a:pt x="194" y="253"/>
                    </a:cubicBezTo>
                    <a:cubicBezTo>
                      <a:pt x="175" y="239"/>
                      <a:pt x="152" y="232"/>
                      <a:pt x="128" y="232"/>
                    </a:cubicBezTo>
                    <a:cubicBezTo>
                      <a:pt x="95" y="232"/>
                      <a:pt x="62" y="246"/>
                      <a:pt x="39" y="273"/>
                    </a:cubicBezTo>
                    <a:cubicBezTo>
                      <a:pt x="1" y="315"/>
                      <a:pt x="1" y="385"/>
                      <a:pt x="39" y="428"/>
                    </a:cubicBezTo>
                    <a:cubicBezTo>
                      <a:pt x="55" y="447"/>
                      <a:pt x="67" y="463"/>
                      <a:pt x="86" y="474"/>
                    </a:cubicBezTo>
                    <a:cubicBezTo>
                      <a:pt x="451" y="787"/>
                      <a:pt x="851" y="1010"/>
                      <a:pt x="1346" y="1010"/>
                    </a:cubicBezTo>
                    <a:cubicBezTo>
                      <a:pt x="1366" y="1010"/>
                      <a:pt x="1386" y="1010"/>
                      <a:pt x="1407" y="1009"/>
                    </a:cubicBezTo>
                    <a:cubicBezTo>
                      <a:pt x="2004" y="993"/>
                      <a:pt x="2465" y="722"/>
                      <a:pt x="2818" y="250"/>
                    </a:cubicBezTo>
                    <a:cubicBezTo>
                      <a:pt x="2825" y="234"/>
                      <a:pt x="2837" y="219"/>
                      <a:pt x="2845" y="203"/>
                    </a:cubicBezTo>
                    <a:cubicBezTo>
                      <a:pt x="2883" y="122"/>
                      <a:pt x="2868" y="56"/>
                      <a:pt x="2810" y="17"/>
                    </a:cubicBezTo>
                    <a:cubicBezTo>
                      <a:pt x="2791" y="6"/>
                      <a:pt x="2772" y="0"/>
                      <a:pt x="27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7"/>
              <p:cNvSpPr/>
              <p:nvPr/>
            </p:nvSpPr>
            <p:spPr>
              <a:xfrm>
                <a:off x="5721726" y="3390468"/>
                <a:ext cx="31192" cy="43651"/>
              </a:xfrm>
              <a:custGeom>
                <a:rect b="b" l="l" r="r" t="t"/>
                <a:pathLst>
                  <a:path extrusionOk="0" h="473" w="338">
                    <a:moveTo>
                      <a:pt x="168" y="1"/>
                    </a:moveTo>
                    <a:cubicBezTo>
                      <a:pt x="160" y="1"/>
                      <a:pt x="152" y="1"/>
                      <a:pt x="144" y="3"/>
                    </a:cubicBezTo>
                    <a:cubicBezTo>
                      <a:pt x="86" y="7"/>
                      <a:pt x="39" y="49"/>
                      <a:pt x="27" y="108"/>
                    </a:cubicBezTo>
                    <a:cubicBezTo>
                      <a:pt x="0" y="201"/>
                      <a:pt x="12" y="297"/>
                      <a:pt x="55" y="383"/>
                    </a:cubicBezTo>
                    <a:cubicBezTo>
                      <a:pt x="72" y="439"/>
                      <a:pt x="125" y="473"/>
                      <a:pt x="181" y="473"/>
                    </a:cubicBezTo>
                    <a:cubicBezTo>
                      <a:pt x="186" y="473"/>
                      <a:pt x="192" y="473"/>
                      <a:pt x="198" y="472"/>
                    </a:cubicBezTo>
                    <a:cubicBezTo>
                      <a:pt x="268" y="464"/>
                      <a:pt x="322" y="414"/>
                      <a:pt x="330" y="348"/>
                    </a:cubicBezTo>
                    <a:cubicBezTo>
                      <a:pt x="334" y="313"/>
                      <a:pt x="337" y="278"/>
                      <a:pt x="337" y="243"/>
                    </a:cubicBezTo>
                    <a:cubicBezTo>
                      <a:pt x="326" y="189"/>
                      <a:pt x="310" y="135"/>
                      <a:pt x="295" y="84"/>
                    </a:cubicBezTo>
                    <a:cubicBezTo>
                      <a:pt x="271" y="34"/>
                      <a:pt x="221" y="1"/>
                      <a:pt x="1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7"/>
              <p:cNvSpPr/>
              <p:nvPr/>
            </p:nvSpPr>
            <p:spPr>
              <a:xfrm>
                <a:off x="5470709" y="3420922"/>
                <a:ext cx="32300" cy="43928"/>
              </a:xfrm>
              <a:custGeom>
                <a:rect b="b" l="l" r="r" t="t"/>
                <a:pathLst>
                  <a:path extrusionOk="0" h="476" w="350">
                    <a:moveTo>
                      <a:pt x="187" y="0"/>
                    </a:moveTo>
                    <a:cubicBezTo>
                      <a:pt x="175" y="0"/>
                      <a:pt x="163" y="2"/>
                      <a:pt x="151" y="6"/>
                    </a:cubicBezTo>
                    <a:cubicBezTo>
                      <a:pt x="105" y="22"/>
                      <a:pt x="66" y="53"/>
                      <a:pt x="43" y="99"/>
                    </a:cubicBezTo>
                    <a:cubicBezTo>
                      <a:pt x="0" y="212"/>
                      <a:pt x="24" y="336"/>
                      <a:pt x="101" y="429"/>
                    </a:cubicBezTo>
                    <a:cubicBezTo>
                      <a:pt x="126" y="460"/>
                      <a:pt x="162" y="476"/>
                      <a:pt x="198" y="476"/>
                    </a:cubicBezTo>
                    <a:cubicBezTo>
                      <a:pt x="245" y="476"/>
                      <a:pt x="292" y="450"/>
                      <a:pt x="314" y="401"/>
                    </a:cubicBezTo>
                    <a:cubicBezTo>
                      <a:pt x="334" y="355"/>
                      <a:pt x="345" y="305"/>
                      <a:pt x="349" y="254"/>
                    </a:cubicBezTo>
                    <a:cubicBezTo>
                      <a:pt x="334" y="196"/>
                      <a:pt x="314" y="134"/>
                      <a:pt x="291" y="76"/>
                    </a:cubicBezTo>
                    <a:cubicBezTo>
                      <a:pt x="275" y="30"/>
                      <a:pt x="233" y="0"/>
                      <a:pt x="1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7" name="Google Shape;1537;p37"/>
          <p:cNvGrpSpPr/>
          <p:nvPr/>
        </p:nvGrpSpPr>
        <p:grpSpPr>
          <a:xfrm>
            <a:off x="599646" y="135685"/>
            <a:ext cx="560906" cy="1385857"/>
            <a:chOff x="2409776" y="2973570"/>
            <a:chExt cx="637320" cy="1574659"/>
          </a:xfrm>
        </p:grpSpPr>
        <p:sp>
          <p:nvSpPr>
            <p:cNvPr id="1538" name="Google Shape;1538;p37"/>
            <p:cNvSpPr/>
            <p:nvPr/>
          </p:nvSpPr>
          <p:spPr>
            <a:xfrm>
              <a:off x="2409776" y="2973662"/>
              <a:ext cx="637320" cy="1574474"/>
            </a:xfrm>
            <a:custGeom>
              <a:rect b="b" l="l" r="r" t="t"/>
              <a:pathLst>
                <a:path extrusionOk="0" h="17061" w="6906">
                  <a:moveTo>
                    <a:pt x="4413" y="0"/>
                  </a:moveTo>
                  <a:cubicBezTo>
                    <a:pt x="4255" y="0"/>
                    <a:pt x="4096" y="17"/>
                    <a:pt x="3937" y="45"/>
                  </a:cubicBezTo>
                  <a:cubicBezTo>
                    <a:pt x="3422" y="138"/>
                    <a:pt x="2957" y="358"/>
                    <a:pt x="2523" y="645"/>
                  </a:cubicBezTo>
                  <a:cubicBezTo>
                    <a:pt x="1845" y="1106"/>
                    <a:pt x="1241" y="1672"/>
                    <a:pt x="737" y="2319"/>
                  </a:cubicBezTo>
                  <a:cubicBezTo>
                    <a:pt x="466" y="2656"/>
                    <a:pt x="256" y="3036"/>
                    <a:pt x="121" y="3447"/>
                  </a:cubicBezTo>
                  <a:cubicBezTo>
                    <a:pt x="1" y="3795"/>
                    <a:pt x="43" y="4183"/>
                    <a:pt x="237" y="4500"/>
                  </a:cubicBezTo>
                  <a:cubicBezTo>
                    <a:pt x="411" y="4787"/>
                    <a:pt x="648" y="5035"/>
                    <a:pt x="931" y="5217"/>
                  </a:cubicBezTo>
                  <a:cubicBezTo>
                    <a:pt x="1144" y="5364"/>
                    <a:pt x="1365" y="5488"/>
                    <a:pt x="1585" y="5620"/>
                  </a:cubicBezTo>
                  <a:cubicBezTo>
                    <a:pt x="1686" y="5682"/>
                    <a:pt x="1787" y="5744"/>
                    <a:pt x="1888" y="5810"/>
                  </a:cubicBezTo>
                  <a:cubicBezTo>
                    <a:pt x="1965" y="5857"/>
                    <a:pt x="2004" y="5950"/>
                    <a:pt x="1973" y="6039"/>
                  </a:cubicBezTo>
                  <a:cubicBezTo>
                    <a:pt x="1954" y="6108"/>
                    <a:pt x="1930" y="6178"/>
                    <a:pt x="1899" y="6248"/>
                  </a:cubicBezTo>
                  <a:cubicBezTo>
                    <a:pt x="1574" y="6961"/>
                    <a:pt x="1326" y="7697"/>
                    <a:pt x="1206" y="8472"/>
                  </a:cubicBezTo>
                  <a:cubicBezTo>
                    <a:pt x="1086" y="9208"/>
                    <a:pt x="1183" y="9960"/>
                    <a:pt x="1489" y="10642"/>
                  </a:cubicBezTo>
                  <a:cubicBezTo>
                    <a:pt x="1694" y="11103"/>
                    <a:pt x="1919" y="11552"/>
                    <a:pt x="2140" y="12006"/>
                  </a:cubicBezTo>
                  <a:cubicBezTo>
                    <a:pt x="2318" y="12370"/>
                    <a:pt x="2477" y="12742"/>
                    <a:pt x="2562" y="13137"/>
                  </a:cubicBezTo>
                  <a:cubicBezTo>
                    <a:pt x="2628" y="13470"/>
                    <a:pt x="2655" y="13807"/>
                    <a:pt x="2647" y="14148"/>
                  </a:cubicBezTo>
                  <a:cubicBezTo>
                    <a:pt x="2636" y="14795"/>
                    <a:pt x="2554" y="15431"/>
                    <a:pt x="2318" y="16039"/>
                  </a:cubicBezTo>
                  <a:cubicBezTo>
                    <a:pt x="2298" y="16089"/>
                    <a:pt x="2279" y="16144"/>
                    <a:pt x="2264" y="16194"/>
                  </a:cubicBezTo>
                  <a:cubicBezTo>
                    <a:pt x="2205" y="16384"/>
                    <a:pt x="2236" y="16469"/>
                    <a:pt x="2415" y="16558"/>
                  </a:cubicBezTo>
                  <a:cubicBezTo>
                    <a:pt x="2732" y="16713"/>
                    <a:pt x="3050" y="16864"/>
                    <a:pt x="3368" y="17015"/>
                  </a:cubicBezTo>
                  <a:cubicBezTo>
                    <a:pt x="3395" y="17027"/>
                    <a:pt x="3426" y="17039"/>
                    <a:pt x="3453" y="17046"/>
                  </a:cubicBezTo>
                  <a:cubicBezTo>
                    <a:pt x="3491" y="17056"/>
                    <a:pt x="3521" y="17061"/>
                    <a:pt x="3547" y="17061"/>
                  </a:cubicBezTo>
                  <a:cubicBezTo>
                    <a:pt x="3608" y="17061"/>
                    <a:pt x="3642" y="17030"/>
                    <a:pt x="3686" y="16946"/>
                  </a:cubicBezTo>
                  <a:cubicBezTo>
                    <a:pt x="3775" y="16764"/>
                    <a:pt x="3860" y="16581"/>
                    <a:pt x="3941" y="16395"/>
                  </a:cubicBezTo>
                  <a:cubicBezTo>
                    <a:pt x="4185" y="15849"/>
                    <a:pt x="4344" y="15268"/>
                    <a:pt x="4410" y="14675"/>
                  </a:cubicBezTo>
                  <a:cubicBezTo>
                    <a:pt x="4426" y="14443"/>
                    <a:pt x="4429" y="14210"/>
                    <a:pt x="4418" y="13978"/>
                  </a:cubicBezTo>
                  <a:cubicBezTo>
                    <a:pt x="4414" y="13788"/>
                    <a:pt x="4414" y="13594"/>
                    <a:pt x="4395" y="13408"/>
                  </a:cubicBezTo>
                  <a:cubicBezTo>
                    <a:pt x="4329" y="12796"/>
                    <a:pt x="4174" y="12199"/>
                    <a:pt x="3930" y="11637"/>
                  </a:cubicBezTo>
                  <a:cubicBezTo>
                    <a:pt x="3724" y="11157"/>
                    <a:pt x="3507" y="10680"/>
                    <a:pt x="3341" y="10184"/>
                  </a:cubicBezTo>
                  <a:cubicBezTo>
                    <a:pt x="3205" y="9793"/>
                    <a:pt x="3124" y="9386"/>
                    <a:pt x="3104" y="8972"/>
                  </a:cubicBezTo>
                  <a:cubicBezTo>
                    <a:pt x="3100" y="8631"/>
                    <a:pt x="3135" y="8290"/>
                    <a:pt x="3201" y="7953"/>
                  </a:cubicBezTo>
                  <a:cubicBezTo>
                    <a:pt x="3298" y="7476"/>
                    <a:pt x="3441" y="7011"/>
                    <a:pt x="3635" y="6566"/>
                  </a:cubicBezTo>
                  <a:cubicBezTo>
                    <a:pt x="3670" y="6465"/>
                    <a:pt x="3763" y="6395"/>
                    <a:pt x="3868" y="6383"/>
                  </a:cubicBezTo>
                  <a:cubicBezTo>
                    <a:pt x="3914" y="6380"/>
                    <a:pt x="3960" y="6378"/>
                    <a:pt x="4005" y="6378"/>
                  </a:cubicBezTo>
                  <a:cubicBezTo>
                    <a:pt x="4051" y="6378"/>
                    <a:pt x="4096" y="6380"/>
                    <a:pt x="4143" y="6383"/>
                  </a:cubicBezTo>
                  <a:cubicBezTo>
                    <a:pt x="4384" y="6401"/>
                    <a:pt x="4627" y="6425"/>
                    <a:pt x="4870" y="6425"/>
                  </a:cubicBezTo>
                  <a:cubicBezTo>
                    <a:pt x="5002" y="6425"/>
                    <a:pt x="5134" y="6418"/>
                    <a:pt x="5266" y="6399"/>
                  </a:cubicBezTo>
                  <a:cubicBezTo>
                    <a:pt x="5479" y="6372"/>
                    <a:pt x="5696" y="6345"/>
                    <a:pt x="5894" y="6244"/>
                  </a:cubicBezTo>
                  <a:cubicBezTo>
                    <a:pt x="6212" y="6081"/>
                    <a:pt x="6421" y="5826"/>
                    <a:pt x="6557" y="5500"/>
                  </a:cubicBezTo>
                  <a:cubicBezTo>
                    <a:pt x="6716" y="5105"/>
                    <a:pt x="6824" y="4690"/>
                    <a:pt x="6878" y="4264"/>
                  </a:cubicBezTo>
                  <a:cubicBezTo>
                    <a:pt x="6890" y="4043"/>
                    <a:pt x="6898" y="3818"/>
                    <a:pt x="6905" y="3598"/>
                  </a:cubicBezTo>
                  <a:cubicBezTo>
                    <a:pt x="6905" y="3528"/>
                    <a:pt x="6901" y="3462"/>
                    <a:pt x="6898" y="3392"/>
                  </a:cubicBezTo>
                  <a:cubicBezTo>
                    <a:pt x="6863" y="2776"/>
                    <a:pt x="6681" y="2195"/>
                    <a:pt x="6444" y="1629"/>
                  </a:cubicBezTo>
                  <a:cubicBezTo>
                    <a:pt x="6247" y="1153"/>
                    <a:pt x="5937" y="730"/>
                    <a:pt x="5545" y="389"/>
                  </a:cubicBezTo>
                  <a:cubicBezTo>
                    <a:pt x="5402" y="262"/>
                    <a:pt x="5235" y="165"/>
                    <a:pt x="5049" y="99"/>
                  </a:cubicBezTo>
                  <a:cubicBezTo>
                    <a:pt x="4840" y="30"/>
                    <a:pt x="4627" y="0"/>
                    <a:pt x="4413"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6667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9" name="Google Shape;1539;p37"/>
            <p:cNvGrpSpPr/>
            <p:nvPr/>
          </p:nvGrpSpPr>
          <p:grpSpPr>
            <a:xfrm>
              <a:off x="2409776" y="2973570"/>
              <a:ext cx="637320" cy="1574659"/>
              <a:chOff x="1633373" y="2745856"/>
              <a:chExt cx="637320" cy="1574659"/>
            </a:xfrm>
          </p:grpSpPr>
          <p:sp>
            <p:nvSpPr>
              <p:cNvPr id="1540" name="Google Shape;1540;p37"/>
              <p:cNvSpPr/>
              <p:nvPr/>
            </p:nvSpPr>
            <p:spPr>
              <a:xfrm>
                <a:off x="1633373" y="2745856"/>
                <a:ext cx="637320" cy="1574659"/>
              </a:xfrm>
              <a:custGeom>
                <a:rect b="b" l="l" r="r" t="t"/>
                <a:pathLst>
                  <a:path extrusionOk="0" h="17063" w="6906">
                    <a:moveTo>
                      <a:pt x="4328" y="169"/>
                    </a:moveTo>
                    <a:cubicBezTo>
                      <a:pt x="4453" y="169"/>
                      <a:pt x="4577" y="181"/>
                      <a:pt x="4701" y="205"/>
                    </a:cubicBezTo>
                    <a:cubicBezTo>
                      <a:pt x="4825" y="225"/>
                      <a:pt x="4953" y="252"/>
                      <a:pt x="5077" y="287"/>
                    </a:cubicBezTo>
                    <a:cubicBezTo>
                      <a:pt x="5294" y="356"/>
                      <a:pt x="5456" y="515"/>
                      <a:pt x="5615" y="674"/>
                    </a:cubicBezTo>
                    <a:cubicBezTo>
                      <a:pt x="6010" y="1062"/>
                      <a:pt x="6262" y="1538"/>
                      <a:pt x="6444" y="2053"/>
                    </a:cubicBezTo>
                    <a:cubicBezTo>
                      <a:pt x="6603" y="2503"/>
                      <a:pt x="6723" y="2960"/>
                      <a:pt x="6743" y="3441"/>
                    </a:cubicBezTo>
                    <a:cubicBezTo>
                      <a:pt x="6758" y="3751"/>
                      <a:pt x="6739" y="4061"/>
                      <a:pt x="6692" y="4370"/>
                    </a:cubicBezTo>
                    <a:cubicBezTo>
                      <a:pt x="6665" y="4587"/>
                      <a:pt x="6623" y="4804"/>
                      <a:pt x="6565" y="5018"/>
                    </a:cubicBezTo>
                    <a:cubicBezTo>
                      <a:pt x="6483" y="5308"/>
                      <a:pt x="6367" y="5587"/>
                      <a:pt x="6173" y="5823"/>
                    </a:cubicBezTo>
                    <a:cubicBezTo>
                      <a:pt x="6038" y="5986"/>
                      <a:pt x="5852" y="6102"/>
                      <a:pt x="5646" y="6153"/>
                    </a:cubicBezTo>
                    <a:cubicBezTo>
                      <a:pt x="5391" y="6218"/>
                      <a:pt x="5130" y="6253"/>
                      <a:pt x="4869" y="6253"/>
                    </a:cubicBezTo>
                    <a:cubicBezTo>
                      <a:pt x="4821" y="6253"/>
                      <a:pt x="4772" y="6252"/>
                      <a:pt x="4724" y="6250"/>
                    </a:cubicBezTo>
                    <a:cubicBezTo>
                      <a:pt x="4503" y="6242"/>
                      <a:pt x="4282" y="6226"/>
                      <a:pt x="4127" y="6219"/>
                    </a:cubicBezTo>
                    <a:cubicBezTo>
                      <a:pt x="3194" y="6091"/>
                      <a:pt x="2357" y="5858"/>
                      <a:pt x="1582" y="5444"/>
                    </a:cubicBezTo>
                    <a:cubicBezTo>
                      <a:pt x="1214" y="5246"/>
                      <a:pt x="861" y="5006"/>
                      <a:pt x="582" y="4688"/>
                    </a:cubicBezTo>
                    <a:cubicBezTo>
                      <a:pt x="384" y="4471"/>
                      <a:pt x="241" y="4223"/>
                      <a:pt x="222" y="3921"/>
                    </a:cubicBezTo>
                    <a:cubicBezTo>
                      <a:pt x="214" y="3743"/>
                      <a:pt x="268" y="3572"/>
                      <a:pt x="322" y="3406"/>
                    </a:cubicBezTo>
                    <a:cubicBezTo>
                      <a:pt x="454" y="3034"/>
                      <a:pt x="652" y="2689"/>
                      <a:pt x="904" y="2387"/>
                    </a:cubicBezTo>
                    <a:cubicBezTo>
                      <a:pt x="1345" y="1825"/>
                      <a:pt x="1865" y="1325"/>
                      <a:pt x="2442" y="903"/>
                    </a:cubicBezTo>
                    <a:cubicBezTo>
                      <a:pt x="2876" y="593"/>
                      <a:pt x="3341" y="345"/>
                      <a:pt x="3864" y="225"/>
                    </a:cubicBezTo>
                    <a:cubicBezTo>
                      <a:pt x="4017" y="188"/>
                      <a:pt x="4172" y="169"/>
                      <a:pt x="4328" y="169"/>
                    </a:cubicBezTo>
                    <a:close/>
                    <a:moveTo>
                      <a:pt x="2500" y="6358"/>
                    </a:moveTo>
                    <a:cubicBezTo>
                      <a:pt x="2745" y="6358"/>
                      <a:pt x="2985" y="6453"/>
                      <a:pt x="3166" y="6629"/>
                    </a:cubicBezTo>
                    <a:cubicBezTo>
                      <a:pt x="3279" y="6726"/>
                      <a:pt x="3318" y="6889"/>
                      <a:pt x="3259" y="7028"/>
                    </a:cubicBezTo>
                    <a:cubicBezTo>
                      <a:pt x="3085" y="7521"/>
                      <a:pt x="2977" y="8032"/>
                      <a:pt x="2930" y="8555"/>
                    </a:cubicBezTo>
                    <a:cubicBezTo>
                      <a:pt x="2891" y="9101"/>
                      <a:pt x="2965" y="9648"/>
                      <a:pt x="3143" y="10163"/>
                    </a:cubicBezTo>
                    <a:cubicBezTo>
                      <a:pt x="3314" y="10686"/>
                      <a:pt x="3538" y="11190"/>
                      <a:pt x="3755" y="11693"/>
                    </a:cubicBezTo>
                    <a:cubicBezTo>
                      <a:pt x="4023" y="12286"/>
                      <a:pt x="4182" y="12926"/>
                      <a:pt x="4232" y="13573"/>
                    </a:cubicBezTo>
                    <a:cubicBezTo>
                      <a:pt x="4247" y="13840"/>
                      <a:pt x="4247" y="14107"/>
                      <a:pt x="4247" y="14379"/>
                    </a:cubicBezTo>
                    <a:cubicBezTo>
                      <a:pt x="4240" y="14479"/>
                      <a:pt x="4228" y="14580"/>
                      <a:pt x="4213" y="14681"/>
                    </a:cubicBezTo>
                    <a:lnTo>
                      <a:pt x="4213" y="14677"/>
                    </a:lnTo>
                    <a:cubicBezTo>
                      <a:pt x="4131" y="15378"/>
                      <a:pt x="3930" y="16064"/>
                      <a:pt x="3628" y="16699"/>
                    </a:cubicBezTo>
                    <a:cubicBezTo>
                      <a:pt x="3588" y="16787"/>
                      <a:pt x="3540" y="16829"/>
                      <a:pt x="3471" y="16829"/>
                    </a:cubicBezTo>
                    <a:cubicBezTo>
                      <a:pt x="3445" y="16829"/>
                      <a:pt x="3416" y="16823"/>
                      <a:pt x="3383" y="16812"/>
                    </a:cubicBezTo>
                    <a:cubicBezTo>
                      <a:pt x="3271" y="16769"/>
                      <a:pt x="3163" y="16723"/>
                      <a:pt x="3058" y="16672"/>
                    </a:cubicBezTo>
                    <a:cubicBezTo>
                      <a:pt x="2926" y="16614"/>
                      <a:pt x="2798" y="16552"/>
                      <a:pt x="2671" y="16490"/>
                    </a:cubicBezTo>
                    <a:cubicBezTo>
                      <a:pt x="2636" y="16475"/>
                      <a:pt x="2605" y="16459"/>
                      <a:pt x="2574" y="16440"/>
                    </a:cubicBezTo>
                    <a:cubicBezTo>
                      <a:pt x="2438" y="16355"/>
                      <a:pt x="2423" y="16304"/>
                      <a:pt x="2481" y="16161"/>
                    </a:cubicBezTo>
                    <a:cubicBezTo>
                      <a:pt x="2733" y="15541"/>
                      <a:pt x="2810" y="14894"/>
                      <a:pt x="2829" y="14231"/>
                    </a:cubicBezTo>
                    <a:cubicBezTo>
                      <a:pt x="2845" y="13832"/>
                      <a:pt x="2814" y="13437"/>
                      <a:pt x="2733" y="13050"/>
                    </a:cubicBezTo>
                    <a:cubicBezTo>
                      <a:pt x="2632" y="12651"/>
                      <a:pt x="2485" y="12267"/>
                      <a:pt x="2295" y="11903"/>
                    </a:cubicBezTo>
                    <a:cubicBezTo>
                      <a:pt x="2074" y="11457"/>
                      <a:pt x="1853" y="11015"/>
                      <a:pt x="1651" y="10566"/>
                    </a:cubicBezTo>
                    <a:cubicBezTo>
                      <a:pt x="1404" y="10012"/>
                      <a:pt x="1299" y="9404"/>
                      <a:pt x="1345" y="8803"/>
                    </a:cubicBezTo>
                    <a:cubicBezTo>
                      <a:pt x="1380" y="8261"/>
                      <a:pt x="1524" y="7745"/>
                      <a:pt x="1690" y="7238"/>
                    </a:cubicBezTo>
                    <a:cubicBezTo>
                      <a:pt x="1748" y="7063"/>
                      <a:pt x="1818" y="6893"/>
                      <a:pt x="1880" y="6722"/>
                    </a:cubicBezTo>
                    <a:cubicBezTo>
                      <a:pt x="1934" y="6560"/>
                      <a:pt x="2066" y="6440"/>
                      <a:pt x="2233" y="6397"/>
                    </a:cubicBezTo>
                    <a:cubicBezTo>
                      <a:pt x="2321" y="6371"/>
                      <a:pt x="2411" y="6358"/>
                      <a:pt x="2500" y="6358"/>
                    </a:cubicBezTo>
                    <a:close/>
                    <a:moveTo>
                      <a:pt x="4411" y="1"/>
                    </a:moveTo>
                    <a:cubicBezTo>
                      <a:pt x="4254" y="1"/>
                      <a:pt x="4096" y="17"/>
                      <a:pt x="3938" y="46"/>
                    </a:cubicBezTo>
                    <a:cubicBezTo>
                      <a:pt x="3422" y="136"/>
                      <a:pt x="2961" y="356"/>
                      <a:pt x="2527" y="647"/>
                    </a:cubicBezTo>
                    <a:cubicBezTo>
                      <a:pt x="1845" y="1104"/>
                      <a:pt x="1245" y="1670"/>
                      <a:pt x="737" y="2321"/>
                    </a:cubicBezTo>
                    <a:cubicBezTo>
                      <a:pt x="466" y="2654"/>
                      <a:pt x="257" y="3038"/>
                      <a:pt x="121" y="3444"/>
                    </a:cubicBezTo>
                    <a:cubicBezTo>
                      <a:pt x="1" y="3797"/>
                      <a:pt x="44" y="4185"/>
                      <a:pt x="237" y="4502"/>
                    </a:cubicBezTo>
                    <a:cubicBezTo>
                      <a:pt x="412" y="4789"/>
                      <a:pt x="648" y="5033"/>
                      <a:pt x="931" y="5219"/>
                    </a:cubicBezTo>
                    <a:cubicBezTo>
                      <a:pt x="1144" y="5362"/>
                      <a:pt x="1369" y="5486"/>
                      <a:pt x="1589" y="5622"/>
                    </a:cubicBezTo>
                    <a:cubicBezTo>
                      <a:pt x="1690" y="5684"/>
                      <a:pt x="1791" y="5746"/>
                      <a:pt x="1888" y="5808"/>
                    </a:cubicBezTo>
                    <a:cubicBezTo>
                      <a:pt x="1969" y="5854"/>
                      <a:pt x="2004" y="5951"/>
                      <a:pt x="1973" y="6040"/>
                    </a:cubicBezTo>
                    <a:cubicBezTo>
                      <a:pt x="1954" y="6110"/>
                      <a:pt x="1930" y="6180"/>
                      <a:pt x="1899" y="6250"/>
                    </a:cubicBezTo>
                    <a:cubicBezTo>
                      <a:pt x="1578" y="6963"/>
                      <a:pt x="1326" y="7699"/>
                      <a:pt x="1206" y="8474"/>
                    </a:cubicBezTo>
                    <a:cubicBezTo>
                      <a:pt x="1090" y="9206"/>
                      <a:pt x="1187" y="9962"/>
                      <a:pt x="1489" y="10640"/>
                    </a:cubicBezTo>
                    <a:cubicBezTo>
                      <a:pt x="1694" y="11101"/>
                      <a:pt x="1919" y="11554"/>
                      <a:pt x="2140" y="12007"/>
                    </a:cubicBezTo>
                    <a:cubicBezTo>
                      <a:pt x="2318" y="12372"/>
                      <a:pt x="2477" y="12740"/>
                      <a:pt x="2562" y="13139"/>
                    </a:cubicBezTo>
                    <a:cubicBezTo>
                      <a:pt x="2628" y="13472"/>
                      <a:pt x="2655" y="13809"/>
                      <a:pt x="2647" y="14146"/>
                    </a:cubicBezTo>
                    <a:cubicBezTo>
                      <a:pt x="2636" y="14797"/>
                      <a:pt x="2558" y="15432"/>
                      <a:pt x="2318" y="16041"/>
                    </a:cubicBezTo>
                    <a:cubicBezTo>
                      <a:pt x="2299" y="16091"/>
                      <a:pt x="2283" y="16142"/>
                      <a:pt x="2268" y="16196"/>
                    </a:cubicBezTo>
                    <a:cubicBezTo>
                      <a:pt x="2206" y="16386"/>
                      <a:pt x="2240" y="16471"/>
                      <a:pt x="2419" y="16560"/>
                    </a:cubicBezTo>
                    <a:cubicBezTo>
                      <a:pt x="2733" y="16715"/>
                      <a:pt x="3054" y="16862"/>
                      <a:pt x="3372" y="17013"/>
                    </a:cubicBezTo>
                    <a:cubicBezTo>
                      <a:pt x="3399" y="17029"/>
                      <a:pt x="3426" y="17037"/>
                      <a:pt x="3457" y="17048"/>
                    </a:cubicBezTo>
                    <a:cubicBezTo>
                      <a:pt x="3493" y="17057"/>
                      <a:pt x="3523" y="17062"/>
                      <a:pt x="3547" y="17062"/>
                    </a:cubicBezTo>
                    <a:cubicBezTo>
                      <a:pt x="3610" y="17062"/>
                      <a:pt x="3644" y="17030"/>
                      <a:pt x="3686" y="16944"/>
                    </a:cubicBezTo>
                    <a:cubicBezTo>
                      <a:pt x="3779" y="16761"/>
                      <a:pt x="3864" y="16579"/>
                      <a:pt x="3945" y="16393"/>
                    </a:cubicBezTo>
                    <a:cubicBezTo>
                      <a:pt x="4189" y="15847"/>
                      <a:pt x="4344" y="15270"/>
                      <a:pt x="4410" y="14677"/>
                    </a:cubicBezTo>
                    <a:cubicBezTo>
                      <a:pt x="4426" y="14444"/>
                      <a:pt x="4430" y="14208"/>
                      <a:pt x="4418" y="13976"/>
                    </a:cubicBezTo>
                    <a:cubicBezTo>
                      <a:pt x="4418" y="13786"/>
                      <a:pt x="4414" y="13596"/>
                      <a:pt x="4395" y="13410"/>
                    </a:cubicBezTo>
                    <a:cubicBezTo>
                      <a:pt x="4329" y="12798"/>
                      <a:pt x="4174" y="12201"/>
                      <a:pt x="3930" y="11639"/>
                    </a:cubicBezTo>
                    <a:cubicBezTo>
                      <a:pt x="3724" y="11155"/>
                      <a:pt x="3507" y="10682"/>
                      <a:pt x="3345" y="10186"/>
                    </a:cubicBezTo>
                    <a:cubicBezTo>
                      <a:pt x="3205" y="9795"/>
                      <a:pt x="3124" y="9388"/>
                      <a:pt x="3104" y="8974"/>
                    </a:cubicBezTo>
                    <a:cubicBezTo>
                      <a:pt x="3101" y="8633"/>
                      <a:pt x="3135" y="8288"/>
                      <a:pt x="3201" y="7954"/>
                    </a:cubicBezTo>
                    <a:cubicBezTo>
                      <a:pt x="3294" y="7478"/>
                      <a:pt x="3442" y="7013"/>
                      <a:pt x="3631" y="6567"/>
                    </a:cubicBezTo>
                    <a:cubicBezTo>
                      <a:pt x="3670" y="6467"/>
                      <a:pt x="3759" y="6393"/>
                      <a:pt x="3868" y="6385"/>
                    </a:cubicBezTo>
                    <a:cubicBezTo>
                      <a:pt x="3912" y="6379"/>
                      <a:pt x="3958" y="6377"/>
                      <a:pt x="4003" y="6377"/>
                    </a:cubicBezTo>
                    <a:cubicBezTo>
                      <a:pt x="4049" y="6377"/>
                      <a:pt x="4094" y="6379"/>
                      <a:pt x="4139" y="6385"/>
                    </a:cubicBezTo>
                    <a:cubicBezTo>
                      <a:pt x="4383" y="6403"/>
                      <a:pt x="4626" y="6427"/>
                      <a:pt x="4870" y="6427"/>
                    </a:cubicBezTo>
                    <a:cubicBezTo>
                      <a:pt x="5002" y="6427"/>
                      <a:pt x="5134" y="6420"/>
                      <a:pt x="5267" y="6401"/>
                    </a:cubicBezTo>
                    <a:cubicBezTo>
                      <a:pt x="5483" y="6370"/>
                      <a:pt x="5697" y="6343"/>
                      <a:pt x="5894" y="6242"/>
                    </a:cubicBezTo>
                    <a:cubicBezTo>
                      <a:pt x="6212" y="6083"/>
                      <a:pt x="6425" y="5827"/>
                      <a:pt x="6561" y="5502"/>
                    </a:cubicBezTo>
                    <a:cubicBezTo>
                      <a:pt x="6720" y="5107"/>
                      <a:pt x="6828" y="4688"/>
                      <a:pt x="6882" y="4266"/>
                    </a:cubicBezTo>
                    <a:cubicBezTo>
                      <a:pt x="6890" y="4041"/>
                      <a:pt x="6902" y="3820"/>
                      <a:pt x="6905" y="3596"/>
                    </a:cubicBezTo>
                    <a:cubicBezTo>
                      <a:pt x="6905" y="3530"/>
                      <a:pt x="6902" y="3460"/>
                      <a:pt x="6898" y="3394"/>
                    </a:cubicBezTo>
                    <a:cubicBezTo>
                      <a:pt x="6859" y="2778"/>
                      <a:pt x="6685" y="2197"/>
                      <a:pt x="6448" y="1631"/>
                    </a:cubicBezTo>
                    <a:cubicBezTo>
                      <a:pt x="6247" y="1155"/>
                      <a:pt x="5937" y="728"/>
                      <a:pt x="5545" y="391"/>
                    </a:cubicBezTo>
                    <a:cubicBezTo>
                      <a:pt x="5402" y="263"/>
                      <a:pt x="5236" y="163"/>
                      <a:pt x="5053" y="101"/>
                    </a:cubicBezTo>
                    <a:cubicBezTo>
                      <a:pt x="4841" y="31"/>
                      <a:pt x="4627" y="1"/>
                      <a:pt x="4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7"/>
              <p:cNvSpPr/>
              <p:nvPr/>
            </p:nvSpPr>
            <p:spPr>
              <a:xfrm>
                <a:off x="1653122" y="2761453"/>
                <a:ext cx="604005" cy="561554"/>
              </a:xfrm>
              <a:custGeom>
                <a:rect b="b" l="l" r="r" t="t"/>
                <a:pathLst>
                  <a:path extrusionOk="0" h="6085" w="6545">
                    <a:moveTo>
                      <a:pt x="4114" y="0"/>
                    </a:moveTo>
                    <a:cubicBezTo>
                      <a:pt x="3958" y="0"/>
                      <a:pt x="3803" y="19"/>
                      <a:pt x="3650" y="56"/>
                    </a:cubicBezTo>
                    <a:cubicBezTo>
                      <a:pt x="3127" y="176"/>
                      <a:pt x="2662" y="424"/>
                      <a:pt x="2228" y="734"/>
                    </a:cubicBezTo>
                    <a:cubicBezTo>
                      <a:pt x="1651" y="1156"/>
                      <a:pt x="1131" y="1656"/>
                      <a:pt x="690" y="2218"/>
                    </a:cubicBezTo>
                    <a:cubicBezTo>
                      <a:pt x="438" y="2520"/>
                      <a:pt x="240" y="2865"/>
                      <a:pt x="108" y="3237"/>
                    </a:cubicBezTo>
                    <a:cubicBezTo>
                      <a:pt x="54" y="3403"/>
                      <a:pt x="0" y="3574"/>
                      <a:pt x="8" y="3752"/>
                    </a:cubicBezTo>
                    <a:cubicBezTo>
                      <a:pt x="27" y="4054"/>
                      <a:pt x="170" y="4302"/>
                      <a:pt x="368" y="4519"/>
                    </a:cubicBezTo>
                    <a:cubicBezTo>
                      <a:pt x="647" y="4837"/>
                      <a:pt x="1000" y="5077"/>
                      <a:pt x="1368" y="5275"/>
                    </a:cubicBezTo>
                    <a:cubicBezTo>
                      <a:pt x="2143" y="5689"/>
                      <a:pt x="2980" y="5922"/>
                      <a:pt x="3913" y="6050"/>
                    </a:cubicBezTo>
                    <a:cubicBezTo>
                      <a:pt x="4068" y="6057"/>
                      <a:pt x="4289" y="6073"/>
                      <a:pt x="4510" y="6081"/>
                    </a:cubicBezTo>
                    <a:cubicBezTo>
                      <a:pt x="4558" y="6083"/>
                      <a:pt x="4607" y="6084"/>
                      <a:pt x="4655" y="6084"/>
                    </a:cubicBezTo>
                    <a:cubicBezTo>
                      <a:pt x="4916" y="6084"/>
                      <a:pt x="5177" y="6049"/>
                      <a:pt x="5432" y="5984"/>
                    </a:cubicBezTo>
                    <a:cubicBezTo>
                      <a:pt x="5638" y="5933"/>
                      <a:pt x="5824" y="5817"/>
                      <a:pt x="5959" y="5654"/>
                    </a:cubicBezTo>
                    <a:cubicBezTo>
                      <a:pt x="6153" y="5418"/>
                      <a:pt x="6269" y="5139"/>
                      <a:pt x="6351" y="4849"/>
                    </a:cubicBezTo>
                    <a:cubicBezTo>
                      <a:pt x="6409" y="4635"/>
                      <a:pt x="6451" y="4418"/>
                      <a:pt x="6478" y="4201"/>
                    </a:cubicBezTo>
                    <a:cubicBezTo>
                      <a:pt x="6525" y="3892"/>
                      <a:pt x="6544" y="3582"/>
                      <a:pt x="6529" y="3272"/>
                    </a:cubicBezTo>
                    <a:cubicBezTo>
                      <a:pt x="6509" y="2791"/>
                      <a:pt x="6389" y="2334"/>
                      <a:pt x="6230" y="1884"/>
                    </a:cubicBezTo>
                    <a:cubicBezTo>
                      <a:pt x="6048" y="1369"/>
                      <a:pt x="5796" y="893"/>
                      <a:pt x="5401" y="505"/>
                    </a:cubicBezTo>
                    <a:cubicBezTo>
                      <a:pt x="5242" y="346"/>
                      <a:pt x="5080" y="187"/>
                      <a:pt x="4863" y="118"/>
                    </a:cubicBezTo>
                    <a:cubicBezTo>
                      <a:pt x="4739" y="83"/>
                      <a:pt x="4611" y="56"/>
                      <a:pt x="4487" y="36"/>
                    </a:cubicBezTo>
                    <a:cubicBezTo>
                      <a:pt x="4363" y="12"/>
                      <a:pt x="4239" y="0"/>
                      <a:pt x="41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7"/>
              <p:cNvSpPr/>
              <p:nvPr/>
            </p:nvSpPr>
            <p:spPr>
              <a:xfrm>
                <a:off x="1753160" y="3332514"/>
                <a:ext cx="272610" cy="966132"/>
              </a:xfrm>
              <a:custGeom>
                <a:rect b="b" l="l" r="r" t="t"/>
                <a:pathLst>
                  <a:path extrusionOk="0" h="10469" w="2954">
                    <a:moveTo>
                      <a:pt x="1206" y="1"/>
                    </a:moveTo>
                    <a:cubicBezTo>
                      <a:pt x="1115" y="1"/>
                      <a:pt x="1024" y="14"/>
                      <a:pt x="935" y="40"/>
                    </a:cubicBezTo>
                    <a:cubicBezTo>
                      <a:pt x="768" y="79"/>
                      <a:pt x="636" y="203"/>
                      <a:pt x="582" y="361"/>
                    </a:cubicBezTo>
                    <a:cubicBezTo>
                      <a:pt x="520" y="536"/>
                      <a:pt x="450" y="706"/>
                      <a:pt x="392" y="881"/>
                    </a:cubicBezTo>
                    <a:cubicBezTo>
                      <a:pt x="226" y="1388"/>
                      <a:pt x="82" y="1904"/>
                      <a:pt x="47" y="2442"/>
                    </a:cubicBezTo>
                    <a:cubicBezTo>
                      <a:pt x="1" y="3047"/>
                      <a:pt x="106" y="3655"/>
                      <a:pt x="353" y="4205"/>
                    </a:cubicBezTo>
                    <a:cubicBezTo>
                      <a:pt x="559" y="4658"/>
                      <a:pt x="776" y="5100"/>
                      <a:pt x="997" y="5542"/>
                    </a:cubicBezTo>
                    <a:cubicBezTo>
                      <a:pt x="1187" y="5906"/>
                      <a:pt x="1334" y="6294"/>
                      <a:pt x="1435" y="6693"/>
                    </a:cubicBezTo>
                    <a:cubicBezTo>
                      <a:pt x="1516" y="7080"/>
                      <a:pt x="1547" y="7475"/>
                      <a:pt x="1531" y="7870"/>
                    </a:cubicBezTo>
                    <a:cubicBezTo>
                      <a:pt x="1512" y="8533"/>
                      <a:pt x="1435" y="9184"/>
                      <a:pt x="1183" y="9804"/>
                    </a:cubicBezTo>
                    <a:cubicBezTo>
                      <a:pt x="1125" y="9947"/>
                      <a:pt x="1144" y="9998"/>
                      <a:pt x="1276" y="10079"/>
                    </a:cubicBezTo>
                    <a:cubicBezTo>
                      <a:pt x="1307" y="10098"/>
                      <a:pt x="1338" y="10118"/>
                      <a:pt x="1373" y="10133"/>
                    </a:cubicBezTo>
                    <a:cubicBezTo>
                      <a:pt x="1500" y="10195"/>
                      <a:pt x="1628" y="10257"/>
                      <a:pt x="1760" y="10315"/>
                    </a:cubicBezTo>
                    <a:cubicBezTo>
                      <a:pt x="1865" y="10366"/>
                      <a:pt x="1973" y="10412"/>
                      <a:pt x="2085" y="10451"/>
                    </a:cubicBezTo>
                    <a:cubicBezTo>
                      <a:pt x="2118" y="10463"/>
                      <a:pt x="2147" y="10468"/>
                      <a:pt x="2173" y="10468"/>
                    </a:cubicBezTo>
                    <a:cubicBezTo>
                      <a:pt x="2243" y="10468"/>
                      <a:pt x="2290" y="10427"/>
                      <a:pt x="2330" y="10342"/>
                    </a:cubicBezTo>
                    <a:cubicBezTo>
                      <a:pt x="2632" y="9703"/>
                      <a:pt x="2833" y="9021"/>
                      <a:pt x="2915" y="8320"/>
                    </a:cubicBezTo>
                    <a:cubicBezTo>
                      <a:pt x="2930" y="8219"/>
                      <a:pt x="2942" y="8118"/>
                      <a:pt x="2949" y="8018"/>
                    </a:cubicBezTo>
                    <a:cubicBezTo>
                      <a:pt x="2949" y="7750"/>
                      <a:pt x="2953" y="7483"/>
                      <a:pt x="2934" y="7216"/>
                    </a:cubicBezTo>
                    <a:cubicBezTo>
                      <a:pt x="2884" y="6565"/>
                      <a:pt x="2725" y="5929"/>
                      <a:pt x="2457" y="5333"/>
                    </a:cubicBezTo>
                    <a:cubicBezTo>
                      <a:pt x="2240" y="4829"/>
                      <a:pt x="2016" y="4329"/>
                      <a:pt x="1845" y="3806"/>
                    </a:cubicBezTo>
                    <a:cubicBezTo>
                      <a:pt x="1667" y="3291"/>
                      <a:pt x="1593" y="2741"/>
                      <a:pt x="1632" y="2194"/>
                    </a:cubicBezTo>
                    <a:cubicBezTo>
                      <a:pt x="1679" y="1675"/>
                      <a:pt x="1787" y="1160"/>
                      <a:pt x="1961" y="668"/>
                    </a:cubicBezTo>
                    <a:cubicBezTo>
                      <a:pt x="2020" y="528"/>
                      <a:pt x="1981" y="369"/>
                      <a:pt x="1868" y="269"/>
                    </a:cubicBezTo>
                    <a:cubicBezTo>
                      <a:pt x="1688" y="93"/>
                      <a:pt x="1450" y="1"/>
                      <a:pt x="1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7"/>
              <p:cNvSpPr/>
              <p:nvPr/>
            </p:nvSpPr>
            <p:spPr>
              <a:xfrm>
                <a:off x="1819698" y="3085559"/>
                <a:ext cx="94131" cy="115910"/>
              </a:xfrm>
              <a:custGeom>
                <a:rect b="b" l="l" r="r" t="t"/>
                <a:pathLst>
                  <a:path extrusionOk="0" h="1256" w="1020">
                    <a:moveTo>
                      <a:pt x="668" y="0"/>
                    </a:moveTo>
                    <a:cubicBezTo>
                      <a:pt x="574" y="0"/>
                      <a:pt x="481" y="35"/>
                      <a:pt x="407" y="97"/>
                    </a:cubicBezTo>
                    <a:cubicBezTo>
                      <a:pt x="210" y="244"/>
                      <a:pt x="74" y="457"/>
                      <a:pt x="20" y="701"/>
                    </a:cubicBezTo>
                    <a:cubicBezTo>
                      <a:pt x="1" y="794"/>
                      <a:pt x="1" y="895"/>
                      <a:pt x="20" y="992"/>
                    </a:cubicBezTo>
                    <a:cubicBezTo>
                      <a:pt x="41" y="1146"/>
                      <a:pt x="176" y="1255"/>
                      <a:pt x="327" y="1255"/>
                    </a:cubicBezTo>
                    <a:cubicBezTo>
                      <a:pt x="343" y="1255"/>
                      <a:pt x="360" y="1254"/>
                      <a:pt x="376" y="1251"/>
                    </a:cubicBezTo>
                    <a:cubicBezTo>
                      <a:pt x="454" y="1240"/>
                      <a:pt x="524" y="1213"/>
                      <a:pt x="590" y="1166"/>
                    </a:cubicBezTo>
                    <a:cubicBezTo>
                      <a:pt x="834" y="1003"/>
                      <a:pt x="958" y="759"/>
                      <a:pt x="1008" y="476"/>
                    </a:cubicBezTo>
                    <a:cubicBezTo>
                      <a:pt x="1012" y="453"/>
                      <a:pt x="1020" y="426"/>
                      <a:pt x="1020" y="399"/>
                    </a:cubicBezTo>
                    <a:cubicBezTo>
                      <a:pt x="1020" y="217"/>
                      <a:pt x="915" y="54"/>
                      <a:pt x="760" y="11"/>
                    </a:cubicBezTo>
                    <a:cubicBezTo>
                      <a:pt x="730" y="4"/>
                      <a:pt x="699" y="0"/>
                      <a:pt x="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7"/>
              <p:cNvSpPr/>
              <p:nvPr/>
            </p:nvSpPr>
            <p:spPr>
              <a:xfrm>
                <a:off x="1747438" y="3006655"/>
                <a:ext cx="72351" cy="86010"/>
              </a:xfrm>
              <a:custGeom>
                <a:rect b="b" l="l" r="r" t="t"/>
                <a:pathLst>
                  <a:path extrusionOk="0" h="932" w="784">
                    <a:moveTo>
                      <a:pt x="496" y="1"/>
                    </a:moveTo>
                    <a:cubicBezTo>
                      <a:pt x="486" y="1"/>
                      <a:pt x="476" y="1"/>
                      <a:pt x="466" y="2"/>
                    </a:cubicBezTo>
                    <a:cubicBezTo>
                      <a:pt x="369" y="14"/>
                      <a:pt x="276" y="61"/>
                      <a:pt x="210" y="134"/>
                    </a:cubicBezTo>
                    <a:cubicBezTo>
                      <a:pt x="102" y="239"/>
                      <a:pt x="32" y="378"/>
                      <a:pt x="16" y="529"/>
                    </a:cubicBezTo>
                    <a:cubicBezTo>
                      <a:pt x="1" y="622"/>
                      <a:pt x="16" y="719"/>
                      <a:pt x="67" y="804"/>
                    </a:cubicBezTo>
                    <a:cubicBezTo>
                      <a:pt x="108" y="884"/>
                      <a:pt x="188" y="932"/>
                      <a:pt x="273" y="932"/>
                    </a:cubicBezTo>
                    <a:cubicBezTo>
                      <a:pt x="292" y="932"/>
                      <a:pt x="311" y="929"/>
                      <a:pt x="330" y="925"/>
                    </a:cubicBezTo>
                    <a:cubicBezTo>
                      <a:pt x="400" y="909"/>
                      <a:pt x="466" y="878"/>
                      <a:pt x="520" y="835"/>
                    </a:cubicBezTo>
                    <a:cubicBezTo>
                      <a:pt x="625" y="750"/>
                      <a:pt x="698" y="638"/>
                      <a:pt x="737" y="510"/>
                    </a:cubicBezTo>
                    <a:cubicBezTo>
                      <a:pt x="784" y="378"/>
                      <a:pt x="772" y="235"/>
                      <a:pt x="698" y="119"/>
                    </a:cubicBezTo>
                    <a:cubicBezTo>
                      <a:pt x="657" y="43"/>
                      <a:pt x="578" y="1"/>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7"/>
              <p:cNvSpPr/>
              <p:nvPr/>
            </p:nvSpPr>
            <p:spPr>
              <a:xfrm>
                <a:off x="1983874" y="3180428"/>
                <a:ext cx="150794" cy="56571"/>
              </a:xfrm>
              <a:custGeom>
                <a:rect b="b" l="l" r="r" t="t"/>
                <a:pathLst>
                  <a:path extrusionOk="0" h="613" w="1634">
                    <a:moveTo>
                      <a:pt x="99" y="1"/>
                    </a:moveTo>
                    <a:cubicBezTo>
                      <a:pt x="84" y="1"/>
                      <a:pt x="68" y="5"/>
                      <a:pt x="54" y="14"/>
                    </a:cubicBezTo>
                    <a:cubicBezTo>
                      <a:pt x="16" y="33"/>
                      <a:pt x="0" y="80"/>
                      <a:pt x="16" y="119"/>
                    </a:cubicBezTo>
                    <a:cubicBezTo>
                      <a:pt x="31" y="157"/>
                      <a:pt x="50" y="192"/>
                      <a:pt x="78" y="223"/>
                    </a:cubicBezTo>
                    <a:cubicBezTo>
                      <a:pt x="260" y="433"/>
                      <a:pt x="477" y="576"/>
                      <a:pt x="779" y="603"/>
                    </a:cubicBezTo>
                    <a:cubicBezTo>
                      <a:pt x="823" y="609"/>
                      <a:pt x="866" y="612"/>
                      <a:pt x="910" y="612"/>
                    </a:cubicBezTo>
                    <a:cubicBezTo>
                      <a:pt x="1114" y="612"/>
                      <a:pt x="1317" y="549"/>
                      <a:pt x="1515" y="460"/>
                    </a:cubicBezTo>
                    <a:cubicBezTo>
                      <a:pt x="1542" y="448"/>
                      <a:pt x="1562" y="429"/>
                      <a:pt x="1581" y="409"/>
                    </a:cubicBezTo>
                    <a:cubicBezTo>
                      <a:pt x="1634" y="364"/>
                      <a:pt x="1598" y="277"/>
                      <a:pt x="1531" y="277"/>
                    </a:cubicBezTo>
                    <a:cubicBezTo>
                      <a:pt x="1530" y="277"/>
                      <a:pt x="1528" y="277"/>
                      <a:pt x="1527" y="278"/>
                    </a:cubicBezTo>
                    <a:cubicBezTo>
                      <a:pt x="1492" y="278"/>
                      <a:pt x="1453" y="281"/>
                      <a:pt x="1418" y="293"/>
                    </a:cubicBezTo>
                    <a:cubicBezTo>
                      <a:pt x="1333" y="320"/>
                      <a:pt x="1248" y="359"/>
                      <a:pt x="1159" y="382"/>
                    </a:cubicBezTo>
                    <a:cubicBezTo>
                      <a:pt x="1066" y="404"/>
                      <a:pt x="976" y="415"/>
                      <a:pt x="890" y="415"/>
                    </a:cubicBezTo>
                    <a:cubicBezTo>
                      <a:pt x="622" y="415"/>
                      <a:pt x="388" y="306"/>
                      <a:pt x="198" y="68"/>
                    </a:cubicBezTo>
                    <a:cubicBezTo>
                      <a:pt x="190" y="53"/>
                      <a:pt x="178" y="41"/>
                      <a:pt x="167" y="30"/>
                    </a:cubicBezTo>
                    <a:cubicBezTo>
                      <a:pt x="148" y="11"/>
                      <a:pt x="123" y="1"/>
                      <a:pt x="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7"/>
              <p:cNvSpPr/>
              <p:nvPr/>
            </p:nvSpPr>
            <p:spPr>
              <a:xfrm>
                <a:off x="2150450" y="3135485"/>
                <a:ext cx="25471" cy="30823"/>
              </a:xfrm>
              <a:custGeom>
                <a:rect b="b" l="l" r="r" t="t"/>
                <a:pathLst>
                  <a:path extrusionOk="0" h="334" w="276">
                    <a:moveTo>
                      <a:pt x="166" y="1"/>
                    </a:moveTo>
                    <a:cubicBezTo>
                      <a:pt x="141" y="1"/>
                      <a:pt x="117" y="10"/>
                      <a:pt x="97" y="32"/>
                    </a:cubicBezTo>
                    <a:cubicBezTo>
                      <a:pt x="70" y="63"/>
                      <a:pt x="47" y="98"/>
                      <a:pt x="28" y="133"/>
                    </a:cubicBezTo>
                    <a:cubicBezTo>
                      <a:pt x="4" y="172"/>
                      <a:pt x="1" y="218"/>
                      <a:pt x="12" y="265"/>
                    </a:cubicBezTo>
                    <a:cubicBezTo>
                      <a:pt x="16" y="292"/>
                      <a:pt x="39" y="315"/>
                      <a:pt x="66" y="327"/>
                    </a:cubicBezTo>
                    <a:cubicBezTo>
                      <a:pt x="81" y="331"/>
                      <a:pt x="96" y="333"/>
                      <a:pt x="110" y="333"/>
                    </a:cubicBezTo>
                    <a:cubicBezTo>
                      <a:pt x="134" y="333"/>
                      <a:pt x="157" y="327"/>
                      <a:pt x="179" y="315"/>
                    </a:cubicBezTo>
                    <a:cubicBezTo>
                      <a:pt x="245" y="261"/>
                      <a:pt x="276" y="172"/>
                      <a:pt x="260" y="86"/>
                    </a:cubicBezTo>
                    <a:cubicBezTo>
                      <a:pt x="255" y="34"/>
                      <a:pt x="211"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7"/>
              <p:cNvSpPr/>
              <p:nvPr/>
            </p:nvSpPr>
            <p:spPr>
              <a:xfrm>
                <a:off x="1981290" y="3094510"/>
                <a:ext cx="25840" cy="30639"/>
              </a:xfrm>
              <a:custGeom>
                <a:rect b="b" l="l" r="r" t="t"/>
                <a:pathLst>
                  <a:path extrusionOk="0" h="332" w="280">
                    <a:moveTo>
                      <a:pt x="170" y="1"/>
                    </a:moveTo>
                    <a:cubicBezTo>
                      <a:pt x="146" y="1"/>
                      <a:pt x="121" y="10"/>
                      <a:pt x="102" y="31"/>
                    </a:cubicBezTo>
                    <a:cubicBezTo>
                      <a:pt x="75" y="62"/>
                      <a:pt x="51" y="97"/>
                      <a:pt x="32" y="131"/>
                    </a:cubicBezTo>
                    <a:cubicBezTo>
                      <a:pt x="9" y="170"/>
                      <a:pt x="1" y="217"/>
                      <a:pt x="13" y="263"/>
                    </a:cubicBezTo>
                    <a:cubicBezTo>
                      <a:pt x="20" y="290"/>
                      <a:pt x="40" y="314"/>
                      <a:pt x="71" y="325"/>
                    </a:cubicBezTo>
                    <a:cubicBezTo>
                      <a:pt x="84" y="329"/>
                      <a:pt x="98" y="332"/>
                      <a:pt x="112" y="332"/>
                    </a:cubicBezTo>
                    <a:cubicBezTo>
                      <a:pt x="136" y="332"/>
                      <a:pt x="160" y="326"/>
                      <a:pt x="179" y="314"/>
                    </a:cubicBezTo>
                    <a:cubicBezTo>
                      <a:pt x="249" y="259"/>
                      <a:pt x="280" y="170"/>
                      <a:pt x="261" y="85"/>
                    </a:cubicBezTo>
                    <a:cubicBezTo>
                      <a:pt x="258" y="32"/>
                      <a:pt x="215"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48" name="Google Shape;1548;p37"/>
          <p:cNvSpPr txBox="1"/>
          <p:nvPr>
            <p:ph idx="4" type="subTitle"/>
          </p:nvPr>
        </p:nvSpPr>
        <p:spPr>
          <a:xfrm>
            <a:off x="1160550" y="3415975"/>
            <a:ext cx="2971200" cy="501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RELATED SERVICES </a:t>
            </a:r>
            <a:endParaRPr/>
          </a:p>
        </p:txBody>
      </p:sp>
      <p:sp>
        <p:nvSpPr>
          <p:cNvPr id="1549" name="Google Shape;1549;p37"/>
          <p:cNvSpPr txBox="1"/>
          <p:nvPr>
            <p:ph idx="6" type="title"/>
          </p:nvPr>
        </p:nvSpPr>
        <p:spPr>
          <a:xfrm>
            <a:off x="2113294" y="2852863"/>
            <a:ext cx="1039200" cy="58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1" name="Shape 5191"/>
        <p:cNvGrpSpPr/>
        <p:nvPr/>
      </p:nvGrpSpPr>
      <p:grpSpPr>
        <a:xfrm>
          <a:off x="0" y="0"/>
          <a:ext cx="0" cy="0"/>
          <a:chOff x="0" y="0"/>
          <a:chExt cx="0" cy="0"/>
        </a:xfrm>
      </p:grpSpPr>
      <p:sp>
        <p:nvSpPr>
          <p:cNvPr id="5192" name="Google Shape;5192;p73"/>
          <p:cNvSpPr txBox="1"/>
          <p:nvPr>
            <p:ph type="title"/>
          </p:nvPr>
        </p:nvSpPr>
        <p:spPr>
          <a:xfrm>
            <a:off x="2182200" y="1916900"/>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 you!</a:t>
            </a:r>
            <a:endParaRPr/>
          </a:p>
        </p:txBody>
      </p:sp>
      <p:grpSp>
        <p:nvGrpSpPr>
          <p:cNvPr id="5193" name="Google Shape;5193;p73"/>
          <p:cNvGrpSpPr/>
          <p:nvPr/>
        </p:nvGrpSpPr>
        <p:grpSpPr>
          <a:xfrm>
            <a:off x="492542" y="270374"/>
            <a:ext cx="1138339" cy="1244181"/>
            <a:chOff x="2154292" y="478099"/>
            <a:chExt cx="1138339" cy="1244181"/>
          </a:xfrm>
        </p:grpSpPr>
        <p:sp>
          <p:nvSpPr>
            <p:cNvPr id="5194" name="Google Shape;5194;p73"/>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5" name="Google Shape;5195;p73"/>
            <p:cNvGrpSpPr/>
            <p:nvPr/>
          </p:nvGrpSpPr>
          <p:grpSpPr>
            <a:xfrm>
              <a:off x="2154293" y="478099"/>
              <a:ext cx="1138337" cy="1244181"/>
              <a:chOff x="856181" y="1057762"/>
              <a:chExt cx="1138337" cy="1244181"/>
            </a:xfrm>
          </p:grpSpPr>
          <p:sp>
            <p:nvSpPr>
              <p:cNvPr id="5196" name="Google Shape;5196;p73"/>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3"/>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3"/>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3"/>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3"/>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3"/>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3"/>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3"/>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3"/>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3"/>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3"/>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3"/>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3"/>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3"/>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3"/>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3"/>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3"/>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3" name="Google Shape;5213;p73"/>
          <p:cNvGrpSpPr/>
          <p:nvPr/>
        </p:nvGrpSpPr>
        <p:grpSpPr>
          <a:xfrm>
            <a:off x="7685225" y="2790972"/>
            <a:ext cx="1212680" cy="1432183"/>
            <a:chOff x="2685150" y="3325122"/>
            <a:chExt cx="1212680" cy="1432183"/>
          </a:xfrm>
        </p:grpSpPr>
        <p:sp>
          <p:nvSpPr>
            <p:cNvPr id="5214" name="Google Shape;5214;p73"/>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5" name="Google Shape;5215;p73"/>
            <p:cNvGrpSpPr/>
            <p:nvPr/>
          </p:nvGrpSpPr>
          <p:grpSpPr>
            <a:xfrm>
              <a:off x="2685150" y="3325122"/>
              <a:ext cx="1212680" cy="1432183"/>
              <a:chOff x="1150900" y="3166872"/>
              <a:chExt cx="1212680" cy="1432183"/>
            </a:xfrm>
          </p:grpSpPr>
          <p:sp>
            <p:nvSpPr>
              <p:cNvPr id="5216" name="Google Shape;5216;p73"/>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3"/>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3"/>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3"/>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3"/>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3"/>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3"/>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3"/>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3"/>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3"/>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3"/>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3"/>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3"/>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3"/>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3"/>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3"/>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3"/>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3"/>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3"/>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3"/>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3"/>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3"/>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3"/>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3"/>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3"/>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3"/>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3"/>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3"/>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3"/>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3"/>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3"/>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3"/>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3"/>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3"/>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3"/>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3"/>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3"/>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3"/>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3"/>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3"/>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3"/>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3"/>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3"/>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3"/>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3"/>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3"/>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3"/>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3"/>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3"/>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3"/>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3"/>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3"/>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3"/>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3"/>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3"/>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3"/>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3"/>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3"/>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3"/>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3"/>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3"/>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3"/>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78" name="Google Shape;5278;p73"/>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3"/>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3"/>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3"/>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3"/>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3"/>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3"/>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3"/>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3"/>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3"/>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3"/>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3"/>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3"/>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3"/>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2" name="Google Shape;5292;p73"/>
          <p:cNvGrpSpPr/>
          <p:nvPr/>
        </p:nvGrpSpPr>
        <p:grpSpPr>
          <a:xfrm>
            <a:off x="7307871" y="214372"/>
            <a:ext cx="1291092" cy="1312099"/>
            <a:chOff x="5967596" y="2106472"/>
            <a:chExt cx="1291092" cy="1312099"/>
          </a:xfrm>
        </p:grpSpPr>
        <p:sp>
          <p:nvSpPr>
            <p:cNvPr id="5293" name="Google Shape;5293;p73"/>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4" name="Google Shape;5294;p73"/>
            <p:cNvGrpSpPr/>
            <p:nvPr/>
          </p:nvGrpSpPr>
          <p:grpSpPr>
            <a:xfrm>
              <a:off x="5967596" y="2106652"/>
              <a:ext cx="1291092" cy="1311758"/>
              <a:chOff x="7059221" y="922352"/>
              <a:chExt cx="1291092" cy="1311758"/>
            </a:xfrm>
          </p:grpSpPr>
          <p:sp>
            <p:nvSpPr>
              <p:cNvPr id="5295" name="Google Shape;5295;p73"/>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3"/>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3"/>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3"/>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3"/>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3"/>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3"/>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3"/>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3"/>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3"/>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3"/>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06" name="Google Shape;5306;p73"/>
          <p:cNvGrpSpPr/>
          <p:nvPr/>
        </p:nvGrpSpPr>
        <p:grpSpPr>
          <a:xfrm>
            <a:off x="226461" y="2836010"/>
            <a:ext cx="953235" cy="1681533"/>
            <a:chOff x="3174084" y="2606215"/>
            <a:chExt cx="950478" cy="1676838"/>
          </a:xfrm>
        </p:grpSpPr>
        <p:sp>
          <p:nvSpPr>
            <p:cNvPr id="5307" name="Google Shape;5307;p73"/>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308" name="Google Shape;5308;p73"/>
            <p:cNvGrpSpPr/>
            <p:nvPr/>
          </p:nvGrpSpPr>
          <p:grpSpPr>
            <a:xfrm>
              <a:off x="3174084" y="2606215"/>
              <a:ext cx="950478" cy="1676838"/>
              <a:chOff x="2122209" y="2790338"/>
              <a:chExt cx="950478" cy="1676838"/>
            </a:xfrm>
          </p:grpSpPr>
          <p:sp>
            <p:nvSpPr>
              <p:cNvPr id="5309" name="Google Shape;5309;p73"/>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3"/>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3"/>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3"/>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3"/>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3"/>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3"/>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3"/>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3"/>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8" name="Google Shape;5318;p73"/>
          <p:cNvGrpSpPr/>
          <p:nvPr/>
        </p:nvGrpSpPr>
        <p:grpSpPr>
          <a:xfrm>
            <a:off x="1138216" y="3701577"/>
            <a:ext cx="1345400" cy="1352573"/>
            <a:chOff x="4368099" y="478088"/>
            <a:chExt cx="1110250" cy="1116169"/>
          </a:xfrm>
        </p:grpSpPr>
        <p:sp>
          <p:nvSpPr>
            <p:cNvPr id="5319" name="Google Shape;5319;p73"/>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0" name="Google Shape;5320;p73"/>
            <p:cNvGrpSpPr/>
            <p:nvPr/>
          </p:nvGrpSpPr>
          <p:grpSpPr>
            <a:xfrm>
              <a:off x="4368105" y="478088"/>
              <a:ext cx="1110243" cy="1116158"/>
              <a:chOff x="4541943" y="1874463"/>
              <a:chExt cx="1110243" cy="1116158"/>
            </a:xfrm>
          </p:grpSpPr>
          <p:sp>
            <p:nvSpPr>
              <p:cNvPr id="5321" name="Google Shape;5321;p73"/>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3"/>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3"/>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3"/>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3"/>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3"/>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3"/>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3"/>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3"/>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3"/>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3"/>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3"/>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3"/>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334" name="Google Shape;5334;p73"/>
          <p:cNvSpPr/>
          <p:nvPr/>
        </p:nvSpPr>
        <p:spPr>
          <a:xfrm>
            <a:off x="222750" y="419775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ELA</a:t>
            </a:r>
            <a:endParaRPr>
              <a:solidFill>
                <a:schemeClr val="dk1"/>
              </a:solidFill>
              <a:latin typeface="Titan One"/>
              <a:ea typeface="Titan One"/>
              <a:cs typeface="Titan One"/>
              <a:sym typeface="Titan One"/>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8" name="Shape 5338"/>
        <p:cNvGrpSpPr/>
        <p:nvPr/>
      </p:nvGrpSpPr>
      <p:grpSpPr>
        <a:xfrm>
          <a:off x="0" y="0"/>
          <a:ext cx="0" cy="0"/>
          <a:chOff x="0" y="0"/>
          <a:chExt cx="0" cy="0"/>
        </a:xfrm>
      </p:grpSpPr>
      <p:sp>
        <p:nvSpPr>
          <p:cNvPr id="5339" name="Google Shape;5339;p74"/>
          <p:cNvSpPr txBox="1"/>
          <p:nvPr>
            <p:ph type="title"/>
          </p:nvPr>
        </p:nvSpPr>
        <p:spPr>
          <a:xfrm>
            <a:off x="3799775" y="2001725"/>
            <a:ext cx="50814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600"/>
              <a:t>Jeff Allen</a:t>
            </a:r>
            <a:endParaRPr sz="3600"/>
          </a:p>
          <a:p>
            <a:pPr indent="0" lvl="0" marL="0" rtl="0" algn="l">
              <a:spcBef>
                <a:spcPts val="0"/>
              </a:spcBef>
              <a:spcAft>
                <a:spcPts val="0"/>
              </a:spcAft>
              <a:buNone/>
            </a:pPr>
            <a:r>
              <a:rPr lang="en" sz="3600"/>
              <a:t>Jenn Carlson</a:t>
            </a:r>
            <a:endParaRPr sz="3600"/>
          </a:p>
          <a:p>
            <a:pPr indent="0" lvl="0" marL="0" rtl="0" algn="l">
              <a:spcBef>
                <a:spcPts val="0"/>
              </a:spcBef>
              <a:spcAft>
                <a:spcPts val="0"/>
              </a:spcAft>
              <a:buNone/>
            </a:pPr>
            <a:r>
              <a:rPr lang="en" sz="3600"/>
              <a:t>Daisy Orantes</a:t>
            </a:r>
            <a:endParaRPr sz="3600"/>
          </a:p>
          <a:p>
            <a:pPr indent="0" lvl="0" marL="0" rtl="0" algn="l">
              <a:spcBef>
                <a:spcPts val="0"/>
              </a:spcBef>
              <a:spcAft>
                <a:spcPts val="0"/>
              </a:spcAft>
              <a:buNone/>
            </a:pPr>
            <a:r>
              <a:rPr lang="en" sz="3600"/>
              <a:t>Nicole Watler</a:t>
            </a:r>
            <a:endParaRPr sz="3600"/>
          </a:p>
          <a:p>
            <a:pPr indent="0" lvl="0" marL="0" rtl="0" algn="l">
              <a:spcBef>
                <a:spcPts val="0"/>
              </a:spcBef>
              <a:spcAft>
                <a:spcPts val="0"/>
              </a:spcAft>
              <a:buNone/>
            </a:pPr>
            <a:r>
              <a:rPr lang="en" sz="3600"/>
              <a:t>Janet Wong</a:t>
            </a:r>
            <a:endParaRPr sz="3600"/>
          </a:p>
        </p:txBody>
      </p:sp>
      <p:sp>
        <p:nvSpPr>
          <p:cNvPr id="5340" name="Google Shape;5340;p74"/>
          <p:cNvSpPr txBox="1"/>
          <p:nvPr>
            <p:ph idx="2" type="title"/>
          </p:nvPr>
        </p:nvSpPr>
        <p:spPr>
          <a:xfrm>
            <a:off x="220250" y="1920937"/>
            <a:ext cx="37572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ELA</a:t>
            </a:r>
            <a:endParaRPr/>
          </a:p>
        </p:txBody>
      </p:sp>
      <p:sp>
        <p:nvSpPr>
          <p:cNvPr id="5341" name="Google Shape;5341;p74"/>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4"/>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4"/>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4"/>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4"/>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4"/>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4"/>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4"/>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4"/>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4"/>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4"/>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2" name="Google Shape;5352;p74"/>
          <p:cNvGrpSpPr/>
          <p:nvPr/>
        </p:nvGrpSpPr>
        <p:grpSpPr>
          <a:xfrm>
            <a:off x="669294" y="247770"/>
            <a:ext cx="1153174" cy="1095242"/>
            <a:chOff x="1763544" y="3259158"/>
            <a:chExt cx="1153174" cy="1095242"/>
          </a:xfrm>
        </p:grpSpPr>
        <p:sp>
          <p:nvSpPr>
            <p:cNvPr id="5353" name="Google Shape;5353;p74"/>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4" name="Google Shape;5354;p74"/>
            <p:cNvGrpSpPr/>
            <p:nvPr/>
          </p:nvGrpSpPr>
          <p:grpSpPr>
            <a:xfrm>
              <a:off x="1763809" y="3259158"/>
              <a:ext cx="1152644" cy="1095242"/>
              <a:chOff x="2020834" y="1085733"/>
              <a:chExt cx="1152644" cy="1095242"/>
            </a:xfrm>
          </p:grpSpPr>
          <p:sp>
            <p:nvSpPr>
              <p:cNvPr id="5355" name="Google Shape;5355;p74"/>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4"/>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4"/>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4"/>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4"/>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4"/>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4"/>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4"/>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4"/>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4"/>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4"/>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4"/>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4"/>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4"/>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4"/>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70" name="Google Shape;5370;p74"/>
          <p:cNvGrpSpPr/>
          <p:nvPr/>
        </p:nvGrpSpPr>
        <p:grpSpPr>
          <a:xfrm>
            <a:off x="7947776" y="328071"/>
            <a:ext cx="1081098" cy="1086739"/>
            <a:chOff x="2271475" y="954075"/>
            <a:chExt cx="1171922" cy="1178165"/>
          </a:xfrm>
        </p:grpSpPr>
        <p:sp>
          <p:nvSpPr>
            <p:cNvPr id="5371" name="Google Shape;5371;p74"/>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372" name="Google Shape;5372;p74"/>
            <p:cNvGrpSpPr/>
            <p:nvPr/>
          </p:nvGrpSpPr>
          <p:grpSpPr>
            <a:xfrm>
              <a:off x="2271475" y="954075"/>
              <a:ext cx="1171922" cy="1178165"/>
              <a:chOff x="1350975" y="907452"/>
              <a:chExt cx="1171922" cy="1178165"/>
            </a:xfrm>
          </p:grpSpPr>
          <p:sp>
            <p:nvSpPr>
              <p:cNvPr id="5373" name="Google Shape;5373;p74"/>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4"/>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4"/>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4"/>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4"/>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4"/>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4"/>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4"/>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4"/>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4"/>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4"/>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4"/>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4"/>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6" name="Google Shape;5386;p74"/>
          <p:cNvGrpSpPr/>
          <p:nvPr/>
        </p:nvGrpSpPr>
        <p:grpSpPr>
          <a:xfrm>
            <a:off x="8222962" y="2423893"/>
            <a:ext cx="805911" cy="1421623"/>
            <a:chOff x="3174084" y="2606215"/>
            <a:chExt cx="950478" cy="1676838"/>
          </a:xfrm>
        </p:grpSpPr>
        <p:sp>
          <p:nvSpPr>
            <p:cNvPr id="5387" name="Google Shape;5387;p74"/>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388" name="Google Shape;5388;p74"/>
            <p:cNvGrpSpPr/>
            <p:nvPr/>
          </p:nvGrpSpPr>
          <p:grpSpPr>
            <a:xfrm>
              <a:off x="3174084" y="2606215"/>
              <a:ext cx="950478" cy="1676838"/>
              <a:chOff x="2122209" y="2790338"/>
              <a:chExt cx="950478" cy="1676838"/>
            </a:xfrm>
          </p:grpSpPr>
          <p:sp>
            <p:nvSpPr>
              <p:cNvPr id="5389" name="Google Shape;5389;p74"/>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4"/>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4"/>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4"/>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4"/>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4"/>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4"/>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4"/>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4"/>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8" name="Google Shape;5398;p74"/>
          <p:cNvGrpSpPr/>
          <p:nvPr/>
        </p:nvGrpSpPr>
        <p:grpSpPr>
          <a:xfrm>
            <a:off x="2956665" y="103595"/>
            <a:ext cx="752925" cy="835795"/>
            <a:chOff x="1933907" y="1224679"/>
            <a:chExt cx="616646" cy="684573"/>
          </a:xfrm>
        </p:grpSpPr>
        <p:sp>
          <p:nvSpPr>
            <p:cNvPr id="5399" name="Google Shape;5399;p74"/>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0" name="Google Shape;5400;p74"/>
            <p:cNvGrpSpPr/>
            <p:nvPr/>
          </p:nvGrpSpPr>
          <p:grpSpPr>
            <a:xfrm>
              <a:off x="1933907" y="1224679"/>
              <a:ext cx="616646" cy="684573"/>
              <a:chOff x="1203474" y="1232609"/>
              <a:chExt cx="616646" cy="684573"/>
            </a:xfrm>
          </p:grpSpPr>
          <p:sp>
            <p:nvSpPr>
              <p:cNvPr id="5401" name="Google Shape;5401;p74"/>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4"/>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03" name="Google Shape;5403;p74"/>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AIS/ENL</a:t>
            </a:r>
            <a:endParaRPr>
              <a:solidFill>
                <a:schemeClr val="dk1"/>
              </a:solidFill>
              <a:latin typeface="Titan One"/>
              <a:ea typeface="Titan One"/>
              <a:cs typeface="Titan One"/>
              <a:sym typeface="Titan One"/>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7" name="Shape 5407"/>
        <p:cNvGrpSpPr/>
        <p:nvPr/>
      </p:nvGrpSpPr>
      <p:grpSpPr>
        <a:xfrm>
          <a:off x="0" y="0"/>
          <a:ext cx="0" cy="0"/>
          <a:chOff x="0" y="0"/>
          <a:chExt cx="0" cy="0"/>
        </a:xfrm>
      </p:grpSpPr>
      <p:sp>
        <p:nvSpPr>
          <p:cNvPr id="5408" name="Google Shape;5408;p75"/>
          <p:cNvSpPr txBox="1"/>
          <p:nvPr>
            <p:ph type="title"/>
          </p:nvPr>
        </p:nvSpPr>
        <p:spPr>
          <a:xfrm>
            <a:off x="1928375" y="569213"/>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900"/>
              <a:t>Units</a:t>
            </a:r>
            <a:endParaRPr sz="3900"/>
          </a:p>
        </p:txBody>
      </p:sp>
      <p:sp>
        <p:nvSpPr>
          <p:cNvPr id="5409" name="Google Shape;5409;p75"/>
          <p:cNvSpPr txBox="1"/>
          <p:nvPr>
            <p:ph idx="1" type="subTitle"/>
          </p:nvPr>
        </p:nvSpPr>
        <p:spPr>
          <a:xfrm>
            <a:off x="1549950" y="1353000"/>
            <a:ext cx="5757900" cy="2211300"/>
          </a:xfrm>
          <a:prstGeom prst="rect">
            <a:avLst/>
          </a:prstGeom>
        </p:spPr>
        <p:txBody>
          <a:bodyPr anchorCtr="0" anchor="t" bIns="91425" lIns="91425" spcFirstLastPara="1" rIns="91425" wrap="square" tIns="91425">
            <a:noAutofit/>
          </a:bodyPr>
          <a:lstStyle/>
          <a:p>
            <a:pPr indent="-381000" lvl="0" marL="457200" rtl="0" algn="l">
              <a:lnSpc>
                <a:spcPct val="115000"/>
              </a:lnSpc>
              <a:spcBef>
                <a:spcPts val="0"/>
              </a:spcBef>
              <a:spcAft>
                <a:spcPts val="0"/>
              </a:spcAft>
              <a:buClr>
                <a:srgbClr val="424242"/>
              </a:buClr>
              <a:buSzPts val="2400"/>
              <a:buFont typeface="Baloo 2"/>
              <a:buChar char="●"/>
            </a:pPr>
            <a:r>
              <a:rPr lang="en" sz="2400">
                <a:solidFill>
                  <a:srgbClr val="000000"/>
                </a:solidFill>
                <a:latin typeface="Baloo 2"/>
                <a:ea typeface="Baloo 2"/>
                <a:cs typeface="Baloo 2"/>
                <a:sym typeface="Baloo 2"/>
              </a:rPr>
              <a:t>Storytelling Narratives </a:t>
            </a:r>
            <a:endParaRPr sz="2400">
              <a:solidFill>
                <a:srgbClr val="000000"/>
              </a:solidFill>
              <a:latin typeface="Baloo 2"/>
              <a:ea typeface="Baloo 2"/>
              <a:cs typeface="Baloo 2"/>
              <a:sym typeface="Baloo 2"/>
            </a:endParaRPr>
          </a:p>
          <a:p>
            <a:pPr indent="-381000" lvl="0" marL="457200" rtl="0" algn="l">
              <a:lnSpc>
                <a:spcPct val="115000"/>
              </a:lnSpc>
              <a:spcBef>
                <a:spcPts val="0"/>
              </a:spcBef>
              <a:spcAft>
                <a:spcPts val="0"/>
              </a:spcAft>
              <a:buClr>
                <a:srgbClr val="424242"/>
              </a:buClr>
              <a:buSzPts val="2400"/>
              <a:buFont typeface="Baloo 2"/>
              <a:buChar char="●"/>
            </a:pPr>
            <a:r>
              <a:rPr lang="en" sz="2400">
                <a:solidFill>
                  <a:srgbClr val="000000"/>
                </a:solidFill>
                <a:latin typeface="Baloo 2"/>
                <a:ea typeface="Baloo 2"/>
                <a:cs typeface="Baloo 2"/>
                <a:sym typeface="Baloo 2"/>
              </a:rPr>
              <a:t>Expository Nonfiction Analysis</a:t>
            </a:r>
            <a:endParaRPr sz="2400">
              <a:solidFill>
                <a:srgbClr val="000000"/>
              </a:solidFill>
              <a:latin typeface="Baloo 2"/>
              <a:ea typeface="Baloo 2"/>
              <a:cs typeface="Baloo 2"/>
              <a:sym typeface="Baloo 2"/>
            </a:endParaRPr>
          </a:p>
          <a:p>
            <a:pPr indent="-381000" lvl="0" marL="457200" rtl="0" algn="l">
              <a:lnSpc>
                <a:spcPct val="115000"/>
              </a:lnSpc>
              <a:spcBef>
                <a:spcPts val="0"/>
              </a:spcBef>
              <a:spcAft>
                <a:spcPts val="0"/>
              </a:spcAft>
              <a:buClr>
                <a:srgbClr val="424242"/>
              </a:buClr>
              <a:buSzPts val="2400"/>
              <a:buFont typeface="Baloo 2"/>
              <a:buChar char="●"/>
            </a:pPr>
            <a:r>
              <a:rPr lang="en" sz="2400">
                <a:solidFill>
                  <a:srgbClr val="000000"/>
                </a:solidFill>
                <a:latin typeface="Baloo 2"/>
                <a:ea typeface="Baloo 2"/>
                <a:cs typeface="Baloo 2"/>
                <a:sym typeface="Baloo 2"/>
              </a:rPr>
              <a:t>Literary Analysis (essay writing)</a:t>
            </a:r>
            <a:endParaRPr sz="2400">
              <a:solidFill>
                <a:srgbClr val="000000"/>
              </a:solidFill>
              <a:latin typeface="Baloo 2"/>
              <a:ea typeface="Baloo 2"/>
              <a:cs typeface="Baloo 2"/>
              <a:sym typeface="Baloo 2"/>
            </a:endParaRPr>
          </a:p>
          <a:p>
            <a:pPr indent="-381000" lvl="0" marL="457200" rtl="0" algn="l">
              <a:lnSpc>
                <a:spcPct val="115000"/>
              </a:lnSpc>
              <a:spcBef>
                <a:spcPts val="0"/>
              </a:spcBef>
              <a:spcAft>
                <a:spcPts val="0"/>
              </a:spcAft>
              <a:buClr>
                <a:srgbClr val="424242"/>
              </a:buClr>
              <a:buSzPts val="2400"/>
              <a:buFont typeface="Baloo 2"/>
              <a:buChar char="●"/>
            </a:pPr>
            <a:r>
              <a:rPr lang="en" sz="2400">
                <a:solidFill>
                  <a:srgbClr val="000000"/>
                </a:solidFill>
                <a:latin typeface="Baloo 2"/>
                <a:ea typeface="Baloo 2"/>
                <a:cs typeface="Baloo 2"/>
                <a:sym typeface="Baloo 2"/>
              </a:rPr>
              <a:t>Fiction Narrative</a:t>
            </a:r>
            <a:endParaRPr>
              <a:latin typeface="Baloo 2"/>
              <a:ea typeface="Baloo 2"/>
              <a:cs typeface="Baloo 2"/>
              <a:sym typeface="Baloo 2"/>
            </a:endParaRPr>
          </a:p>
        </p:txBody>
      </p:sp>
      <p:grpSp>
        <p:nvGrpSpPr>
          <p:cNvPr id="5410" name="Google Shape;5410;p75"/>
          <p:cNvGrpSpPr/>
          <p:nvPr/>
        </p:nvGrpSpPr>
        <p:grpSpPr>
          <a:xfrm>
            <a:off x="492542" y="270374"/>
            <a:ext cx="1138339" cy="1244181"/>
            <a:chOff x="2154292" y="478099"/>
            <a:chExt cx="1138339" cy="1244181"/>
          </a:xfrm>
        </p:grpSpPr>
        <p:sp>
          <p:nvSpPr>
            <p:cNvPr id="5411" name="Google Shape;5411;p75"/>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2" name="Google Shape;5412;p75"/>
            <p:cNvGrpSpPr/>
            <p:nvPr/>
          </p:nvGrpSpPr>
          <p:grpSpPr>
            <a:xfrm>
              <a:off x="2154293" y="478099"/>
              <a:ext cx="1138337" cy="1244181"/>
              <a:chOff x="856181" y="1057762"/>
              <a:chExt cx="1138337" cy="1244181"/>
            </a:xfrm>
          </p:grpSpPr>
          <p:sp>
            <p:nvSpPr>
              <p:cNvPr id="5413" name="Google Shape;5413;p75"/>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5"/>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5"/>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5"/>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5"/>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5"/>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5"/>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5"/>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5"/>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5"/>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5"/>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5"/>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5"/>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5"/>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5"/>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5"/>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5"/>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0" name="Google Shape;5430;p75"/>
          <p:cNvGrpSpPr/>
          <p:nvPr/>
        </p:nvGrpSpPr>
        <p:grpSpPr>
          <a:xfrm>
            <a:off x="7685225" y="2790972"/>
            <a:ext cx="1212680" cy="1432183"/>
            <a:chOff x="2685150" y="3325122"/>
            <a:chExt cx="1212680" cy="1432183"/>
          </a:xfrm>
        </p:grpSpPr>
        <p:sp>
          <p:nvSpPr>
            <p:cNvPr id="5431" name="Google Shape;5431;p75"/>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2" name="Google Shape;5432;p75"/>
            <p:cNvGrpSpPr/>
            <p:nvPr/>
          </p:nvGrpSpPr>
          <p:grpSpPr>
            <a:xfrm>
              <a:off x="2685150" y="3325122"/>
              <a:ext cx="1212680" cy="1432183"/>
              <a:chOff x="1150900" y="3166872"/>
              <a:chExt cx="1212680" cy="1432183"/>
            </a:xfrm>
          </p:grpSpPr>
          <p:sp>
            <p:nvSpPr>
              <p:cNvPr id="5433" name="Google Shape;5433;p75"/>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5"/>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5"/>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5"/>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5"/>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5"/>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5"/>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5"/>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5"/>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5"/>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5"/>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5"/>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5"/>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5"/>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5"/>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5"/>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5"/>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5"/>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5"/>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5"/>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5"/>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5"/>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5"/>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5"/>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5"/>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5"/>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5"/>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5"/>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5"/>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5"/>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5"/>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5"/>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5"/>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5"/>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5"/>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5"/>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5"/>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5"/>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5"/>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5"/>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5"/>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5"/>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5"/>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5"/>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5"/>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5"/>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5"/>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5"/>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5"/>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5"/>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5"/>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5"/>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5"/>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5"/>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5"/>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5"/>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5"/>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5"/>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5"/>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5"/>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5"/>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5"/>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95" name="Google Shape;5495;p75"/>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5"/>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5"/>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5"/>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5"/>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5"/>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5"/>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5"/>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5"/>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5"/>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5"/>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5"/>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5"/>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5"/>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9" name="Google Shape;5509;p75"/>
          <p:cNvGrpSpPr/>
          <p:nvPr/>
        </p:nvGrpSpPr>
        <p:grpSpPr>
          <a:xfrm>
            <a:off x="7307871" y="214372"/>
            <a:ext cx="1291092" cy="1312099"/>
            <a:chOff x="5967596" y="2106472"/>
            <a:chExt cx="1291092" cy="1312099"/>
          </a:xfrm>
        </p:grpSpPr>
        <p:sp>
          <p:nvSpPr>
            <p:cNvPr id="5510" name="Google Shape;5510;p75"/>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1" name="Google Shape;5511;p75"/>
            <p:cNvGrpSpPr/>
            <p:nvPr/>
          </p:nvGrpSpPr>
          <p:grpSpPr>
            <a:xfrm>
              <a:off x="5967596" y="2106652"/>
              <a:ext cx="1291092" cy="1311758"/>
              <a:chOff x="7059221" y="922352"/>
              <a:chExt cx="1291092" cy="1311758"/>
            </a:xfrm>
          </p:grpSpPr>
          <p:sp>
            <p:nvSpPr>
              <p:cNvPr id="5512" name="Google Shape;5512;p75"/>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5"/>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5"/>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5"/>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5"/>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5"/>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5"/>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5"/>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5"/>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5"/>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5"/>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3" name="Google Shape;5523;p75"/>
          <p:cNvGrpSpPr/>
          <p:nvPr/>
        </p:nvGrpSpPr>
        <p:grpSpPr>
          <a:xfrm>
            <a:off x="226461" y="2836010"/>
            <a:ext cx="953235" cy="1681533"/>
            <a:chOff x="3174084" y="2606215"/>
            <a:chExt cx="950478" cy="1676838"/>
          </a:xfrm>
        </p:grpSpPr>
        <p:sp>
          <p:nvSpPr>
            <p:cNvPr id="5524" name="Google Shape;5524;p75"/>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525" name="Google Shape;5525;p75"/>
            <p:cNvGrpSpPr/>
            <p:nvPr/>
          </p:nvGrpSpPr>
          <p:grpSpPr>
            <a:xfrm>
              <a:off x="3174084" y="2606215"/>
              <a:ext cx="950478" cy="1676838"/>
              <a:chOff x="2122209" y="2790338"/>
              <a:chExt cx="950478" cy="1676838"/>
            </a:xfrm>
          </p:grpSpPr>
          <p:sp>
            <p:nvSpPr>
              <p:cNvPr id="5526" name="Google Shape;5526;p75"/>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5"/>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5"/>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5"/>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5"/>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5"/>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5"/>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5"/>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5"/>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35" name="Google Shape;5535;p75"/>
          <p:cNvGrpSpPr/>
          <p:nvPr/>
        </p:nvGrpSpPr>
        <p:grpSpPr>
          <a:xfrm>
            <a:off x="1138216" y="3701577"/>
            <a:ext cx="1345400" cy="1352573"/>
            <a:chOff x="4368099" y="478088"/>
            <a:chExt cx="1110250" cy="1116169"/>
          </a:xfrm>
        </p:grpSpPr>
        <p:sp>
          <p:nvSpPr>
            <p:cNvPr id="5536" name="Google Shape;5536;p75"/>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7" name="Google Shape;5537;p75"/>
            <p:cNvGrpSpPr/>
            <p:nvPr/>
          </p:nvGrpSpPr>
          <p:grpSpPr>
            <a:xfrm>
              <a:off x="4368105" y="478088"/>
              <a:ext cx="1110243" cy="1116158"/>
              <a:chOff x="4541943" y="1874463"/>
              <a:chExt cx="1110243" cy="1116158"/>
            </a:xfrm>
          </p:grpSpPr>
          <p:sp>
            <p:nvSpPr>
              <p:cNvPr id="5538" name="Google Shape;5538;p75"/>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5"/>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5"/>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5"/>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5"/>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5"/>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5"/>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5"/>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5"/>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5"/>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5"/>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5"/>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5"/>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4" name="Shape 5554"/>
        <p:cNvGrpSpPr/>
        <p:nvPr/>
      </p:nvGrpSpPr>
      <p:grpSpPr>
        <a:xfrm>
          <a:off x="0" y="0"/>
          <a:ext cx="0" cy="0"/>
          <a:chOff x="0" y="0"/>
          <a:chExt cx="0" cy="0"/>
        </a:xfrm>
      </p:grpSpPr>
      <p:sp>
        <p:nvSpPr>
          <p:cNvPr id="5555" name="Google Shape;5555;p76"/>
          <p:cNvSpPr txBox="1"/>
          <p:nvPr>
            <p:ph type="title"/>
          </p:nvPr>
        </p:nvSpPr>
        <p:spPr>
          <a:xfrm>
            <a:off x="552850" y="253525"/>
            <a:ext cx="8203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600">
                <a:highlight>
                  <a:schemeClr val="lt1"/>
                </a:highlight>
              </a:rPr>
              <a:t>Unit #1: Storytelling Narratives</a:t>
            </a:r>
            <a:endParaRPr sz="3000">
              <a:solidFill>
                <a:srgbClr val="424242"/>
              </a:solidFill>
              <a:highlight>
                <a:schemeClr val="lt1"/>
              </a:highlight>
              <a:latin typeface="Oswald"/>
              <a:ea typeface="Oswald"/>
              <a:cs typeface="Oswald"/>
              <a:sym typeface="Oswald"/>
            </a:endParaRPr>
          </a:p>
          <a:p>
            <a:pPr indent="0" lvl="0" marL="0" rtl="0" algn="l">
              <a:spcBef>
                <a:spcPts val="0"/>
              </a:spcBef>
              <a:spcAft>
                <a:spcPts val="0"/>
              </a:spcAft>
              <a:buNone/>
            </a:pPr>
            <a:r>
              <a:t/>
            </a:r>
            <a:endParaRPr sz="3000">
              <a:solidFill>
                <a:srgbClr val="424242"/>
              </a:solidFill>
              <a:highlight>
                <a:schemeClr val="lt1"/>
              </a:highlight>
              <a:latin typeface="Oswald"/>
              <a:ea typeface="Oswald"/>
              <a:cs typeface="Oswald"/>
              <a:sym typeface="Oswald"/>
            </a:endParaRPr>
          </a:p>
        </p:txBody>
      </p:sp>
      <p:sp>
        <p:nvSpPr>
          <p:cNvPr id="5556" name="Google Shape;5556;p76"/>
          <p:cNvSpPr txBox="1"/>
          <p:nvPr>
            <p:ph idx="1" type="body"/>
          </p:nvPr>
        </p:nvSpPr>
        <p:spPr>
          <a:xfrm>
            <a:off x="644025" y="1080200"/>
            <a:ext cx="7704000" cy="322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rgbClr val="000000"/>
                </a:solidFill>
                <a:latin typeface="Baloo 2"/>
                <a:ea typeface="Baloo 2"/>
                <a:cs typeface="Baloo 2"/>
                <a:sym typeface="Baloo 2"/>
              </a:rPr>
              <a:t>The focus of this unit is on narrative writing skills:</a:t>
            </a:r>
            <a:endParaRPr sz="2000">
              <a:solidFill>
                <a:srgbClr val="000000"/>
              </a:solidFill>
              <a:latin typeface="Baloo 2"/>
              <a:ea typeface="Baloo 2"/>
              <a:cs typeface="Baloo 2"/>
              <a:sym typeface="Baloo 2"/>
            </a:endParaRPr>
          </a:p>
          <a:p>
            <a:pPr indent="0" lvl="0" marL="0" rtl="0" algn="l">
              <a:spcBef>
                <a:spcPts val="0"/>
              </a:spcBef>
              <a:spcAft>
                <a:spcPts val="0"/>
              </a:spcAft>
              <a:buNone/>
            </a:pPr>
            <a:r>
              <a:t/>
            </a:r>
            <a:endParaRPr sz="2000">
              <a:solidFill>
                <a:srgbClr val="000000"/>
              </a:solidFill>
              <a:latin typeface="Baloo 2"/>
              <a:ea typeface="Baloo 2"/>
              <a:cs typeface="Baloo 2"/>
              <a:sym typeface="Baloo 2"/>
            </a:endParaRPr>
          </a:p>
          <a:p>
            <a:pPr indent="-355600" lvl="0" marL="457200" rtl="0" algn="l">
              <a:spcBef>
                <a:spcPts val="0"/>
              </a:spcBef>
              <a:spcAft>
                <a:spcPts val="0"/>
              </a:spcAft>
              <a:buClr>
                <a:srgbClr val="000000"/>
              </a:buClr>
              <a:buSzPts val="2000"/>
              <a:buFont typeface="Baloo 2"/>
              <a:buChar char="●"/>
            </a:pPr>
            <a:r>
              <a:rPr lang="en" sz="2000">
                <a:solidFill>
                  <a:srgbClr val="000000"/>
                </a:solidFill>
                <a:latin typeface="Baloo 2"/>
                <a:ea typeface="Baloo 2"/>
                <a:cs typeface="Baloo 2"/>
                <a:sym typeface="Baloo 2"/>
              </a:rPr>
              <a:t>Including literary elements (IADD):</a:t>
            </a:r>
            <a:endParaRPr sz="2000">
              <a:solidFill>
                <a:srgbClr val="000000"/>
              </a:solidFill>
              <a:latin typeface="Baloo 2"/>
              <a:ea typeface="Baloo 2"/>
              <a:cs typeface="Baloo 2"/>
              <a:sym typeface="Baloo 2"/>
            </a:endParaRPr>
          </a:p>
          <a:p>
            <a:pPr indent="-342900" lvl="1" marL="914400" rtl="0" algn="l">
              <a:spcBef>
                <a:spcPts val="0"/>
              </a:spcBef>
              <a:spcAft>
                <a:spcPts val="0"/>
              </a:spcAft>
              <a:buClr>
                <a:srgbClr val="000000"/>
              </a:buClr>
              <a:buSzPts val="1800"/>
              <a:buFont typeface="Baloo 2"/>
              <a:buChar char="○"/>
            </a:pPr>
            <a:r>
              <a:rPr lang="en" sz="1800">
                <a:solidFill>
                  <a:srgbClr val="000000"/>
                </a:solidFill>
                <a:latin typeface="Baloo 2"/>
                <a:ea typeface="Baloo 2"/>
                <a:cs typeface="Baloo 2"/>
                <a:sym typeface="Baloo 2"/>
              </a:rPr>
              <a:t>Internal Thought</a:t>
            </a:r>
            <a:endParaRPr sz="1800">
              <a:solidFill>
                <a:srgbClr val="000000"/>
              </a:solidFill>
              <a:latin typeface="Baloo 2"/>
              <a:ea typeface="Baloo 2"/>
              <a:cs typeface="Baloo 2"/>
              <a:sym typeface="Baloo 2"/>
            </a:endParaRPr>
          </a:p>
          <a:p>
            <a:pPr indent="-342900" lvl="1" marL="914400" rtl="0" algn="l">
              <a:spcBef>
                <a:spcPts val="0"/>
              </a:spcBef>
              <a:spcAft>
                <a:spcPts val="0"/>
              </a:spcAft>
              <a:buClr>
                <a:srgbClr val="000000"/>
              </a:buClr>
              <a:buSzPts val="1800"/>
              <a:buFont typeface="Baloo 2"/>
              <a:buChar char="○"/>
            </a:pPr>
            <a:r>
              <a:rPr lang="en" sz="1800">
                <a:solidFill>
                  <a:srgbClr val="000000"/>
                </a:solidFill>
                <a:latin typeface="Baloo 2"/>
                <a:ea typeface="Baloo 2"/>
                <a:cs typeface="Baloo 2"/>
                <a:sym typeface="Baloo 2"/>
              </a:rPr>
              <a:t>Action</a:t>
            </a:r>
            <a:endParaRPr sz="1800">
              <a:solidFill>
                <a:srgbClr val="000000"/>
              </a:solidFill>
              <a:latin typeface="Baloo 2"/>
              <a:ea typeface="Baloo 2"/>
              <a:cs typeface="Baloo 2"/>
              <a:sym typeface="Baloo 2"/>
            </a:endParaRPr>
          </a:p>
          <a:p>
            <a:pPr indent="-342900" lvl="1" marL="914400" rtl="0" algn="l">
              <a:spcBef>
                <a:spcPts val="0"/>
              </a:spcBef>
              <a:spcAft>
                <a:spcPts val="0"/>
              </a:spcAft>
              <a:buClr>
                <a:srgbClr val="000000"/>
              </a:buClr>
              <a:buSzPts val="1800"/>
              <a:buFont typeface="Baloo 2"/>
              <a:buChar char="○"/>
            </a:pPr>
            <a:r>
              <a:rPr lang="en" sz="1800">
                <a:solidFill>
                  <a:srgbClr val="000000"/>
                </a:solidFill>
                <a:latin typeface="Baloo 2"/>
                <a:ea typeface="Baloo 2"/>
                <a:cs typeface="Baloo 2"/>
                <a:sym typeface="Baloo 2"/>
              </a:rPr>
              <a:t>Sensory Descriptions</a:t>
            </a:r>
            <a:endParaRPr sz="1800">
              <a:solidFill>
                <a:srgbClr val="000000"/>
              </a:solidFill>
              <a:latin typeface="Baloo 2"/>
              <a:ea typeface="Baloo 2"/>
              <a:cs typeface="Baloo 2"/>
              <a:sym typeface="Baloo 2"/>
            </a:endParaRPr>
          </a:p>
          <a:p>
            <a:pPr indent="-342900" lvl="1" marL="914400" rtl="0" algn="l">
              <a:spcBef>
                <a:spcPts val="0"/>
              </a:spcBef>
              <a:spcAft>
                <a:spcPts val="0"/>
              </a:spcAft>
              <a:buClr>
                <a:srgbClr val="000000"/>
              </a:buClr>
              <a:buSzPts val="1800"/>
              <a:buFont typeface="Baloo 2"/>
              <a:buChar char="○"/>
            </a:pPr>
            <a:r>
              <a:rPr lang="en" sz="1800">
                <a:solidFill>
                  <a:srgbClr val="000000"/>
                </a:solidFill>
                <a:latin typeface="Baloo 2"/>
                <a:ea typeface="Baloo 2"/>
                <a:cs typeface="Baloo 2"/>
                <a:sym typeface="Baloo 2"/>
              </a:rPr>
              <a:t>Dialogue</a:t>
            </a:r>
            <a:br>
              <a:rPr lang="en" sz="1800">
                <a:solidFill>
                  <a:srgbClr val="000000"/>
                </a:solidFill>
                <a:latin typeface="Baloo 2"/>
                <a:ea typeface="Baloo 2"/>
                <a:cs typeface="Baloo 2"/>
                <a:sym typeface="Baloo 2"/>
              </a:rPr>
            </a:br>
            <a:endParaRPr sz="1800">
              <a:solidFill>
                <a:srgbClr val="000000"/>
              </a:solidFill>
              <a:latin typeface="Baloo 2"/>
              <a:ea typeface="Baloo 2"/>
              <a:cs typeface="Baloo 2"/>
              <a:sym typeface="Baloo 2"/>
            </a:endParaRPr>
          </a:p>
          <a:p>
            <a:pPr indent="-342900" lvl="0" marL="457200" rtl="0" algn="l">
              <a:spcBef>
                <a:spcPts val="0"/>
              </a:spcBef>
              <a:spcAft>
                <a:spcPts val="0"/>
              </a:spcAft>
              <a:buClr>
                <a:srgbClr val="000000"/>
              </a:buClr>
              <a:buSzPts val="1800"/>
              <a:buFont typeface="Baloo 2"/>
              <a:buChar char="●"/>
            </a:pPr>
            <a:r>
              <a:rPr lang="en" sz="1800">
                <a:solidFill>
                  <a:srgbClr val="000000"/>
                </a:solidFill>
                <a:latin typeface="Baloo 2"/>
                <a:ea typeface="Baloo 2"/>
                <a:cs typeface="Baloo 2"/>
                <a:sym typeface="Baloo 2"/>
              </a:rPr>
              <a:t>Creating a real or imaginary event with a clear plot, using a story arch/mountain</a:t>
            </a:r>
            <a:endParaRPr sz="1050">
              <a:latin typeface="Baloo 2"/>
              <a:ea typeface="Baloo 2"/>
              <a:cs typeface="Baloo 2"/>
              <a:sym typeface="Baloo 2"/>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60" name="Shape 5560"/>
        <p:cNvGrpSpPr/>
        <p:nvPr/>
      </p:nvGrpSpPr>
      <p:grpSpPr>
        <a:xfrm>
          <a:off x="0" y="0"/>
          <a:ext cx="0" cy="0"/>
          <a:chOff x="0" y="0"/>
          <a:chExt cx="0" cy="0"/>
        </a:xfrm>
      </p:grpSpPr>
      <p:sp>
        <p:nvSpPr>
          <p:cNvPr id="5561" name="Google Shape;5561;p77"/>
          <p:cNvSpPr txBox="1"/>
          <p:nvPr>
            <p:ph type="title"/>
          </p:nvPr>
        </p:nvSpPr>
        <p:spPr>
          <a:xfrm>
            <a:off x="3062950" y="128525"/>
            <a:ext cx="2775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Reading</a:t>
            </a:r>
            <a:endParaRPr sz="3600"/>
          </a:p>
          <a:p>
            <a:pPr indent="0" lvl="0" marL="457200" rtl="0" algn="l">
              <a:spcBef>
                <a:spcPts val="0"/>
              </a:spcBef>
              <a:spcAft>
                <a:spcPts val="0"/>
              </a:spcAft>
              <a:buNone/>
            </a:pPr>
            <a:r>
              <a:t/>
            </a:r>
            <a:endParaRPr sz="3000">
              <a:solidFill>
                <a:srgbClr val="424242"/>
              </a:solidFill>
              <a:latin typeface="Oswald"/>
              <a:ea typeface="Oswald"/>
              <a:cs typeface="Oswald"/>
              <a:sym typeface="Oswald"/>
            </a:endParaRPr>
          </a:p>
        </p:txBody>
      </p:sp>
      <p:sp>
        <p:nvSpPr>
          <p:cNvPr id="5562" name="Google Shape;5562;p77"/>
          <p:cNvSpPr txBox="1"/>
          <p:nvPr>
            <p:ph idx="1" type="body"/>
          </p:nvPr>
        </p:nvSpPr>
        <p:spPr>
          <a:xfrm>
            <a:off x="802800" y="758900"/>
            <a:ext cx="7922400" cy="4196100"/>
          </a:xfrm>
          <a:prstGeom prst="rect">
            <a:avLst/>
          </a:prstGeom>
        </p:spPr>
        <p:txBody>
          <a:bodyPr anchorCtr="0" anchor="t" bIns="91425" lIns="91425" spcFirstLastPara="1" rIns="91425" wrap="square" tIns="91425">
            <a:noAutofit/>
          </a:bodyPr>
          <a:lstStyle/>
          <a:p>
            <a:pPr indent="-349250" lvl="0" marL="457200" rtl="0" algn="l">
              <a:lnSpc>
                <a:spcPct val="115000"/>
              </a:lnSpc>
              <a:spcBef>
                <a:spcPts val="0"/>
              </a:spcBef>
              <a:spcAft>
                <a:spcPts val="0"/>
              </a:spcAft>
              <a:buClr>
                <a:srgbClr val="191919"/>
              </a:buClr>
              <a:buSzPts val="1900"/>
              <a:buFont typeface="Baloo 2"/>
              <a:buChar char="●"/>
            </a:pPr>
            <a:r>
              <a:rPr lang="en" sz="1900">
                <a:solidFill>
                  <a:srgbClr val="191919"/>
                </a:solidFill>
                <a:latin typeface="Baloo 2"/>
                <a:ea typeface="Baloo 2"/>
                <a:cs typeface="Baloo 2"/>
                <a:sym typeface="Baloo 2"/>
              </a:rPr>
              <a:t>S</a:t>
            </a:r>
            <a:r>
              <a:rPr lang="en" sz="1900">
                <a:solidFill>
                  <a:srgbClr val="191919"/>
                </a:solidFill>
                <a:latin typeface="Baloo 2"/>
                <a:ea typeface="Baloo 2"/>
                <a:cs typeface="Baloo 2"/>
                <a:sym typeface="Baloo 2"/>
              </a:rPr>
              <a:t>tudents are expected to independently read for 30 minutes, every day to build their reading stamina</a:t>
            </a:r>
            <a:endParaRPr sz="1900">
              <a:solidFill>
                <a:srgbClr val="191919"/>
              </a:solidFill>
              <a:latin typeface="Baloo 2"/>
              <a:ea typeface="Baloo 2"/>
              <a:cs typeface="Baloo 2"/>
              <a:sym typeface="Baloo 2"/>
            </a:endParaRPr>
          </a:p>
          <a:p>
            <a:pPr indent="-349250" lvl="1" marL="914400" rtl="0" algn="l">
              <a:lnSpc>
                <a:spcPct val="115000"/>
              </a:lnSpc>
              <a:spcBef>
                <a:spcPts val="0"/>
              </a:spcBef>
              <a:spcAft>
                <a:spcPts val="0"/>
              </a:spcAft>
              <a:buClr>
                <a:srgbClr val="191919"/>
              </a:buClr>
              <a:buSzPts val="1900"/>
              <a:buFont typeface="Baloo 2"/>
              <a:buChar char="○"/>
            </a:pPr>
            <a:r>
              <a:rPr lang="en" sz="1900">
                <a:solidFill>
                  <a:srgbClr val="191919"/>
                </a:solidFill>
                <a:latin typeface="Baloo 2"/>
                <a:ea typeface="Baloo 2"/>
                <a:cs typeface="Baloo 2"/>
                <a:sym typeface="Baloo 2"/>
              </a:rPr>
              <a:t>Ideally, the amount of time they spend reading increases through the year.</a:t>
            </a:r>
            <a:br>
              <a:rPr lang="en" sz="1900">
                <a:solidFill>
                  <a:srgbClr val="191919"/>
                </a:solidFill>
                <a:latin typeface="Baloo 2"/>
                <a:ea typeface="Baloo 2"/>
                <a:cs typeface="Baloo 2"/>
                <a:sym typeface="Baloo 2"/>
              </a:rPr>
            </a:br>
            <a:endParaRPr sz="1900">
              <a:solidFill>
                <a:srgbClr val="191919"/>
              </a:solidFill>
              <a:latin typeface="Baloo 2"/>
              <a:ea typeface="Baloo 2"/>
              <a:cs typeface="Baloo 2"/>
              <a:sym typeface="Baloo 2"/>
            </a:endParaRPr>
          </a:p>
          <a:p>
            <a:pPr indent="-349250" lvl="0" marL="457200" rtl="0" algn="l">
              <a:lnSpc>
                <a:spcPct val="115000"/>
              </a:lnSpc>
              <a:spcBef>
                <a:spcPts val="0"/>
              </a:spcBef>
              <a:spcAft>
                <a:spcPts val="0"/>
              </a:spcAft>
              <a:buClr>
                <a:srgbClr val="191919"/>
              </a:buClr>
              <a:buSzPts val="1900"/>
              <a:buFont typeface="Baloo 2"/>
              <a:buChar char="●"/>
            </a:pPr>
            <a:r>
              <a:rPr lang="en" sz="1900">
                <a:solidFill>
                  <a:srgbClr val="191919"/>
                </a:solidFill>
                <a:latin typeface="Baloo 2"/>
                <a:ea typeface="Baloo 2"/>
                <a:cs typeface="Baloo 2"/>
                <a:sym typeface="Baloo 2"/>
              </a:rPr>
              <a:t>Read for pleasure, but try to read a variety of genres.</a:t>
            </a:r>
            <a:br>
              <a:rPr lang="en" sz="1900">
                <a:solidFill>
                  <a:srgbClr val="191919"/>
                </a:solidFill>
                <a:latin typeface="Baloo 2"/>
                <a:ea typeface="Baloo 2"/>
                <a:cs typeface="Baloo 2"/>
                <a:sym typeface="Baloo 2"/>
              </a:rPr>
            </a:br>
            <a:endParaRPr sz="1900">
              <a:solidFill>
                <a:srgbClr val="191919"/>
              </a:solidFill>
              <a:latin typeface="Baloo 2"/>
              <a:ea typeface="Baloo 2"/>
              <a:cs typeface="Baloo 2"/>
              <a:sym typeface="Baloo 2"/>
            </a:endParaRPr>
          </a:p>
          <a:p>
            <a:pPr indent="-349250" lvl="0" marL="457200" rtl="0" algn="l">
              <a:lnSpc>
                <a:spcPct val="115000"/>
              </a:lnSpc>
              <a:spcBef>
                <a:spcPts val="0"/>
              </a:spcBef>
              <a:spcAft>
                <a:spcPts val="0"/>
              </a:spcAft>
              <a:buClr>
                <a:srgbClr val="191919"/>
              </a:buClr>
              <a:buSzPts val="1900"/>
              <a:buFont typeface="Baloo 2"/>
              <a:buChar char="●"/>
            </a:pPr>
            <a:r>
              <a:rPr lang="en" sz="1900">
                <a:solidFill>
                  <a:srgbClr val="191919"/>
                </a:solidFill>
                <a:latin typeface="Baloo 2"/>
                <a:ea typeface="Baloo 2"/>
                <a:cs typeface="Baloo 2"/>
                <a:sym typeface="Baloo 2"/>
              </a:rPr>
              <a:t>We are in the process of assessing students’ reading skills using the NWEA MAP Growth Assessment.</a:t>
            </a:r>
            <a:br>
              <a:rPr lang="en" sz="1900">
                <a:solidFill>
                  <a:srgbClr val="191919"/>
                </a:solidFill>
                <a:latin typeface="Baloo 2"/>
                <a:ea typeface="Baloo 2"/>
                <a:cs typeface="Baloo 2"/>
                <a:sym typeface="Baloo 2"/>
              </a:rPr>
            </a:br>
            <a:endParaRPr sz="1900">
              <a:solidFill>
                <a:srgbClr val="191919"/>
              </a:solidFill>
              <a:latin typeface="Baloo 2"/>
              <a:ea typeface="Baloo 2"/>
              <a:cs typeface="Baloo 2"/>
              <a:sym typeface="Baloo 2"/>
            </a:endParaRPr>
          </a:p>
          <a:p>
            <a:pPr indent="-349250" lvl="0" marL="457200" rtl="0" algn="l">
              <a:lnSpc>
                <a:spcPct val="115000"/>
              </a:lnSpc>
              <a:spcBef>
                <a:spcPts val="0"/>
              </a:spcBef>
              <a:spcAft>
                <a:spcPts val="0"/>
              </a:spcAft>
              <a:buClr>
                <a:srgbClr val="191919"/>
              </a:buClr>
              <a:buSzPts val="1900"/>
              <a:buFont typeface="Baloo 2"/>
              <a:buChar char="●"/>
            </a:pPr>
            <a:r>
              <a:rPr lang="en" sz="1900">
                <a:solidFill>
                  <a:srgbClr val="191919"/>
                </a:solidFill>
                <a:latin typeface="Baloo 2"/>
                <a:ea typeface="Baloo 2"/>
                <a:cs typeface="Baloo 2"/>
                <a:sym typeface="Baloo 2"/>
              </a:rPr>
              <a:t>Students should always have an Independent Reading book available (which they can bring from home or check out from our library).</a:t>
            </a:r>
            <a:endParaRPr sz="750">
              <a:solidFill>
                <a:srgbClr val="191919"/>
              </a:solidFill>
              <a:latin typeface="Baloo 2"/>
              <a:ea typeface="Baloo 2"/>
              <a:cs typeface="Baloo 2"/>
              <a:sym typeface="Baloo 2"/>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66" name="Shape 5566"/>
        <p:cNvGrpSpPr/>
        <p:nvPr/>
      </p:nvGrpSpPr>
      <p:grpSpPr>
        <a:xfrm>
          <a:off x="0" y="0"/>
          <a:ext cx="0" cy="0"/>
          <a:chOff x="0" y="0"/>
          <a:chExt cx="0" cy="0"/>
        </a:xfrm>
      </p:grpSpPr>
      <p:sp>
        <p:nvSpPr>
          <p:cNvPr id="5567" name="Google Shape;5567;p78"/>
          <p:cNvSpPr txBox="1"/>
          <p:nvPr>
            <p:ph type="title"/>
          </p:nvPr>
        </p:nvSpPr>
        <p:spPr>
          <a:xfrm>
            <a:off x="769125" y="646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300"/>
              <a:t>Homework</a:t>
            </a:r>
            <a:endParaRPr sz="3300"/>
          </a:p>
        </p:txBody>
      </p:sp>
      <p:sp>
        <p:nvSpPr>
          <p:cNvPr id="5568" name="Google Shape;5568;p78"/>
          <p:cNvSpPr txBox="1"/>
          <p:nvPr>
            <p:ph idx="1" type="body"/>
          </p:nvPr>
        </p:nvSpPr>
        <p:spPr>
          <a:xfrm>
            <a:off x="581500" y="738525"/>
            <a:ext cx="8273700" cy="4041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200">
                <a:solidFill>
                  <a:srgbClr val="191919"/>
                </a:solidFill>
                <a:highlight>
                  <a:schemeClr val="lt1"/>
                </a:highlight>
                <a:latin typeface="Baloo 2"/>
                <a:ea typeface="Baloo 2"/>
                <a:cs typeface="Baloo 2"/>
                <a:sym typeface="Baloo 2"/>
              </a:rPr>
              <a:t>6th grade </a:t>
            </a:r>
            <a:r>
              <a:rPr lang="en" sz="2200">
                <a:solidFill>
                  <a:srgbClr val="191919"/>
                </a:solidFill>
                <a:latin typeface="Baloo 2"/>
                <a:ea typeface="Baloo 2"/>
                <a:cs typeface="Baloo 2"/>
                <a:sym typeface="Baloo 2"/>
              </a:rPr>
              <a:t>requires an increased amount of</a:t>
            </a:r>
            <a:r>
              <a:rPr lang="en" sz="2200">
                <a:solidFill>
                  <a:srgbClr val="695D46"/>
                </a:solidFill>
                <a:latin typeface="Baloo 2"/>
                <a:ea typeface="Baloo 2"/>
                <a:cs typeface="Baloo 2"/>
                <a:sym typeface="Baloo 2"/>
              </a:rPr>
              <a:t> </a:t>
            </a:r>
            <a:r>
              <a:rPr lang="en" sz="2200">
                <a:solidFill>
                  <a:srgbClr val="4A86E8"/>
                </a:solidFill>
                <a:latin typeface="Baloo 2"/>
                <a:ea typeface="Baloo 2"/>
                <a:cs typeface="Baloo 2"/>
                <a:sym typeface="Baloo 2"/>
              </a:rPr>
              <a:t>stamina</a:t>
            </a:r>
            <a:r>
              <a:rPr lang="en" sz="2200">
                <a:solidFill>
                  <a:srgbClr val="695D46"/>
                </a:solidFill>
                <a:latin typeface="Baloo 2"/>
                <a:ea typeface="Baloo 2"/>
                <a:cs typeface="Baloo 2"/>
                <a:sym typeface="Baloo 2"/>
              </a:rPr>
              <a:t>, </a:t>
            </a:r>
            <a:r>
              <a:rPr lang="en" sz="2200">
                <a:solidFill>
                  <a:srgbClr val="9900FF"/>
                </a:solidFill>
                <a:latin typeface="Baloo 2"/>
                <a:ea typeface="Baloo 2"/>
                <a:cs typeface="Baloo 2"/>
                <a:sym typeface="Baloo 2"/>
              </a:rPr>
              <a:t>independence</a:t>
            </a:r>
            <a:r>
              <a:rPr lang="en" sz="2200">
                <a:solidFill>
                  <a:srgbClr val="695D46"/>
                </a:solidFill>
                <a:latin typeface="Baloo 2"/>
                <a:ea typeface="Baloo 2"/>
                <a:cs typeface="Baloo 2"/>
                <a:sym typeface="Baloo 2"/>
              </a:rPr>
              <a:t>, </a:t>
            </a:r>
            <a:r>
              <a:rPr lang="en" sz="2200">
                <a:solidFill>
                  <a:srgbClr val="191919"/>
                </a:solidFill>
                <a:latin typeface="Baloo 2"/>
                <a:ea typeface="Baloo 2"/>
                <a:cs typeface="Baloo 2"/>
                <a:sym typeface="Baloo 2"/>
              </a:rPr>
              <a:t>and</a:t>
            </a:r>
            <a:r>
              <a:rPr lang="en" sz="2200">
                <a:solidFill>
                  <a:srgbClr val="695D46"/>
                </a:solidFill>
                <a:latin typeface="Baloo 2"/>
                <a:ea typeface="Baloo 2"/>
                <a:cs typeface="Baloo 2"/>
                <a:sym typeface="Baloo 2"/>
              </a:rPr>
              <a:t> </a:t>
            </a:r>
            <a:r>
              <a:rPr lang="en" sz="2200">
                <a:solidFill>
                  <a:srgbClr val="FF00FF"/>
                </a:solidFill>
                <a:latin typeface="Baloo 2"/>
                <a:ea typeface="Baloo 2"/>
                <a:cs typeface="Baloo 2"/>
                <a:sym typeface="Baloo 2"/>
              </a:rPr>
              <a:t>organization</a:t>
            </a:r>
            <a:r>
              <a:rPr lang="en" sz="2200">
                <a:solidFill>
                  <a:srgbClr val="695D46"/>
                </a:solidFill>
                <a:latin typeface="Baloo 2"/>
                <a:ea typeface="Baloo 2"/>
                <a:cs typeface="Baloo 2"/>
                <a:sym typeface="Baloo 2"/>
              </a:rPr>
              <a:t>.  </a:t>
            </a:r>
            <a:r>
              <a:rPr lang="en" sz="2200">
                <a:solidFill>
                  <a:srgbClr val="191919"/>
                </a:solidFill>
                <a:latin typeface="Baloo 2"/>
                <a:ea typeface="Baloo 2"/>
                <a:cs typeface="Baloo 2"/>
                <a:sym typeface="Baloo 2"/>
              </a:rPr>
              <a:t>We spend class time teaching into these skills.</a:t>
            </a:r>
            <a:endParaRPr sz="2200">
              <a:solidFill>
                <a:srgbClr val="191919"/>
              </a:solidFill>
              <a:latin typeface="Baloo 2"/>
              <a:ea typeface="Baloo 2"/>
              <a:cs typeface="Baloo 2"/>
              <a:sym typeface="Baloo 2"/>
            </a:endParaRPr>
          </a:p>
          <a:p>
            <a:pPr indent="0" lvl="0" marL="0" rtl="0" algn="l">
              <a:lnSpc>
                <a:spcPct val="115000"/>
              </a:lnSpc>
              <a:spcBef>
                <a:spcPts val="0"/>
              </a:spcBef>
              <a:spcAft>
                <a:spcPts val="0"/>
              </a:spcAft>
              <a:buNone/>
            </a:pPr>
            <a:r>
              <a:t/>
            </a:r>
            <a:endParaRPr sz="2200">
              <a:solidFill>
                <a:srgbClr val="191919"/>
              </a:solidFill>
              <a:latin typeface="Baloo 2"/>
              <a:ea typeface="Baloo 2"/>
              <a:cs typeface="Baloo 2"/>
              <a:sym typeface="Baloo 2"/>
            </a:endParaRPr>
          </a:p>
          <a:p>
            <a:pPr indent="-368300" lvl="0" marL="457200" rtl="0" algn="l">
              <a:lnSpc>
                <a:spcPct val="115000"/>
              </a:lnSpc>
              <a:spcBef>
                <a:spcPts val="0"/>
              </a:spcBef>
              <a:spcAft>
                <a:spcPts val="0"/>
              </a:spcAft>
              <a:buClr>
                <a:srgbClr val="161616"/>
              </a:buClr>
              <a:buSzPts val="2200"/>
              <a:buFont typeface="Baloo 2"/>
              <a:buChar char="●"/>
            </a:pPr>
            <a:r>
              <a:rPr lang="en" sz="2200">
                <a:solidFill>
                  <a:srgbClr val="191919"/>
                </a:solidFill>
                <a:latin typeface="Baloo 2"/>
                <a:ea typeface="Baloo 2"/>
                <a:cs typeface="Baloo 2"/>
                <a:sym typeface="Baloo 2"/>
              </a:rPr>
              <a:t>At the beginning of class students are given time to get materials ready and copy homework in their planners.</a:t>
            </a:r>
            <a:br>
              <a:rPr lang="en" sz="2200">
                <a:solidFill>
                  <a:srgbClr val="695D46"/>
                </a:solidFill>
                <a:latin typeface="Baloo 2"/>
                <a:ea typeface="Baloo 2"/>
                <a:cs typeface="Baloo 2"/>
                <a:sym typeface="Baloo 2"/>
              </a:rPr>
            </a:br>
            <a:endParaRPr sz="2200">
              <a:solidFill>
                <a:srgbClr val="695D46"/>
              </a:solidFill>
              <a:latin typeface="Baloo 2"/>
              <a:ea typeface="Baloo 2"/>
              <a:cs typeface="Baloo 2"/>
              <a:sym typeface="Baloo 2"/>
            </a:endParaRPr>
          </a:p>
          <a:p>
            <a:pPr indent="-368300" lvl="0" marL="457200" rtl="0" algn="l">
              <a:lnSpc>
                <a:spcPct val="115000"/>
              </a:lnSpc>
              <a:spcBef>
                <a:spcPts val="0"/>
              </a:spcBef>
              <a:spcAft>
                <a:spcPts val="0"/>
              </a:spcAft>
              <a:buClr>
                <a:srgbClr val="161616"/>
              </a:buClr>
              <a:buSzPts val="2200"/>
              <a:buFont typeface="Baloo 2"/>
              <a:buChar char="●"/>
            </a:pPr>
            <a:r>
              <a:rPr lang="en" sz="2200">
                <a:solidFill>
                  <a:srgbClr val="191919"/>
                </a:solidFill>
                <a:latin typeface="Baloo 2"/>
                <a:ea typeface="Baloo 2"/>
                <a:cs typeface="Baloo 2"/>
                <a:sym typeface="Baloo 2"/>
              </a:rPr>
              <a:t>If your child is absent, please look on Google Classroom first for up to date classwork and homework.</a:t>
            </a:r>
            <a:endParaRPr sz="2200">
              <a:solidFill>
                <a:srgbClr val="191919"/>
              </a:solidFill>
              <a:latin typeface="Baloo 2"/>
              <a:ea typeface="Baloo 2"/>
              <a:cs typeface="Baloo 2"/>
              <a:sym typeface="Baloo 2"/>
            </a:endParaRPr>
          </a:p>
          <a:p>
            <a:pPr indent="-368300" lvl="1" marL="914400" rtl="0" algn="l">
              <a:lnSpc>
                <a:spcPct val="115000"/>
              </a:lnSpc>
              <a:spcBef>
                <a:spcPts val="0"/>
              </a:spcBef>
              <a:spcAft>
                <a:spcPts val="0"/>
              </a:spcAft>
              <a:buClr>
                <a:srgbClr val="191919"/>
              </a:buClr>
              <a:buSzPts val="2200"/>
              <a:buFont typeface="Baloo 2"/>
              <a:buChar char="○"/>
            </a:pPr>
            <a:r>
              <a:rPr lang="en" sz="2200">
                <a:solidFill>
                  <a:srgbClr val="191919"/>
                </a:solidFill>
                <a:latin typeface="Baloo 2"/>
                <a:ea typeface="Baloo 2"/>
                <a:cs typeface="Baloo 2"/>
                <a:sym typeface="Baloo 2"/>
              </a:rPr>
              <a:t>Students may then email their ELA teachers for any lingering questions or concerns.</a:t>
            </a:r>
            <a:endParaRPr sz="2200">
              <a:solidFill>
                <a:srgbClr val="191919"/>
              </a:solidFill>
              <a:latin typeface="Baloo 2"/>
              <a:ea typeface="Baloo 2"/>
              <a:cs typeface="Baloo 2"/>
              <a:sym typeface="Baloo 2"/>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2" name="Shape 5572"/>
        <p:cNvGrpSpPr/>
        <p:nvPr/>
      </p:nvGrpSpPr>
      <p:grpSpPr>
        <a:xfrm>
          <a:off x="0" y="0"/>
          <a:ext cx="0" cy="0"/>
          <a:chOff x="0" y="0"/>
          <a:chExt cx="0" cy="0"/>
        </a:xfrm>
      </p:grpSpPr>
      <p:sp>
        <p:nvSpPr>
          <p:cNvPr id="5573" name="Google Shape;5573;p79"/>
          <p:cNvSpPr txBox="1"/>
          <p:nvPr>
            <p:ph type="title"/>
          </p:nvPr>
        </p:nvSpPr>
        <p:spPr>
          <a:xfrm>
            <a:off x="720000" y="533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400"/>
              <a:t>Teacher Contact</a:t>
            </a:r>
            <a:endParaRPr sz="3400"/>
          </a:p>
        </p:txBody>
      </p:sp>
      <p:sp>
        <p:nvSpPr>
          <p:cNvPr id="5574" name="Google Shape;5574;p79"/>
          <p:cNvSpPr txBox="1"/>
          <p:nvPr>
            <p:ph idx="1" type="body"/>
          </p:nvPr>
        </p:nvSpPr>
        <p:spPr>
          <a:xfrm>
            <a:off x="437750" y="626000"/>
            <a:ext cx="8440200" cy="11661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None/>
            </a:pPr>
            <a:r>
              <a:rPr lang="en" sz="2100">
                <a:solidFill>
                  <a:srgbClr val="191919"/>
                </a:solidFill>
                <a:latin typeface="Baloo 2"/>
                <a:ea typeface="Baloo 2"/>
                <a:cs typeface="Baloo 2"/>
                <a:sym typeface="Baloo 2"/>
              </a:rPr>
              <a:t>If students have questions or concerns, we encourage them to advocate for themselves and come to office hours or send us an email. </a:t>
            </a:r>
            <a:endParaRPr b="1" sz="2000">
              <a:solidFill>
                <a:srgbClr val="191919"/>
              </a:solidFill>
              <a:latin typeface="Baloo 2"/>
              <a:ea typeface="Baloo 2"/>
              <a:cs typeface="Baloo 2"/>
              <a:sym typeface="Baloo 2"/>
            </a:endParaRPr>
          </a:p>
        </p:txBody>
      </p:sp>
      <p:graphicFrame>
        <p:nvGraphicFramePr>
          <p:cNvPr id="5575" name="Google Shape;5575;p79"/>
          <p:cNvGraphicFramePr/>
          <p:nvPr/>
        </p:nvGraphicFramePr>
        <p:xfrm>
          <a:off x="437750" y="1593375"/>
          <a:ext cx="3000000" cy="3000000"/>
        </p:xfrm>
        <a:graphic>
          <a:graphicData uri="http://schemas.openxmlformats.org/drawingml/2006/table">
            <a:tbl>
              <a:tblPr>
                <a:noFill/>
                <a:tableStyleId>{1A153064-C7E2-49FC-9543-47CD85CF39C6}</a:tableStyleId>
              </a:tblPr>
              <a:tblGrid>
                <a:gridCol w="2619150"/>
                <a:gridCol w="2726475"/>
                <a:gridCol w="3012500"/>
              </a:tblGrid>
              <a:tr h="349750">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601, 603, 605</a:t>
                      </a:r>
                      <a:endParaRPr b="1" sz="1800">
                        <a:solidFill>
                          <a:srgbClr val="161616"/>
                        </a:solidFill>
                        <a:latin typeface="Baloo 2"/>
                        <a:ea typeface="Baloo 2"/>
                        <a:cs typeface="Baloo 2"/>
                        <a:sym typeface="Baloo 2"/>
                      </a:endParaRPr>
                    </a:p>
                  </a:txBody>
                  <a:tcPr marT="63500" marB="63500" marR="63500" marL="63500" anchor="ctr">
                    <a:solidFill>
                      <a:srgbClr val="CCCCCC"/>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602, 604</a:t>
                      </a:r>
                      <a:endParaRPr b="1" sz="1800">
                        <a:solidFill>
                          <a:srgbClr val="161616"/>
                        </a:solidFill>
                        <a:latin typeface="Baloo 2"/>
                        <a:ea typeface="Baloo 2"/>
                        <a:cs typeface="Baloo 2"/>
                        <a:sym typeface="Baloo 2"/>
                      </a:endParaRPr>
                    </a:p>
                  </a:txBody>
                  <a:tcPr marT="63500" marB="63500" marR="63500" marL="63500" anchor="ctr">
                    <a:solidFill>
                      <a:srgbClr val="CCCCCC"/>
                    </a:solidFill>
                  </a:tcPr>
                </a:tc>
                <a:tc>
                  <a:txBody>
                    <a:bodyPr/>
                    <a:lstStyle/>
                    <a:p>
                      <a:pPr indent="0" lvl="0" marL="0" rtl="0" algn="ctr">
                        <a:spcBef>
                          <a:spcPts val="0"/>
                        </a:spcBef>
                        <a:spcAft>
                          <a:spcPts val="0"/>
                        </a:spcAft>
                        <a:buNone/>
                      </a:pPr>
                      <a:r>
                        <a:rPr b="1" lang="en" sz="1800">
                          <a:solidFill>
                            <a:srgbClr val="161616"/>
                          </a:solidFill>
                          <a:latin typeface="Baloo 2"/>
                          <a:ea typeface="Baloo 2"/>
                          <a:cs typeface="Baloo 2"/>
                          <a:sym typeface="Baloo 2"/>
                        </a:rPr>
                        <a:t>606</a:t>
                      </a:r>
                      <a:endParaRPr b="1" sz="1800">
                        <a:solidFill>
                          <a:srgbClr val="161616"/>
                        </a:solidFill>
                        <a:latin typeface="Baloo 2"/>
                        <a:ea typeface="Baloo 2"/>
                        <a:cs typeface="Baloo 2"/>
                        <a:sym typeface="Baloo 2"/>
                      </a:endParaRPr>
                    </a:p>
                  </a:txBody>
                  <a:tcPr marT="63500" marB="63500" marR="63500" marL="63500" anchor="ctr">
                    <a:solidFill>
                      <a:srgbClr val="CCCCCC"/>
                    </a:solidFill>
                  </a:tcPr>
                </a:tc>
              </a:tr>
              <a:tr h="764575">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Nicole Watler</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nwatler@ms447.org</a:t>
                      </a:r>
                      <a:endParaRPr sz="1800">
                        <a:solidFill>
                          <a:srgbClr val="161616"/>
                        </a:solidFill>
                        <a:latin typeface="Baloo 2"/>
                        <a:ea typeface="Baloo 2"/>
                        <a:cs typeface="Baloo 2"/>
                        <a:sym typeface="Baloo 2"/>
                      </a:endParaRPr>
                    </a:p>
                  </a:txBody>
                  <a:tcPr marT="63500" marB="63500" marR="63500" marL="63500" anchor="ctr"/>
                </a:tc>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Daisy Orantes</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dorantes@ms447.org</a:t>
                      </a:r>
                      <a:endParaRPr sz="1800">
                        <a:solidFill>
                          <a:srgbClr val="161616"/>
                        </a:solidFill>
                        <a:latin typeface="Baloo 2"/>
                        <a:ea typeface="Baloo 2"/>
                        <a:cs typeface="Baloo 2"/>
                        <a:sym typeface="Baloo 2"/>
                      </a:endParaRPr>
                    </a:p>
                  </a:txBody>
                  <a:tcPr marT="63500" marB="63500" marR="63500" marL="63500" anchor="ctr"/>
                </a:tc>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Daisy Orantes</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dorantes@ms447.org</a:t>
                      </a:r>
                      <a:endParaRPr sz="1800">
                        <a:solidFill>
                          <a:srgbClr val="161616"/>
                        </a:solidFill>
                        <a:latin typeface="Baloo 2"/>
                        <a:ea typeface="Baloo 2"/>
                        <a:cs typeface="Baloo 2"/>
                        <a:sym typeface="Baloo 2"/>
                      </a:endParaRPr>
                    </a:p>
                  </a:txBody>
                  <a:tcPr marT="63500" marB="63500" marR="63500" marL="63500" anchor="ctr"/>
                </a:tc>
              </a:tr>
              <a:tr h="764575">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Jeff Allen</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jallen@ms447.org</a:t>
                      </a:r>
                      <a:endParaRPr sz="1800">
                        <a:solidFill>
                          <a:srgbClr val="161616"/>
                        </a:solidFill>
                        <a:latin typeface="Baloo 2"/>
                        <a:ea typeface="Baloo 2"/>
                        <a:cs typeface="Baloo 2"/>
                        <a:sym typeface="Baloo 2"/>
                      </a:endParaRPr>
                    </a:p>
                  </a:txBody>
                  <a:tcPr marT="63500" marB="63500" marR="63500" marL="63500" anchor="ctr"/>
                </a:tc>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Janet Wong</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jwong@ms447.org</a:t>
                      </a:r>
                      <a:endParaRPr sz="1800">
                        <a:solidFill>
                          <a:srgbClr val="161616"/>
                        </a:solidFill>
                        <a:latin typeface="Baloo 2"/>
                        <a:ea typeface="Baloo 2"/>
                        <a:cs typeface="Baloo 2"/>
                        <a:sym typeface="Baloo 2"/>
                      </a:endParaRPr>
                    </a:p>
                  </a:txBody>
                  <a:tcPr marT="63500" marB="63500" marR="63500" marL="63500" anchor="ctr"/>
                </a:tc>
                <a:tc>
                  <a:txBody>
                    <a:bodyPr/>
                    <a:lstStyle/>
                    <a:p>
                      <a:pPr indent="0" lvl="0" marL="0" rtl="0" algn="l">
                        <a:spcBef>
                          <a:spcPts val="0"/>
                        </a:spcBef>
                        <a:spcAft>
                          <a:spcPts val="0"/>
                        </a:spcAft>
                        <a:buNone/>
                      </a:pPr>
                      <a:r>
                        <a:rPr b="1" lang="en" sz="1800">
                          <a:solidFill>
                            <a:srgbClr val="161616"/>
                          </a:solidFill>
                          <a:latin typeface="Baloo 2"/>
                          <a:ea typeface="Baloo 2"/>
                          <a:cs typeface="Baloo 2"/>
                          <a:sym typeface="Baloo 2"/>
                        </a:rPr>
                        <a:t>Jenn Carlson</a:t>
                      </a:r>
                      <a:endParaRPr b="1" sz="1800">
                        <a:solidFill>
                          <a:srgbClr val="161616"/>
                        </a:solidFill>
                        <a:latin typeface="Baloo 2"/>
                        <a:ea typeface="Baloo 2"/>
                        <a:cs typeface="Baloo 2"/>
                        <a:sym typeface="Baloo 2"/>
                      </a:endParaRPr>
                    </a:p>
                    <a:p>
                      <a:pPr indent="0" lvl="0" marL="0" rtl="0" algn="l">
                        <a:spcBef>
                          <a:spcPts val="0"/>
                        </a:spcBef>
                        <a:spcAft>
                          <a:spcPts val="0"/>
                        </a:spcAft>
                        <a:buNone/>
                      </a:pPr>
                      <a:r>
                        <a:rPr lang="en" sz="1800">
                          <a:solidFill>
                            <a:srgbClr val="161616"/>
                          </a:solidFill>
                          <a:latin typeface="Baloo 2"/>
                          <a:ea typeface="Baloo 2"/>
                          <a:cs typeface="Baloo 2"/>
                          <a:sym typeface="Baloo 2"/>
                        </a:rPr>
                        <a:t>jcarlson@ms447.org</a:t>
                      </a:r>
                      <a:endParaRPr sz="1800">
                        <a:solidFill>
                          <a:srgbClr val="161616"/>
                        </a:solidFill>
                        <a:latin typeface="Baloo 2"/>
                        <a:ea typeface="Baloo 2"/>
                        <a:cs typeface="Baloo 2"/>
                        <a:sym typeface="Baloo 2"/>
                      </a:endParaRPr>
                    </a:p>
                  </a:txBody>
                  <a:tcPr marT="63500" marB="63500" marR="63500" marL="63500" anchor="ctr"/>
                </a:tc>
              </a:tr>
            </a:tbl>
          </a:graphicData>
        </a:graphic>
      </p:graphicFrame>
      <p:sp>
        <p:nvSpPr>
          <p:cNvPr id="5576" name="Google Shape;5576;p79"/>
          <p:cNvSpPr/>
          <p:nvPr/>
        </p:nvSpPr>
        <p:spPr>
          <a:xfrm>
            <a:off x="7742600" y="53300"/>
            <a:ext cx="1401300" cy="5727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AIS</a:t>
            </a:r>
            <a:endParaRPr>
              <a:solidFill>
                <a:schemeClr val="dk1"/>
              </a:solidFill>
              <a:latin typeface="Titan One"/>
              <a:ea typeface="Titan One"/>
              <a:cs typeface="Titan One"/>
              <a:sym typeface="Titan One"/>
            </a:endParaRPr>
          </a:p>
        </p:txBody>
      </p:sp>
      <p:sp>
        <p:nvSpPr>
          <p:cNvPr id="5577" name="Google Shape;5577;p79"/>
          <p:cNvSpPr txBox="1"/>
          <p:nvPr/>
        </p:nvSpPr>
        <p:spPr>
          <a:xfrm>
            <a:off x="437750" y="3584025"/>
            <a:ext cx="8098200" cy="1416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000" u="sng">
                <a:solidFill>
                  <a:srgbClr val="191919"/>
                </a:solidFill>
                <a:latin typeface="Baloo 2"/>
                <a:ea typeface="Baloo 2"/>
                <a:cs typeface="Baloo 2"/>
                <a:sym typeface="Baloo 2"/>
              </a:rPr>
              <a:t>Our Office Hours schedule</a:t>
            </a:r>
            <a:r>
              <a:rPr b="1" lang="en" sz="2000">
                <a:solidFill>
                  <a:srgbClr val="191919"/>
                </a:solidFill>
                <a:latin typeface="Baloo 2"/>
                <a:ea typeface="Baloo 2"/>
                <a:cs typeface="Baloo 2"/>
                <a:sym typeface="Baloo 2"/>
              </a:rPr>
              <a:t>:</a:t>
            </a:r>
            <a:endParaRPr b="1" sz="2000">
              <a:solidFill>
                <a:srgbClr val="191919"/>
              </a:solidFill>
              <a:latin typeface="Baloo 2"/>
              <a:ea typeface="Baloo 2"/>
              <a:cs typeface="Baloo 2"/>
              <a:sym typeface="Baloo 2"/>
            </a:endParaRPr>
          </a:p>
          <a:p>
            <a:pPr indent="0" lvl="0" marL="0" rtl="0" algn="l">
              <a:spcBef>
                <a:spcPts val="0"/>
              </a:spcBef>
              <a:spcAft>
                <a:spcPts val="0"/>
              </a:spcAft>
              <a:buNone/>
            </a:pPr>
            <a:r>
              <a:rPr b="1" lang="en" sz="2000">
                <a:solidFill>
                  <a:srgbClr val="191919"/>
                </a:solidFill>
                <a:latin typeface="Baloo 2"/>
                <a:ea typeface="Baloo 2"/>
                <a:cs typeface="Baloo 2"/>
                <a:sym typeface="Baloo 2"/>
              </a:rPr>
              <a:t>Tuesday:</a:t>
            </a:r>
            <a:r>
              <a:rPr lang="en" sz="2000">
                <a:solidFill>
                  <a:srgbClr val="191919"/>
                </a:solidFill>
                <a:latin typeface="Baloo 2"/>
                <a:ea typeface="Baloo 2"/>
                <a:cs typeface="Baloo 2"/>
                <a:sym typeface="Baloo 2"/>
              </a:rPr>
              <a:t> Daisy Orantes and Jeff Allen</a:t>
            </a:r>
            <a:endParaRPr sz="2000">
              <a:solidFill>
                <a:srgbClr val="191919"/>
              </a:solidFill>
              <a:latin typeface="Baloo 2"/>
              <a:ea typeface="Baloo 2"/>
              <a:cs typeface="Baloo 2"/>
              <a:sym typeface="Baloo 2"/>
            </a:endParaRPr>
          </a:p>
          <a:p>
            <a:pPr indent="0" lvl="0" marL="0" rtl="0" algn="l">
              <a:spcBef>
                <a:spcPts val="0"/>
              </a:spcBef>
              <a:spcAft>
                <a:spcPts val="0"/>
              </a:spcAft>
              <a:buNone/>
            </a:pPr>
            <a:r>
              <a:rPr b="1" lang="en" sz="2000">
                <a:solidFill>
                  <a:srgbClr val="191919"/>
                </a:solidFill>
                <a:latin typeface="Baloo 2"/>
                <a:ea typeface="Baloo 2"/>
                <a:cs typeface="Baloo 2"/>
                <a:sym typeface="Baloo 2"/>
              </a:rPr>
              <a:t>Wednesday: </a:t>
            </a:r>
            <a:r>
              <a:rPr lang="en" sz="2000">
                <a:solidFill>
                  <a:srgbClr val="191919"/>
                </a:solidFill>
                <a:latin typeface="Baloo 2"/>
                <a:ea typeface="Baloo 2"/>
                <a:cs typeface="Baloo 2"/>
                <a:sym typeface="Baloo 2"/>
              </a:rPr>
              <a:t>Janet Wong</a:t>
            </a:r>
            <a:endParaRPr sz="2000">
              <a:solidFill>
                <a:srgbClr val="191919"/>
              </a:solidFill>
              <a:latin typeface="Baloo 2"/>
              <a:ea typeface="Baloo 2"/>
              <a:cs typeface="Baloo 2"/>
              <a:sym typeface="Baloo 2"/>
            </a:endParaRPr>
          </a:p>
          <a:p>
            <a:pPr indent="0" lvl="0" marL="0" rtl="0" algn="l">
              <a:spcBef>
                <a:spcPts val="0"/>
              </a:spcBef>
              <a:spcAft>
                <a:spcPts val="0"/>
              </a:spcAft>
              <a:buNone/>
            </a:pPr>
            <a:r>
              <a:rPr b="1" lang="en" sz="2000">
                <a:solidFill>
                  <a:srgbClr val="191919"/>
                </a:solidFill>
                <a:latin typeface="Baloo 2"/>
                <a:ea typeface="Baloo 2"/>
                <a:cs typeface="Baloo 2"/>
                <a:sym typeface="Baloo 2"/>
              </a:rPr>
              <a:t>Thursday: </a:t>
            </a:r>
            <a:r>
              <a:rPr lang="en" sz="2000">
                <a:solidFill>
                  <a:srgbClr val="191919"/>
                </a:solidFill>
                <a:latin typeface="Baloo 2"/>
                <a:ea typeface="Baloo 2"/>
                <a:cs typeface="Baloo 2"/>
                <a:sym typeface="Baloo 2"/>
              </a:rPr>
              <a:t>Jenn Carlson and Nicole Watler</a:t>
            </a:r>
            <a:endParaRPr sz="2000">
              <a:solidFill>
                <a:srgbClr val="191919"/>
              </a:solidFill>
              <a:latin typeface="Baloo 2"/>
              <a:ea typeface="Baloo 2"/>
              <a:cs typeface="Baloo 2"/>
              <a:sym typeface="Baloo 2"/>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1" name="Shape 5581"/>
        <p:cNvGrpSpPr/>
        <p:nvPr/>
      </p:nvGrpSpPr>
      <p:grpSpPr>
        <a:xfrm>
          <a:off x="0" y="0"/>
          <a:ext cx="0" cy="0"/>
          <a:chOff x="0" y="0"/>
          <a:chExt cx="0" cy="0"/>
        </a:xfrm>
      </p:grpSpPr>
      <p:sp>
        <p:nvSpPr>
          <p:cNvPr id="5582" name="Google Shape;5582;p80"/>
          <p:cNvSpPr txBox="1"/>
          <p:nvPr>
            <p:ph type="title"/>
          </p:nvPr>
        </p:nvSpPr>
        <p:spPr>
          <a:xfrm>
            <a:off x="3697525" y="1573075"/>
            <a:ext cx="5081400" cy="212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900"/>
              <a:t>Jenn Carlson</a:t>
            </a:r>
            <a:endParaRPr sz="3900"/>
          </a:p>
          <a:p>
            <a:pPr indent="0" lvl="0" marL="0" rtl="0" algn="l">
              <a:spcBef>
                <a:spcPts val="0"/>
              </a:spcBef>
              <a:spcAft>
                <a:spcPts val="0"/>
              </a:spcAft>
              <a:buNone/>
            </a:pPr>
            <a:r>
              <a:rPr lang="en" sz="2300" u="sng">
                <a:solidFill>
                  <a:schemeClr val="hlink"/>
                </a:solidFill>
                <a:hlinkClick r:id="rId3"/>
              </a:rPr>
              <a:t>jcarlson@ms447.org</a:t>
            </a:r>
            <a:endParaRPr sz="2300"/>
          </a:p>
          <a:p>
            <a:pPr indent="0" lvl="0" marL="0" rtl="0" algn="l">
              <a:spcBef>
                <a:spcPts val="0"/>
              </a:spcBef>
              <a:spcAft>
                <a:spcPts val="0"/>
              </a:spcAft>
              <a:buNone/>
            </a:pPr>
            <a:r>
              <a:t/>
            </a:r>
            <a:endParaRPr sz="2300"/>
          </a:p>
          <a:p>
            <a:pPr indent="0" lvl="0" marL="0" rtl="0" algn="l">
              <a:spcBef>
                <a:spcPts val="0"/>
              </a:spcBef>
              <a:spcAft>
                <a:spcPts val="0"/>
              </a:spcAft>
              <a:buNone/>
            </a:pPr>
            <a:r>
              <a:rPr lang="en" sz="3900"/>
              <a:t>Tiffani Velez</a:t>
            </a:r>
            <a:endParaRPr sz="3900"/>
          </a:p>
          <a:p>
            <a:pPr indent="0" lvl="0" marL="0" rtl="0" algn="l">
              <a:spcBef>
                <a:spcPts val="0"/>
              </a:spcBef>
              <a:spcAft>
                <a:spcPts val="0"/>
              </a:spcAft>
              <a:buNone/>
            </a:pPr>
            <a:r>
              <a:rPr lang="en" sz="2300" u="sng">
                <a:solidFill>
                  <a:schemeClr val="hlink"/>
                </a:solidFill>
                <a:hlinkClick r:id="rId4"/>
              </a:rPr>
              <a:t>tvelez@ms447.org</a:t>
            </a:r>
            <a:endParaRPr sz="2300"/>
          </a:p>
          <a:p>
            <a:pPr indent="0" lvl="0" marL="0" rtl="0" algn="l">
              <a:spcBef>
                <a:spcPts val="0"/>
              </a:spcBef>
              <a:spcAft>
                <a:spcPts val="0"/>
              </a:spcAft>
              <a:buNone/>
            </a:pPr>
            <a:r>
              <a:t/>
            </a:r>
            <a:endParaRPr sz="2300"/>
          </a:p>
        </p:txBody>
      </p:sp>
      <p:sp>
        <p:nvSpPr>
          <p:cNvPr id="5583" name="Google Shape;5583;p80"/>
          <p:cNvSpPr txBox="1"/>
          <p:nvPr>
            <p:ph idx="2" type="title"/>
          </p:nvPr>
        </p:nvSpPr>
        <p:spPr>
          <a:xfrm>
            <a:off x="249825" y="1508100"/>
            <a:ext cx="3757200" cy="212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6900"/>
              <a:t>AIS</a:t>
            </a:r>
            <a:endParaRPr sz="6900"/>
          </a:p>
          <a:p>
            <a:pPr indent="0" lvl="0" marL="0" rtl="0" algn="l">
              <a:spcBef>
                <a:spcPts val="0"/>
              </a:spcBef>
              <a:spcAft>
                <a:spcPts val="0"/>
              </a:spcAft>
              <a:buNone/>
            </a:pPr>
            <a:r>
              <a:rPr lang="en" sz="6900"/>
              <a:t>SETSS</a:t>
            </a:r>
            <a:endParaRPr sz="6900"/>
          </a:p>
        </p:txBody>
      </p:sp>
      <p:sp>
        <p:nvSpPr>
          <p:cNvPr id="5584" name="Google Shape;5584;p80"/>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0"/>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0"/>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0"/>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0"/>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0"/>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0"/>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0"/>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0"/>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0"/>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0"/>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5" name="Google Shape;5595;p80"/>
          <p:cNvGrpSpPr/>
          <p:nvPr/>
        </p:nvGrpSpPr>
        <p:grpSpPr>
          <a:xfrm>
            <a:off x="7" y="323808"/>
            <a:ext cx="1153174" cy="1095242"/>
            <a:chOff x="1763544" y="3259158"/>
            <a:chExt cx="1153174" cy="1095242"/>
          </a:xfrm>
        </p:grpSpPr>
        <p:sp>
          <p:nvSpPr>
            <p:cNvPr id="5596" name="Google Shape;5596;p80"/>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7" name="Google Shape;5597;p80"/>
            <p:cNvGrpSpPr/>
            <p:nvPr/>
          </p:nvGrpSpPr>
          <p:grpSpPr>
            <a:xfrm>
              <a:off x="1763809" y="3259158"/>
              <a:ext cx="1152644" cy="1095242"/>
              <a:chOff x="2020834" y="1085733"/>
              <a:chExt cx="1152644" cy="1095242"/>
            </a:xfrm>
          </p:grpSpPr>
          <p:sp>
            <p:nvSpPr>
              <p:cNvPr id="5598" name="Google Shape;5598;p80"/>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0"/>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0"/>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0"/>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0"/>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0"/>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0"/>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0"/>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0"/>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0"/>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0"/>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0"/>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0"/>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0"/>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0"/>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13" name="Google Shape;5613;p80"/>
          <p:cNvGrpSpPr/>
          <p:nvPr/>
        </p:nvGrpSpPr>
        <p:grpSpPr>
          <a:xfrm>
            <a:off x="7947776" y="328071"/>
            <a:ext cx="1081098" cy="1086739"/>
            <a:chOff x="2271475" y="954075"/>
            <a:chExt cx="1171922" cy="1178165"/>
          </a:xfrm>
        </p:grpSpPr>
        <p:sp>
          <p:nvSpPr>
            <p:cNvPr id="5614" name="Google Shape;5614;p80"/>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615" name="Google Shape;5615;p80"/>
            <p:cNvGrpSpPr/>
            <p:nvPr/>
          </p:nvGrpSpPr>
          <p:grpSpPr>
            <a:xfrm>
              <a:off x="2271475" y="954075"/>
              <a:ext cx="1171922" cy="1178165"/>
              <a:chOff x="1350975" y="907452"/>
              <a:chExt cx="1171922" cy="1178165"/>
            </a:xfrm>
          </p:grpSpPr>
          <p:sp>
            <p:nvSpPr>
              <p:cNvPr id="5616" name="Google Shape;5616;p80"/>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0"/>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0"/>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0"/>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0"/>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0"/>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0"/>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0"/>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0"/>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0"/>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0"/>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0"/>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0"/>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9" name="Google Shape;5629;p80"/>
          <p:cNvGrpSpPr/>
          <p:nvPr/>
        </p:nvGrpSpPr>
        <p:grpSpPr>
          <a:xfrm>
            <a:off x="8222962" y="2423893"/>
            <a:ext cx="805911" cy="1421623"/>
            <a:chOff x="3174084" y="2606215"/>
            <a:chExt cx="950478" cy="1676838"/>
          </a:xfrm>
        </p:grpSpPr>
        <p:sp>
          <p:nvSpPr>
            <p:cNvPr id="5630" name="Google Shape;5630;p80"/>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631" name="Google Shape;5631;p80"/>
            <p:cNvGrpSpPr/>
            <p:nvPr/>
          </p:nvGrpSpPr>
          <p:grpSpPr>
            <a:xfrm>
              <a:off x="3174084" y="2606215"/>
              <a:ext cx="950478" cy="1676838"/>
              <a:chOff x="2122209" y="2790338"/>
              <a:chExt cx="950478" cy="1676838"/>
            </a:xfrm>
          </p:grpSpPr>
          <p:sp>
            <p:nvSpPr>
              <p:cNvPr id="5632" name="Google Shape;5632;p80"/>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0"/>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0"/>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0"/>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0"/>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0"/>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0"/>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0"/>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0"/>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41" name="Google Shape;5641;p80"/>
          <p:cNvGrpSpPr/>
          <p:nvPr/>
        </p:nvGrpSpPr>
        <p:grpSpPr>
          <a:xfrm>
            <a:off x="4100640" y="453533"/>
            <a:ext cx="752925" cy="835795"/>
            <a:chOff x="1933907" y="1224679"/>
            <a:chExt cx="616646" cy="684573"/>
          </a:xfrm>
        </p:grpSpPr>
        <p:sp>
          <p:nvSpPr>
            <p:cNvPr id="5642" name="Google Shape;5642;p80"/>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3" name="Google Shape;5643;p80"/>
            <p:cNvGrpSpPr/>
            <p:nvPr/>
          </p:nvGrpSpPr>
          <p:grpSpPr>
            <a:xfrm>
              <a:off x="1933907" y="1224679"/>
              <a:ext cx="616646" cy="684573"/>
              <a:chOff x="1203474" y="1232609"/>
              <a:chExt cx="616646" cy="684573"/>
            </a:xfrm>
          </p:grpSpPr>
          <p:sp>
            <p:nvSpPr>
              <p:cNvPr id="5644" name="Google Shape;5644;p80"/>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0"/>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46" name="Google Shape;5646;p80"/>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Science</a:t>
            </a:r>
            <a:endParaRPr>
              <a:solidFill>
                <a:schemeClr val="dk1"/>
              </a:solidFill>
              <a:latin typeface="Titan One"/>
              <a:ea typeface="Titan One"/>
              <a:cs typeface="Titan One"/>
              <a:sym typeface="Titan One"/>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50" name="Shape 5650"/>
        <p:cNvGrpSpPr/>
        <p:nvPr/>
      </p:nvGrpSpPr>
      <p:grpSpPr>
        <a:xfrm>
          <a:off x="0" y="0"/>
          <a:ext cx="0" cy="0"/>
          <a:chOff x="0" y="0"/>
          <a:chExt cx="0" cy="0"/>
        </a:xfrm>
      </p:grpSpPr>
      <p:sp>
        <p:nvSpPr>
          <p:cNvPr id="5651" name="Google Shape;5651;p81"/>
          <p:cNvSpPr txBox="1"/>
          <p:nvPr>
            <p:ph type="title"/>
          </p:nvPr>
        </p:nvSpPr>
        <p:spPr>
          <a:xfrm>
            <a:off x="2079575" y="349125"/>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t>AIS</a:t>
            </a:r>
            <a:endParaRPr sz="4500"/>
          </a:p>
        </p:txBody>
      </p:sp>
      <p:sp>
        <p:nvSpPr>
          <p:cNvPr id="5652" name="Google Shape;5652;p81"/>
          <p:cNvSpPr txBox="1"/>
          <p:nvPr>
            <p:ph idx="1" type="subTitle"/>
          </p:nvPr>
        </p:nvSpPr>
        <p:spPr>
          <a:xfrm>
            <a:off x="1478025" y="1432525"/>
            <a:ext cx="7345800" cy="2049300"/>
          </a:xfrm>
          <a:prstGeom prst="rect">
            <a:avLst/>
          </a:prstGeom>
        </p:spPr>
        <p:txBody>
          <a:bodyPr anchorCtr="0" anchor="t" bIns="91425" lIns="91425" spcFirstLastPara="1" rIns="91425" wrap="square" tIns="91425">
            <a:noAutofit/>
          </a:bodyPr>
          <a:lstStyle/>
          <a:p>
            <a:pPr indent="-476250" lvl="0" marL="457200" rtl="0" algn="l">
              <a:spcBef>
                <a:spcPts val="0"/>
              </a:spcBef>
              <a:spcAft>
                <a:spcPts val="0"/>
              </a:spcAft>
              <a:buClr>
                <a:srgbClr val="D0723E"/>
              </a:buClr>
              <a:buSzPts val="3900"/>
              <a:buFont typeface="Cabin"/>
              <a:buChar char="●"/>
            </a:pPr>
            <a:r>
              <a:rPr lang="en" sz="3900">
                <a:solidFill>
                  <a:srgbClr val="D0723E"/>
                </a:solidFill>
                <a:latin typeface="Cabin"/>
                <a:ea typeface="Cabin"/>
                <a:cs typeface="Cabin"/>
                <a:sym typeface="Cabin"/>
              </a:rPr>
              <a:t>Academic Intervention</a:t>
            </a:r>
            <a:endParaRPr sz="3900">
              <a:solidFill>
                <a:srgbClr val="D0723E"/>
              </a:solidFill>
              <a:latin typeface="Cabin"/>
              <a:ea typeface="Cabin"/>
              <a:cs typeface="Cabin"/>
              <a:sym typeface="Cabin"/>
            </a:endParaRPr>
          </a:p>
          <a:p>
            <a:pPr indent="-476250" lvl="0" marL="457200" rtl="0" algn="l">
              <a:spcBef>
                <a:spcPts val="0"/>
              </a:spcBef>
              <a:spcAft>
                <a:spcPts val="0"/>
              </a:spcAft>
              <a:buClr>
                <a:srgbClr val="D0723E"/>
              </a:buClr>
              <a:buSzPts val="3900"/>
              <a:buFont typeface="Cabin"/>
              <a:buChar char="●"/>
            </a:pPr>
            <a:r>
              <a:rPr lang="en" sz="3900">
                <a:solidFill>
                  <a:srgbClr val="D0723E"/>
                </a:solidFill>
                <a:latin typeface="Cabin"/>
                <a:ea typeface="Cabin"/>
                <a:cs typeface="Cabin"/>
                <a:sym typeface="Cabin"/>
              </a:rPr>
              <a:t>LAB periods</a:t>
            </a:r>
            <a:r>
              <a:rPr lang="en" sz="3900">
                <a:solidFill>
                  <a:srgbClr val="D0723E"/>
                </a:solidFill>
                <a:latin typeface="Cabin"/>
                <a:ea typeface="Cabin"/>
                <a:cs typeface="Cabin"/>
                <a:sym typeface="Cabin"/>
              </a:rPr>
              <a:t> </a:t>
            </a:r>
            <a:endParaRPr sz="3900">
              <a:solidFill>
                <a:srgbClr val="D0723E"/>
              </a:solidFill>
              <a:latin typeface="Cabin"/>
              <a:ea typeface="Cabin"/>
              <a:cs typeface="Cabin"/>
              <a:sym typeface="Cabin"/>
            </a:endParaRPr>
          </a:p>
          <a:p>
            <a:pPr indent="-476250" lvl="0" marL="457200" rtl="0" algn="l">
              <a:spcBef>
                <a:spcPts val="0"/>
              </a:spcBef>
              <a:spcAft>
                <a:spcPts val="0"/>
              </a:spcAft>
              <a:buClr>
                <a:srgbClr val="D0723E"/>
              </a:buClr>
              <a:buSzPts val="3900"/>
              <a:buFont typeface="Cabin"/>
              <a:buChar char="●"/>
            </a:pPr>
            <a:r>
              <a:rPr lang="en" sz="3900">
                <a:solidFill>
                  <a:srgbClr val="D0723E"/>
                </a:solidFill>
                <a:latin typeface="Cabin"/>
                <a:ea typeface="Cabin"/>
                <a:cs typeface="Cabin"/>
                <a:sym typeface="Cabin"/>
              </a:rPr>
              <a:t>Literacy evidence-based instruction and interventions</a:t>
            </a:r>
            <a:endParaRPr sz="3900">
              <a:solidFill>
                <a:srgbClr val="D0723E"/>
              </a:solidFill>
              <a:latin typeface="Cabin"/>
              <a:ea typeface="Cabin"/>
              <a:cs typeface="Cabin"/>
              <a:sym typeface="Cabin"/>
            </a:endParaRPr>
          </a:p>
          <a:p>
            <a:pPr indent="-476250" lvl="0" marL="457200" rtl="0" algn="l">
              <a:spcBef>
                <a:spcPts val="0"/>
              </a:spcBef>
              <a:spcAft>
                <a:spcPts val="0"/>
              </a:spcAft>
              <a:buClr>
                <a:srgbClr val="D0723E"/>
              </a:buClr>
              <a:buSzPts val="3900"/>
              <a:buFont typeface="Cabin"/>
              <a:buChar char="●"/>
            </a:pPr>
            <a:r>
              <a:rPr lang="en" sz="3900">
                <a:solidFill>
                  <a:srgbClr val="D0723E"/>
                </a:solidFill>
                <a:latin typeface="Cabin"/>
                <a:ea typeface="Cabin"/>
                <a:cs typeface="Cabin"/>
                <a:sym typeface="Cabin"/>
              </a:rPr>
              <a:t>SE Intervention Teacher</a:t>
            </a:r>
            <a:endParaRPr sz="1400">
              <a:solidFill>
                <a:srgbClr val="214526"/>
              </a:solidFill>
              <a:latin typeface="Alegreya Sans"/>
              <a:ea typeface="Alegreya Sans"/>
              <a:cs typeface="Alegreya Sans"/>
              <a:sym typeface="Alegreya Sans"/>
            </a:endParaRPr>
          </a:p>
          <a:p>
            <a:pPr indent="0" lvl="0" marL="0" rtl="0" algn="ctr">
              <a:spcBef>
                <a:spcPts val="0"/>
              </a:spcBef>
              <a:spcAft>
                <a:spcPts val="0"/>
              </a:spcAft>
              <a:buNone/>
            </a:pPr>
            <a:r>
              <a:t/>
            </a:r>
            <a:endParaRPr/>
          </a:p>
        </p:txBody>
      </p:sp>
      <p:grpSp>
        <p:nvGrpSpPr>
          <p:cNvPr id="5653" name="Google Shape;5653;p81"/>
          <p:cNvGrpSpPr/>
          <p:nvPr/>
        </p:nvGrpSpPr>
        <p:grpSpPr>
          <a:xfrm>
            <a:off x="492542" y="270374"/>
            <a:ext cx="1138339" cy="1244181"/>
            <a:chOff x="2154292" y="478099"/>
            <a:chExt cx="1138339" cy="1244181"/>
          </a:xfrm>
        </p:grpSpPr>
        <p:sp>
          <p:nvSpPr>
            <p:cNvPr id="5654" name="Google Shape;5654;p81"/>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5" name="Google Shape;5655;p81"/>
            <p:cNvGrpSpPr/>
            <p:nvPr/>
          </p:nvGrpSpPr>
          <p:grpSpPr>
            <a:xfrm>
              <a:off x="2154293" y="478099"/>
              <a:ext cx="1138337" cy="1244181"/>
              <a:chOff x="856181" y="1057762"/>
              <a:chExt cx="1138337" cy="1244181"/>
            </a:xfrm>
          </p:grpSpPr>
          <p:sp>
            <p:nvSpPr>
              <p:cNvPr id="5656" name="Google Shape;5656;p81"/>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1"/>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1"/>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1"/>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1"/>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1"/>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1"/>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1"/>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1"/>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1"/>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1"/>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1"/>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1"/>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1"/>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1"/>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1"/>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1"/>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73" name="Google Shape;5673;p81"/>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1"/>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1"/>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1"/>
          <p:cNvSpPr/>
          <p:nvPr/>
        </p:nvSpPr>
        <p:spPr>
          <a:xfrm>
            <a:off x="2763450" y="5907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1"/>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1"/>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1"/>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1"/>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1"/>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1"/>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1"/>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1"/>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5" name="Google Shape;5685;p81"/>
          <p:cNvGrpSpPr/>
          <p:nvPr/>
        </p:nvGrpSpPr>
        <p:grpSpPr>
          <a:xfrm>
            <a:off x="7307871" y="214372"/>
            <a:ext cx="1291092" cy="1312099"/>
            <a:chOff x="5967596" y="2106472"/>
            <a:chExt cx="1291092" cy="1312099"/>
          </a:xfrm>
        </p:grpSpPr>
        <p:sp>
          <p:nvSpPr>
            <p:cNvPr id="5686" name="Google Shape;5686;p81"/>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7" name="Google Shape;5687;p81"/>
            <p:cNvGrpSpPr/>
            <p:nvPr/>
          </p:nvGrpSpPr>
          <p:grpSpPr>
            <a:xfrm>
              <a:off x="5967596" y="2106652"/>
              <a:ext cx="1291092" cy="1311758"/>
              <a:chOff x="7059221" y="922352"/>
              <a:chExt cx="1291092" cy="1311758"/>
            </a:xfrm>
          </p:grpSpPr>
          <p:sp>
            <p:nvSpPr>
              <p:cNvPr id="5688" name="Google Shape;5688;p81"/>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1"/>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1"/>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1"/>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1"/>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1"/>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1"/>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1"/>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1"/>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1"/>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1"/>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99" name="Google Shape;5699;p81"/>
          <p:cNvGrpSpPr/>
          <p:nvPr/>
        </p:nvGrpSpPr>
        <p:grpSpPr>
          <a:xfrm>
            <a:off x="226461" y="2836010"/>
            <a:ext cx="953235" cy="1681533"/>
            <a:chOff x="3174084" y="2606215"/>
            <a:chExt cx="950478" cy="1676838"/>
          </a:xfrm>
        </p:grpSpPr>
        <p:sp>
          <p:nvSpPr>
            <p:cNvPr id="5700" name="Google Shape;5700;p81"/>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701" name="Google Shape;5701;p81"/>
            <p:cNvGrpSpPr/>
            <p:nvPr/>
          </p:nvGrpSpPr>
          <p:grpSpPr>
            <a:xfrm>
              <a:off x="3174084" y="2606215"/>
              <a:ext cx="950478" cy="1676838"/>
              <a:chOff x="2122209" y="2790338"/>
              <a:chExt cx="950478" cy="1676838"/>
            </a:xfrm>
          </p:grpSpPr>
          <p:sp>
            <p:nvSpPr>
              <p:cNvPr id="5702" name="Google Shape;5702;p81"/>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1"/>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1"/>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1"/>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1"/>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1"/>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1"/>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1"/>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1"/>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4" name="Shape 5714"/>
        <p:cNvGrpSpPr/>
        <p:nvPr/>
      </p:nvGrpSpPr>
      <p:grpSpPr>
        <a:xfrm>
          <a:off x="0" y="0"/>
          <a:ext cx="0" cy="0"/>
          <a:chOff x="0" y="0"/>
          <a:chExt cx="0" cy="0"/>
        </a:xfrm>
      </p:grpSpPr>
      <p:sp>
        <p:nvSpPr>
          <p:cNvPr id="5715" name="Google Shape;5715;p82"/>
          <p:cNvSpPr txBox="1"/>
          <p:nvPr>
            <p:ph type="title"/>
          </p:nvPr>
        </p:nvSpPr>
        <p:spPr>
          <a:xfrm>
            <a:off x="2079575" y="349125"/>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t>SETSS</a:t>
            </a:r>
            <a:endParaRPr sz="4500"/>
          </a:p>
        </p:txBody>
      </p:sp>
      <p:sp>
        <p:nvSpPr>
          <p:cNvPr id="5716" name="Google Shape;5716;p82"/>
          <p:cNvSpPr txBox="1"/>
          <p:nvPr>
            <p:ph idx="1" type="subTitle"/>
          </p:nvPr>
        </p:nvSpPr>
        <p:spPr>
          <a:xfrm>
            <a:off x="1478025" y="1432525"/>
            <a:ext cx="7345800" cy="204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solidFill>
                  <a:srgbClr val="D0723E"/>
                </a:solidFill>
                <a:latin typeface="Cabin"/>
                <a:ea typeface="Cabin"/>
                <a:cs typeface="Cabin"/>
                <a:sym typeface="Cabin"/>
              </a:rPr>
              <a:t>Special Education Teacher Support Services</a:t>
            </a:r>
            <a:endParaRPr sz="2700">
              <a:solidFill>
                <a:srgbClr val="D0723E"/>
              </a:solidFill>
              <a:latin typeface="Cabin"/>
              <a:ea typeface="Cabin"/>
              <a:cs typeface="Cabin"/>
              <a:sym typeface="Cabin"/>
            </a:endParaRPr>
          </a:p>
          <a:p>
            <a:pPr indent="-374650" lvl="0" marL="457200" rtl="0" algn="l">
              <a:spcBef>
                <a:spcPts val="0"/>
              </a:spcBef>
              <a:spcAft>
                <a:spcPts val="0"/>
              </a:spcAft>
              <a:buClr>
                <a:srgbClr val="D0723E"/>
              </a:buClr>
              <a:buSzPts val="2300"/>
              <a:buFont typeface="Cabin"/>
              <a:buChar char="●"/>
            </a:pPr>
            <a:r>
              <a:rPr lang="en" sz="2300">
                <a:solidFill>
                  <a:srgbClr val="D0723E"/>
                </a:solidFill>
                <a:latin typeface="Cabin"/>
                <a:ea typeface="Cabin"/>
                <a:cs typeface="Cabin"/>
                <a:sym typeface="Cabin"/>
              </a:rPr>
              <a:t>Legally mandated- Individualized Education Plan</a:t>
            </a:r>
            <a:endParaRPr sz="2300">
              <a:solidFill>
                <a:srgbClr val="D0723E"/>
              </a:solidFill>
              <a:latin typeface="Cabin"/>
              <a:ea typeface="Cabin"/>
              <a:cs typeface="Cabin"/>
              <a:sym typeface="Cabin"/>
            </a:endParaRPr>
          </a:p>
          <a:p>
            <a:pPr indent="-374650" lvl="0" marL="457200" rtl="0" algn="l">
              <a:spcBef>
                <a:spcPts val="0"/>
              </a:spcBef>
              <a:spcAft>
                <a:spcPts val="0"/>
              </a:spcAft>
              <a:buClr>
                <a:srgbClr val="D0723E"/>
              </a:buClr>
              <a:buSzPts val="2300"/>
              <a:buFont typeface="Cabin"/>
              <a:buChar char="●"/>
            </a:pPr>
            <a:r>
              <a:rPr lang="en" sz="2300">
                <a:solidFill>
                  <a:srgbClr val="D0723E"/>
                </a:solidFill>
                <a:latin typeface="Cabin"/>
                <a:ea typeface="Cabin"/>
                <a:cs typeface="Cabin"/>
                <a:sym typeface="Cabin"/>
              </a:rPr>
              <a:t>Supports IEP goals through:</a:t>
            </a:r>
            <a:endParaRPr sz="2300">
              <a:solidFill>
                <a:srgbClr val="D0723E"/>
              </a:solidFill>
              <a:latin typeface="Cabin"/>
              <a:ea typeface="Cabin"/>
              <a:cs typeface="Cabin"/>
              <a:sym typeface="Cabin"/>
            </a:endParaRPr>
          </a:p>
          <a:p>
            <a:pPr indent="-374650" lvl="1" marL="914400" rtl="0" algn="l">
              <a:spcBef>
                <a:spcPts val="0"/>
              </a:spcBef>
              <a:spcAft>
                <a:spcPts val="0"/>
              </a:spcAft>
              <a:buClr>
                <a:srgbClr val="D0723E"/>
              </a:buClr>
              <a:buSzPts val="2300"/>
              <a:buFont typeface="Cabin"/>
              <a:buChar char="○"/>
            </a:pPr>
            <a:r>
              <a:rPr lang="en" sz="2300">
                <a:solidFill>
                  <a:srgbClr val="D0723E"/>
                </a:solidFill>
                <a:latin typeface="Cabin"/>
                <a:ea typeface="Cabin"/>
                <a:cs typeface="Cabin"/>
                <a:sym typeface="Cabin"/>
              </a:rPr>
              <a:t>Direct push in- </a:t>
            </a:r>
            <a:r>
              <a:rPr lang="en">
                <a:solidFill>
                  <a:srgbClr val="D0723E"/>
                </a:solidFill>
                <a:latin typeface="Cabin"/>
                <a:ea typeface="Cabin"/>
                <a:cs typeface="Cabin"/>
                <a:sym typeface="Cabin"/>
              </a:rPr>
              <a:t>in classroom, adapted content</a:t>
            </a:r>
            <a:endParaRPr>
              <a:solidFill>
                <a:srgbClr val="D0723E"/>
              </a:solidFill>
              <a:latin typeface="Cabin"/>
              <a:ea typeface="Cabin"/>
              <a:cs typeface="Cabin"/>
              <a:sym typeface="Cabin"/>
            </a:endParaRPr>
          </a:p>
          <a:p>
            <a:pPr indent="-374650" lvl="1" marL="914400" rtl="0" algn="l">
              <a:spcBef>
                <a:spcPts val="0"/>
              </a:spcBef>
              <a:spcAft>
                <a:spcPts val="0"/>
              </a:spcAft>
              <a:buClr>
                <a:srgbClr val="D0723E"/>
              </a:buClr>
              <a:buSzPts val="2300"/>
              <a:buFont typeface="Cabin"/>
              <a:buChar char="○"/>
            </a:pPr>
            <a:r>
              <a:rPr lang="en" sz="2300">
                <a:solidFill>
                  <a:srgbClr val="D0723E"/>
                </a:solidFill>
                <a:latin typeface="Cabin"/>
                <a:ea typeface="Cabin"/>
                <a:cs typeface="Cabin"/>
                <a:sym typeface="Cabin"/>
              </a:rPr>
              <a:t>Direct pull out (Resource Room)- </a:t>
            </a:r>
            <a:r>
              <a:rPr lang="en">
                <a:solidFill>
                  <a:srgbClr val="D0723E"/>
                </a:solidFill>
                <a:latin typeface="Cabin"/>
                <a:ea typeface="Cabin"/>
                <a:cs typeface="Cabin"/>
                <a:sym typeface="Cabin"/>
              </a:rPr>
              <a:t>supplemental instruction to address specific, targeted skills</a:t>
            </a:r>
            <a:endParaRPr>
              <a:solidFill>
                <a:srgbClr val="D0723E"/>
              </a:solidFill>
              <a:latin typeface="Cabin"/>
              <a:ea typeface="Cabin"/>
              <a:cs typeface="Cabin"/>
              <a:sym typeface="Cabin"/>
            </a:endParaRPr>
          </a:p>
          <a:p>
            <a:pPr indent="-374650" lvl="1" marL="914400" rtl="0" algn="l">
              <a:spcBef>
                <a:spcPts val="0"/>
              </a:spcBef>
              <a:spcAft>
                <a:spcPts val="0"/>
              </a:spcAft>
              <a:buClr>
                <a:srgbClr val="D0723E"/>
              </a:buClr>
              <a:buSzPts val="2300"/>
              <a:buFont typeface="Cabin"/>
              <a:buChar char="○"/>
            </a:pPr>
            <a:r>
              <a:rPr lang="en" sz="2300">
                <a:solidFill>
                  <a:srgbClr val="D0723E"/>
                </a:solidFill>
                <a:latin typeface="Cabin"/>
                <a:ea typeface="Cabin"/>
                <a:cs typeface="Cabin"/>
                <a:sym typeface="Cabin"/>
              </a:rPr>
              <a:t>Indirect consultation-  </a:t>
            </a:r>
            <a:r>
              <a:rPr lang="en">
                <a:solidFill>
                  <a:srgbClr val="D0723E"/>
                </a:solidFill>
                <a:latin typeface="Cabin"/>
                <a:ea typeface="Cabin"/>
                <a:cs typeface="Cabin"/>
                <a:sym typeface="Cabin"/>
              </a:rPr>
              <a:t>with General Education teacher to adapt content/ instruction</a:t>
            </a:r>
            <a:endParaRPr>
              <a:solidFill>
                <a:srgbClr val="D0723E"/>
              </a:solidFill>
              <a:latin typeface="Cabin"/>
              <a:ea typeface="Cabin"/>
              <a:cs typeface="Cabin"/>
              <a:sym typeface="Cabin"/>
            </a:endParaRPr>
          </a:p>
          <a:p>
            <a:pPr indent="-476250" lvl="0" marL="457200" rtl="0" algn="l">
              <a:spcBef>
                <a:spcPts val="0"/>
              </a:spcBef>
              <a:spcAft>
                <a:spcPts val="0"/>
              </a:spcAft>
              <a:buClr>
                <a:srgbClr val="D0723E"/>
              </a:buClr>
              <a:buSzPts val="3900"/>
              <a:buFont typeface="Cabin"/>
              <a:buChar char="●"/>
            </a:pPr>
            <a:r>
              <a:rPr b="1" lang="en" sz="1600">
                <a:solidFill>
                  <a:schemeClr val="accent5"/>
                </a:solidFill>
                <a:highlight>
                  <a:srgbClr val="E76A28"/>
                </a:highlight>
                <a:latin typeface="Cabin"/>
                <a:ea typeface="Cabin"/>
                <a:cs typeface="Cabin"/>
                <a:sym typeface="Cabin"/>
              </a:rPr>
              <a:t>SETSS  is delivered a minimum of 3 hours per week (4 periods per cycle)</a:t>
            </a:r>
            <a:endParaRPr sz="3900">
              <a:solidFill>
                <a:srgbClr val="D0723E"/>
              </a:solidFill>
              <a:latin typeface="Cabin"/>
              <a:ea typeface="Cabin"/>
              <a:cs typeface="Cabin"/>
              <a:sym typeface="Cabin"/>
            </a:endParaRPr>
          </a:p>
          <a:p>
            <a:pPr indent="0" lvl="0" marL="0" rtl="0" algn="ctr">
              <a:spcBef>
                <a:spcPts val="0"/>
              </a:spcBef>
              <a:spcAft>
                <a:spcPts val="0"/>
              </a:spcAft>
              <a:buNone/>
            </a:pPr>
            <a:r>
              <a:t/>
            </a:r>
            <a:endParaRPr/>
          </a:p>
        </p:txBody>
      </p:sp>
      <p:grpSp>
        <p:nvGrpSpPr>
          <p:cNvPr id="5717" name="Google Shape;5717;p82"/>
          <p:cNvGrpSpPr/>
          <p:nvPr/>
        </p:nvGrpSpPr>
        <p:grpSpPr>
          <a:xfrm>
            <a:off x="492542" y="270374"/>
            <a:ext cx="1138339" cy="1244181"/>
            <a:chOff x="2154292" y="478099"/>
            <a:chExt cx="1138339" cy="1244181"/>
          </a:xfrm>
        </p:grpSpPr>
        <p:sp>
          <p:nvSpPr>
            <p:cNvPr id="5718" name="Google Shape;5718;p82"/>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9" name="Google Shape;5719;p82"/>
            <p:cNvGrpSpPr/>
            <p:nvPr/>
          </p:nvGrpSpPr>
          <p:grpSpPr>
            <a:xfrm>
              <a:off x="2154293" y="478099"/>
              <a:ext cx="1138337" cy="1244181"/>
              <a:chOff x="856181" y="1057762"/>
              <a:chExt cx="1138337" cy="1244181"/>
            </a:xfrm>
          </p:grpSpPr>
          <p:sp>
            <p:nvSpPr>
              <p:cNvPr id="5720" name="Google Shape;5720;p82"/>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2"/>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2"/>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2"/>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2"/>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2"/>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2"/>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2"/>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2"/>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2"/>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2"/>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2"/>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2"/>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2"/>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2"/>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2"/>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2"/>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37" name="Google Shape;5737;p82"/>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2"/>
          <p:cNvSpPr/>
          <p:nvPr/>
        </p:nvSpPr>
        <p:spPr>
          <a:xfrm>
            <a:off x="2763450" y="5907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2"/>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2"/>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2"/>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2"/>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2"/>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2"/>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2"/>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2"/>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7" name="Google Shape;5747;p82"/>
          <p:cNvGrpSpPr/>
          <p:nvPr/>
        </p:nvGrpSpPr>
        <p:grpSpPr>
          <a:xfrm>
            <a:off x="7307871" y="214372"/>
            <a:ext cx="1291092" cy="1312099"/>
            <a:chOff x="5967596" y="2106472"/>
            <a:chExt cx="1291092" cy="1312099"/>
          </a:xfrm>
        </p:grpSpPr>
        <p:sp>
          <p:nvSpPr>
            <p:cNvPr id="5748" name="Google Shape;5748;p82"/>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9" name="Google Shape;5749;p82"/>
            <p:cNvGrpSpPr/>
            <p:nvPr/>
          </p:nvGrpSpPr>
          <p:grpSpPr>
            <a:xfrm>
              <a:off x="5967596" y="2106652"/>
              <a:ext cx="1291092" cy="1311758"/>
              <a:chOff x="7059221" y="922352"/>
              <a:chExt cx="1291092" cy="1311758"/>
            </a:xfrm>
          </p:grpSpPr>
          <p:sp>
            <p:nvSpPr>
              <p:cNvPr id="5750" name="Google Shape;5750;p82"/>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2"/>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2"/>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2"/>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2"/>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2"/>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2"/>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2"/>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2"/>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2"/>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2"/>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1" name="Google Shape;5761;p82"/>
          <p:cNvGrpSpPr/>
          <p:nvPr/>
        </p:nvGrpSpPr>
        <p:grpSpPr>
          <a:xfrm>
            <a:off x="226461" y="2836010"/>
            <a:ext cx="953235" cy="1681533"/>
            <a:chOff x="3174084" y="2606215"/>
            <a:chExt cx="950478" cy="1676838"/>
          </a:xfrm>
        </p:grpSpPr>
        <p:sp>
          <p:nvSpPr>
            <p:cNvPr id="5762" name="Google Shape;5762;p82"/>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763" name="Google Shape;5763;p82"/>
            <p:cNvGrpSpPr/>
            <p:nvPr/>
          </p:nvGrpSpPr>
          <p:grpSpPr>
            <a:xfrm>
              <a:off x="3174084" y="2606215"/>
              <a:ext cx="950478" cy="1676838"/>
              <a:chOff x="2122209" y="2790338"/>
              <a:chExt cx="950478" cy="1676838"/>
            </a:xfrm>
          </p:grpSpPr>
          <p:sp>
            <p:nvSpPr>
              <p:cNvPr id="5764" name="Google Shape;5764;p82"/>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2"/>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2"/>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2"/>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2"/>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2"/>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2"/>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2"/>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2"/>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3" name="Shape 1553"/>
        <p:cNvGrpSpPr/>
        <p:nvPr/>
      </p:nvGrpSpPr>
      <p:grpSpPr>
        <a:xfrm>
          <a:off x="0" y="0"/>
          <a:ext cx="0" cy="0"/>
          <a:chOff x="0" y="0"/>
          <a:chExt cx="0" cy="0"/>
        </a:xfrm>
      </p:grpSpPr>
      <p:sp>
        <p:nvSpPr>
          <p:cNvPr id="1554" name="Google Shape;1554;p38"/>
          <p:cNvSpPr txBox="1"/>
          <p:nvPr>
            <p:ph type="title"/>
          </p:nvPr>
        </p:nvSpPr>
        <p:spPr>
          <a:xfrm>
            <a:off x="3242650" y="1574400"/>
            <a:ext cx="5638500" cy="294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rgbClr val="1155CC"/>
                </a:solidFill>
                <a:latin typeface="Abril Fatface"/>
                <a:ea typeface="Abril Fatface"/>
                <a:cs typeface="Abril Fatface"/>
                <a:sym typeface="Abril Fatface"/>
              </a:rPr>
              <a:t>        </a:t>
            </a:r>
            <a:endParaRPr sz="1900">
              <a:solidFill>
                <a:srgbClr val="1155CC"/>
              </a:solidFill>
              <a:latin typeface="Abril Fatface"/>
              <a:ea typeface="Abril Fatface"/>
              <a:cs typeface="Abril Fatface"/>
              <a:sym typeface="Abril Fatface"/>
            </a:endParaRPr>
          </a:p>
          <a:p>
            <a:pPr indent="0" lvl="0" marL="0" rtl="0" algn="ctr">
              <a:spcBef>
                <a:spcPts val="0"/>
              </a:spcBef>
              <a:spcAft>
                <a:spcPts val="0"/>
              </a:spcAft>
              <a:buNone/>
            </a:pPr>
            <a:r>
              <a:rPr lang="en" sz="3100">
                <a:solidFill>
                  <a:srgbClr val="1155CC"/>
                </a:solidFill>
                <a:latin typeface="Abril Fatface"/>
                <a:ea typeface="Abril Fatface"/>
                <a:cs typeface="Abril Fatface"/>
                <a:sym typeface="Abril Fatface"/>
              </a:rPr>
              <a:t>Sameera Abadi </a:t>
            </a:r>
            <a:endParaRPr sz="3100">
              <a:solidFill>
                <a:srgbClr val="1155CC"/>
              </a:solidFill>
              <a:latin typeface="Abril Fatface"/>
              <a:ea typeface="Abril Fatface"/>
              <a:cs typeface="Abril Fatface"/>
              <a:sym typeface="Abril Fatface"/>
            </a:endParaRPr>
          </a:p>
          <a:p>
            <a:pPr indent="0" lvl="0" marL="0" rtl="0" algn="ctr">
              <a:spcBef>
                <a:spcPts val="0"/>
              </a:spcBef>
              <a:spcAft>
                <a:spcPts val="0"/>
              </a:spcAft>
              <a:buNone/>
            </a:pPr>
            <a:r>
              <a:rPr lang="en" sz="2000" u="sng">
                <a:solidFill>
                  <a:srgbClr val="D0723E"/>
                </a:solidFill>
                <a:latin typeface="Abril Fatface"/>
                <a:ea typeface="Abril Fatface"/>
                <a:cs typeface="Abril Fatface"/>
                <a:sym typeface="Abril Fatface"/>
                <a:hlinkClick r:id="rId3">
                  <a:extLst>
                    <a:ext uri="{A12FA001-AC4F-418D-AE19-62706E023703}">
                      <ahyp:hlinkClr val="tx"/>
                    </a:ext>
                  </a:extLst>
                </a:hlinkClick>
              </a:rPr>
              <a:t>sabadi@ms447.org</a:t>
            </a:r>
            <a:endParaRPr sz="2000">
              <a:solidFill>
                <a:srgbClr val="923E33"/>
              </a:solidFill>
              <a:latin typeface="Abril Fatface"/>
              <a:ea typeface="Abril Fatface"/>
              <a:cs typeface="Abril Fatface"/>
              <a:sym typeface="Abril Fatface"/>
            </a:endParaRPr>
          </a:p>
          <a:p>
            <a:pPr indent="0" lvl="0" marL="0" rtl="0" algn="ctr">
              <a:spcBef>
                <a:spcPts val="0"/>
              </a:spcBef>
              <a:spcAft>
                <a:spcPts val="0"/>
              </a:spcAft>
              <a:buNone/>
            </a:pPr>
            <a:r>
              <a:t/>
            </a:r>
            <a:endParaRPr sz="3100">
              <a:solidFill>
                <a:srgbClr val="1155CC"/>
              </a:solidFill>
              <a:latin typeface="Abril Fatface"/>
              <a:ea typeface="Abril Fatface"/>
              <a:cs typeface="Abril Fatface"/>
              <a:sym typeface="Abril Fatface"/>
            </a:endParaRPr>
          </a:p>
          <a:p>
            <a:pPr indent="0" lvl="0" marL="0" rtl="0" algn="ctr">
              <a:spcBef>
                <a:spcPts val="0"/>
              </a:spcBef>
              <a:spcAft>
                <a:spcPts val="0"/>
              </a:spcAft>
              <a:buNone/>
            </a:pPr>
            <a:r>
              <a:rPr lang="en" sz="3100">
                <a:solidFill>
                  <a:srgbClr val="1155CC"/>
                </a:solidFill>
                <a:latin typeface="Abril Fatface"/>
                <a:ea typeface="Abril Fatface"/>
                <a:cs typeface="Abril Fatface"/>
                <a:sym typeface="Abril Fatface"/>
              </a:rPr>
              <a:t>Dallas Alexis  </a:t>
            </a:r>
            <a:endParaRPr sz="3100">
              <a:solidFill>
                <a:srgbClr val="1155CC"/>
              </a:solidFill>
              <a:latin typeface="Abril Fatface"/>
              <a:ea typeface="Abril Fatface"/>
              <a:cs typeface="Abril Fatface"/>
              <a:sym typeface="Abril Fatface"/>
            </a:endParaRPr>
          </a:p>
          <a:p>
            <a:pPr indent="0" lvl="0" marL="0" rtl="0" algn="ctr">
              <a:spcBef>
                <a:spcPts val="0"/>
              </a:spcBef>
              <a:spcAft>
                <a:spcPts val="0"/>
              </a:spcAft>
              <a:buNone/>
            </a:pPr>
            <a:r>
              <a:rPr lang="en" sz="2000">
                <a:solidFill>
                  <a:srgbClr val="923E33"/>
                </a:solidFill>
                <a:latin typeface="Abril Fatface"/>
                <a:ea typeface="Abril Fatface"/>
                <a:cs typeface="Abril Fatface"/>
                <a:sym typeface="Abril Fatface"/>
              </a:rPr>
              <a:t>dalexis@ms447.org</a:t>
            </a:r>
            <a:endParaRPr sz="2000">
              <a:solidFill>
                <a:srgbClr val="923E33"/>
              </a:solidFill>
              <a:latin typeface="Abril Fatface"/>
              <a:ea typeface="Abril Fatface"/>
              <a:cs typeface="Abril Fatface"/>
              <a:sym typeface="Abril Fatface"/>
            </a:endParaRPr>
          </a:p>
          <a:p>
            <a:pPr indent="0" lvl="0" marL="0" rtl="0" algn="ctr">
              <a:spcBef>
                <a:spcPts val="0"/>
              </a:spcBef>
              <a:spcAft>
                <a:spcPts val="0"/>
              </a:spcAft>
              <a:buNone/>
            </a:pPr>
            <a:r>
              <a:t/>
            </a:r>
            <a:endParaRPr sz="5100"/>
          </a:p>
        </p:txBody>
      </p:sp>
      <p:sp>
        <p:nvSpPr>
          <p:cNvPr id="1555" name="Google Shape;1555;p38"/>
          <p:cNvSpPr txBox="1"/>
          <p:nvPr>
            <p:ph idx="2" type="title"/>
          </p:nvPr>
        </p:nvSpPr>
        <p:spPr>
          <a:xfrm>
            <a:off x="211649" y="2001725"/>
            <a:ext cx="37572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7000"/>
              <a:t>RJ Team</a:t>
            </a:r>
            <a:endParaRPr sz="7000"/>
          </a:p>
        </p:txBody>
      </p:sp>
      <p:sp>
        <p:nvSpPr>
          <p:cNvPr id="1556" name="Google Shape;1556;p38"/>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8"/>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8"/>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8"/>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8"/>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8"/>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8"/>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8"/>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8"/>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8"/>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8"/>
          <p:cNvSpPr/>
          <p:nvPr/>
        </p:nvSpPr>
        <p:spPr>
          <a:xfrm>
            <a:off x="49509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7" name="Google Shape;1567;p38"/>
          <p:cNvGrpSpPr/>
          <p:nvPr/>
        </p:nvGrpSpPr>
        <p:grpSpPr>
          <a:xfrm>
            <a:off x="669294" y="247770"/>
            <a:ext cx="1153174" cy="1095242"/>
            <a:chOff x="1763544" y="3259158"/>
            <a:chExt cx="1153174" cy="1095242"/>
          </a:xfrm>
        </p:grpSpPr>
        <p:sp>
          <p:nvSpPr>
            <p:cNvPr id="1568" name="Google Shape;1568;p38"/>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9" name="Google Shape;1569;p38"/>
            <p:cNvGrpSpPr/>
            <p:nvPr/>
          </p:nvGrpSpPr>
          <p:grpSpPr>
            <a:xfrm>
              <a:off x="1763809" y="3259158"/>
              <a:ext cx="1152644" cy="1095242"/>
              <a:chOff x="2020834" y="1085733"/>
              <a:chExt cx="1152644" cy="1095242"/>
            </a:xfrm>
          </p:grpSpPr>
          <p:sp>
            <p:nvSpPr>
              <p:cNvPr id="1570" name="Google Shape;1570;p38"/>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8"/>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8"/>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8"/>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8"/>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8"/>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8"/>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8"/>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8"/>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8"/>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8"/>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8"/>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8"/>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8"/>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8"/>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5" name="Google Shape;1585;p38"/>
          <p:cNvGrpSpPr/>
          <p:nvPr/>
        </p:nvGrpSpPr>
        <p:grpSpPr>
          <a:xfrm>
            <a:off x="7947776" y="328071"/>
            <a:ext cx="1081098" cy="1086739"/>
            <a:chOff x="2271475" y="954075"/>
            <a:chExt cx="1171922" cy="1178165"/>
          </a:xfrm>
        </p:grpSpPr>
        <p:sp>
          <p:nvSpPr>
            <p:cNvPr id="1586" name="Google Shape;1586;p38"/>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1587" name="Google Shape;1587;p38"/>
            <p:cNvGrpSpPr/>
            <p:nvPr/>
          </p:nvGrpSpPr>
          <p:grpSpPr>
            <a:xfrm>
              <a:off x="2271475" y="954075"/>
              <a:ext cx="1171922" cy="1178165"/>
              <a:chOff x="1350975" y="907452"/>
              <a:chExt cx="1171922" cy="1178165"/>
            </a:xfrm>
          </p:grpSpPr>
          <p:sp>
            <p:nvSpPr>
              <p:cNvPr id="1588" name="Google Shape;1588;p38"/>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8"/>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8"/>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8"/>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8"/>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8"/>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8"/>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8"/>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8"/>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8"/>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8"/>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8"/>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8"/>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1" name="Google Shape;1601;p38"/>
          <p:cNvGrpSpPr/>
          <p:nvPr/>
        </p:nvGrpSpPr>
        <p:grpSpPr>
          <a:xfrm>
            <a:off x="8222962" y="2423893"/>
            <a:ext cx="805911" cy="1421623"/>
            <a:chOff x="3174084" y="2606215"/>
            <a:chExt cx="950478" cy="1676838"/>
          </a:xfrm>
        </p:grpSpPr>
        <p:sp>
          <p:nvSpPr>
            <p:cNvPr id="1602" name="Google Shape;1602;p38"/>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1603" name="Google Shape;1603;p38"/>
            <p:cNvGrpSpPr/>
            <p:nvPr/>
          </p:nvGrpSpPr>
          <p:grpSpPr>
            <a:xfrm>
              <a:off x="3174084" y="2606215"/>
              <a:ext cx="950478" cy="1676838"/>
              <a:chOff x="2122209" y="2790338"/>
              <a:chExt cx="950478" cy="1676838"/>
            </a:xfrm>
          </p:grpSpPr>
          <p:sp>
            <p:nvSpPr>
              <p:cNvPr id="1604" name="Google Shape;1604;p38"/>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8"/>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8"/>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8"/>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8"/>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8"/>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8"/>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8"/>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8"/>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3" name="Google Shape;1613;p38"/>
          <p:cNvGrpSpPr/>
          <p:nvPr/>
        </p:nvGrpSpPr>
        <p:grpSpPr>
          <a:xfrm>
            <a:off x="2956665" y="103595"/>
            <a:ext cx="752925" cy="835795"/>
            <a:chOff x="1933907" y="1224679"/>
            <a:chExt cx="616646" cy="684573"/>
          </a:xfrm>
        </p:grpSpPr>
        <p:sp>
          <p:nvSpPr>
            <p:cNvPr id="1614" name="Google Shape;1614;p38"/>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5" name="Google Shape;1615;p38"/>
            <p:cNvGrpSpPr/>
            <p:nvPr/>
          </p:nvGrpSpPr>
          <p:grpSpPr>
            <a:xfrm>
              <a:off x="1933907" y="1224679"/>
              <a:ext cx="616646" cy="684573"/>
              <a:chOff x="1203474" y="1232609"/>
              <a:chExt cx="616646" cy="684573"/>
            </a:xfrm>
          </p:grpSpPr>
          <p:sp>
            <p:nvSpPr>
              <p:cNvPr id="1616" name="Google Shape;1616;p38"/>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8"/>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18" name="Google Shape;1618;p38"/>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Math</a:t>
            </a:r>
            <a:endParaRPr>
              <a:solidFill>
                <a:schemeClr val="dk1"/>
              </a:solidFill>
              <a:latin typeface="Titan One"/>
              <a:ea typeface="Titan One"/>
              <a:cs typeface="Titan One"/>
              <a:sym typeface="Titan One"/>
            </a:endParaRPr>
          </a:p>
        </p:txBody>
      </p:sp>
      <p:sp>
        <p:nvSpPr>
          <p:cNvPr id="1619" name="Google Shape;1619;p38"/>
          <p:cNvSpPr txBox="1"/>
          <p:nvPr/>
        </p:nvSpPr>
        <p:spPr>
          <a:xfrm>
            <a:off x="4679025" y="705300"/>
            <a:ext cx="2366700" cy="78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500">
              <a:solidFill>
                <a:schemeClr val="dk2"/>
              </a:solidFill>
              <a:latin typeface="Baloo 2 Medium"/>
              <a:ea typeface="Baloo 2 Medium"/>
              <a:cs typeface="Baloo 2 Medium"/>
              <a:sym typeface="Baloo 2 Medium"/>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6" name="Shape 5776"/>
        <p:cNvGrpSpPr/>
        <p:nvPr/>
      </p:nvGrpSpPr>
      <p:grpSpPr>
        <a:xfrm>
          <a:off x="0" y="0"/>
          <a:ext cx="0" cy="0"/>
          <a:chOff x="0" y="0"/>
          <a:chExt cx="0" cy="0"/>
        </a:xfrm>
      </p:grpSpPr>
      <p:sp>
        <p:nvSpPr>
          <p:cNvPr id="5777" name="Google Shape;5777;p83"/>
          <p:cNvSpPr txBox="1"/>
          <p:nvPr>
            <p:ph type="title"/>
          </p:nvPr>
        </p:nvSpPr>
        <p:spPr>
          <a:xfrm>
            <a:off x="3697525" y="1573075"/>
            <a:ext cx="5081400" cy="212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900"/>
              <a:t>Jenn Carlson</a:t>
            </a:r>
            <a:endParaRPr sz="3900"/>
          </a:p>
          <a:p>
            <a:pPr indent="0" lvl="0" marL="0" rtl="0" algn="l">
              <a:spcBef>
                <a:spcPts val="0"/>
              </a:spcBef>
              <a:spcAft>
                <a:spcPts val="0"/>
              </a:spcAft>
              <a:buNone/>
            </a:pPr>
            <a:r>
              <a:rPr lang="en" sz="2300" u="sng">
                <a:solidFill>
                  <a:schemeClr val="hlink"/>
                </a:solidFill>
                <a:hlinkClick r:id="rId3"/>
              </a:rPr>
              <a:t>jcarlson@ms447.org</a:t>
            </a:r>
            <a:endParaRPr sz="2300"/>
          </a:p>
          <a:p>
            <a:pPr indent="0" lvl="0" marL="0" rtl="0" algn="l">
              <a:spcBef>
                <a:spcPts val="0"/>
              </a:spcBef>
              <a:spcAft>
                <a:spcPts val="0"/>
              </a:spcAft>
              <a:buNone/>
            </a:pPr>
            <a:r>
              <a:t/>
            </a:r>
            <a:endParaRPr sz="2300"/>
          </a:p>
          <a:p>
            <a:pPr indent="0" lvl="0" marL="0" rtl="0" algn="l">
              <a:spcBef>
                <a:spcPts val="0"/>
              </a:spcBef>
              <a:spcAft>
                <a:spcPts val="0"/>
              </a:spcAft>
              <a:buNone/>
            </a:pPr>
            <a:r>
              <a:rPr lang="en" sz="3900"/>
              <a:t>Tiffani Velez</a:t>
            </a:r>
            <a:endParaRPr sz="3900"/>
          </a:p>
          <a:p>
            <a:pPr indent="0" lvl="0" marL="0" rtl="0" algn="l">
              <a:spcBef>
                <a:spcPts val="0"/>
              </a:spcBef>
              <a:spcAft>
                <a:spcPts val="0"/>
              </a:spcAft>
              <a:buNone/>
            </a:pPr>
            <a:r>
              <a:rPr lang="en" sz="2300" u="sng">
                <a:solidFill>
                  <a:schemeClr val="hlink"/>
                </a:solidFill>
                <a:hlinkClick r:id="rId4"/>
              </a:rPr>
              <a:t>tvelez@ms447.org</a:t>
            </a:r>
            <a:endParaRPr sz="2300"/>
          </a:p>
          <a:p>
            <a:pPr indent="0" lvl="0" marL="0" rtl="0" algn="l">
              <a:spcBef>
                <a:spcPts val="0"/>
              </a:spcBef>
              <a:spcAft>
                <a:spcPts val="0"/>
              </a:spcAft>
              <a:buNone/>
            </a:pPr>
            <a:r>
              <a:t/>
            </a:r>
            <a:endParaRPr sz="2300"/>
          </a:p>
        </p:txBody>
      </p:sp>
      <p:sp>
        <p:nvSpPr>
          <p:cNvPr id="5778" name="Google Shape;5778;p83"/>
          <p:cNvSpPr txBox="1"/>
          <p:nvPr>
            <p:ph idx="2" type="title"/>
          </p:nvPr>
        </p:nvSpPr>
        <p:spPr>
          <a:xfrm>
            <a:off x="249825" y="1508100"/>
            <a:ext cx="3757200" cy="212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000"/>
              <a:t>Questions?</a:t>
            </a:r>
            <a:endParaRPr sz="4000"/>
          </a:p>
        </p:txBody>
      </p:sp>
      <p:sp>
        <p:nvSpPr>
          <p:cNvPr id="5779" name="Google Shape;5779;p83"/>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3"/>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3"/>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3"/>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3"/>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3"/>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3"/>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3"/>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3"/>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3"/>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3"/>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0" name="Google Shape;5790;p83"/>
          <p:cNvGrpSpPr/>
          <p:nvPr/>
        </p:nvGrpSpPr>
        <p:grpSpPr>
          <a:xfrm>
            <a:off x="7" y="323808"/>
            <a:ext cx="1153174" cy="1095242"/>
            <a:chOff x="1763544" y="3259158"/>
            <a:chExt cx="1153174" cy="1095242"/>
          </a:xfrm>
        </p:grpSpPr>
        <p:sp>
          <p:nvSpPr>
            <p:cNvPr id="5791" name="Google Shape;5791;p83"/>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2" name="Google Shape;5792;p83"/>
            <p:cNvGrpSpPr/>
            <p:nvPr/>
          </p:nvGrpSpPr>
          <p:grpSpPr>
            <a:xfrm>
              <a:off x="1763809" y="3259158"/>
              <a:ext cx="1152644" cy="1095242"/>
              <a:chOff x="2020834" y="1085733"/>
              <a:chExt cx="1152644" cy="1095242"/>
            </a:xfrm>
          </p:grpSpPr>
          <p:sp>
            <p:nvSpPr>
              <p:cNvPr id="5793" name="Google Shape;5793;p83"/>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3"/>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3"/>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3"/>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3"/>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3"/>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3"/>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3"/>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3"/>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3"/>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3"/>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3"/>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3"/>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3"/>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3"/>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08" name="Google Shape;5808;p83"/>
          <p:cNvGrpSpPr/>
          <p:nvPr/>
        </p:nvGrpSpPr>
        <p:grpSpPr>
          <a:xfrm>
            <a:off x="7947776" y="328071"/>
            <a:ext cx="1081098" cy="1086739"/>
            <a:chOff x="2271475" y="954075"/>
            <a:chExt cx="1171922" cy="1178165"/>
          </a:xfrm>
        </p:grpSpPr>
        <p:sp>
          <p:nvSpPr>
            <p:cNvPr id="5809" name="Google Shape;5809;p83"/>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810" name="Google Shape;5810;p83"/>
            <p:cNvGrpSpPr/>
            <p:nvPr/>
          </p:nvGrpSpPr>
          <p:grpSpPr>
            <a:xfrm>
              <a:off x="2271475" y="954075"/>
              <a:ext cx="1171922" cy="1178165"/>
              <a:chOff x="1350975" y="907452"/>
              <a:chExt cx="1171922" cy="1178165"/>
            </a:xfrm>
          </p:grpSpPr>
          <p:sp>
            <p:nvSpPr>
              <p:cNvPr id="5811" name="Google Shape;5811;p83"/>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3"/>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3"/>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3"/>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3"/>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3"/>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3"/>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3"/>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3"/>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3"/>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3"/>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3"/>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3"/>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24" name="Google Shape;5824;p83"/>
          <p:cNvGrpSpPr/>
          <p:nvPr/>
        </p:nvGrpSpPr>
        <p:grpSpPr>
          <a:xfrm>
            <a:off x="8222962" y="2423893"/>
            <a:ext cx="805911" cy="1421623"/>
            <a:chOff x="3174084" y="2606215"/>
            <a:chExt cx="950478" cy="1676838"/>
          </a:xfrm>
        </p:grpSpPr>
        <p:sp>
          <p:nvSpPr>
            <p:cNvPr id="5825" name="Google Shape;5825;p83"/>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826" name="Google Shape;5826;p83"/>
            <p:cNvGrpSpPr/>
            <p:nvPr/>
          </p:nvGrpSpPr>
          <p:grpSpPr>
            <a:xfrm>
              <a:off x="3174084" y="2606215"/>
              <a:ext cx="950478" cy="1676838"/>
              <a:chOff x="2122209" y="2790338"/>
              <a:chExt cx="950478" cy="1676838"/>
            </a:xfrm>
          </p:grpSpPr>
          <p:sp>
            <p:nvSpPr>
              <p:cNvPr id="5827" name="Google Shape;5827;p83"/>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3"/>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3"/>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3"/>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3"/>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3"/>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3"/>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3"/>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3"/>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6" name="Google Shape;5836;p83"/>
          <p:cNvGrpSpPr/>
          <p:nvPr/>
        </p:nvGrpSpPr>
        <p:grpSpPr>
          <a:xfrm>
            <a:off x="4100640" y="453533"/>
            <a:ext cx="752925" cy="835795"/>
            <a:chOff x="1933907" y="1224679"/>
            <a:chExt cx="616646" cy="684573"/>
          </a:xfrm>
        </p:grpSpPr>
        <p:sp>
          <p:nvSpPr>
            <p:cNvPr id="5837" name="Google Shape;5837;p83"/>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8" name="Google Shape;5838;p83"/>
            <p:cNvGrpSpPr/>
            <p:nvPr/>
          </p:nvGrpSpPr>
          <p:grpSpPr>
            <a:xfrm>
              <a:off x="1933907" y="1224679"/>
              <a:ext cx="616646" cy="684573"/>
              <a:chOff x="1203474" y="1232609"/>
              <a:chExt cx="616646" cy="684573"/>
            </a:xfrm>
          </p:grpSpPr>
          <p:sp>
            <p:nvSpPr>
              <p:cNvPr id="5839" name="Google Shape;5839;p83"/>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3"/>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41" name="Google Shape;5841;p83"/>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Science</a:t>
            </a:r>
            <a:endParaRPr>
              <a:solidFill>
                <a:schemeClr val="dk1"/>
              </a:solidFill>
              <a:latin typeface="Titan One"/>
              <a:ea typeface="Titan One"/>
              <a:cs typeface="Titan One"/>
              <a:sym typeface="Titan One"/>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45" name="Shape 5845"/>
        <p:cNvGrpSpPr/>
        <p:nvPr/>
      </p:nvGrpSpPr>
      <p:grpSpPr>
        <a:xfrm>
          <a:off x="0" y="0"/>
          <a:ext cx="0" cy="0"/>
          <a:chOff x="0" y="0"/>
          <a:chExt cx="0" cy="0"/>
        </a:xfrm>
      </p:grpSpPr>
      <p:sp>
        <p:nvSpPr>
          <p:cNvPr id="5846" name="Google Shape;5846;p84"/>
          <p:cNvSpPr txBox="1"/>
          <p:nvPr>
            <p:ph type="title"/>
          </p:nvPr>
        </p:nvSpPr>
        <p:spPr>
          <a:xfrm>
            <a:off x="1356375" y="2564700"/>
            <a:ext cx="6683700" cy="114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900"/>
              <a:t>Mr. Frantzis &amp; Ms. Lam</a:t>
            </a:r>
            <a:endParaRPr sz="3900"/>
          </a:p>
        </p:txBody>
      </p:sp>
      <p:sp>
        <p:nvSpPr>
          <p:cNvPr id="5847" name="Google Shape;5847;p84"/>
          <p:cNvSpPr txBox="1"/>
          <p:nvPr>
            <p:ph idx="2" type="title"/>
          </p:nvPr>
        </p:nvSpPr>
        <p:spPr>
          <a:xfrm>
            <a:off x="1012200" y="1414800"/>
            <a:ext cx="42405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800"/>
              <a:t>SCIENCE</a:t>
            </a:r>
            <a:r>
              <a:rPr lang="en" sz="6800"/>
              <a:t> </a:t>
            </a:r>
            <a:endParaRPr sz="6800"/>
          </a:p>
        </p:txBody>
      </p:sp>
      <p:sp>
        <p:nvSpPr>
          <p:cNvPr id="5848" name="Google Shape;5848;p84"/>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4"/>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4"/>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4"/>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4"/>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4"/>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4"/>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4"/>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4"/>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4"/>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4"/>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9" name="Google Shape;5859;p84"/>
          <p:cNvGrpSpPr/>
          <p:nvPr/>
        </p:nvGrpSpPr>
        <p:grpSpPr>
          <a:xfrm>
            <a:off x="669294" y="247770"/>
            <a:ext cx="1153174" cy="1095242"/>
            <a:chOff x="1763544" y="3259158"/>
            <a:chExt cx="1153174" cy="1095242"/>
          </a:xfrm>
        </p:grpSpPr>
        <p:sp>
          <p:nvSpPr>
            <p:cNvPr id="5860" name="Google Shape;5860;p84"/>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1" name="Google Shape;5861;p84"/>
            <p:cNvGrpSpPr/>
            <p:nvPr/>
          </p:nvGrpSpPr>
          <p:grpSpPr>
            <a:xfrm>
              <a:off x="1763809" y="3259158"/>
              <a:ext cx="1152644" cy="1095242"/>
              <a:chOff x="2020834" y="1085733"/>
              <a:chExt cx="1152644" cy="1095242"/>
            </a:xfrm>
          </p:grpSpPr>
          <p:sp>
            <p:nvSpPr>
              <p:cNvPr id="5862" name="Google Shape;5862;p84"/>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4"/>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4"/>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4"/>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4"/>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4"/>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4"/>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4"/>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4"/>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4"/>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4"/>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4"/>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4"/>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4"/>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4"/>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7" name="Google Shape;5877;p84"/>
          <p:cNvGrpSpPr/>
          <p:nvPr/>
        </p:nvGrpSpPr>
        <p:grpSpPr>
          <a:xfrm>
            <a:off x="7947776" y="328071"/>
            <a:ext cx="1081098" cy="1086739"/>
            <a:chOff x="2271475" y="954075"/>
            <a:chExt cx="1171922" cy="1178165"/>
          </a:xfrm>
        </p:grpSpPr>
        <p:sp>
          <p:nvSpPr>
            <p:cNvPr id="5878" name="Google Shape;5878;p84"/>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879" name="Google Shape;5879;p84"/>
            <p:cNvGrpSpPr/>
            <p:nvPr/>
          </p:nvGrpSpPr>
          <p:grpSpPr>
            <a:xfrm>
              <a:off x="2271475" y="954075"/>
              <a:ext cx="1171922" cy="1178165"/>
              <a:chOff x="1350975" y="907452"/>
              <a:chExt cx="1171922" cy="1178165"/>
            </a:xfrm>
          </p:grpSpPr>
          <p:sp>
            <p:nvSpPr>
              <p:cNvPr id="5880" name="Google Shape;5880;p84"/>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4"/>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4"/>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4"/>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4"/>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4"/>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4"/>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4"/>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4"/>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4"/>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4"/>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4"/>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4"/>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93" name="Google Shape;5893;p84"/>
          <p:cNvGrpSpPr/>
          <p:nvPr/>
        </p:nvGrpSpPr>
        <p:grpSpPr>
          <a:xfrm>
            <a:off x="8222962" y="2423893"/>
            <a:ext cx="805911" cy="1421623"/>
            <a:chOff x="3174084" y="2606215"/>
            <a:chExt cx="950478" cy="1676838"/>
          </a:xfrm>
        </p:grpSpPr>
        <p:sp>
          <p:nvSpPr>
            <p:cNvPr id="5894" name="Google Shape;5894;p84"/>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5895" name="Google Shape;5895;p84"/>
            <p:cNvGrpSpPr/>
            <p:nvPr/>
          </p:nvGrpSpPr>
          <p:grpSpPr>
            <a:xfrm>
              <a:off x="3174084" y="2606215"/>
              <a:ext cx="950478" cy="1676838"/>
              <a:chOff x="2122209" y="2790338"/>
              <a:chExt cx="950478" cy="1676838"/>
            </a:xfrm>
          </p:grpSpPr>
          <p:sp>
            <p:nvSpPr>
              <p:cNvPr id="5896" name="Google Shape;5896;p84"/>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4"/>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4"/>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4"/>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4"/>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4"/>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4"/>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4"/>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4"/>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05" name="Google Shape;5905;p84"/>
          <p:cNvGrpSpPr/>
          <p:nvPr/>
        </p:nvGrpSpPr>
        <p:grpSpPr>
          <a:xfrm>
            <a:off x="2956665" y="103595"/>
            <a:ext cx="752925" cy="835795"/>
            <a:chOff x="1933907" y="1224679"/>
            <a:chExt cx="616646" cy="684573"/>
          </a:xfrm>
        </p:grpSpPr>
        <p:sp>
          <p:nvSpPr>
            <p:cNvPr id="5906" name="Google Shape;5906;p84"/>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7" name="Google Shape;5907;p84"/>
            <p:cNvGrpSpPr/>
            <p:nvPr/>
          </p:nvGrpSpPr>
          <p:grpSpPr>
            <a:xfrm>
              <a:off x="1933907" y="1224679"/>
              <a:ext cx="616646" cy="684573"/>
              <a:chOff x="1203474" y="1232609"/>
              <a:chExt cx="616646" cy="684573"/>
            </a:xfrm>
          </p:grpSpPr>
          <p:sp>
            <p:nvSpPr>
              <p:cNvPr id="5908" name="Google Shape;5908;p84"/>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4"/>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10" name="Google Shape;5910;p84"/>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Social Studies</a:t>
            </a:r>
            <a:endParaRPr>
              <a:solidFill>
                <a:schemeClr val="dk1"/>
              </a:solidFill>
              <a:latin typeface="Titan One"/>
              <a:ea typeface="Titan One"/>
              <a:cs typeface="Titan One"/>
              <a:sym typeface="Titan One"/>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4" name="Shape 5914"/>
        <p:cNvGrpSpPr/>
        <p:nvPr/>
      </p:nvGrpSpPr>
      <p:grpSpPr>
        <a:xfrm>
          <a:off x="0" y="0"/>
          <a:ext cx="0" cy="0"/>
          <a:chOff x="0" y="0"/>
          <a:chExt cx="0" cy="0"/>
        </a:xfrm>
      </p:grpSpPr>
      <p:pic>
        <p:nvPicPr>
          <p:cNvPr id="5915" name="Google Shape;5915;p85" title="Screenshot 2025-09-17 at 1.58.10 PM.png"/>
          <p:cNvPicPr preferRelativeResize="0"/>
          <p:nvPr/>
        </p:nvPicPr>
        <p:blipFill>
          <a:blip r:embed="rId3">
            <a:alphaModFix/>
          </a:blip>
          <a:stretch>
            <a:fillRect/>
          </a:stretch>
        </p:blipFill>
        <p:spPr>
          <a:xfrm>
            <a:off x="-75650" y="0"/>
            <a:ext cx="9219647" cy="5143499"/>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9" name="Shape 5919"/>
        <p:cNvGrpSpPr/>
        <p:nvPr/>
      </p:nvGrpSpPr>
      <p:grpSpPr>
        <a:xfrm>
          <a:off x="0" y="0"/>
          <a:ext cx="0" cy="0"/>
          <a:chOff x="0" y="0"/>
          <a:chExt cx="0" cy="0"/>
        </a:xfrm>
      </p:grpSpPr>
      <p:pic>
        <p:nvPicPr>
          <p:cNvPr id="5920" name="Google Shape;5920;p86" title="Screenshot 2025-09-17 at 1.59.08 PM.png"/>
          <p:cNvPicPr preferRelativeResize="0"/>
          <p:nvPr/>
        </p:nvPicPr>
        <p:blipFill>
          <a:blip r:embed="rId3">
            <a:alphaModFix/>
          </a:blip>
          <a:stretch>
            <a:fillRect/>
          </a:stretch>
        </p:blipFill>
        <p:spPr>
          <a:xfrm>
            <a:off x="0" y="0"/>
            <a:ext cx="9145026" cy="5143500"/>
          </a:xfrm>
          <a:prstGeom prst="rect">
            <a:avLst/>
          </a:prstGeom>
          <a:noFill/>
          <a:ln>
            <a:noFill/>
          </a:ln>
        </p:spPr>
      </p:pic>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24" name="Shape 5924"/>
        <p:cNvGrpSpPr/>
        <p:nvPr/>
      </p:nvGrpSpPr>
      <p:grpSpPr>
        <a:xfrm>
          <a:off x="0" y="0"/>
          <a:ext cx="0" cy="0"/>
          <a:chOff x="0" y="0"/>
          <a:chExt cx="0" cy="0"/>
        </a:xfrm>
      </p:grpSpPr>
      <p:pic>
        <p:nvPicPr>
          <p:cNvPr id="5925" name="Google Shape;5925;p87" title="Screenshot 2025-09-17 at 1.59.54 PM.png"/>
          <p:cNvPicPr preferRelativeResize="0"/>
          <p:nvPr/>
        </p:nvPicPr>
        <p:blipFill>
          <a:blip r:embed="rId3">
            <a:alphaModFix/>
          </a:blip>
          <a:stretch>
            <a:fillRect/>
          </a:stretch>
        </p:blipFill>
        <p:spPr>
          <a:xfrm>
            <a:off x="0" y="0"/>
            <a:ext cx="9150103" cy="5143500"/>
          </a:xfrm>
          <a:prstGeom prst="rect">
            <a:avLst/>
          </a:prstGeom>
          <a:noFill/>
          <a:ln>
            <a:noFill/>
          </a:ln>
        </p:spPr>
      </p:pic>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29" name="Shape 5929"/>
        <p:cNvGrpSpPr/>
        <p:nvPr/>
      </p:nvGrpSpPr>
      <p:grpSpPr>
        <a:xfrm>
          <a:off x="0" y="0"/>
          <a:ext cx="0" cy="0"/>
          <a:chOff x="0" y="0"/>
          <a:chExt cx="0" cy="0"/>
        </a:xfrm>
      </p:grpSpPr>
      <p:pic>
        <p:nvPicPr>
          <p:cNvPr id="5930" name="Google Shape;5930;p88" title="Screenshot 2025-09-17 at 2.00.26 PM.png"/>
          <p:cNvPicPr preferRelativeResize="0"/>
          <p:nvPr/>
        </p:nvPicPr>
        <p:blipFill>
          <a:blip r:embed="rId3">
            <a:alphaModFix/>
          </a:blip>
          <a:stretch>
            <a:fillRect/>
          </a:stretch>
        </p:blipFill>
        <p:spPr>
          <a:xfrm>
            <a:off x="0" y="0"/>
            <a:ext cx="9144000" cy="5121742"/>
          </a:xfrm>
          <a:prstGeom prst="rect">
            <a:avLst/>
          </a:prstGeom>
          <a:noFill/>
          <a:ln>
            <a:noFill/>
          </a:ln>
        </p:spPr>
      </p:pic>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34" name="Shape 5934"/>
        <p:cNvGrpSpPr/>
        <p:nvPr/>
      </p:nvGrpSpPr>
      <p:grpSpPr>
        <a:xfrm>
          <a:off x="0" y="0"/>
          <a:ext cx="0" cy="0"/>
          <a:chOff x="0" y="0"/>
          <a:chExt cx="0" cy="0"/>
        </a:xfrm>
      </p:grpSpPr>
      <p:pic>
        <p:nvPicPr>
          <p:cNvPr id="5935" name="Google Shape;5935;p89" title="Screenshot 2025-09-17 at 2.00.56 PM.png"/>
          <p:cNvPicPr preferRelativeResize="0"/>
          <p:nvPr/>
        </p:nvPicPr>
        <p:blipFill>
          <a:blip r:embed="rId3">
            <a:alphaModFix/>
          </a:blip>
          <a:stretch>
            <a:fillRect/>
          </a:stretch>
        </p:blipFill>
        <p:spPr>
          <a:xfrm>
            <a:off x="0" y="0"/>
            <a:ext cx="9279100" cy="5200375"/>
          </a:xfrm>
          <a:prstGeom prst="rect">
            <a:avLst/>
          </a:prstGeom>
          <a:noFill/>
          <a:ln>
            <a:noFill/>
          </a:ln>
        </p:spPr>
      </p:pic>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39" name="Shape 5939"/>
        <p:cNvGrpSpPr/>
        <p:nvPr/>
      </p:nvGrpSpPr>
      <p:grpSpPr>
        <a:xfrm>
          <a:off x="0" y="0"/>
          <a:ext cx="0" cy="0"/>
          <a:chOff x="0" y="0"/>
          <a:chExt cx="0" cy="0"/>
        </a:xfrm>
      </p:grpSpPr>
      <p:pic>
        <p:nvPicPr>
          <p:cNvPr id="5940" name="Google Shape;5940;p90" title="Screenshot 2025-09-17 at 2.01.28 PM.png"/>
          <p:cNvPicPr preferRelativeResize="0"/>
          <p:nvPr/>
        </p:nvPicPr>
        <p:blipFill>
          <a:blip r:embed="rId3">
            <a:alphaModFix/>
          </a:blip>
          <a:stretch>
            <a:fillRect/>
          </a:stretch>
        </p:blipFill>
        <p:spPr>
          <a:xfrm>
            <a:off x="0" y="0"/>
            <a:ext cx="9177608" cy="5143500"/>
          </a:xfrm>
          <a:prstGeom prst="rect">
            <a:avLst/>
          </a:prstGeom>
          <a:noFill/>
          <a:ln>
            <a:noFill/>
          </a:ln>
        </p:spPr>
      </p:pic>
      <p:sp>
        <p:nvSpPr>
          <p:cNvPr id="5941" name="Google Shape;5941;p90"/>
          <p:cNvSpPr txBox="1"/>
          <p:nvPr/>
        </p:nvSpPr>
        <p:spPr>
          <a:xfrm>
            <a:off x="3236500" y="1745825"/>
            <a:ext cx="5935800" cy="41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1500">
              <a:solidFill>
                <a:schemeClr val="dk2"/>
              </a:solidFill>
              <a:latin typeface="Baloo 2 Medium"/>
              <a:ea typeface="Baloo 2 Medium"/>
              <a:cs typeface="Baloo 2 Medium"/>
              <a:sym typeface="Baloo 2 Medium"/>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45" name="Shape 5945"/>
        <p:cNvGrpSpPr/>
        <p:nvPr/>
      </p:nvGrpSpPr>
      <p:grpSpPr>
        <a:xfrm>
          <a:off x="0" y="0"/>
          <a:ext cx="0" cy="0"/>
          <a:chOff x="0" y="0"/>
          <a:chExt cx="0" cy="0"/>
        </a:xfrm>
      </p:grpSpPr>
      <p:pic>
        <p:nvPicPr>
          <p:cNvPr id="5946" name="Google Shape;5946;p91" title="Screenshot 2025-09-18 at 5.39.20 PM.png"/>
          <p:cNvPicPr preferRelativeResize="0"/>
          <p:nvPr/>
        </p:nvPicPr>
        <p:blipFill>
          <a:blip r:embed="rId3">
            <a:alphaModFix/>
          </a:blip>
          <a:stretch>
            <a:fillRect/>
          </a:stretch>
        </p:blipFill>
        <p:spPr>
          <a:xfrm>
            <a:off x="22769" y="0"/>
            <a:ext cx="9098461" cy="5143500"/>
          </a:xfrm>
          <a:prstGeom prst="rect">
            <a:avLst/>
          </a:prstGeom>
          <a:noFill/>
          <a:ln>
            <a:noFill/>
          </a:ln>
        </p:spPr>
      </p:pic>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50" name="Shape 5950"/>
        <p:cNvGrpSpPr/>
        <p:nvPr/>
      </p:nvGrpSpPr>
      <p:grpSpPr>
        <a:xfrm>
          <a:off x="0" y="0"/>
          <a:ext cx="0" cy="0"/>
          <a:chOff x="0" y="0"/>
          <a:chExt cx="0" cy="0"/>
        </a:xfrm>
      </p:grpSpPr>
      <p:pic>
        <p:nvPicPr>
          <p:cNvPr id="5951" name="Google Shape;5951;p92" title="Screenshot 2025-09-17 at 2.02.34 PM.png"/>
          <p:cNvPicPr preferRelativeResize="0"/>
          <p:nvPr/>
        </p:nvPicPr>
        <p:blipFill>
          <a:blip r:embed="rId3">
            <a:alphaModFix/>
          </a:blip>
          <a:stretch>
            <a:fillRect/>
          </a:stretch>
        </p:blipFill>
        <p:spPr>
          <a:xfrm>
            <a:off x="0" y="0"/>
            <a:ext cx="9144000" cy="5133791"/>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623" name="Shape 1623"/>
        <p:cNvGrpSpPr/>
        <p:nvPr/>
      </p:nvGrpSpPr>
      <p:grpSpPr>
        <a:xfrm>
          <a:off x="0" y="0"/>
          <a:ext cx="0" cy="0"/>
          <a:chOff x="0" y="0"/>
          <a:chExt cx="0" cy="0"/>
        </a:xfrm>
      </p:grpSpPr>
      <p:sp>
        <p:nvSpPr>
          <p:cNvPr id="1624" name="Google Shape;1624;p39"/>
          <p:cNvSpPr txBox="1"/>
          <p:nvPr>
            <p:ph type="title"/>
          </p:nvPr>
        </p:nvSpPr>
        <p:spPr>
          <a:xfrm>
            <a:off x="2182100" y="1661700"/>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625" name="Google Shape;1625;p39"/>
          <p:cNvSpPr txBox="1"/>
          <p:nvPr>
            <p:ph idx="1" type="subTitle"/>
          </p:nvPr>
        </p:nvSpPr>
        <p:spPr>
          <a:xfrm>
            <a:off x="2182100" y="2308200"/>
            <a:ext cx="4779600" cy="11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1626" name="Google Shape;1626;p39"/>
          <p:cNvGrpSpPr/>
          <p:nvPr/>
        </p:nvGrpSpPr>
        <p:grpSpPr>
          <a:xfrm>
            <a:off x="492542" y="270374"/>
            <a:ext cx="1138339" cy="1244181"/>
            <a:chOff x="2154292" y="478099"/>
            <a:chExt cx="1138339" cy="1244181"/>
          </a:xfrm>
        </p:grpSpPr>
        <p:sp>
          <p:nvSpPr>
            <p:cNvPr id="1627" name="Google Shape;1627;p39"/>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8" name="Google Shape;1628;p39"/>
            <p:cNvGrpSpPr/>
            <p:nvPr/>
          </p:nvGrpSpPr>
          <p:grpSpPr>
            <a:xfrm>
              <a:off x="2154293" y="478099"/>
              <a:ext cx="1138337" cy="1244181"/>
              <a:chOff x="856181" y="1057762"/>
              <a:chExt cx="1138337" cy="1244181"/>
            </a:xfrm>
          </p:grpSpPr>
          <p:sp>
            <p:nvSpPr>
              <p:cNvPr id="1629" name="Google Shape;1629;p39"/>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9"/>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9"/>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9"/>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9"/>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9"/>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9"/>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9"/>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9"/>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9"/>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9"/>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9"/>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9"/>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9"/>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9"/>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9"/>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9"/>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6" name="Google Shape;1646;p39"/>
          <p:cNvGrpSpPr/>
          <p:nvPr/>
        </p:nvGrpSpPr>
        <p:grpSpPr>
          <a:xfrm>
            <a:off x="7685225" y="2790972"/>
            <a:ext cx="1212680" cy="1432183"/>
            <a:chOff x="2685150" y="3325122"/>
            <a:chExt cx="1212680" cy="1432183"/>
          </a:xfrm>
        </p:grpSpPr>
        <p:sp>
          <p:nvSpPr>
            <p:cNvPr id="1647" name="Google Shape;1647;p39"/>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8" name="Google Shape;1648;p39"/>
            <p:cNvGrpSpPr/>
            <p:nvPr/>
          </p:nvGrpSpPr>
          <p:grpSpPr>
            <a:xfrm>
              <a:off x="2685150" y="3325122"/>
              <a:ext cx="1212680" cy="1432183"/>
              <a:chOff x="1150900" y="3166872"/>
              <a:chExt cx="1212680" cy="1432183"/>
            </a:xfrm>
          </p:grpSpPr>
          <p:sp>
            <p:nvSpPr>
              <p:cNvPr id="1649" name="Google Shape;1649;p39"/>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9"/>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9"/>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9"/>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9"/>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9"/>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9"/>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9"/>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9"/>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9"/>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9"/>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9"/>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9"/>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9"/>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9"/>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9"/>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9"/>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9"/>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9"/>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9"/>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9"/>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9"/>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9"/>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9"/>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9"/>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9"/>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9"/>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9"/>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9"/>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9"/>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9"/>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9"/>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9"/>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9"/>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9"/>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9"/>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9"/>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9"/>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9"/>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9"/>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9"/>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9"/>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9"/>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9"/>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9"/>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9"/>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9"/>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9"/>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9"/>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9"/>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9"/>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9"/>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9"/>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9"/>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9"/>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9"/>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9"/>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9"/>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9"/>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9"/>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9"/>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9"/>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11" name="Google Shape;1711;p39"/>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9"/>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9"/>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9"/>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9"/>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9"/>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9"/>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9"/>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9"/>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9"/>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9"/>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9"/>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9"/>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9"/>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5" name="Google Shape;1725;p39"/>
          <p:cNvGrpSpPr/>
          <p:nvPr/>
        </p:nvGrpSpPr>
        <p:grpSpPr>
          <a:xfrm>
            <a:off x="7307871" y="214372"/>
            <a:ext cx="1291092" cy="1312099"/>
            <a:chOff x="5967596" y="2106472"/>
            <a:chExt cx="1291092" cy="1312099"/>
          </a:xfrm>
        </p:grpSpPr>
        <p:sp>
          <p:nvSpPr>
            <p:cNvPr id="1726" name="Google Shape;1726;p39"/>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7" name="Google Shape;1727;p39"/>
            <p:cNvGrpSpPr/>
            <p:nvPr/>
          </p:nvGrpSpPr>
          <p:grpSpPr>
            <a:xfrm>
              <a:off x="5967596" y="2106652"/>
              <a:ext cx="1291092" cy="1311758"/>
              <a:chOff x="7059221" y="922352"/>
              <a:chExt cx="1291092" cy="1311758"/>
            </a:xfrm>
          </p:grpSpPr>
          <p:sp>
            <p:nvSpPr>
              <p:cNvPr id="1728" name="Google Shape;1728;p39"/>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9"/>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9"/>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9"/>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9"/>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9"/>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9"/>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9"/>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9"/>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9"/>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9"/>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39" name="Google Shape;1739;p39"/>
          <p:cNvGrpSpPr/>
          <p:nvPr/>
        </p:nvGrpSpPr>
        <p:grpSpPr>
          <a:xfrm>
            <a:off x="226461" y="2836010"/>
            <a:ext cx="953235" cy="1681533"/>
            <a:chOff x="3174084" y="2606215"/>
            <a:chExt cx="950478" cy="1676838"/>
          </a:xfrm>
        </p:grpSpPr>
        <p:sp>
          <p:nvSpPr>
            <p:cNvPr id="1740" name="Google Shape;1740;p39"/>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1741" name="Google Shape;1741;p39"/>
            <p:cNvGrpSpPr/>
            <p:nvPr/>
          </p:nvGrpSpPr>
          <p:grpSpPr>
            <a:xfrm>
              <a:off x="3174084" y="2606215"/>
              <a:ext cx="950478" cy="1676838"/>
              <a:chOff x="2122209" y="2790338"/>
              <a:chExt cx="950478" cy="1676838"/>
            </a:xfrm>
          </p:grpSpPr>
          <p:sp>
            <p:nvSpPr>
              <p:cNvPr id="1742" name="Google Shape;1742;p39"/>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9"/>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9"/>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9"/>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9"/>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9"/>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9"/>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9"/>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9"/>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51" name="Google Shape;1751;p39"/>
          <p:cNvGrpSpPr/>
          <p:nvPr/>
        </p:nvGrpSpPr>
        <p:grpSpPr>
          <a:xfrm>
            <a:off x="1138216" y="3701577"/>
            <a:ext cx="1345400" cy="1352573"/>
            <a:chOff x="4368099" y="478088"/>
            <a:chExt cx="1110250" cy="1116169"/>
          </a:xfrm>
        </p:grpSpPr>
        <p:sp>
          <p:nvSpPr>
            <p:cNvPr id="1752" name="Google Shape;1752;p39"/>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3" name="Google Shape;1753;p39"/>
            <p:cNvGrpSpPr/>
            <p:nvPr/>
          </p:nvGrpSpPr>
          <p:grpSpPr>
            <a:xfrm>
              <a:off x="4368105" y="478088"/>
              <a:ext cx="1110243" cy="1116158"/>
              <a:chOff x="4541943" y="1874463"/>
              <a:chExt cx="1110243" cy="1116158"/>
            </a:xfrm>
          </p:grpSpPr>
          <p:sp>
            <p:nvSpPr>
              <p:cNvPr id="1754" name="Google Shape;1754;p39"/>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9"/>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9"/>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9"/>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9"/>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9"/>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9"/>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9"/>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9"/>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9"/>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9"/>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9"/>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9"/>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55" name="Shape 5955"/>
        <p:cNvGrpSpPr/>
        <p:nvPr/>
      </p:nvGrpSpPr>
      <p:grpSpPr>
        <a:xfrm>
          <a:off x="0" y="0"/>
          <a:ext cx="0" cy="0"/>
          <a:chOff x="0" y="0"/>
          <a:chExt cx="0" cy="0"/>
        </a:xfrm>
      </p:grpSpPr>
      <p:pic>
        <p:nvPicPr>
          <p:cNvPr id="5956" name="Google Shape;5956;p93" title="Screenshot 2025-09-18 at 5.19.46 PM.png"/>
          <p:cNvPicPr preferRelativeResize="0"/>
          <p:nvPr/>
        </p:nvPicPr>
        <p:blipFill rotWithShape="1">
          <a:blip r:embed="rId3">
            <a:alphaModFix/>
          </a:blip>
          <a:srcRect b="0" l="0" r="0" t="0"/>
          <a:stretch/>
        </p:blipFill>
        <p:spPr>
          <a:xfrm>
            <a:off x="0" y="0"/>
            <a:ext cx="9159353" cy="5143499"/>
          </a:xfrm>
          <a:prstGeom prst="rect">
            <a:avLst/>
          </a:prstGeom>
          <a:noFill/>
          <a:ln>
            <a:noFill/>
          </a:ln>
        </p:spPr>
      </p:pic>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0" name="Shape 5960"/>
        <p:cNvGrpSpPr/>
        <p:nvPr/>
      </p:nvGrpSpPr>
      <p:grpSpPr>
        <a:xfrm>
          <a:off x="0" y="0"/>
          <a:ext cx="0" cy="0"/>
          <a:chOff x="0" y="0"/>
          <a:chExt cx="0" cy="0"/>
        </a:xfrm>
      </p:grpSpPr>
      <p:pic>
        <p:nvPicPr>
          <p:cNvPr id="5961" name="Google Shape;5961;p94" title="Screenshot 2025-09-18 at 5.35.34 PM.png"/>
          <p:cNvPicPr preferRelativeResize="0"/>
          <p:nvPr/>
        </p:nvPicPr>
        <p:blipFill>
          <a:blip r:embed="rId3">
            <a:alphaModFix/>
          </a:blip>
          <a:stretch>
            <a:fillRect/>
          </a:stretch>
        </p:blipFill>
        <p:spPr>
          <a:xfrm>
            <a:off x="31813" y="0"/>
            <a:ext cx="9080373" cy="5143499"/>
          </a:xfrm>
          <a:prstGeom prst="rect">
            <a:avLst/>
          </a:prstGeom>
          <a:noFill/>
          <a:ln>
            <a:noFill/>
          </a:ln>
        </p:spPr>
      </p:pic>
      <p:sp>
        <p:nvSpPr>
          <p:cNvPr id="5962" name="Google Shape;5962;p94"/>
          <p:cNvSpPr/>
          <p:nvPr/>
        </p:nvSpPr>
        <p:spPr>
          <a:xfrm>
            <a:off x="7262175" y="4217650"/>
            <a:ext cx="1661700" cy="6252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Social Studies</a:t>
            </a:r>
            <a:endParaRPr>
              <a:solidFill>
                <a:schemeClr val="dk1"/>
              </a:solidFill>
              <a:latin typeface="Titan One"/>
              <a:ea typeface="Titan One"/>
              <a:cs typeface="Titan One"/>
              <a:sym typeface="Titan One"/>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6" name="Shape 5966"/>
        <p:cNvGrpSpPr/>
        <p:nvPr/>
      </p:nvGrpSpPr>
      <p:grpSpPr>
        <a:xfrm>
          <a:off x="0" y="0"/>
          <a:ext cx="0" cy="0"/>
          <a:chOff x="0" y="0"/>
          <a:chExt cx="0" cy="0"/>
        </a:xfrm>
      </p:grpSpPr>
      <p:sp>
        <p:nvSpPr>
          <p:cNvPr id="5967" name="Google Shape;5967;p95"/>
          <p:cNvSpPr txBox="1"/>
          <p:nvPr>
            <p:ph type="title"/>
          </p:nvPr>
        </p:nvSpPr>
        <p:spPr>
          <a:xfrm>
            <a:off x="3799775" y="2001725"/>
            <a:ext cx="50814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900"/>
              <a:t>(Miss Davis &amp; </a:t>
            </a:r>
            <a:endParaRPr sz="3900"/>
          </a:p>
          <a:p>
            <a:pPr indent="0" lvl="0" marL="0" rtl="0" algn="l">
              <a:spcBef>
                <a:spcPts val="0"/>
              </a:spcBef>
              <a:spcAft>
                <a:spcPts val="0"/>
              </a:spcAft>
              <a:buNone/>
            </a:pPr>
            <a:r>
              <a:rPr lang="en" sz="3900"/>
              <a:t>Mr. Moore)</a:t>
            </a:r>
            <a:endParaRPr sz="3900"/>
          </a:p>
        </p:txBody>
      </p:sp>
      <p:sp>
        <p:nvSpPr>
          <p:cNvPr id="5968" name="Google Shape;5968;p95"/>
          <p:cNvSpPr txBox="1"/>
          <p:nvPr>
            <p:ph idx="2" type="title"/>
          </p:nvPr>
        </p:nvSpPr>
        <p:spPr>
          <a:xfrm>
            <a:off x="220250" y="2001725"/>
            <a:ext cx="37572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800"/>
              <a:t>Social Studies</a:t>
            </a:r>
            <a:endParaRPr sz="6800"/>
          </a:p>
        </p:txBody>
      </p:sp>
      <p:sp>
        <p:nvSpPr>
          <p:cNvPr id="5969" name="Google Shape;5969;p95"/>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5"/>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5"/>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5"/>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95"/>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95"/>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95"/>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5"/>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95"/>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95"/>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5"/>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0" name="Google Shape;5980;p95"/>
          <p:cNvGrpSpPr/>
          <p:nvPr/>
        </p:nvGrpSpPr>
        <p:grpSpPr>
          <a:xfrm>
            <a:off x="669294" y="247770"/>
            <a:ext cx="1153174" cy="1095242"/>
            <a:chOff x="1763544" y="3259158"/>
            <a:chExt cx="1153174" cy="1095242"/>
          </a:xfrm>
        </p:grpSpPr>
        <p:sp>
          <p:nvSpPr>
            <p:cNvPr id="5981" name="Google Shape;5981;p95"/>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2" name="Google Shape;5982;p95"/>
            <p:cNvGrpSpPr/>
            <p:nvPr/>
          </p:nvGrpSpPr>
          <p:grpSpPr>
            <a:xfrm>
              <a:off x="1763809" y="3259158"/>
              <a:ext cx="1152644" cy="1095242"/>
              <a:chOff x="2020834" y="1085733"/>
              <a:chExt cx="1152644" cy="1095242"/>
            </a:xfrm>
          </p:grpSpPr>
          <p:sp>
            <p:nvSpPr>
              <p:cNvPr id="5983" name="Google Shape;5983;p95"/>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95"/>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5"/>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95"/>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95"/>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5"/>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95"/>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95"/>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5"/>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95"/>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95"/>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5"/>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95"/>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95"/>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5"/>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8" name="Google Shape;5998;p95"/>
          <p:cNvGrpSpPr/>
          <p:nvPr/>
        </p:nvGrpSpPr>
        <p:grpSpPr>
          <a:xfrm>
            <a:off x="7947776" y="328071"/>
            <a:ext cx="1081098" cy="1086739"/>
            <a:chOff x="2271475" y="954075"/>
            <a:chExt cx="1171922" cy="1178165"/>
          </a:xfrm>
        </p:grpSpPr>
        <p:sp>
          <p:nvSpPr>
            <p:cNvPr id="5999" name="Google Shape;5999;p95"/>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6000" name="Google Shape;6000;p95"/>
            <p:cNvGrpSpPr/>
            <p:nvPr/>
          </p:nvGrpSpPr>
          <p:grpSpPr>
            <a:xfrm>
              <a:off x="2271475" y="954075"/>
              <a:ext cx="1171922" cy="1178165"/>
              <a:chOff x="1350975" y="907452"/>
              <a:chExt cx="1171922" cy="1178165"/>
            </a:xfrm>
          </p:grpSpPr>
          <p:sp>
            <p:nvSpPr>
              <p:cNvPr id="6001" name="Google Shape;6001;p95"/>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95"/>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5"/>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95"/>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95"/>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5"/>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95"/>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95"/>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5"/>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95"/>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95"/>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5"/>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95"/>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14" name="Google Shape;6014;p95"/>
          <p:cNvGrpSpPr/>
          <p:nvPr/>
        </p:nvGrpSpPr>
        <p:grpSpPr>
          <a:xfrm>
            <a:off x="8222962" y="2423893"/>
            <a:ext cx="805911" cy="1421623"/>
            <a:chOff x="3174084" y="2606215"/>
            <a:chExt cx="950478" cy="1676838"/>
          </a:xfrm>
        </p:grpSpPr>
        <p:sp>
          <p:nvSpPr>
            <p:cNvPr id="6015" name="Google Shape;6015;p95"/>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6016" name="Google Shape;6016;p95"/>
            <p:cNvGrpSpPr/>
            <p:nvPr/>
          </p:nvGrpSpPr>
          <p:grpSpPr>
            <a:xfrm>
              <a:off x="3174084" y="2606215"/>
              <a:ext cx="950478" cy="1676838"/>
              <a:chOff x="2122209" y="2790338"/>
              <a:chExt cx="950478" cy="1676838"/>
            </a:xfrm>
          </p:grpSpPr>
          <p:sp>
            <p:nvSpPr>
              <p:cNvPr id="6017" name="Google Shape;6017;p95"/>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5"/>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5"/>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5"/>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5"/>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95"/>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95"/>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5"/>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95"/>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26" name="Google Shape;6026;p95"/>
          <p:cNvGrpSpPr/>
          <p:nvPr/>
        </p:nvGrpSpPr>
        <p:grpSpPr>
          <a:xfrm>
            <a:off x="2956665" y="103595"/>
            <a:ext cx="752925" cy="835795"/>
            <a:chOff x="1933907" y="1224679"/>
            <a:chExt cx="616646" cy="684573"/>
          </a:xfrm>
        </p:grpSpPr>
        <p:sp>
          <p:nvSpPr>
            <p:cNvPr id="6027" name="Google Shape;6027;p95"/>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8" name="Google Shape;6028;p95"/>
            <p:cNvGrpSpPr/>
            <p:nvPr/>
          </p:nvGrpSpPr>
          <p:grpSpPr>
            <a:xfrm>
              <a:off x="1933907" y="1224679"/>
              <a:ext cx="616646" cy="684573"/>
              <a:chOff x="1203474" y="1232609"/>
              <a:chExt cx="616646" cy="684573"/>
            </a:xfrm>
          </p:grpSpPr>
          <p:sp>
            <p:nvSpPr>
              <p:cNvPr id="6029" name="Google Shape;6029;p95"/>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5"/>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31" name="Google Shape;6031;p95"/>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Q&amp;A Closing </a:t>
            </a:r>
            <a:endParaRPr>
              <a:solidFill>
                <a:schemeClr val="dk1"/>
              </a:solidFill>
              <a:latin typeface="Titan One"/>
              <a:ea typeface="Titan One"/>
              <a:cs typeface="Titan One"/>
              <a:sym typeface="Titan One"/>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35" name="Shape 6035"/>
        <p:cNvGrpSpPr/>
        <p:nvPr/>
      </p:nvGrpSpPr>
      <p:grpSpPr>
        <a:xfrm>
          <a:off x="0" y="0"/>
          <a:ext cx="0" cy="0"/>
          <a:chOff x="0" y="0"/>
          <a:chExt cx="0" cy="0"/>
        </a:xfrm>
      </p:grpSpPr>
      <p:pic>
        <p:nvPicPr>
          <p:cNvPr id="6036" name="Google Shape;6036;p96"/>
          <p:cNvPicPr preferRelativeResize="0"/>
          <p:nvPr/>
        </p:nvPicPr>
        <p:blipFill>
          <a:blip r:embed="rId3">
            <a:alphaModFix/>
          </a:blip>
          <a:stretch>
            <a:fillRect/>
          </a:stretch>
        </p:blipFill>
        <p:spPr>
          <a:xfrm>
            <a:off x="0" y="7395"/>
            <a:ext cx="9103099" cy="5136106"/>
          </a:xfrm>
          <a:prstGeom prst="rect">
            <a:avLst/>
          </a:prstGeom>
          <a:noFill/>
          <a:ln>
            <a:noFill/>
          </a:ln>
        </p:spPr>
      </p:pic>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1D1D1B"/>
        </a:solidFill>
      </p:bgPr>
    </p:bg>
    <p:spTree>
      <p:nvGrpSpPr>
        <p:cNvPr id="6040" name="Shape 6040"/>
        <p:cNvGrpSpPr/>
        <p:nvPr/>
      </p:nvGrpSpPr>
      <p:grpSpPr>
        <a:xfrm>
          <a:off x="0" y="0"/>
          <a:ext cx="0" cy="0"/>
          <a:chOff x="0" y="0"/>
          <a:chExt cx="0" cy="0"/>
        </a:xfrm>
      </p:grpSpPr>
      <p:sp>
        <p:nvSpPr>
          <p:cNvPr id="6041" name="Google Shape;6041;p97"/>
          <p:cNvSpPr txBox="1"/>
          <p:nvPr>
            <p:ph type="title"/>
          </p:nvPr>
        </p:nvSpPr>
        <p:spPr>
          <a:xfrm>
            <a:off x="223625" y="955500"/>
            <a:ext cx="8047200" cy="4056000"/>
          </a:xfrm>
          <a:prstGeom prst="rect">
            <a:avLst/>
          </a:prstGeom>
          <a:solidFill>
            <a:srgbClr val="1D1D1B"/>
          </a:solidFill>
        </p:spPr>
        <p:txBody>
          <a:bodyPr anchorCtr="0" anchor="ctr" bIns="91425" lIns="91425" spcFirstLastPara="1" rIns="91425" wrap="square" tIns="91425">
            <a:noAutofit/>
          </a:bodyPr>
          <a:lstStyle/>
          <a:p>
            <a:pPr indent="-457200" lvl="0" marL="457200" rtl="0" algn="l">
              <a:spcBef>
                <a:spcPts val="0"/>
              </a:spcBef>
              <a:spcAft>
                <a:spcPts val="0"/>
              </a:spcAft>
              <a:buClr>
                <a:srgbClr val="FFFF00"/>
              </a:buClr>
              <a:buSzPts val="3600"/>
              <a:buFont typeface="Times New Roman"/>
              <a:buChar char="●"/>
            </a:pPr>
            <a:r>
              <a:rPr lang="en">
                <a:solidFill>
                  <a:srgbClr val="FFFF00"/>
                </a:solidFill>
                <a:latin typeface="Times New Roman"/>
                <a:ea typeface="Times New Roman"/>
                <a:cs typeface="Times New Roman"/>
                <a:sym typeface="Times New Roman"/>
              </a:rPr>
              <a:t>About your student!</a:t>
            </a:r>
            <a:endParaRPr>
              <a:solidFill>
                <a:srgbClr val="FFFF00"/>
              </a:solidFill>
              <a:latin typeface="Times New Roman"/>
              <a:ea typeface="Times New Roman"/>
              <a:cs typeface="Times New Roman"/>
              <a:sym typeface="Times New Roman"/>
            </a:endParaRPr>
          </a:p>
          <a:p>
            <a:pPr indent="-457200" lvl="0" marL="457200" rtl="0" algn="l">
              <a:spcBef>
                <a:spcPts val="0"/>
              </a:spcBef>
              <a:spcAft>
                <a:spcPts val="0"/>
              </a:spcAft>
              <a:buClr>
                <a:srgbClr val="FFFF00"/>
              </a:buClr>
              <a:buSzPts val="3600"/>
              <a:buFont typeface="Times New Roman"/>
              <a:buChar char="●"/>
            </a:pPr>
            <a:r>
              <a:rPr lang="en">
                <a:solidFill>
                  <a:srgbClr val="FFFF00"/>
                </a:solidFill>
                <a:latin typeface="Times New Roman"/>
                <a:ea typeface="Times New Roman"/>
                <a:cs typeface="Times New Roman"/>
                <a:sym typeface="Times New Roman"/>
              </a:rPr>
              <a:t>Given out next Monday, September 22</a:t>
            </a:r>
            <a:endParaRPr>
              <a:solidFill>
                <a:srgbClr val="FFFF00"/>
              </a:solidFill>
              <a:latin typeface="Times New Roman"/>
              <a:ea typeface="Times New Roman"/>
              <a:cs typeface="Times New Roman"/>
              <a:sym typeface="Times New Roman"/>
            </a:endParaRPr>
          </a:p>
          <a:p>
            <a:pPr indent="-457200" lvl="0" marL="457200" rtl="0" algn="l">
              <a:spcBef>
                <a:spcPts val="0"/>
              </a:spcBef>
              <a:spcAft>
                <a:spcPts val="0"/>
              </a:spcAft>
              <a:buClr>
                <a:srgbClr val="FFFF00"/>
              </a:buClr>
              <a:buSzPts val="3600"/>
              <a:buFont typeface="Times New Roman"/>
              <a:buChar char="●"/>
            </a:pPr>
            <a:r>
              <a:rPr lang="en">
                <a:solidFill>
                  <a:srgbClr val="FFFF00"/>
                </a:solidFill>
                <a:latin typeface="Times New Roman"/>
                <a:ea typeface="Times New Roman"/>
                <a:cs typeface="Times New Roman"/>
                <a:sym typeface="Times New Roman"/>
              </a:rPr>
              <a:t>Due on Friday, October 3</a:t>
            </a:r>
            <a:endParaRPr>
              <a:solidFill>
                <a:srgbClr val="FFFF00"/>
              </a:solidFill>
              <a:latin typeface="Times New Roman"/>
              <a:ea typeface="Times New Roman"/>
              <a:cs typeface="Times New Roman"/>
              <a:sym typeface="Times New Roman"/>
            </a:endParaRPr>
          </a:p>
          <a:p>
            <a:pPr indent="-457200" lvl="0" marL="457200" rtl="0" algn="l">
              <a:spcBef>
                <a:spcPts val="0"/>
              </a:spcBef>
              <a:spcAft>
                <a:spcPts val="0"/>
              </a:spcAft>
              <a:buClr>
                <a:srgbClr val="FFFF00"/>
              </a:buClr>
              <a:buSzPts val="3600"/>
              <a:buFont typeface="Times New Roman"/>
              <a:buChar char="●"/>
            </a:pPr>
            <a:r>
              <a:rPr lang="en">
                <a:solidFill>
                  <a:srgbClr val="FFFF00"/>
                </a:solidFill>
                <a:latin typeface="Times New Roman"/>
                <a:ea typeface="Times New Roman"/>
                <a:cs typeface="Times New Roman"/>
                <a:sym typeface="Times New Roman"/>
              </a:rPr>
              <a:t>Office Hours on Wednesdays &amp; Thursdays</a:t>
            </a:r>
            <a:endParaRPr>
              <a:solidFill>
                <a:srgbClr val="FFFF00"/>
              </a:solidFill>
              <a:latin typeface="Times New Roman"/>
              <a:ea typeface="Times New Roman"/>
              <a:cs typeface="Times New Roman"/>
              <a:sym typeface="Times New Roman"/>
            </a:endParaRPr>
          </a:p>
        </p:txBody>
      </p:sp>
      <p:sp>
        <p:nvSpPr>
          <p:cNvPr id="6042" name="Google Shape;6042;p97"/>
          <p:cNvSpPr txBox="1"/>
          <p:nvPr>
            <p:ph idx="2" type="title"/>
          </p:nvPr>
        </p:nvSpPr>
        <p:spPr>
          <a:xfrm>
            <a:off x="491400" y="53700"/>
            <a:ext cx="8047200" cy="67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solidFill>
                  <a:srgbClr val="FF00FF"/>
                </a:solidFill>
                <a:latin typeface="Abril Fatface"/>
                <a:ea typeface="Abril Fatface"/>
                <a:cs typeface="Abril Fatface"/>
                <a:sym typeface="Abril Fatface"/>
              </a:rPr>
              <a:t>Our First Project!</a:t>
            </a:r>
            <a:r>
              <a:rPr lang="en"/>
              <a:t> </a:t>
            </a:r>
            <a:endParaRPr>
              <a:latin typeface="Abril Fatface"/>
              <a:ea typeface="Abril Fatface"/>
              <a:cs typeface="Abril Fatface"/>
              <a:sym typeface="Abril Fatface"/>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1D1D1B"/>
        </a:solidFill>
      </p:bgPr>
    </p:bg>
    <p:spTree>
      <p:nvGrpSpPr>
        <p:cNvPr id="6046" name="Shape 6046"/>
        <p:cNvGrpSpPr/>
        <p:nvPr/>
      </p:nvGrpSpPr>
      <p:grpSpPr>
        <a:xfrm>
          <a:off x="0" y="0"/>
          <a:ext cx="0" cy="0"/>
          <a:chOff x="0" y="0"/>
          <a:chExt cx="0" cy="0"/>
        </a:xfrm>
      </p:grpSpPr>
      <p:sp>
        <p:nvSpPr>
          <p:cNvPr id="6047" name="Google Shape;6047;p98"/>
          <p:cNvSpPr txBox="1"/>
          <p:nvPr>
            <p:ph idx="2" type="title"/>
          </p:nvPr>
        </p:nvSpPr>
        <p:spPr>
          <a:xfrm>
            <a:off x="121025" y="115050"/>
            <a:ext cx="87138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700">
                <a:solidFill>
                  <a:srgbClr val="42FFB7"/>
                </a:solidFill>
                <a:latin typeface="Abril Fatface"/>
                <a:ea typeface="Abril Fatface"/>
                <a:cs typeface="Abril Fatface"/>
                <a:sym typeface="Abril Fatface"/>
              </a:rPr>
              <a:t>AI IS NOT ALLOWED</a:t>
            </a:r>
            <a:endParaRPr sz="6700">
              <a:solidFill>
                <a:srgbClr val="42FFB7"/>
              </a:solidFill>
              <a:latin typeface="Abril Fatface"/>
              <a:ea typeface="Abril Fatface"/>
              <a:cs typeface="Abril Fatface"/>
              <a:sym typeface="Abril Fatface"/>
            </a:endParaRPr>
          </a:p>
        </p:txBody>
      </p:sp>
      <p:pic>
        <p:nvPicPr>
          <p:cNvPr id="6048" name="Google Shape;6048;p98" title="socials_no_ai_art.png"/>
          <p:cNvPicPr preferRelativeResize="0"/>
          <p:nvPr/>
        </p:nvPicPr>
        <p:blipFill rotWithShape="1">
          <a:blip r:embed="rId3">
            <a:alphaModFix/>
          </a:blip>
          <a:srcRect b="7794" l="26812" r="25730" t="9805"/>
          <a:stretch/>
        </p:blipFill>
        <p:spPr>
          <a:xfrm>
            <a:off x="5972900" y="1549335"/>
            <a:ext cx="3001101" cy="3400599"/>
          </a:xfrm>
          <a:prstGeom prst="rect">
            <a:avLst/>
          </a:prstGeom>
          <a:noFill/>
          <a:ln>
            <a:noFill/>
          </a:ln>
        </p:spPr>
      </p:pic>
      <p:sp>
        <p:nvSpPr>
          <p:cNvPr id="6049" name="Google Shape;6049;p98"/>
          <p:cNvSpPr txBox="1"/>
          <p:nvPr>
            <p:ph type="title"/>
          </p:nvPr>
        </p:nvSpPr>
        <p:spPr>
          <a:xfrm>
            <a:off x="172900" y="1255050"/>
            <a:ext cx="5799900" cy="3675300"/>
          </a:xfrm>
          <a:prstGeom prst="rect">
            <a:avLst/>
          </a:prstGeom>
          <a:solidFill>
            <a:srgbClr val="1D1D1B"/>
          </a:solidFill>
        </p:spPr>
        <p:txBody>
          <a:bodyPr anchorCtr="0" anchor="ctr" bIns="91425" lIns="91425" spcFirstLastPara="1" rIns="91425" wrap="square" tIns="91425">
            <a:noAutofit/>
          </a:bodyPr>
          <a:lstStyle/>
          <a:p>
            <a:pPr indent="-400050" lvl="0" marL="457200" rtl="0" algn="l">
              <a:spcBef>
                <a:spcPts val="0"/>
              </a:spcBef>
              <a:spcAft>
                <a:spcPts val="0"/>
              </a:spcAft>
              <a:buClr>
                <a:srgbClr val="FFFF00"/>
              </a:buClr>
              <a:buSzPts val="2700"/>
              <a:buFont typeface="Times New Roman"/>
              <a:buChar char="●"/>
            </a:pPr>
            <a:r>
              <a:rPr lang="en" sz="2700">
                <a:solidFill>
                  <a:srgbClr val="FFFF00"/>
                </a:solidFill>
                <a:latin typeface="Times New Roman"/>
                <a:ea typeface="Times New Roman"/>
                <a:cs typeface="Times New Roman"/>
                <a:sym typeface="Times New Roman"/>
              </a:rPr>
              <a:t>AI can not be used in any manner for Social Studies. </a:t>
            </a:r>
            <a:endParaRPr sz="2700">
              <a:solidFill>
                <a:srgbClr val="FFFF00"/>
              </a:solidFill>
              <a:latin typeface="Times New Roman"/>
              <a:ea typeface="Times New Roman"/>
              <a:cs typeface="Times New Roman"/>
              <a:sym typeface="Times New Roman"/>
            </a:endParaRPr>
          </a:p>
          <a:p>
            <a:pPr indent="-400050" lvl="0" marL="457200" rtl="0" algn="l">
              <a:spcBef>
                <a:spcPts val="0"/>
              </a:spcBef>
              <a:spcAft>
                <a:spcPts val="0"/>
              </a:spcAft>
              <a:buClr>
                <a:srgbClr val="FFFF00"/>
              </a:buClr>
              <a:buSzPts val="2700"/>
              <a:buFont typeface="Times New Roman"/>
              <a:buChar char="●"/>
            </a:pPr>
            <a:r>
              <a:rPr lang="en" sz="2700">
                <a:solidFill>
                  <a:srgbClr val="FFFF00"/>
                </a:solidFill>
                <a:latin typeface="Times New Roman"/>
                <a:ea typeface="Times New Roman"/>
                <a:cs typeface="Times New Roman"/>
                <a:sym typeface="Times New Roman"/>
              </a:rPr>
              <a:t>Students can not use AI to research information, generate ideas or outlines, make pictures, or find answers, etc. </a:t>
            </a:r>
            <a:endParaRPr sz="2700">
              <a:solidFill>
                <a:srgbClr val="FFFF00"/>
              </a:solidFill>
              <a:latin typeface="Times New Roman"/>
              <a:ea typeface="Times New Roman"/>
              <a:cs typeface="Times New Roman"/>
              <a:sym typeface="Times New Roman"/>
            </a:endParaRPr>
          </a:p>
          <a:p>
            <a:pPr indent="-400050" lvl="0" marL="457200" rtl="0" algn="l">
              <a:spcBef>
                <a:spcPts val="0"/>
              </a:spcBef>
              <a:spcAft>
                <a:spcPts val="0"/>
              </a:spcAft>
              <a:buClr>
                <a:srgbClr val="FFFF00"/>
              </a:buClr>
              <a:buSzPts val="2700"/>
              <a:buFont typeface="Times New Roman"/>
              <a:buChar char="●"/>
            </a:pPr>
            <a:r>
              <a:rPr lang="en" sz="2700">
                <a:solidFill>
                  <a:srgbClr val="FFFF00"/>
                </a:solidFill>
                <a:latin typeface="Times New Roman"/>
                <a:ea typeface="Times New Roman"/>
                <a:cs typeface="Times New Roman"/>
                <a:sym typeface="Times New Roman"/>
              </a:rPr>
              <a:t>AI use will be an automatic 1 and students must redo their work in person. </a:t>
            </a:r>
            <a:endParaRPr sz="2700">
              <a:solidFill>
                <a:srgbClr val="FFFF00"/>
              </a:solidFill>
              <a:latin typeface="Times New Roman"/>
              <a:ea typeface="Times New Roman"/>
              <a:cs typeface="Times New Roman"/>
              <a:sym typeface="Times New Roman"/>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53" name="Shape 6053"/>
        <p:cNvGrpSpPr/>
        <p:nvPr/>
      </p:nvGrpSpPr>
      <p:grpSpPr>
        <a:xfrm>
          <a:off x="0" y="0"/>
          <a:ext cx="0" cy="0"/>
          <a:chOff x="0" y="0"/>
          <a:chExt cx="0" cy="0"/>
        </a:xfrm>
      </p:grpSpPr>
      <p:pic>
        <p:nvPicPr>
          <p:cNvPr id="6054" name="Google Shape;6054;p99"/>
          <p:cNvPicPr preferRelativeResize="0"/>
          <p:nvPr/>
        </p:nvPicPr>
        <p:blipFill>
          <a:blip r:embed="rId3">
            <a:alphaModFix/>
          </a:blip>
          <a:stretch>
            <a:fillRect/>
          </a:stretch>
        </p:blipFill>
        <p:spPr>
          <a:xfrm>
            <a:off x="0" y="0"/>
            <a:ext cx="9143999" cy="5102231"/>
          </a:xfrm>
          <a:prstGeom prst="rect">
            <a:avLst/>
          </a:prstGeom>
          <a:noFill/>
          <a:ln>
            <a:noFill/>
          </a:ln>
        </p:spPr>
      </p:pic>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58" name="Shape 6058"/>
        <p:cNvGrpSpPr/>
        <p:nvPr/>
      </p:nvGrpSpPr>
      <p:grpSpPr>
        <a:xfrm>
          <a:off x="0" y="0"/>
          <a:ext cx="0" cy="0"/>
          <a:chOff x="0" y="0"/>
          <a:chExt cx="0" cy="0"/>
        </a:xfrm>
      </p:grpSpPr>
      <p:pic>
        <p:nvPicPr>
          <p:cNvPr id="6059" name="Google Shape;6059;p100"/>
          <p:cNvPicPr preferRelativeResize="0"/>
          <p:nvPr/>
        </p:nvPicPr>
        <p:blipFill>
          <a:blip r:embed="rId3">
            <a:alphaModFix/>
          </a:blip>
          <a:stretch>
            <a:fillRect/>
          </a:stretch>
        </p:blipFill>
        <p:spPr>
          <a:xfrm>
            <a:off x="34950" y="-9175"/>
            <a:ext cx="9144000" cy="5143499"/>
          </a:xfrm>
          <a:prstGeom prst="rect">
            <a:avLst/>
          </a:prstGeom>
          <a:noFill/>
          <a:ln>
            <a:noFill/>
          </a:ln>
        </p:spPr>
      </p:pic>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212121"/>
        </a:solidFill>
      </p:bgPr>
    </p:bg>
    <p:spTree>
      <p:nvGrpSpPr>
        <p:cNvPr id="6063" name="Shape 6063"/>
        <p:cNvGrpSpPr/>
        <p:nvPr/>
      </p:nvGrpSpPr>
      <p:grpSpPr>
        <a:xfrm>
          <a:off x="0" y="0"/>
          <a:ext cx="0" cy="0"/>
          <a:chOff x="0" y="0"/>
          <a:chExt cx="0" cy="0"/>
        </a:xfrm>
      </p:grpSpPr>
      <p:sp>
        <p:nvSpPr>
          <p:cNvPr id="6064" name="Google Shape;6064;p101"/>
          <p:cNvSpPr txBox="1"/>
          <p:nvPr/>
        </p:nvSpPr>
        <p:spPr>
          <a:xfrm>
            <a:off x="241925" y="136750"/>
            <a:ext cx="4922700" cy="4743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3000" u="sng">
                <a:solidFill>
                  <a:srgbClr val="FFC800"/>
                </a:solidFill>
                <a:latin typeface="Times New Roman"/>
                <a:ea typeface="Times New Roman"/>
                <a:cs typeface="Times New Roman"/>
                <a:sym typeface="Times New Roman"/>
              </a:rPr>
              <a:t>What to Do When Absent?</a:t>
            </a:r>
            <a:endParaRPr b="1" sz="3000" u="sng">
              <a:solidFill>
                <a:srgbClr val="FFC800"/>
              </a:solidFill>
              <a:latin typeface="Times New Roman"/>
              <a:ea typeface="Times New Roman"/>
              <a:cs typeface="Times New Roman"/>
              <a:sym typeface="Times New Roman"/>
            </a:endParaRPr>
          </a:p>
          <a:p>
            <a:pPr indent="-419100" lvl="0" marL="457200" rtl="0" algn="l">
              <a:spcBef>
                <a:spcPts val="0"/>
              </a:spcBef>
              <a:spcAft>
                <a:spcPts val="0"/>
              </a:spcAft>
              <a:buClr>
                <a:srgbClr val="FFC800"/>
              </a:buClr>
              <a:buSzPts val="3000"/>
              <a:buFont typeface="Times New Roman"/>
              <a:buAutoNum type="arabicPeriod"/>
            </a:pPr>
            <a:r>
              <a:rPr b="1" lang="en" sz="3000">
                <a:solidFill>
                  <a:srgbClr val="FFC800"/>
                </a:solidFill>
                <a:latin typeface="Times New Roman"/>
                <a:ea typeface="Times New Roman"/>
                <a:cs typeface="Times New Roman"/>
                <a:sym typeface="Times New Roman"/>
              </a:rPr>
              <a:t>Feel better</a:t>
            </a:r>
            <a:endParaRPr b="1" sz="3000">
              <a:solidFill>
                <a:srgbClr val="FFC800"/>
              </a:solidFill>
              <a:latin typeface="Times New Roman"/>
              <a:ea typeface="Times New Roman"/>
              <a:cs typeface="Times New Roman"/>
              <a:sym typeface="Times New Roman"/>
            </a:endParaRPr>
          </a:p>
          <a:p>
            <a:pPr indent="-419100" lvl="0" marL="457200" rtl="0" algn="l">
              <a:spcBef>
                <a:spcPts val="0"/>
              </a:spcBef>
              <a:spcAft>
                <a:spcPts val="0"/>
              </a:spcAft>
              <a:buClr>
                <a:srgbClr val="FFC800"/>
              </a:buClr>
              <a:buSzPts val="3000"/>
              <a:buFont typeface="Times New Roman"/>
              <a:buAutoNum type="arabicPeriod"/>
            </a:pPr>
            <a:r>
              <a:rPr b="1" lang="en" sz="3000">
                <a:solidFill>
                  <a:srgbClr val="FFC800"/>
                </a:solidFill>
                <a:latin typeface="Times New Roman"/>
                <a:ea typeface="Times New Roman"/>
                <a:cs typeface="Times New Roman"/>
                <a:sym typeface="Times New Roman"/>
              </a:rPr>
              <a:t>Check JumpRope for any worksheets/HW</a:t>
            </a:r>
            <a:endParaRPr b="1" sz="3000">
              <a:solidFill>
                <a:srgbClr val="FFC800"/>
              </a:solidFill>
              <a:latin typeface="Times New Roman"/>
              <a:ea typeface="Times New Roman"/>
              <a:cs typeface="Times New Roman"/>
              <a:sym typeface="Times New Roman"/>
            </a:endParaRPr>
          </a:p>
          <a:p>
            <a:pPr indent="-419100" lvl="0" marL="457200" rtl="0" algn="l">
              <a:spcBef>
                <a:spcPts val="0"/>
              </a:spcBef>
              <a:spcAft>
                <a:spcPts val="0"/>
              </a:spcAft>
              <a:buClr>
                <a:srgbClr val="FFC800"/>
              </a:buClr>
              <a:buSzPts val="3000"/>
              <a:buFont typeface="Times New Roman"/>
              <a:buAutoNum type="arabicPeriod"/>
            </a:pPr>
            <a:r>
              <a:rPr b="1" lang="en" sz="3000">
                <a:solidFill>
                  <a:srgbClr val="FFC800"/>
                </a:solidFill>
                <a:latin typeface="Times New Roman"/>
                <a:ea typeface="Times New Roman"/>
                <a:cs typeface="Times New Roman"/>
                <a:sym typeface="Times New Roman"/>
              </a:rPr>
              <a:t>Contact a friend to find out what happened.</a:t>
            </a:r>
            <a:endParaRPr b="1" sz="3000">
              <a:solidFill>
                <a:srgbClr val="FFC800"/>
              </a:solidFill>
              <a:latin typeface="Times New Roman"/>
              <a:ea typeface="Times New Roman"/>
              <a:cs typeface="Times New Roman"/>
              <a:sym typeface="Times New Roman"/>
            </a:endParaRPr>
          </a:p>
          <a:p>
            <a:pPr indent="-419100" lvl="0" marL="457200" rtl="0" algn="l">
              <a:spcBef>
                <a:spcPts val="0"/>
              </a:spcBef>
              <a:spcAft>
                <a:spcPts val="0"/>
              </a:spcAft>
              <a:buClr>
                <a:srgbClr val="FFC800"/>
              </a:buClr>
              <a:buSzPts val="3000"/>
              <a:buFont typeface="Times New Roman"/>
              <a:buAutoNum type="arabicPeriod"/>
            </a:pPr>
            <a:r>
              <a:rPr b="1" lang="en" sz="3000">
                <a:solidFill>
                  <a:srgbClr val="FFC800"/>
                </a:solidFill>
                <a:latin typeface="Times New Roman"/>
                <a:ea typeface="Times New Roman"/>
                <a:cs typeface="Times New Roman"/>
                <a:sym typeface="Times New Roman"/>
              </a:rPr>
              <a:t>When students return, pick up notes sheets &amp; copy notes in Office Hours or from a friend</a:t>
            </a:r>
            <a:endParaRPr>
              <a:solidFill>
                <a:srgbClr val="D0723E"/>
              </a:solidFill>
              <a:latin typeface="Cabin"/>
              <a:ea typeface="Cabin"/>
              <a:cs typeface="Cabin"/>
              <a:sym typeface="Cabin"/>
            </a:endParaRPr>
          </a:p>
        </p:txBody>
      </p:sp>
      <p:pic>
        <p:nvPicPr>
          <p:cNvPr id="6065" name="Google Shape;6065;p101"/>
          <p:cNvPicPr preferRelativeResize="0"/>
          <p:nvPr/>
        </p:nvPicPr>
        <p:blipFill rotWithShape="1">
          <a:blip r:embed="rId3">
            <a:alphaModFix/>
          </a:blip>
          <a:srcRect b="0" l="0" r="6358" t="0"/>
          <a:stretch/>
        </p:blipFill>
        <p:spPr>
          <a:xfrm>
            <a:off x="5176275" y="152400"/>
            <a:ext cx="3827475" cy="4838700"/>
          </a:xfrm>
          <a:prstGeom prst="rect">
            <a:avLst/>
          </a:prstGeom>
          <a:noFill/>
          <a:ln>
            <a:noFill/>
          </a:ln>
        </p:spPr>
      </p:pic>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90900"/>
        </a:solidFill>
      </p:bgPr>
    </p:bg>
    <p:spTree>
      <p:nvGrpSpPr>
        <p:cNvPr id="6069" name="Shape 6069"/>
        <p:cNvGrpSpPr/>
        <p:nvPr/>
      </p:nvGrpSpPr>
      <p:grpSpPr>
        <a:xfrm>
          <a:off x="0" y="0"/>
          <a:ext cx="0" cy="0"/>
          <a:chOff x="0" y="0"/>
          <a:chExt cx="0" cy="0"/>
        </a:xfrm>
      </p:grpSpPr>
      <p:sp>
        <p:nvSpPr>
          <p:cNvPr id="6070" name="Google Shape;6070;p102"/>
          <p:cNvSpPr txBox="1"/>
          <p:nvPr>
            <p:ph type="title"/>
          </p:nvPr>
        </p:nvSpPr>
        <p:spPr>
          <a:xfrm>
            <a:off x="374175" y="889100"/>
            <a:ext cx="8256000" cy="2252100"/>
          </a:xfrm>
          <a:prstGeom prst="rect">
            <a:avLst/>
          </a:prstGeom>
          <a:solidFill>
            <a:srgbClr val="090900"/>
          </a:solidFill>
        </p:spPr>
        <p:txBody>
          <a:bodyPr anchorCtr="0" anchor="ctr" bIns="91425" lIns="91425" spcFirstLastPara="1" rIns="91425" wrap="square" tIns="91425">
            <a:noAutofit/>
          </a:bodyPr>
          <a:lstStyle/>
          <a:p>
            <a:pPr indent="-419100" lvl="0" marL="457200" rtl="0" algn="l">
              <a:spcBef>
                <a:spcPts val="0"/>
              </a:spcBef>
              <a:spcAft>
                <a:spcPts val="0"/>
              </a:spcAft>
              <a:buClr>
                <a:srgbClr val="FFFF00"/>
              </a:buClr>
              <a:buSzPts val="3000"/>
              <a:buFont typeface="Times New Roman"/>
              <a:buChar char="●"/>
            </a:pPr>
            <a:r>
              <a:rPr lang="en" sz="3000">
                <a:solidFill>
                  <a:srgbClr val="FFFF00"/>
                </a:solidFill>
                <a:latin typeface="Times New Roman"/>
                <a:ea typeface="Times New Roman"/>
                <a:cs typeface="Times New Roman"/>
                <a:sym typeface="Times New Roman"/>
              </a:rPr>
              <a:t>SS uses JumpRope to post all our work the same day it is assigned. </a:t>
            </a:r>
            <a:endParaRPr sz="3000">
              <a:solidFill>
                <a:srgbClr val="FFFF00"/>
              </a:solidFill>
              <a:latin typeface="Times New Roman"/>
              <a:ea typeface="Times New Roman"/>
              <a:cs typeface="Times New Roman"/>
              <a:sym typeface="Times New Roman"/>
            </a:endParaRPr>
          </a:p>
          <a:p>
            <a:pPr indent="-419100" lvl="0" marL="457200" rtl="0" algn="l">
              <a:spcBef>
                <a:spcPts val="0"/>
              </a:spcBef>
              <a:spcAft>
                <a:spcPts val="0"/>
              </a:spcAft>
              <a:buClr>
                <a:srgbClr val="FFFF00"/>
              </a:buClr>
              <a:buSzPts val="3000"/>
              <a:buFont typeface="Times New Roman"/>
              <a:buChar char="●"/>
            </a:pPr>
            <a:r>
              <a:rPr lang="en" sz="3000">
                <a:solidFill>
                  <a:srgbClr val="FFFF00"/>
                </a:solidFill>
                <a:latin typeface="Times New Roman"/>
                <a:ea typeface="Times New Roman"/>
                <a:cs typeface="Times New Roman"/>
                <a:sym typeface="Times New Roman"/>
              </a:rPr>
              <a:t>Look on JumpRope to download any missing or lost work. Click on the cloud</a:t>
            </a:r>
            <a:endParaRPr sz="3000">
              <a:solidFill>
                <a:srgbClr val="FFFF00"/>
              </a:solidFill>
              <a:latin typeface="Times New Roman"/>
              <a:ea typeface="Times New Roman"/>
              <a:cs typeface="Times New Roman"/>
              <a:sym typeface="Times New Roman"/>
            </a:endParaRPr>
          </a:p>
        </p:txBody>
      </p:sp>
      <p:sp>
        <p:nvSpPr>
          <p:cNvPr id="6071" name="Google Shape;6071;p102"/>
          <p:cNvSpPr txBox="1"/>
          <p:nvPr>
            <p:ph idx="2" type="title"/>
          </p:nvPr>
        </p:nvSpPr>
        <p:spPr>
          <a:xfrm>
            <a:off x="145800" y="-75725"/>
            <a:ext cx="8998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FF00FF"/>
                </a:solidFill>
                <a:latin typeface="Abril Fatface"/>
                <a:ea typeface="Abril Fatface"/>
                <a:cs typeface="Abril Fatface"/>
                <a:sym typeface="Abril Fatface"/>
              </a:rPr>
              <a:t>JumpRope: Look here for Missing Work &amp; Grades</a:t>
            </a:r>
            <a:r>
              <a:rPr lang="en" sz="3000">
                <a:latin typeface="Abril Fatface"/>
                <a:ea typeface="Abril Fatface"/>
                <a:cs typeface="Abril Fatface"/>
                <a:sym typeface="Abril Fatface"/>
              </a:rPr>
              <a:t> </a:t>
            </a:r>
            <a:endParaRPr sz="3000">
              <a:latin typeface="Abril Fatface"/>
              <a:ea typeface="Abril Fatface"/>
              <a:cs typeface="Abril Fatface"/>
              <a:sym typeface="Abril Fatface"/>
            </a:endParaRPr>
          </a:p>
        </p:txBody>
      </p:sp>
      <p:pic>
        <p:nvPicPr>
          <p:cNvPr id="6072" name="Google Shape;6072;p102" title="Screen Shot 2025-09-17 at 10.16.06 PM.png"/>
          <p:cNvPicPr preferRelativeResize="0"/>
          <p:nvPr/>
        </p:nvPicPr>
        <p:blipFill rotWithShape="1">
          <a:blip r:embed="rId3">
            <a:alphaModFix/>
          </a:blip>
          <a:srcRect b="11738" l="0" r="0" t="0"/>
          <a:stretch/>
        </p:blipFill>
        <p:spPr>
          <a:xfrm>
            <a:off x="2022775" y="3141200"/>
            <a:ext cx="6902126" cy="188032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0" name="Shape 1770"/>
        <p:cNvGrpSpPr/>
        <p:nvPr/>
      </p:nvGrpSpPr>
      <p:grpSpPr>
        <a:xfrm>
          <a:off x="0" y="0"/>
          <a:ext cx="0" cy="0"/>
          <a:chOff x="0" y="0"/>
          <a:chExt cx="0" cy="0"/>
        </a:xfrm>
      </p:grpSpPr>
      <p:sp>
        <p:nvSpPr>
          <p:cNvPr id="1771" name="Google Shape;1771;p40"/>
          <p:cNvSpPr txBox="1"/>
          <p:nvPr>
            <p:ph type="title"/>
          </p:nvPr>
        </p:nvSpPr>
        <p:spPr>
          <a:xfrm>
            <a:off x="363525" y="1414800"/>
            <a:ext cx="7983000" cy="3135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000">
                <a:solidFill>
                  <a:srgbClr val="1155CC"/>
                </a:solidFill>
                <a:latin typeface="Abril Fatface"/>
                <a:ea typeface="Abril Fatface"/>
                <a:cs typeface="Abril Fatface"/>
                <a:sym typeface="Abril Fatface"/>
              </a:rPr>
              <a:t>Alejandro Mattos                      Melanie Liberman</a:t>
            </a:r>
            <a:endParaRPr sz="3000">
              <a:solidFill>
                <a:srgbClr val="1155CC"/>
              </a:solidFill>
              <a:latin typeface="Abril Fatface"/>
              <a:ea typeface="Abril Fatface"/>
              <a:cs typeface="Abril Fatface"/>
              <a:sym typeface="Abril Fatface"/>
            </a:endParaRPr>
          </a:p>
          <a:p>
            <a:pPr indent="0" lvl="0" marL="0" rtl="0" algn="l">
              <a:spcBef>
                <a:spcPts val="0"/>
              </a:spcBef>
              <a:spcAft>
                <a:spcPts val="0"/>
              </a:spcAft>
              <a:buNone/>
            </a:pPr>
            <a:r>
              <a:rPr lang="en" sz="3000">
                <a:solidFill>
                  <a:srgbClr val="1155CC"/>
                </a:solidFill>
                <a:latin typeface="Abril Fatface"/>
                <a:ea typeface="Abril Fatface"/>
                <a:cs typeface="Abril Fatface"/>
                <a:sym typeface="Abril Fatface"/>
              </a:rPr>
              <a:t>Youngjin Kim                                Yaquoi Moore </a:t>
            </a:r>
            <a:endParaRPr sz="3900"/>
          </a:p>
        </p:txBody>
      </p:sp>
      <p:sp>
        <p:nvSpPr>
          <p:cNvPr id="1772" name="Google Shape;1772;p40"/>
          <p:cNvSpPr txBox="1"/>
          <p:nvPr>
            <p:ph idx="2" type="title"/>
          </p:nvPr>
        </p:nvSpPr>
        <p:spPr>
          <a:xfrm>
            <a:off x="252875" y="1360025"/>
            <a:ext cx="3757200" cy="11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Math</a:t>
            </a:r>
            <a:endParaRPr/>
          </a:p>
        </p:txBody>
      </p:sp>
      <p:sp>
        <p:nvSpPr>
          <p:cNvPr id="1773" name="Google Shape;1773;p40"/>
          <p:cNvSpPr/>
          <p:nvPr/>
        </p:nvSpPr>
        <p:spPr>
          <a:xfrm>
            <a:off x="2283225" y="5741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0"/>
          <p:cNvSpPr/>
          <p:nvPr/>
        </p:nvSpPr>
        <p:spPr>
          <a:xfrm>
            <a:off x="6882650" y="20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0"/>
          <p:cNvSpPr/>
          <p:nvPr/>
        </p:nvSpPr>
        <p:spPr>
          <a:xfrm>
            <a:off x="5527575" y="9393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0"/>
          <p:cNvSpPr/>
          <p:nvPr/>
        </p:nvSpPr>
        <p:spPr>
          <a:xfrm>
            <a:off x="4182350" y="1014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0"/>
          <p:cNvSpPr/>
          <p:nvPr/>
        </p:nvSpPr>
        <p:spPr>
          <a:xfrm>
            <a:off x="799500" y="15744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0"/>
          <p:cNvSpPr/>
          <p:nvPr/>
        </p:nvSpPr>
        <p:spPr>
          <a:xfrm>
            <a:off x="8346625" y="18236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0"/>
          <p:cNvSpPr/>
          <p:nvPr/>
        </p:nvSpPr>
        <p:spPr>
          <a:xfrm>
            <a:off x="7629250" y="37628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0"/>
          <p:cNvSpPr/>
          <p:nvPr/>
        </p:nvSpPr>
        <p:spPr>
          <a:xfrm>
            <a:off x="1041850" y="346360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0"/>
          <p:cNvSpPr/>
          <p:nvPr/>
        </p:nvSpPr>
        <p:spPr>
          <a:xfrm>
            <a:off x="1477100" y="3884000"/>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0"/>
          <p:cNvSpPr/>
          <p:nvPr/>
        </p:nvSpPr>
        <p:spPr>
          <a:xfrm>
            <a:off x="7876825" y="39136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0"/>
          <p:cNvSpPr/>
          <p:nvPr/>
        </p:nvSpPr>
        <p:spPr>
          <a:xfrm>
            <a:off x="4976775" y="5740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4" name="Google Shape;1784;p40"/>
          <p:cNvGrpSpPr/>
          <p:nvPr/>
        </p:nvGrpSpPr>
        <p:grpSpPr>
          <a:xfrm>
            <a:off x="669294" y="247770"/>
            <a:ext cx="1153174" cy="1095242"/>
            <a:chOff x="1763544" y="3259158"/>
            <a:chExt cx="1153174" cy="1095242"/>
          </a:xfrm>
        </p:grpSpPr>
        <p:sp>
          <p:nvSpPr>
            <p:cNvPr id="1785" name="Google Shape;1785;p40"/>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6" name="Google Shape;1786;p40"/>
            <p:cNvGrpSpPr/>
            <p:nvPr/>
          </p:nvGrpSpPr>
          <p:grpSpPr>
            <a:xfrm>
              <a:off x="1763809" y="3259158"/>
              <a:ext cx="1152644" cy="1095242"/>
              <a:chOff x="2020834" y="1085733"/>
              <a:chExt cx="1152644" cy="1095242"/>
            </a:xfrm>
          </p:grpSpPr>
          <p:sp>
            <p:nvSpPr>
              <p:cNvPr id="1787" name="Google Shape;1787;p40"/>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0"/>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0"/>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0"/>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0"/>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0"/>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0"/>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0"/>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0"/>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0"/>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0"/>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0"/>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0"/>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0"/>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0"/>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2" name="Google Shape;1802;p40"/>
          <p:cNvGrpSpPr/>
          <p:nvPr/>
        </p:nvGrpSpPr>
        <p:grpSpPr>
          <a:xfrm>
            <a:off x="7947776" y="328071"/>
            <a:ext cx="1081098" cy="1086739"/>
            <a:chOff x="2271475" y="954075"/>
            <a:chExt cx="1171922" cy="1178165"/>
          </a:xfrm>
        </p:grpSpPr>
        <p:sp>
          <p:nvSpPr>
            <p:cNvPr id="1803" name="Google Shape;1803;p40"/>
            <p:cNvSpPr/>
            <p:nvPr/>
          </p:nvSpPr>
          <p:spPr>
            <a:xfrm>
              <a:off x="2271475" y="954075"/>
              <a:ext cx="1171922" cy="1178165"/>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1804" name="Google Shape;1804;p40"/>
            <p:cNvGrpSpPr/>
            <p:nvPr/>
          </p:nvGrpSpPr>
          <p:grpSpPr>
            <a:xfrm>
              <a:off x="2271475" y="954075"/>
              <a:ext cx="1171922" cy="1178165"/>
              <a:chOff x="1350975" y="907452"/>
              <a:chExt cx="1171922" cy="1178165"/>
            </a:xfrm>
          </p:grpSpPr>
          <p:sp>
            <p:nvSpPr>
              <p:cNvPr id="1805" name="Google Shape;1805;p40"/>
              <p:cNvSpPr/>
              <p:nvPr/>
            </p:nvSpPr>
            <p:spPr>
              <a:xfrm>
                <a:off x="1350975" y="907452"/>
                <a:ext cx="1171922" cy="1178165"/>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0"/>
              <p:cNvSpPr/>
              <p:nvPr/>
            </p:nvSpPr>
            <p:spPr>
              <a:xfrm>
                <a:off x="1366949" y="1151763"/>
                <a:ext cx="1029942" cy="918936"/>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0"/>
              <p:cNvSpPr/>
              <p:nvPr/>
            </p:nvSpPr>
            <p:spPr>
              <a:xfrm>
                <a:off x="1736458" y="921642"/>
                <a:ext cx="154305" cy="384586"/>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0"/>
              <p:cNvSpPr/>
              <p:nvPr/>
            </p:nvSpPr>
            <p:spPr>
              <a:xfrm>
                <a:off x="2279004" y="975726"/>
                <a:ext cx="230444" cy="204659"/>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0"/>
              <p:cNvSpPr/>
              <p:nvPr/>
            </p:nvSpPr>
            <p:spPr>
              <a:xfrm>
                <a:off x="2250786" y="1375965"/>
                <a:ext cx="161683" cy="141412"/>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0"/>
              <p:cNvSpPr/>
              <p:nvPr/>
            </p:nvSpPr>
            <p:spPr>
              <a:xfrm>
                <a:off x="2263922" y="1141222"/>
                <a:ext cx="152521" cy="144007"/>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0"/>
              <p:cNvSpPr/>
              <p:nvPr/>
            </p:nvSpPr>
            <p:spPr>
              <a:xfrm>
                <a:off x="2271463" y="1266256"/>
                <a:ext cx="143358" cy="119276"/>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0"/>
              <p:cNvSpPr/>
              <p:nvPr/>
            </p:nvSpPr>
            <p:spPr>
              <a:xfrm>
                <a:off x="2198648" y="1437914"/>
                <a:ext cx="140764" cy="14003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0"/>
              <p:cNvSpPr/>
              <p:nvPr/>
            </p:nvSpPr>
            <p:spPr>
              <a:xfrm>
                <a:off x="2150564" y="1479025"/>
                <a:ext cx="69814" cy="113843"/>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0"/>
              <p:cNvSpPr/>
              <p:nvPr/>
            </p:nvSpPr>
            <p:spPr>
              <a:xfrm>
                <a:off x="1713186" y="1853884"/>
                <a:ext cx="157467" cy="66814"/>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0"/>
              <p:cNvSpPr/>
              <p:nvPr/>
            </p:nvSpPr>
            <p:spPr>
              <a:xfrm>
                <a:off x="1632424" y="1789664"/>
                <a:ext cx="24001" cy="31137"/>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0"/>
              <p:cNvSpPr/>
              <p:nvPr/>
            </p:nvSpPr>
            <p:spPr>
              <a:xfrm>
                <a:off x="1906738" y="1737201"/>
                <a:ext cx="23677" cy="31137"/>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0"/>
              <p:cNvSpPr/>
              <p:nvPr/>
            </p:nvSpPr>
            <p:spPr>
              <a:xfrm>
                <a:off x="2390578" y="1022431"/>
                <a:ext cx="23596" cy="31137"/>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8" name="Google Shape;1818;p40"/>
          <p:cNvGrpSpPr/>
          <p:nvPr/>
        </p:nvGrpSpPr>
        <p:grpSpPr>
          <a:xfrm>
            <a:off x="8222962" y="2423893"/>
            <a:ext cx="805911" cy="1421623"/>
            <a:chOff x="3174084" y="2606215"/>
            <a:chExt cx="950478" cy="1676838"/>
          </a:xfrm>
        </p:grpSpPr>
        <p:sp>
          <p:nvSpPr>
            <p:cNvPr id="1819" name="Google Shape;1819;p40"/>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1820" name="Google Shape;1820;p40"/>
            <p:cNvGrpSpPr/>
            <p:nvPr/>
          </p:nvGrpSpPr>
          <p:grpSpPr>
            <a:xfrm>
              <a:off x="3174084" y="2606215"/>
              <a:ext cx="950478" cy="1676838"/>
              <a:chOff x="2122209" y="2790338"/>
              <a:chExt cx="950478" cy="1676838"/>
            </a:xfrm>
          </p:grpSpPr>
          <p:sp>
            <p:nvSpPr>
              <p:cNvPr id="1821" name="Google Shape;1821;p40"/>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0"/>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0"/>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0"/>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0"/>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0"/>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0"/>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0"/>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0"/>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0" name="Google Shape;1830;p40"/>
          <p:cNvGrpSpPr/>
          <p:nvPr/>
        </p:nvGrpSpPr>
        <p:grpSpPr>
          <a:xfrm>
            <a:off x="2956665" y="103595"/>
            <a:ext cx="752925" cy="835795"/>
            <a:chOff x="1933907" y="1224679"/>
            <a:chExt cx="616646" cy="684573"/>
          </a:xfrm>
        </p:grpSpPr>
        <p:sp>
          <p:nvSpPr>
            <p:cNvPr id="1831" name="Google Shape;1831;p40"/>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2" name="Google Shape;1832;p40"/>
            <p:cNvGrpSpPr/>
            <p:nvPr/>
          </p:nvGrpSpPr>
          <p:grpSpPr>
            <a:xfrm>
              <a:off x="1933907" y="1224679"/>
              <a:ext cx="616646" cy="684573"/>
              <a:chOff x="1203474" y="1232609"/>
              <a:chExt cx="616646" cy="684573"/>
            </a:xfrm>
          </p:grpSpPr>
          <p:sp>
            <p:nvSpPr>
              <p:cNvPr id="1833" name="Google Shape;1833;p40"/>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0"/>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35" name="Google Shape;1835;p40"/>
          <p:cNvSpPr/>
          <p:nvPr/>
        </p:nvSpPr>
        <p:spPr>
          <a:xfrm>
            <a:off x="498475" y="3884000"/>
            <a:ext cx="2458200" cy="894600"/>
          </a:xfrm>
          <a:prstGeom prst="roundRect">
            <a:avLst>
              <a:gd fmla="val 16667" name="adj"/>
            </a:avLst>
          </a:prstGeom>
          <a:solidFill>
            <a:schemeClr val="accent3"/>
          </a:solidFill>
          <a:ln cap="flat" cmpd="sng" w="38100">
            <a:solidFill>
              <a:schemeClr val="accent5"/>
            </a:solidFill>
            <a:prstDash val="solid"/>
            <a:round/>
            <a:headEnd len="sm" w="sm" type="none"/>
            <a:tailEnd len="sm" w="sm" type="none"/>
          </a:ln>
          <a:effectLst>
            <a:outerShdw blurRad="57150" rotWithShape="0" algn="bl">
              <a:srgbClr val="000000">
                <a:alpha val="27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Titan One"/>
                <a:ea typeface="Titan One"/>
                <a:cs typeface="Titan One"/>
                <a:sym typeface="Titan One"/>
              </a:rPr>
              <a:t>Next Up: Related Services</a:t>
            </a:r>
            <a:endParaRPr>
              <a:solidFill>
                <a:schemeClr val="dk1"/>
              </a:solidFill>
              <a:latin typeface="Titan One"/>
              <a:ea typeface="Titan One"/>
              <a:cs typeface="Titan One"/>
              <a:sym typeface="Titan One"/>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212121"/>
        </a:solidFill>
      </p:bgPr>
    </p:bg>
    <p:spTree>
      <p:nvGrpSpPr>
        <p:cNvPr id="6076" name="Shape 6076"/>
        <p:cNvGrpSpPr/>
        <p:nvPr/>
      </p:nvGrpSpPr>
      <p:grpSpPr>
        <a:xfrm>
          <a:off x="0" y="0"/>
          <a:ext cx="0" cy="0"/>
          <a:chOff x="0" y="0"/>
          <a:chExt cx="0" cy="0"/>
        </a:xfrm>
      </p:grpSpPr>
      <p:pic>
        <p:nvPicPr>
          <p:cNvPr id="6077" name="Google Shape;6077;p103"/>
          <p:cNvPicPr preferRelativeResize="0"/>
          <p:nvPr/>
        </p:nvPicPr>
        <p:blipFill>
          <a:blip r:embed="rId3">
            <a:alphaModFix/>
          </a:blip>
          <a:stretch>
            <a:fillRect/>
          </a:stretch>
        </p:blipFill>
        <p:spPr>
          <a:xfrm>
            <a:off x="0" y="0"/>
            <a:ext cx="9120451" cy="5143500"/>
          </a:xfrm>
          <a:prstGeom prst="rect">
            <a:avLst/>
          </a:prstGeom>
          <a:noFill/>
          <a:ln>
            <a:noFill/>
          </a:ln>
        </p:spPr>
      </p:pic>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81" name="Shape 6081"/>
        <p:cNvGrpSpPr/>
        <p:nvPr/>
      </p:nvGrpSpPr>
      <p:grpSpPr>
        <a:xfrm>
          <a:off x="0" y="0"/>
          <a:ext cx="0" cy="0"/>
          <a:chOff x="0" y="0"/>
          <a:chExt cx="0" cy="0"/>
        </a:xfrm>
      </p:grpSpPr>
      <p:sp>
        <p:nvSpPr>
          <p:cNvPr id="6082" name="Google Shape;6082;p104"/>
          <p:cNvSpPr txBox="1"/>
          <p:nvPr>
            <p:ph type="title"/>
          </p:nvPr>
        </p:nvSpPr>
        <p:spPr>
          <a:xfrm>
            <a:off x="1388100" y="1324200"/>
            <a:ext cx="6367800" cy="324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 </a:t>
            </a:r>
            <a:endParaRPr/>
          </a:p>
          <a:p>
            <a:pPr indent="0" lvl="0" marL="0" rtl="0" algn="ctr">
              <a:spcBef>
                <a:spcPts val="0"/>
              </a:spcBef>
              <a:spcAft>
                <a:spcPts val="0"/>
              </a:spcAft>
              <a:buNone/>
            </a:pPr>
            <a:r>
              <a:rPr lang="en" sz="2200"/>
              <a:t>See you at Student Led Conferences on November 13th</a:t>
            </a:r>
            <a:endParaRPr sz="2200"/>
          </a:p>
          <a:p>
            <a:pPr indent="0" lvl="0" marL="0" rtl="0" algn="ctr">
              <a:spcBef>
                <a:spcPts val="0"/>
              </a:spcBef>
              <a:spcAft>
                <a:spcPts val="0"/>
              </a:spcAft>
              <a:buNone/>
            </a:pPr>
            <a:r>
              <a:t/>
            </a:r>
            <a:endParaRPr sz="2200"/>
          </a:p>
          <a:p>
            <a:pPr indent="0" lvl="0" marL="0" rtl="0" algn="ctr">
              <a:spcBef>
                <a:spcPts val="0"/>
              </a:spcBef>
              <a:spcAft>
                <a:spcPts val="0"/>
              </a:spcAft>
              <a:buNone/>
            </a:pPr>
            <a:r>
              <a:t/>
            </a:r>
            <a:endParaRPr sz="2200"/>
          </a:p>
          <a:p>
            <a:pPr indent="0" lvl="0" marL="0" rtl="0" algn="ctr">
              <a:spcBef>
                <a:spcPts val="0"/>
              </a:spcBef>
              <a:spcAft>
                <a:spcPts val="0"/>
              </a:spcAft>
              <a:buNone/>
            </a:pPr>
            <a:r>
              <a:rPr lang="en" sz="2200">
                <a:solidFill>
                  <a:schemeClr val="accent2"/>
                </a:solidFill>
              </a:rPr>
              <a:t>Visit our website:</a:t>
            </a:r>
            <a:endParaRPr sz="2200">
              <a:solidFill>
                <a:schemeClr val="accent2"/>
              </a:solidFill>
            </a:endParaRPr>
          </a:p>
          <a:p>
            <a:pPr indent="0" lvl="0" marL="0" rtl="0" algn="ctr">
              <a:spcBef>
                <a:spcPts val="0"/>
              </a:spcBef>
              <a:spcAft>
                <a:spcPts val="0"/>
              </a:spcAft>
              <a:buNone/>
            </a:pPr>
            <a:r>
              <a:rPr lang="en" sz="2200">
                <a:solidFill>
                  <a:schemeClr val="dk2"/>
                </a:solidFill>
              </a:rPr>
              <a:t>ww.ms447.org</a:t>
            </a:r>
            <a:endParaRPr sz="2200">
              <a:solidFill>
                <a:schemeClr val="dk2"/>
              </a:solidFill>
            </a:endParaRPr>
          </a:p>
          <a:p>
            <a:pPr indent="0" lvl="0" marL="0" rtl="0" algn="ctr">
              <a:spcBef>
                <a:spcPts val="0"/>
              </a:spcBef>
              <a:spcAft>
                <a:spcPts val="0"/>
              </a:spcAft>
              <a:buNone/>
            </a:pPr>
            <a:r>
              <a:t/>
            </a:r>
            <a:endParaRPr sz="2200"/>
          </a:p>
        </p:txBody>
      </p:sp>
      <p:grpSp>
        <p:nvGrpSpPr>
          <p:cNvPr id="6083" name="Google Shape;6083;p104"/>
          <p:cNvGrpSpPr/>
          <p:nvPr/>
        </p:nvGrpSpPr>
        <p:grpSpPr>
          <a:xfrm>
            <a:off x="7955850" y="1668335"/>
            <a:ext cx="1212680" cy="1432183"/>
            <a:chOff x="7650625" y="590160"/>
            <a:chExt cx="1212680" cy="1432183"/>
          </a:xfrm>
        </p:grpSpPr>
        <p:sp>
          <p:nvSpPr>
            <p:cNvPr id="6084" name="Google Shape;6084;p104"/>
            <p:cNvSpPr/>
            <p:nvPr/>
          </p:nvSpPr>
          <p:spPr>
            <a:xfrm>
              <a:off x="7650660" y="590224"/>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5" name="Google Shape;6085;p104"/>
            <p:cNvGrpSpPr/>
            <p:nvPr/>
          </p:nvGrpSpPr>
          <p:grpSpPr>
            <a:xfrm>
              <a:off x="7650625" y="590160"/>
              <a:ext cx="1212680" cy="1432183"/>
              <a:chOff x="7675375" y="2340922"/>
              <a:chExt cx="1212680" cy="1432183"/>
            </a:xfrm>
          </p:grpSpPr>
          <p:sp>
            <p:nvSpPr>
              <p:cNvPr id="6086" name="Google Shape;6086;p104"/>
              <p:cNvSpPr/>
              <p:nvPr/>
            </p:nvSpPr>
            <p:spPr>
              <a:xfrm>
                <a:off x="7704153" y="287502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04"/>
              <p:cNvSpPr/>
              <p:nvPr/>
            </p:nvSpPr>
            <p:spPr>
              <a:xfrm>
                <a:off x="7675375" y="234092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04"/>
              <p:cNvSpPr/>
              <p:nvPr/>
            </p:nvSpPr>
            <p:spPr>
              <a:xfrm>
                <a:off x="7815890" y="302090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04"/>
              <p:cNvSpPr/>
              <p:nvPr/>
            </p:nvSpPr>
            <p:spPr>
              <a:xfrm>
                <a:off x="7872963" y="290083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04"/>
              <p:cNvSpPr/>
              <p:nvPr/>
            </p:nvSpPr>
            <p:spPr>
              <a:xfrm>
                <a:off x="8371270" y="255392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04"/>
              <p:cNvSpPr/>
              <p:nvPr/>
            </p:nvSpPr>
            <p:spPr>
              <a:xfrm>
                <a:off x="7854306" y="296679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04"/>
              <p:cNvSpPr/>
              <p:nvPr/>
            </p:nvSpPr>
            <p:spPr>
              <a:xfrm>
                <a:off x="8329962" y="235248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04"/>
              <p:cNvSpPr/>
              <p:nvPr/>
            </p:nvSpPr>
            <p:spPr>
              <a:xfrm>
                <a:off x="7970862" y="257747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04"/>
              <p:cNvSpPr/>
              <p:nvPr/>
            </p:nvSpPr>
            <p:spPr>
              <a:xfrm>
                <a:off x="8090654" y="256570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04"/>
              <p:cNvSpPr/>
              <p:nvPr/>
            </p:nvSpPr>
            <p:spPr>
              <a:xfrm>
                <a:off x="8089621" y="280659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04"/>
              <p:cNvSpPr/>
              <p:nvPr/>
            </p:nvSpPr>
            <p:spPr>
              <a:xfrm>
                <a:off x="7937816" y="260095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04"/>
              <p:cNvSpPr/>
              <p:nvPr/>
            </p:nvSpPr>
            <p:spPr>
              <a:xfrm>
                <a:off x="8042255" y="291626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04"/>
              <p:cNvSpPr/>
              <p:nvPr/>
            </p:nvSpPr>
            <p:spPr>
              <a:xfrm>
                <a:off x="8556121" y="284087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04"/>
              <p:cNvSpPr/>
              <p:nvPr/>
            </p:nvSpPr>
            <p:spPr>
              <a:xfrm>
                <a:off x="8311030" y="312809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04"/>
              <p:cNvSpPr/>
              <p:nvPr/>
            </p:nvSpPr>
            <p:spPr>
              <a:xfrm>
                <a:off x="8345384" y="319246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04"/>
              <p:cNvSpPr/>
              <p:nvPr/>
            </p:nvSpPr>
            <p:spPr>
              <a:xfrm>
                <a:off x="8073856" y="286469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04"/>
              <p:cNvSpPr/>
              <p:nvPr/>
            </p:nvSpPr>
            <p:spPr>
              <a:xfrm>
                <a:off x="8626275" y="286166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04"/>
              <p:cNvSpPr/>
              <p:nvPr/>
            </p:nvSpPr>
            <p:spPr>
              <a:xfrm>
                <a:off x="7710831" y="272108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04"/>
              <p:cNvSpPr/>
              <p:nvPr/>
            </p:nvSpPr>
            <p:spPr>
              <a:xfrm>
                <a:off x="8404109" y="325800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04"/>
              <p:cNvSpPr/>
              <p:nvPr/>
            </p:nvSpPr>
            <p:spPr>
              <a:xfrm>
                <a:off x="8029243" y="352898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04"/>
              <p:cNvSpPr/>
              <p:nvPr/>
            </p:nvSpPr>
            <p:spPr>
              <a:xfrm>
                <a:off x="7906353" y="263199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04"/>
              <p:cNvSpPr/>
              <p:nvPr/>
            </p:nvSpPr>
            <p:spPr>
              <a:xfrm>
                <a:off x="7690521" y="321821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04"/>
              <p:cNvSpPr/>
              <p:nvPr/>
            </p:nvSpPr>
            <p:spPr>
              <a:xfrm>
                <a:off x="8174715" y="298248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04"/>
              <p:cNvSpPr/>
              <p:nvPr/>
            </p:nvSpPr>
            <p:spPr>
              <a:xfrm>
                <a:off x="8110757" y="265533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04"/>
              <p:cNvSpPr/>
              <p:nvPr/>
            </p:nvSpPr>
            <p:spPr>
              <a:xfrm>
                <a:off x="7703602" y="275399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04"/>
              <p:cNvSpPr/>
              <p:nvPr/>
            </p:nvSpPr>
            <p:spPr>
              <a:xfrm>
                <a:off x="8221461" y="298180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04"/>
              <p:cNvSpPr/>
              <p:nvPr/>
            </p:nvSpPr>
            <p:spPr>
              <a:xfrm>
                <a:off x="8498772" y="289849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04"/>
              <p:cNvSpPr/>
              <p:nvPr/>
            </p:nvSpPr>
            <p:spPr>
              <a:xfrm>
                <a:off x="8269722" y="298476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04"/>
              <p:cNvSpPr/>
              <p:nvPr/>
            </p:nvSpPr>
            <p:spPr>
              <a:xfrm>
                <a:off x="8314472" y="299240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04"/>
              <p:cNvSpPr/>
              <p:nvPr/>
            </p:nvSpPr>
            <p:spPr>
              <a:xfrm>
                <a:off x="8157366" y="255881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04"/>
              <p:cNvSpPr/>
              <p:nvPr/>
            </p:nvSpPr>
            <p:spPr>
              <a:xfrm>
                <a:off x="8005836" y="298290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04"/>
              <p:cNvSpPr/>
              <p:nvPr/>
            </p:nvSpPr>
            <p:spPr>
              <a:xfrm>
                <a:off x="7733757" y="313043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04"/>
              <p:cNvSpPr/>
              <p:nvPr/>
            </p:nvSpPr>
            <p:spPr>
              <a:xfrm>
                <a:off x="7851621" y="267316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04"/>
              <p:cNvSpPr/>
              <p:nvPr/>
            </p:nvSpPr>
            <p:spPr>
              <a:xfrm>
                <a:off x="7990896" y="342640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04"/>
              <p:cNvSpPr/>
              <p:nvPr/>
            </p:nvSpPr>
            <p:spPr>
              <a:xfrm>
                <a:off x="7742844" y="343094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04"/>
              <p:cNvSpPr/>
              <p:nvPr/>
            </p:nvSpPr>
            <p:spPr>
              <a:xfrm>
                <a:off x="8379531" y="304107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04"/>
              <p:cNvSpPr/>
              <p:nvPr/>
            </p:nvSpPr>
            <p:spPr>
              <a:xfrm>
                <a:off x="7718266" y="317133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04"/>
              <p:cNvSpPr/>
              <p:nvPr/>
            </p:nvSpPr>
            <p:spPr>
              <a:xfrm>
                <a:off x="7927420" y="328389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04"/>
              <p:cNvSpPr/>
              <p:nvPr/>
            </p:nvSpPr>
            <p:spPr>
              <a:xfrm>
                <a:off x="8433713" y="270304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04"/>
              <p:cNvSpPr/>
              <p:nvPr/>
            </p:nvSpPr>
            <p:spPr>
              <a:xfrm>
                <a:off x="7777474" y="309002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04"/>
              <p:cNvSpPr/>
              <p:nvPr/>
            </p:nvSpPr>
            <p:spPr>
              <a:xfrm>
                <a:off x="8047969" y="304334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04"/>
              <p:cNvSpPr/>
              <p:nvPr/>
            </p:nvSpPr>
            <p:spPr>
              <a:xfrm>
                <a:off x="8046386" y="347872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04"/>
              <p:cNvSpPr/>
              <p:nvPr/>
            </p:nvSpPr>
            <p:spPr>
              <a:xfrm>
                <a:off x="7701468" y="281319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04"/>
              <p:cNvSpPr/>
              <p:nvPr/>
            </p:nvSpPr>
            <p:spPr>
              <a:xfrm>
                <a:off x="7994889" y="336471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04"/>
              <p:cNvSpPr/>
              <p:nvPr/>
            </p:nvSpPr>
            <p:spPr>
              <a:xfrm>
                <a:off x="8097607" y="310338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04"/>
              <p:cNvSpPr/>
              <p:nvPr/>
            </p:nvSpPr>
            <p:spPr>
              <a:xfrm>
                <a:off x="8251753" y="256267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04"/>
              <p:cNvSpPr/>
              <p:nvPr/>
            </p:nvSpPr>
            <p:spPr>
              <a:xfrm>
                <a:off x="8462766" y="266483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04"/>
              <p:cNvSpPr/>
              <p:nvPr/>
            </p:nvSpPr>
            <p:spPr>
              <a:xfrm>
                <a:off x="8398739" y="274717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04"/>
              <p:cNvSpPr/>
              <p:nvPr/>
            </p:nvSpPr>
            <p:spPr>
              <a:xfrm>
                <a:off x="8464625" y="334716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04"/>
              <p:cNvSpPr/>
              <p:nvPr/>
            </p:nvSpPr>
            <p:spPr>
              <a:xfrm>
                <a:off x="8530786" y="273271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04"/>
              <p:cNvSpPr/>
              <p:nvPr/>
            </p:nvSpPr>
            <p:spPr>
              <a:xfrm>
                <a:off x="7887696" y="332099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04"/>
              <p:cNvSpPr/>
              <p:nvPr/>
            </p:nvSpPr>
            <p:spPr>
              <a:xfrm>
                <a:off x="8106144" y="272817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04"/>
              <p:cNvSpPr/>
              <p:nvPr/>
            </p:nvSpPr>
            <p:spPr>
              <a:xfrm>
                <a:off x="8419600" y="302427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04"/>
              <p:cNvSpPr/>
              <p:nvPr/>
            </p:nvSpPr>
            <p:spPr>
              <a:xfrm>
                <a:off x="8161083" y="318041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04"/>
              <p:cNvSpPr/>
              <p:nvPr/>
            </p:nvSpPr>
            <p:spPr>
              <a:xfrm>
                <a:off x="8341941" y="257437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04"/>
              <p:cNvSpPr/>
              <p:nvPr/>
            </p:nvSpPr>
            <p:spPr>
              <a:xfrm>
                <a:off x="7978642" y="329366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04"/>
              <p:cNvSpPr/>
              <p:nvPr/>
            </p:nvSpPr>
            <p:spPr>
              <a:xfrm>
                <a:off x="8487619" y="264686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04"/>
              <p:cNvSpPr/>
              <p:nvPr/>
            </p:nvSpPr>
            <p:spPr>
              <a:xfrm>
                <a:off x="7845218" y="3356248"/>
                <a:ext cx="41309"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04"/>
              <p:cNvSpPr/>
              <p:nvPr/>
            </p:nvSpPr>
            <p:spPr>
              <a:xfrm>
                <a:off x="8434746" y="298765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04"/>
              <p:cNvSpPr/>
              <p:nvPr/>
            </p:nvSpPr>
            <p:spPr>
              <a:xfrm>
                <a:off x="8173613" y="351569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04"/>
              <p:cNvSpPr/>
              <p:nvPr/>
            </p:nvSpPr>
            <p:spPr>
              <a:xfrm>
                <a:off x="8372647" y="279378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04"/>
              <p:cNvSpPr/>
              <p:nvPr/>
            </p:nvSpPr>
            <p:spPr>
              <a:xfrm>
                <a:off x="8482800" y="295873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48" name="Google Shape;6148;p104"/>
          <p:cNvGrpSpPr/>
          <p:nvPr/>
        </p:nvGrpSpPr>
        <p:grpSpPr>
          <a:xfrm flipH="1" rot="2700000">
            <a:off x="996528" y="341618"/>
            <a:ext cx="984864" cy="1001072"/>
            <a:chOff x="933501" y="2069980"/>
            <a:chExt cx="984873" cy="1001082"/>
          </a:xfrm>
        </p:grpSpPr>
        <p:sp>
          <p:nvSpPr>
            <p:cNvPr id="6149" name="Google Shape;6149;p104"/>
            <p:cNvSpPr/>
            <p:nvPr/>
          </p:nvSpPr>
          <p:spPr>
            <a:xfrm>
              <a:off x="933764" y="2069980"/>
              <a:ext cx="984343" cy="1001082"/>
            </a:xfrm>
            <a:custGeom>
              <a:rect b="b" l="l" r="r" t="t"/>
              <a:pathLst>
                <a:path extrusionOk="0" h="15097" w="14844">
                  <a:moveTo>
                    <a:pt x="13577" y="1"/>
                  </a:moveTo>
                  <a:cubicBezTo>
                    <a:pt x="13493" y="1"/>
                    <a:pt x="13436" y="51"/>
                    <a:pt x="13395" y="144"/>
                  </a:cubicBezTo>
                  <a:cubicBezTo>
                    <a:pt x="13294" y="357"/>
                    <a:pt x="13205" y="574"/>
                    <a:pt x="13100" y="783"/>
                  </a:cubicBezTo>
                  <a:cubicBezTo>
                    <a:pt x="12976" y="1019"/>
                    <a:pt x="12848" y="1256"/>
                    <a:pt x="12713" y="1492"/>
                  </a:cubicBezTo>
                  <a:cubicBezTo>
                    <a:pt x="12655" y="1593"/>
                    <a:pt x="12550" y="1662"/>
                    <a:pt x="12434" y="1686"/>
                  </a:cubicBezTo>
                  <a:cubicBezTo>
                    <a:pt x="12344" y="1703"/>
                    <a:pt x="12254" y="1712"/>
                    <a:pt x="12164" y="1712"/>
                  </a:cubicBezTo>
                  <a:cubicBezTo>
                    <a:pt x="12134" y="1712"/>
                    <a:pt x="12104" y="1711"/>
                    <a:pt x="12074" y="1709"/>
                  </a:cubicBezTo>
                  <a:cubicBezTo>
                    <a:pt x="11891" y="1690"/>
                    <a:pt x="11713" y="1662"/>
                    <a:pt x="11535" y="1624"/>
                  </a:cubicBezTo>
                  <a:cubicBezTo>
                    <a:pt x="11142" y="1540"/>
                    <a:pt x="10741" y="1498"/>
                    <a:pt x="10341" y="1498"/>
                  </a:cubicBezTo>
                  <a:cubicBezTo>
                    <a:pt x="9964" y="1498"/>
                    <a:pt x="9588" y="1535"/>
                    <a:pt x="9218" y="1608"/>
                  </a:cubicBezTo>
                  <a:cubicBezTo>
                    <a:pt x="8912" y="1666"/>
                    <a:pt x="8606" y="1740"/>
                    <a:pt x="8304" y="1821"/>
                  </a:cubicBezTo>
                  <a:cubicBezTo>
                    <a:pt x="7827" y="1949"/>
                    <a:pt x="7358" y="2120"/>
                    <a:pt x="6909" y="2333"/>
                  </a:cubicBezTo>
                  <a:cubicBezTo>
                    <a:pt x="6207" y="2670"/>
                    <a:pt x="5572" y="3119"/>
                    <a:pt x="4960" y="3600"/>
                  </a:cubicBezTo>
                  <a:cubicBezTo>
                    <a:pt x="4142" y="4231"/>
                    <a:pt x="3391" y="4936"/>
                    <a:pt x="2705" y="5707"/>
                  </a:cubicBezTo>
                  <a:cubicBezTo>
                    <a:pt x="2286" y="6184"/>
                    <a:pt x="1879" y="6676"/>
                    <a:pt x="1542" y="7211"/>
                  </a:cubicBezTo>
                  <a:cubicBezTo>
                    <a:pt x="876" y="8245"/>
                    <a:pt x="415" y="9396"/>
                    <a:pt x="175" y="10601"/>
                  </a:cubicBezTo>
                  <a:cubicBezTo>
                    <a:pt x="58" y="11198"/>
                    <a:pt x="0" y="11794"/>
                    <a:pt x="93" y="12403"/>
                  </a:cubicBezTo>
                  <a:cubicBezTo>
                    <a:pt x="140" y="12589"/>
                    <a:pt x="182" y="12775"/>
                    <a:pt x="229" y="12961"/>
                  </a:cubicBezTo>
                  <a:cubicBezTo>
                    <a:pt x="357" y="13468"/>
                    <a:pt x="628" y="13929"/>
                    <a:pt x="1012" y="14290"/>
                  </a:cubicBezTo>
                  <a:cubicBezTo>
                    <a:pt x="1073" y="14359"/>
                    <a:pt x="1147" y="14421"/>
                    <a:pt x="1228" y="14476"/>
                  </a:cubicBezTo>
                  <a:cubicBezTo>
                    <a:pt x="1426" y="14580"/>
                    <a:pt x="1631" y="14677"/>
                    <a:pt x="1841" y="14766"/>
                  </a:cubicBezTo>
                  <a:cubicBezTo>
                    <a:pt x="2435" y="15010"/>
                    <a:pt x="3052" y="15096"/>
                    <a:pt x="3680" y="15096"/>
                  </a:cubicBezTo>
                  <a:cubicBezTo>
                    <a:pt x="3843" y="15096"/>
                    <a:pt x="4006" y="15090"/>
                    <a:pt x="4169" y="15080"/>
                  </a:cubicBezTo>
                  <a:cubicBezTo>
                    <a:pt x="4720" y="15038"/>
                    <a:pt x="5266" y="14937"/>
                    <a:pt x="5797" y="14782"/>
                  </a:cubicBezTo>
                  <a:cubicBezTo>
                    <a:pt x="6510" y="14592"/>
                    <a:pt x="7195" y="14309"/>
                    <a:pt x="7842" y="13953"/>
                  </a:cubicBezTo>
                  <a:cubicBezTo>
                    <a:pt x="9237" y="13154"/>
                    <a:pt x="10497" y="12143"/>
                    <a:pt x="11574" y="10954"/>
                  </a:cubicBezTo>
                  <a:cubicBezTo>
                    <a:pt x="12139" y="10326"/>
                    <a:pt x="12643" y="9644"/>
                    <a:pt x="13073" y="8920"/>
                  </a:cubicBezTo>
                  <a:cubicBezTo>
                    <a:pt x="13608" y="8032"/>
                    <a:pt x="13906" y="7060"/>
                    <a:pt x="14104" y="6052"/>
                  </a:cubicBezTo>
                  <a:cubicBezTo>
                    <a:pt x="14208" y="5498"/>
                    <a:pt x="14201" y="4929"/>
                    <a:pt x="14073" y="4382"/>
                  </a:cubicBezTo>
                  <a:cubicBezTo>
                    <a:pt x="13988" y="4014"/>
                    <a:pt x="13891" y="3650"/>
                    <a:pt x="13794" y="3282"/>
                  </a:cubicBezTo>
                  <a:cubicBezTo>
                    <a:pt x="13705" y="2984"/>
                    <a:pt x="13759" y="2658"/>
                    <a:pt x="13941" y="2406"/>
                  </a:cubicBezTo>
                  <a:cubicBezTo>
                    <a:pt x="14181" y="2050"/>
                    <a:pt x="14394" y="1674"/>
                    <a:pt x="14615" y="1306"/>
                  </a:cubicBezTo>
                  <a:cubicBezTo>
                    <a:pt x="14673" y="1201"/>
                    <a:pt x="14728" y="1089"/>
                    <a:pt x="14774" y="977"/>
                  </a:cubicBezTo>
                  <a:cubicBezTo>
                    <a:pt x="14844" y="814"/>
                    <a:pt x="14809" y="667"/>
                    <a:pt x="14685" y="535"/>
                  </a:cubicBezTo>
                  <a:cubicBezTo>
                    <a:pt x="14402" y="225"/>
                    <a:pt x="14030" y="89"/>
                    <a:pt x="13635" y="8"/>
                  </a:cubicBezTo>
                  <a:cubicBezTo>
                    <a:pt x="13614" y="3"/>
                    <a:pt x="13595" y="1"/>
                    <a:pt x="13577"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0" name="Google Shape;6150;p104"/>
            <p:cNvGrpSpPr/>
            <p:nvPr/>
          </p:nvGrpSpPr>
          <p:grpSpPr>
            <a:xfrm>
              <a:off x="933501" y="2070096"/>
              <a:ext cx="984873" cy="1000817"/>
              <a:chOff x="1628751" y="1037721"/>
              <a:chExt cx="984873" cy="1000817"/>
            </a:xfrm>
          </p:grpSpPr>
          <p:sp>
            <p:nvSpPr>
              <p:cNvPr id="6151" name="Google Shape;6151;p104"/>
              <p:cNvSpPr/>
              <p:nvPr/>
            </p:nvSpPr>
            <p:spPr>
              <a:xfrm>
                <a:off x="1628751" y="1037721"/>
                <a:ext cx="984873" cy="1000817"/>
              </a:xfrm>
              <a:custGeom>
                <a:rect b="b" l="l" r="r" t="t"/>
                <a:pathLst>
                  <a:path extrusionOk="0" h="15093" w="14852">
                    <a:moveTo>
                      <a:pt x="13717" y="259"/>
                    </a:moveTo>
                    <a:cubicBezTo>
                      <a:pt x="13749" y="259"/>
                      <a:pt x="13785" y="264"/>
                      <a:pt x="13825" y="275"/>
                    </a:cubicBezTo>
                    <a:cubicBezTo>
                      <a:pt x="14065" y="337"/>
                      <a:pt x="14290" y="453"/>
                      <a:pt x="14480" y="616"/>
                    </a:cubicBezTo>
                    <a:cubicBezTo>
                      <a:pt x="14615" y="744"/>
                      <a:pt x="14635" y="821"/>
                      <a:pt x="14565" y="996"/>
                    </a:cubicBezTo>
                    <a:cubicBezTo>
                      <a:pt x="14542" y="1046"/>
                      <a:pt x="14515" y="1097"/>
                      <a:pt x="14488" y="1147"/>
                    </a:cubicBezTo>
                    <a:cubicBezTo>
                      <a:pt x="14034" y="1926"/>
                      <a:pt x="13527" y="2670"/>
                      <a:pt x="12969" y="3375"/>
                    </a:cubicBezTo>
                    <a:cubicBezTo>
                      <a:pt x="12442" y="4045"/>
                      <a:pt x="11872" y="4681"/>
                      <a:pt x="11310" y="5316"/>
                    </a:cubicBezTo>
                    <a:cubicBezTo>
                      <a:pt x="11175" y="5463"/>
                      <a:pt x="11074" y="5634"/>
                      <a:pt x="11012" y="5820"/>
                    </a:cubicBezTo>
                    <a:cubicBezTo>
                      <a:pt x="10958" y="5986"/>
                      <a:pt x="10985" y="6157"/>
                      <a:pt x="11000" y="6323"/>
                    </a:cubicBezTo>
                    <a:cubicBezTo>
                      <a:pt x="11070" y="7133"/>
                      <a:pt x="10935" y="7916"/>
                      <a:pt x="10694" y="8687"/>
                    </a:cubicBezTo>
                    <a:cubicBezTo>
                      <a:pt x="10687" y="8706"/>
                      <a:pt x="10675" y="8722"/>
                      <a:pt x="10656" y="8729"/>
                    </a:cubicBezTo>
                    <a:lnTo>
                      <a:pt x="10656" y="8602"/>
                    </a:lnTo>
                    <a:cubicBezTo>
                      <a:pt x="10683" y="8141"/>
                      <a:pt x="10652" y="7679"/>
                      <a:pt x="10559" y="7226"/>
                    </a:cubicBezTo>
                    <a:cubicBezTo>
                      <a:pt x="10528" y="7071"/>
                      <a:pt x="10477" y="6916"/>
                      <a:pt x="10431" y="6761"/>
                    </a:cubicBezTo>
                    <a:cubicBezTo>
                      <a:pt x="10415" y="6722"/>
                      <a:pt x="10396" y="6684"/>
                      <a:pt x="10373" y="6649"/>
                    </a:cubicBezTo>
                    <a:cubicBezTo>
                      <a:pt x="10334" y="6588"/>
                      <a:pt x="10271" y="6557"/>
                      <a:pt x="10208" y="6557"/>
                    </a:cubicBezTo>
                    <a:cubicBezTo>
                      <a:pt x="10158" y="6557"/>
                      <a:pt x="10108" y="6577"/>
                      <a:pt x="10071" y="6618"/>
                    </a:cubicBezTo>
                    <a:cubicBezTo>
                      <a:pt x="9559" y="7102"/>
                      <a:pt x="9048" y="7590"/>
                      <a:pt x="8536" y="8075"/>
                    </a:cubicBezTo>
                    <a:cubicBezTo>
                      <a:pt x="8296" y="8299"/>
                      <a:pt x="8044" y="8513"/>
                      <a:pt x="7796" y="8733"/>
                    </a:cubicBezTo>
                    <a:cubicBezTo>
                      <a:pt x="7641" y="8869"/>
                      <a:pt x="7533" y="9047"/>
                      <a:pt x="7486" y="9249"/>
                    </a:cubicBezTo>
                    <a:cubicBezTo>
                      <a:pt x="7401" y="9590"/>
                      <a:pt x="7335" y="9938"/>
                      <a:pt x="7254" y="10275"/>
                    </a:cubicBezTo>
                    <a:cubicBezTo>
                      <a:pt x="7172" y="10616"/>
                      <a:pt x="6986" y="11105"/>
                      <a:pt x="6855" y="11337"/>
                    </a:cubicBezTo>
                    <a:cubicBezTo>
                      <a:pt x="6855" y="11120"/>
                      <a:pt x="6858" y="10930"/>
                      <a:pt x="6858" y="10740"/>
                    </a:cubicBezTo>
                    <a:cubicBezTo>
                      <a:pt x="6855" y="10500"/>
                      <a:pt x="6835" y="10264"/>
                      <a:pt x="6750" y="10035"/>
                    </a:cubicBezTo>
                    <a:cubicBezTo>
                      <a:pt x="6700" y="9902"/>
                      <a:pt x="6602" y="9831"/>
                      <a:pt x="6492" y="9831"/>
                    </a:cubicBezTo>
                    <a:cubicBezTo>
                      <a:pt x="6431" y="9831"/>
                      <a:pt x="6367" y="9852"/>
                      <a:pt x="6304" y="9896"/>
                    </a:cubicBezTo>
                    <a:cubicBezTo>
                      <a:pt x="5890" y="10171"/>
                      <a:pt x="5479" y="10442"/>
                      <a:pt x="5068" y="10717"/>
                    </a:cubicBezTo>
                    <a:cubicBezTo>
                      <a:pt x="5029" y="10743"/>
                      <a:pt x="5009" y="10754"/>
                      <a:pt x="4989" y="10754"/>
                    </a:cubicBezTo>
                    <a:cubicBezTo>
                      <a:pt x="4969" y="10754"/>
                      <a:pt x="4947" y="10744"/>
                      <a:pt x="4906" y="10725"/>
                    </a:cubicBezTo>
                    <a:cubicBezTo>
                      <a:pt x="4968" y="10663"/>
                      <a:pt x="5026" y="10597"/>
                      <a:pt x="5088" y="10543"/>
                    </a:cubicBezTo>
                    <a:cubicBezTo>
                      <a:pt x="5564" y="10120"/>
                      <a:pt x="6056" y="9710"/>
                      <a:pt x="6517" y="9272"/>
                    </a:cubicBezTo>
                    <a:cubicBezTo>
                      <a:pt x="6990" y="8822"/>
                      <a:pt x="7436" y="8338"/>
                      <a:pt x="7893" y="7873"/>
                    </a:cubicBezTo>
                    <a:cubicBezTo>
                      <a:pt x="8048" y="7718"/>
                      <a:pt x="8009" y="7524"/>
                      <a:pt x="7815" y="7428"/>
                    </a:cubicBezTo>
                    <a:cubicBezTo>
                      <a:pt x="7753" y="7397"/>
                      <a:pt x="7688" y="7377"/>
                      <a:pt x="7618" y="7366"/>
                    </a:cubicBezTo>
                    <a:cubicBezTo>
                      <a:pt x="7121" y="7263"/>
                      <a:pt x="6619" y="7214"/>
                      <a:pt x="6114" y="7214"/>
                    </a:cubicBezTo>
                    <a:cubicBezTo>
                      <a:pt x="6028" y="7214"/>
                      <a:pt x="5941" y="7216"/>
                      <a:pt x="5855" y="7218"/>
                    </a:cubicBezTo>
                    <a:cubicBezTo>
                      <a:pt x="5840" y="7220"/>
                      <a:pt x="5825" y="7221"/>
                      <a:pt x="5810" y="7221"/>
                    </a:cubicBezTo>
                    <a:cubicBezTo>
                      <a:pt x="5767" y="7221"/>
                      <a:pt x="5725" y="7213"/>
                      <a:pt x="5684" y="7199"/>
                    </a:cubicBezTo>
                    <a:cubicBezTo>
                      <a:pt x="5851" y="7164"/>
                      <a:pt x="6018" y="7125"/>
                      <a:pt x="6184" y="7098"/>
                    </a:cubicBezTo>
                    <a:cubicBezTo>
                      <a:pt x="6785" y="6990"/>
                      <a:pt x="7389" y="6932"/>
                      <a:pt x="8001" y="6932"/>
                    </a:cubicBezTo>
                    <a:cubicBezTo>
                      <a:pt x="8093" y="6932"/>
                      <a:pt x="8187" y="6935"/>
                      <a:pt x="8280" y="6935"/>
                    </a:cubicBezTo>
                    <a:cubicBezTo>
                      <a:pt x="8411" y="6935"/>
                      <a:pt x="8543" y="6928"/>
                      <a:pt x="8672" y="6897"/>
                    </a:cubicBezTo>
                    <a:cubicBezTo>
                      <a:pt x="8742" y="6885"/>
                      <a:pt x="8804" y="6850"/>
                      <a:pt x="8846" y="6796"/>
                    </a:cubicBezTo>
                    <a:cubicBezTo>
                      <a:pt x="9191" y="6405"/>
                      <a:pt x="9547" y="6021"/>
                      <a:pt x="9881" y="5626"/>
                    </a:cubicBezTo>
                    <a:cubicBezTo>
                      <a:pt x="10214" y="5231"/>
                      <a:pt x="10532" y="4820"/>
                      <a:pt x="10857" y="4417"/>
                    </a:cubicBezTo>
                    <a:cubicBezTo>
                      <a:pt x="10942" y="4305"/>
                      <a:pt x="10911" y="4204"/>
                      <a:pt x="10776" y="4154"/>
                    </a:cubicBezTo>
                    <a:cubicBezTo>
                      <a:pt x="10411" y="4018"/>
                      <a:pt x="10028" y="3944"/>
                      <a:pt x="9648" y="3886"/>
                    </a:cubicBezTo>
                    <a:cubicBezTo>
                      <a:pt x="9451" y="3855"/>
                      <a:pt x="9249" y="3840"/>
                      <a:pt x="9051" y="3816"/>
                    </a:cubicBezTo>
                    <a:cubicBezTo>
                      <a:pt x="9020" y="3813"/>
                      <a:pt x="8986" y="3805"/>
                      <a:pt x="8955" y="3801"/>
                    </a:cubicBezTo>
                    <a:lnTo>
                      <a:pt x="8955" y="3774"/>
                    </a:lnTo>
                    <a:cubicBezTo>
                      <a:pt x="9172" y="3754"/>
                      <a:pt x="9385" y="3723"/>
                      <a:pt x="9602" y="3723"/>
                    </a:cubicBezTo>
                    <a:cubicBezTo>
                      <a:pt x="10105" y="3723"/>
                      <a:pt x="10609" y="3735"/>
                      <a:pt x="11113" y="3743"/>
                    </a:cubicBezTo>
                    <a:cubicBezTo>
                      <a:pt x="11120" y="3743"/>
                      <a:pt x="11128" y="3743"/>
                      <a:pt x="11135" y="3743"/>
                    </a:cubicBezTo>
                    <a:cubicBezTo>
                      <a:pt x="11296" y="3743"/>
                      <a:pt x="11435" y="3701"/>
                      <a:pt x="11543" y="3553"/>
                    </a:cubicBezTo>
                    <a:cubicBezTo>
                      <a:pt x="11926" y="3014"/>
                      <a:pt x="12329" y="2491"/>
                      <a:pt x="12705" y="1949"/>
                    </a:cubicBezTo>
                    <a:cubicBezTo>
                      <a:pt x="13027" y="1484"/>
                      <a:pt x="13267" y="969"/>
                      <a:pt x="13488" y="446"/>
                    </a:cubicBezTo>
                    <a:cubicBezTo>
                      <a:pt x="13539" y="320"/>
                      <a:pt x="13608" y="259"/>
                      <a:pt x="13717" y="259"/>
                    </a:cubicBezTo>
                    <a:close/>
                    <a:moveTo>
                      <a:pt x="10316" y="1737"/>
                    </a:moveTo>
                    <a:cubicBezTo>
                      <a:pt x="10794" y="1737"/>
                      <a:pt x="11267" y="1811"/>
                      <a:pt x="11737" y="1918"/>
                    </a:cubicBezTo>
                    <a:cubicBezTo>
                      <a:pt x="11752" y="1922"/>
                      <a:pt x="11764" y="1926"/>
                      <a:pt x="11775" y="1930"/>
                    </a:cubicBezTo>
                    <a:cubicBezTo>
                      <a:pt x="12093" y="2030"/>
                      <a:pt x="12178" y="2232"/>
                      <a:pt x="12031" y="2534"/>
                    </a:cubicBezTo>
                    <a:cubicBezTo>
                      <a:pt x="12008" y="2580"/>
                      <a:pt x="11981" y="2623"/>
                      <a:pt x="11950" y="2666"/>
                    </a:cubicBezTo>
                    <a:cubicBezTo>
                      <a:pt x="11802" y="2859"/>
                      <a:pt x="11651" y="3049"/>
                      <a:pt x="11512" y="3247"/>
                    </a:cubicBezTo>
                    <a:cubicBezTo>
                      <a:pt x="11383" y="3431"/>
                      <a:pt x="11217" y="3510"/>
                      <a:pt x="11005" y="3510"/>
                    </a:cubicBezTo>
                    <a:cubicBezTo>
                      <a:pt x="10981" y="3510"/>
                      <a:pt x="10956" y="3508"/>
                      <a:pt x="10931" y="3507"/>
                    </a:cubicBezTo>
                    <a:cubicBezTo>
                      <a:pt x="10640" y="3484"/>
                      <a:pt x="10350" y="3471"/>
                      <a:pt x="10060" y="3471"/>
                    </a:cubicBezTo>
                    <a:cubicBezTo>
                      <a:pt x="9551" y="3471"/>
                      <a:pt x="9043" y="3511"/>
                      <a:pt x="8536" y="3607"/>
                    </a:cubicBezTo>
                    <a:cubicBezTo>
                      <a:pt x="8296" y="3654"/>
                      <a:pt x="8052" y="3712"/>
                      <a:pt x="7831" y="3824"/>
                    </a:cubicBezTo>
                    <a:cubicBezTo>
                      <a:pt x="7733" y="3877"/>
                      <a:pt x="7771" y="4022"/>
                      <a:pt x="7877" y="4022"/>
                    </a:cubicBezTo>
                    <a:cubicBezTo>
                      <a:pt x="7880" y="4022"/>
                      <a:pt x="7882" y="4022"/>
                      <a:pt x="7885" y="4022"/>
                    </a:cubicBezTo>
                    <a:lnTo>
                      <a:pt x="7908" y="4022"/>
                    </a:lnTo>
                    <a:cubicBezTo>
                      <a:pt x="8052" y="4014"/>
                      <a:pt x="8196" y="4010"/>
                      <a:pt x="8340" y="4010"/>
                    </a:cubicBezTo>
                    <a:cubicBezTo>
                      <a:pt x="8829" y="4010"/>
                      <a:pt x="9317" y="4055"/>
                      <a:pt x="9799" y="4142"/>
                    </a:cubicBezTo>
                    <a:cubicBezTo>
                      <a:pt x="10012" y="4181"/>
                      <a:pt x="10225" y="4231"/>
                      <a:pt x="10435" y="4278"/>
                    </a:cubicBezTo>
                    <a:cubicBezTo>
                      <a:pt x="10481" y="4289"/>
                      <a:pt x="10524" y="4305"/>
                      <a:pt x="10594" y="4328"/>
                    </a:cubicBezTo>
                    <a:cubicBezTo>
                      <a:pt x="10566" y="4402"/>
                      <a:pt x="10528" y="4471"/>
                      <a:pt x="10485" y="4541"/>
                    </a:cubicBezTo>
                    <a:cubicBezTo>
                      <a:pt x="10241" y="4843"/>
                      <a:pt x="9993" y="5149"/>
                      <a:pt x="9741" y="5448"/>
                    </a:cubicBezTo>
                    <a:cubicBezTo>
                      <a:pt x="9443" y="5793"/>
                      <a:pt x="9137" y="6130"/>
                      <a:pt x="8838" y="6474"/>
                    </a:cubicBezTo>
                    <a:cubicBezTo>
                      <a:pt x="8749" y="6575"/>
                      <a:pt x="8629" y="6645"/>
                      <a:pt x="8501" y="6676"/>
                    </a:cubicBezTo>
                    <a:cubicBezTo>
                      <a:pt x="8395" y="6703"/>
                      <a:pt x="8288" y="6710"/>
                      <a:pt x="8182" y="6710"/>
                    </a:cubicBezTo>
                    <a:cubicBezTo>
                      <a:pt x="8075" y="6710"/>
                      <a:pt x="7969" y="6703"/>
                      <a:pt x="7862" y="6703"/>
                    </a:cubicBezTo>
                    <a:cubicBezTo>
                      <a:pt x="7269" y="6707"/>
                      <a:pt x="6672" y="6765"/>
                      <a:pt x="6087" y="6877"/>
                    </a:cubicBezTo>
                    <a:cubicBezTo>
                      <a:pt x="5642" y="6959"/>
                      <a:pt x="5204" y="7075"/>
                      <a:pt x="4778" y="7215"/>
                    </a:cubicBezTo>
                    <a:cubicBezTo>
                      <a:pt x="4727" y="7230"/>
                      <a:pt x="4685" y="7249"/>
                      <a:pt x="4638" y="7273"/>
                    </a:cubicBezTo>
                    <a:cubicBezTo>
                      <a:pt x="4497" y="7351"/>
                      <a:pt x="4556" y="7564"/>
                      <a:pt x="4711" y="7564"/>
                    </a:cubicBezTo>
                    <a:cubicBezTo>
                      <a:pt x="4718" y="7564"/>
                      <a:pt x="4724" y="7564"/>
                      <a:pt x="4731" y="7563"/>
                    </a:cubicBezTo>
                    <a:lnTo>
                      <a:pt x="4735" y="7563"/>
                    </a:lnTo>
                    <a:cubicBezTo>
                      <a:pt x="5204" y="7489"/>
                      <a:pt x="5676" y="7454"/>
                      <a:pt x="6151" y="7454"/>
                    </a:cubicBezTo>
                    <a:cubicBezTo>
                      <a:pt x="6198" y="7454"/>
                      <a:pt x="6245" y="7454"/>
                      <a:pt x="6293" y="7455"/>
                    </a:cubicBezTo>
                    <a:cubicBezTo>
                      <a:pt x="6692" y="7466"/>
                      <a:pt x="7091" y="7505"/>
                      <a:pt x="7486" y="7571"/>
                    </a:cubicBezTo>
                    <a:cubicBezTo>
                      <a:pt x="7618" y="7594"/>
                      <a:pt x="7676" y="7672"/>
                      <a:pt x="7606" y="7803"/>
                    </a:cubicBezTo>
                    <a:cubicBezTo>
                      <a:pt x="7548" y="7904"/>
                      <a:pt x="7478" y="7997"/>
                      <a:pt x="7393" y="8079"/>
                    </a:cubicBezTo>
                    <a:cubicBezTo>
                      <a:pt x="6653" y="8884"/>
                      <a:pt x="5836" y="9609"/>
                      <a:pt x="5014" y="10326"/>
                    </a:cubicBezTo>
                    <a:cubicBezTo>
                      <a:pt x="4867" y="10450"/>
                      <a:pt x="4731" y="10585"/>
                      <a:pt x="4596" y="10717"/>
                    </a:cubicBezTo>
                    <a:cubicBezTo>
                      <a:pt x="4561" y="10748"/>
                      <a:pt x="4530" y="10787"/>
                      <a:pt x="4503" y="10826"/>
                    </a:cubicBezTo>
                    <a:cubicBezTo>
                      <a:pt x="4425" y="10950"/>
                      <a:pt x="4491" y="11085"/>
                      <a:pt x="4638" y="11101"/>
                    </a:cubicBezTo>
                    <a:cubicBezTo>
                      <a:pt x="4649" y="11102"/>
                      <a:pt x="4660" y="11102"/>
                      <a:pt x="4671" y="11102"/>
                    </a:cubicBezTo>
                    <a:cubicBezTo>
                      <a:pt x="4768" y="11102"/>
                      <a:pt x="4864" y="11071"/>
                      <a:pt x="4944" y="11016"/>
                    </a:cubicBezTo>
                    <a:cubicBezTo>
                      <a:pt x="5332" y="10775"/>
                      <a:pt x="5719" y="10535"/>
                      <a:pt x="6107" y="10291"/>
                    </a:cubicBezTo>
                    <a:cubicBezTo>
                      <a:pt x="6173" y="10248"/>
                      <a:pt x="6238" y="10213"/>
                      <a:pt x="6312" y="10186"/>
                    </a:cubicBezTo>
                    <a:cubicBezTo>
                      <a:pt x="6352" y="10174"/>
                      <a:pt x="6388" y="10167"/>
                      <a:pt x="6421" y="10167"/>
                    </a:cubicBezTo>
                    <a:cubicBezTo>
                      <a:pt x="6527" y="10167"/>
                      <a:pt x="6594" y="10235"/>
                      <a:pt x="6614" y="10368"/>
                    </a:cubicBezTo>
                    <a:cubicBezTo>
                      <a:pt x="6638" y="10512"/>
                      <a:pt x="6649" y="10659"/>
                      <a:pt x="6645" y="10806"/>
                    </a:cubicBezTo>
                    <a:cubicBezTo>
                      <a:pt x="6638" y="11105"/>
                      <a:pt x="6618" y="11399"/>
                      <a:pt x="6603" y="11694"/>
                    </a:cubicBezTo>
                    <a:cubicBezTo>
                      <a:pt x="6595" y="11736"/>
                      <a:pt x="6599" y="11779"/>
                      <a:pt x="6607" y="11821"/>
                    </a:cubicBezTo>
                    <a:cubicBezTo>
                      <a:pt x="6622" y="11860"/>
                      <a:pt x="6653" y="11891"/>
                      <a:pt x="6692" y="11907"/>
                    </a:cubicBezTo>
                    <a:cubicBezTo>
                      <a:pt x="6695" y="11908"/>
                      <a:pt x="6700" y="11908"/>
                      <a:pt x="6704" y="11908"/>
                    </a:cubicBezTo>
                    <a:cubicBezTo>
                      <a:pt x="6731" y="11908"/>
                      <a:pt x="6769" y="11889"/>
                      <a:pt x="6793" y="11872"/>
                    </a:cubicBezTo>
                    <a:cubicBezTo>
                      <a:pt x="6812" y="11852"/>
                      <a:pt x="6827" y="11829"/>
                      <a:pt x="6839" y="11806"/>
                    </a:cubicBezTo>
                    <a:cubicBezTo>
                      <a:pt x="7227" y="11108"/>
                      <a:pt x="7505" y="10372"/>
                      <a:pt x="7614" y="9578"/>
                    </a:cubicBezTo>
                    <a:cubicBezTo>
                      <a:pt x="7653" y="9272"/>
                      <a:pt x="7808" y="8993"/>
                      <a:pt x="8044" y="8795"/>
                    </a:cubicBezTo>
                    <a:cubicBezTo>
                      <a:pt x="8687" y="8234"/>
                      <a:pt x="9303" y="7648"/>
                      <a:pt x="9919" y="7052"/>
                    </a:cubicBezTo>
                    <a:cubicBezTo>
                      <a:pt x="9997" y="6978"/>
                      <a:pt x="10061" y="6940"/>
                      <a:pt x="10116" y="6940"/>
                    </a:cubicBezTo>
                    <a:cubicBezTo>
                      <a:pt x="10194" y="6940"/>
                      <a:pt x="10252" y="7014"/>
                      <a:pt x="10299" y="7168"/>
                    </a:cubicBezTo>
                    <a:cubicBezTo>
                      <a:pt x="10384" y="7462"/>
                      <a:pt x="10427" y="7772"/>
                      <a:pt x="10427" y="8079"/>
                    </a:cubicBezTo>
                    <a:cubicBezTo>
                      <a:pt x="10439" y="8571"/>
                      <a:pt x="10408" y="9063"/>
                      <a:pt x="10330" y="9547"/>
                    </a:cubicBezTo>
                    <a:cubicBezTo>
                      <a:pt x="10322" y="9613"/>
                      <a:pt x="10291" y="9698"/>
                      <a:pt x="10380" y="9729"/>
                    </a:cubicBezTo>
                    <a:cubicBezTo>
                      <a:pt x="10395" y="9735"/>
                      <a:pt x="10409" y="9738"/>
                      <a:pt x="10421" y="9738"/>
                    </a:cubicBezTo>
                    <a:cubicBezTo>
                      <a:pt x="10481" y="9738"/>
                      <a:pt x="10510" y="9673"/>
                      <a:pt x="10535" y="9625"/>
                    </a:cubicBezTo>
                    <a:cubicBezTo>
                      <a:pt x="10628" y="9431"/>
                      <a:pt x="10729" y="9237"/>
                      <a:pt x="10807" y="9032"/>
                    </a:cubicBezTo>
                    <a:cubicBezTo>
                      <a:pt x="11074" y="8307"/>
                      <a:pt x="11241" y="7555"/>
                      <a:pt x="11241" y="6777"/>
                    </a:cubicBezTo>
                    <a:cubicBezTo>
                      <a:pt x="11241" y="6533"/>
                      <a:pt x="11233" y="6285"/>
                      <a:pt x="11248" y="6037"/>
                    </a:cubicBezTo>
                    <a:cubicBezTo>
                      <a:pt x="11264" y="5897"/>
                      <a:pt x="11295" y="5758"/>
                      <a:pt x="11341" y="5622"/>
                    </a:cubicBezTo>
                    <a:cubicBezTo>
                      <a:pt x="11372" y="5560"/>
                      <a:pt x="11411" y="5502"/>
                      <a:pt x="11461" y="5455"/>
                    </a:cubicBezTo>
                    <a:cubicBezTo>
                      <a:pt x="11981" y="4851"/>
                      <a:pt x="12496" y="4250"/>
                      <a:pt x="13015" y="3646"/>
                    </a:cubicBezTo>
                    <a:cubicBezTo>
                      <a:pt x="13069" y="3584"/>
                      <a:pt x="13116" y="3514"/>
                      <a:pt x="13178" y="3460"/>
                    </a:cubicBezTo>
                    <a:cubicBezTo>
                      <a:pt x="13243" y="3396"/>
                      <a:pt x="13317" y="3366"/>
                      <a:pt x="13386" y="3366"/>
                    </a:cubicBezTo>
                    <a:cubicBezTo>
                      <a:pt x="13492" y="3366"/>
                      <a:pt x="13589" y="3438"/>
                      <a:pt x="13631" y="3572"/>
                    </a:cubicBezTo>
                    <a:cubicBezTo>
                      <a:pt x="13693" y="3758"/>
                      <a:pt x="13744" y="3948"/>
                      <a:pt x="13794" y="4138"/>
                    </a:cubicBezTo>
                    <a:cubicBezTo>
                      <a:pt x="13833" y="4301"/>
                      <a:pt x="13868" y="4467"/>
                      <a:pt x="13899" y="4634"/>
                    </a:cubicBezTo>
                    <a:cubicBezTo>
                      <a:pt x="13976" y="5045"/>
                      <a:pt x="13980" y="5467"/>
                      <a:pt x="13906" y="5878"/>
                    </a:cubicBezTo>
                    <a:cubicBezTo>
                      <a:pt x="13720" y="6932"/>
                      <a:pt x="13407" y="7943"/>
                      <a:pt x="12845" y="8861"/>
                    </a:cubicBezTo>
                    <a:cubicBezTo>
                      <a:pt x="12171" y="9962"/>
                      <a:pt x="11341" y="10961"/>
                      <a:pt x="10377" y="11825"/>
                    </a:cubicBezTo>
                    <a:cubicBezTo>
                      <a:pt x="9501" y="12608"/>
                      <a:pt x="8563" y="13302"/>
                      <a:pt x="7529" y="13856"/>
                    </a:cubicBezTo>
                    <a:cubicBezTo>
                      <a:pt x="6932" y="14177"/>
                      <a:pt x="6300" y="14402"/>
                      <a:pt x="5650" y="14584"/>
                    </a:cubicBezTo>
                    <a:cubicBezTo>
                      <a:pt x="5181" y="14720"/>
                      <a:pt x="4700" y="14805"/>
                      <a:pt x="4216" y="14847"/>
                    </a:cubicBezTo>
                    <a:cubicBezTo>
                      <a:pt x="4017" y="14864"/>
                      <a:pt x="3818" y="14874"/>
                      <a:pt x="3621" y="14874"/>
                    </a:cubicBezTo>
                    <a:cubicBezTo>
                      <a:pt x="2993" y="14874"/>
                      <a:pt x="2377" y="14777"/>
                      <a:pt x="1790" y="14503"/>
                    </a:cubicBezTo>
                    <a:cubicBezTo>
                      <a:pt x="1132" y="14197"/>
                      <a:pt x="698" y="13681"/>
                      <a:pt x="477" y="12984"/>
                    </a:cubicBezTo>
                    <a:cubicBezTo>
                      <a:pt x="241" y="12236"/>
                      <a:pt x="241" y="11480"/>
                      <a:pt x="396" y="10717"/>
                    </a:cubicBezTo>
                    <a:cubicBezTo>
                      <a:pt x="601" y="9667"/>
                      <a:pt x="973" y="8652"/>
                      <a:pt x="1496" y="7718"/>
                    </a:cubicBezTo>
                    <a:cubicBezTo>
                      <a:pt x="1632" y="7482"/>
                      <a:pt x="1783" y="7253"/>
                      <a:pt x="1945" y="7032"/>
                    </a:cubicBezTo>
                    <a:cubicBezTo>
                      <a:pt x="2558" y="6188"/>
                      <a:pt x="3251" y="5401"/>
                      <a:pt x="4018" y="4692"/>
                    </a:cubicBezTo>
                    <a:cubicBezTo>
                      <a:pt x="4658" y="4092"/>
                      <a:pt x="5351" y="3549"/>
                      <a:pt x="6087" y="3069"/>
                    </a:cubicBezTo>
                    <a:cubicBezTo>
                      <a:pt x="6800" y="2608"/>
                      <a:pt x="7583" y="2263"/>
                      <a:pt x="8404" y="2054"/>
                    </a:cubicBezTo>
                    <a:cubicBezTo>
                      <a:pt x="8807" y="1953"/>
                      <a:pt x="9210" y="1864"/>
                      <a:pt x="9617" y="1794"/>
                    </a:cubicBezTo>
                    <a:cubicBezTo>
                      <a:pt x="9851" y="1755"/>
                      <a:pt x="10084" y="1737"/>
                      <a:pt x="10316" y="1737"/>
                    </a:cubicBezTo>
                    <a:close/>
                    <a:moveTo>
                      <a:pt x="13583" y="1"/>
                    </a:moveTo>
                    <a:cubicBezTo>
                      <a:pt x="13501" y="1"/>
                      <a:pt x="13444" y="51"/>
                      <a:pt x="13403" y="143"/>
                    </a:cubicBezTo>
                    <a:cubicBezTo>
                      <a:pt x="13298" y="356"/>
                      <a:pt x="13209" y="573"/>
                      <a:pt x="13104" y="783"/>
                    </a:cubicBezTo>
                    <a:cubicBezTo>
                      <a:pt x="12984" y="1019"/>
                      <a:pt x="12852" y="1255"/>
                      <a:pt x="12721" y="1492"/>
                    </a:cubicBezTo>
                    <a:cubicBezTo>
                      <a:pt x="12659" y="1592"/>
                      <a:pt x="12558" y="1666"/>
                      <a:pt x="12438" y="1685"/>
                    </a:cubicBezTo>
                    <a:cubicBezTo>
                      <a:pt x="12351" y="1703"/>
                      <a:pt x="12261" y="1712"/>
                      <a:pt x="12170" y="1712"/>
                    </a:cubicBezTo>
                    <a:cubicBezTo>
                      <a:pt x="12139" y="1712"/>
                      <a:pt x="12109" y="1711"/>
                      <a:pt x="12078" y="1709"/>
                    </a:cubicBezTo>
                    <a:cubicBezTo>
                      <a:pt x="11899" y="1693"/>
                      <a:pt x="11717" y="1662"/>
                      <a:pt x="11543" y="1623"/>
                    </a:cubicBezTo>
                    <a:cubicBezTo>
                      <a:pt x="11149" y="1540"/>
                      <a:pt x="10749" y="1498"/>
                      <a:pt x="10348" y="1498"/>
                    </a:cubicBezTo>
                    <a:cubicBezTo>
                      <a:pt x="9972" y="1498"/>
                      <a:pt x="9596" y="1535"/>
                      <a:pt x="9226" y="1608"/>
                    </a:cubicBezTo>
                    <a:cubicBezTo>
                      <a:pt x="8920" y="1666"/>
                      <a:pt x="8614" y="1740"/>
                      <a:pt x="8311" y="1821"/>
                    </a:cubicBezTo>
                    <a:cubicBezTo>
                      <a:pt x="7831" y="1949"/>
                      <a:pt x="7366" y="2119"/>
                      <a:pt x="6917" y="2333"/>
                    </a:cubicBezTo>
                    <a:cubicBezTo>
                      <a:pt x="6211" y="2673"/>
                      <a:pt x="5580" y="3119"/>
                      <a:pt x="4964" y="3603"/>
                    </a:cubicBezTo>
                    <a:cubicBezTo>
                      <a:pt x="4150" y="4231"/>
                      <a:pt x="3395" y="4936"/>
                      <a:pt x="2709" y="5707"/>
                    </a:cubicBezTo>
                    <a:cubicBezTo>
                      <a:pt x="2290" y="6188"/>
                      <a:pt x="1883" y="6680"/>
                      <a:pt x="1542" y="7211"/>
                    </a:cubicBezTo>
                    <a:cubicBezTo>
                      <a:pt x="880" y="8245"/>
                      <a:pt x="415" y="9396"/>
                      <a:pt x="179" y="10601"/>
                    </a:cubicBezTo>
                    <a:cubicBezTo>
                      <a:pt x="58" y="11198"/>
                      <a:pt x="0" y="11798"/>
                      <a:pt x="97" y="12406"/>
                    </a:cubicBezTo>
                    <a:cubicBezTo>
                      <a:pt x="140" y="12592"/>
                      <a:pt x="182" y="12778"/>
                      <a:pt x="233" y="12957"/>
                    </a:cubicBezTo>
                    <a:cubicBezTo>
                      <a:pt x="361" y="13468"/>
                      <a:pt x="632" y="13929"/>
                      <a:pt x="1012" y="14290"/>
                    </a:cubicBezTo>
                    <a:cubicBezTo>
                      <a:pt x="1077" y="14359"/>
                      <a:pt x="1151" y="14421"/>
                      <a:pt x="1232" y="14472"/>
                    </a:cubicBezTo>
                    <a:cubicBezTo>
                      <a:pt x="1430" y="14580"/>
                      <a:pt x="1635" y="14677"/>
                      <a:pt x="1845" y="14762"/>
                    </a:cubicBezTo>
                    <a:cubicBezTo>
                      <a:pt x="2436" y="15007"/>
                      <a:pt x="3049" y="15093"/>
                      <a:pt x="3675" y="15093"/>
                    </a:cubicBezTo>
                    <a:cubicBezTo>
                      <a:pt x="3840" y="15093"/>
                      <a:pt x="4006" y="15087"/>
                      <a:pt x="4173" y="15076"/>
                    </a:cubicBezTo>
                    <a:cubicBezTo>
                      <a:pt x="4724" y="15033"/>
                      <a:pt x="5266" y="14937"/>
                      <a:pt x="5797" y="14782"/>
                    </a:cubicBezTo>
                    <a:cubicBezTo>
                      <a:pt x="6514" y="14588"/>
                      <a:pt x="7199" y="14309"/>
                      <a:pt x="7846" y="13949"/>
                    </a:cubicBezTo>
                    <a:cubicBezTo>
                      <a:pt x="9241" y="13154"/>
                      <a:pt x="10501" y="12143"/>
                      <a:pt x="11578" y="10954"/>
                    </a:cubicBezTo>
                    <a:cubicBezTo>
                      <a:pt x="12147" y="10326"/>
                      <a:pt x="12647" y="9644"/>
                      <a:pt x="13081" y="8919"/>
                    </a:cubicBezTo>
                    <a:cubicBezTo>
                      <a:pt x="13612" y="8032"/>
                      <a:pt x="13914" y="7060"/>
                      <a:pt x="14108" y="6052"/>
                    </a:cubicBezTo>
                    <a:cubicBezTo>
                      <a:pt x="14216" y="5498"/>
                      <a:pt x="14209" y="4928"/>
                      <a:pt x="14081" y="4382"/>
                    </a:cubicBezTo>
                    <a:cubicBezTo>
                      <a:pt x="13996" y="4014"/>
                      <a:pt x="13899" y="3650"/>
                      <a:pt x="13802" y="3286"/>
                    </a:cubicBezTo>
                    <a:cubicBezTo>
                      <a:pt x="13713" y="2983"/>
                      <a:pt x="13767" y="2662"/>
                      <a:pt x="13945" y="2406"/>
                    </a:cubicBezTo>
                    <a:cubicBezTo>
                      <a:pt x="14185" y="2050"/>
                      <a:pt x="14402" y="1674"/>
                      <a:pt x="14623" y="1306"/>
                    </a:cubicBezTo>
                    <a:cubicBezTo>
                      <a:pt x="14681" y="1201"/>
                      <a:pt x="14736" y="1093"/>
                      <a:pt x="14782" y="976"/>
                    </a:cubicBezTo>
                    <a:cubicBezTo>
                      <a:pt x="14852" y="814"/>
                      <a:pt x="14813" y="666"/>
                      <a:pt x="14693" y="535"/>
                    </a:cubicBezTo>
                    <a:cubicBezTo>
                      <a:pt x="14410" y="225"/>
                      <a:pt x="14038" y="89"/>
                      <a:pt x="13639" y="8"/>
                    </a:cubicBezTo>
                    <a:cubicBezTo>
                      <a:pt x="13619" y="3"/>
                      <a:pt x="13600" y="1"/>
                      <a:pt x="135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04"/>
              <p:cNvSpPr/>
              <p:nvPr/>
            </p:nvSpPr>
            <p:spPr>
              <a:xfrm>
                <a:off x="1644666" y="1152902"/>
                <a:ext cx="911134" cy="871114"/>
              </a:xfrm>
              <a:custGeom>
                <a:rect b="b" l="l" r="r" t="t"/>
                <a:pathLst>
                  <a:path extrusionOk="0" h="13137" w="13740">
                    <a:moveTo>
                      <a:pt x="10076" y="0"/>
                    </a:moveTo>
                    <a:cubicBezTo>
                      <a:pt x="9844" y="0"/>
                      <a:pt x="9611" y="18"/>
                      <a:pt x="9377" y="57"/>
                    </a:cubicBezTo>
                    <a:cubicBezTo>
                      <a:pt x="8970" y="127"/>
                      <a:pt x="8567" y="216"/>
                      <a:pt x="8164" y="317"/>
                    </a:cubicBezTo>
                    <a:cubicBezTo>
                      <a:pt x="7343" y="526"/>
                      <a:pt x="6560" y="871"/>
                      <a:pt x="5847" y="1332"/>
                    </a:cubicBezTo>
                    <a:cubicBezTo>
                      <a:pt x="5111" y="1812"/>
                      <a:pt x="4418" y="2355"/>
                      <a:pt x="3778" y="2955"/>
                    </a:cubicBezTo>
                    <a:cubicBezTo>
                      <a:pt x="3011" y="3664"/>
                      <a:pt x="2318" y="4451"/>
                      <a:pt x="1705" y="5295"/>
                    </a:cubicBezTo>
                    <a:cubicBezTo>
                      <a:pt x="1543" y="5516"/>
                      <a:pt x="1392" y="5745"/>
                      <a:pt x="1256" y="5981"/>
                    </a:cubicBezTo>
                    <a:cubicBezTo>
                      <a:pt x="733" y="6915"/>
                      <a:pt x="361" y="7930"/>
                      <a:pt x="156" y="8980"/>
                    </a:cubicBezTo>
                    <a:cubicBezTo>
                      <a:pt x="1" y="9743"/>
                      <a:pt x="1" y="10499"/>
                      <a:pt x="237" y="11247"/>
                    </a:cubicBezTo>
                    <a:cubicBezTo>
                      <a:pt x="458" y="11944"/>
                      <a:pt x="892" y="12460"/>
                      <a:pt x="1550" y="12766"/>
                    </a:cubicBezTo>
                    <a:cubicBezTo>
                      <a:pt x="2137" y="13040"/>
                      <a:pt x="2753" y="13137"/>
                      <a:pt x="3381" y="13137"/>
                    </a:cubicBezTo>
                    <a:cubicBezTo>
                      <a:pt x="3578" y="13137"/>
                      <a:pt x="3777" y="13127"/>
                      <a:pt x="3976" y="13110"/>
                    </a:cubicBezTo>
                    <a:cubicBezTo>
                      <a:pt x="4460" y="13068"/>
                      <a:pt x="4941" y="12983"/>
                      <a:pt x="5410" y="12847"/>
                    </a:cubicBezTo>
                    <a:cubicBezTo>
                      <a:pt x="6060" y="12665"/>
                      <a:pt x="6692" y="12440"/>
                      <a:pt x="7289" y="12119"/>
                    </a:cubicBezTo>
                    <a:cubicBezTo>
                      <a:pt x="8323" y="11565"/>
                      <a:pt x="9261" y="10871"/>
                      <a:pt x="10137" y="10088"/>
                    </a:cubicBezTo>
                    <a:cubicBezTo>
                      <a:pt x="11101" y="9224"/>
                      <a:pt x="11931" y="8225"/>
                      <a:pt x="12605" y="7124"/>
                    </a:cubicBezTo>
                    <a:cubicBezTo>
                      <a:pt x="13167" y="6206"/>
                      <a:pt x="13480" y="5195"/>
                      <a:pt x="13666" y="4141"/>
                    </a:cubicBezTo>
                    <a:cubicBezTo>
                      <a:pt x="13740" y="3730"/>
                      <a:pt x="13736" y="3308"/>
                      <a:pt x="13659" y="2897"/>
                    </a:cubicBezTo>
                    <a:cubicBezTo>
                      <a:pt x="13628" y="2730"/>
                      <a:pt x="13593" y="2564"/>
                      <a:pt x="13554" y="2401"/>
                    </a:cubicBezTo>
                    <a:cubicBezTo>
                      <a:pt x="13504" y="2211"/>
                      <a:pt x="13453" y="2021"/>
                      <a:pt x="13391" y="1835"/>
                    </a:cubicBezTo>
                    <a:cubicBezTo>
                      <a:pt x="13349" y="1701"/>
                      <a:pt x="13252" y="1629"/>
                      <a:pt x="13146" y="1629"/>
                    </a:cubicBezTo>
                    <a:cubicBezTo>
                      <a:pt x="13077" y="1629"/>
                      <a:pt x="13003" y="1659"/>
                      <a:pt x="12938" y="1723"/>
                    </a:cubicBezTo>
                    <a:cubicBezTo>
                      <a:pt x="12876" y="1777"/>
                      <a:pt x="12829" y="1847"/>
                      <a:pt x="12775" y="1909"/>
                    </a:cubicBezTo>
                    <a:cubicBezTo>
                      <a:pt x="12256" y="2513"/>
                      <a:pt x="11741" y="3114"/>
                      <a:pt x="11221" y="3718"/>
                    </a:cubicBezTo>
                    <a:cubicBezTo>
                      <a:pt x="11171" y="3765"/>
                      <a:pt x="11132" y="3823"/>
                      <a:pt x="11101" y="3885"/>
                    </a:cubicBezTo>
                    <a:cubicBezTo>
                      <a:pt x="11055" y="4021"/>
                      <a:pt x="11024" y="4160"/>
                      <a:pt x="11008" y="4300"/>
                    </a:cubicBezTo>
                    <a:cubicBezTo>
                      <a:pt x="10993" y="4548"/>
                      <a:pt x="11001" y="4796"/>
                      <a:pt x="11001" y="5040"/>
                    </a:cubicBezTo>
                    <a:cubicBezTo>
                      <a:pt x="11001" y="5818"/>
                      <a:pt x="10834" y="6570"/>
                      <a:pt x="10567" y="7295"/>
                    </a:cubicBezTo>
                    <a:cubicBezTo>
                      <a:pt x="10489" y="7500"/>
                      <a:pt x="10388" y="7694"/>
                      <a:pt x="10295" y="7888"/>
                    </a:cubicBezTo>
                    <a:cubicBezTo>
                      <a:pt x="10270" y="7936"/>
                      <a:pt x="10241" y="8001"/>
                      <a:pt x="10181" y="8001"/>
                    </a:cubicBezTo>
                    <a:cubicBezTo>
                      <a:pt x="10169" y="8001"/>
                      <a:pt x="10155" y="7998"/>
                      <a:pt x="10140" y="7992"/>
                    </a:cubicBezTo>
                    <a:cubicBezTo>
                      <a:pt x="10051" y="7961"/>
                      <a:pt x="10082" y="7876"/>
                      <a:pt x="10090" y="7810"/>
                    </a:cubicBezTo>
                    <a:cubicBezTo>
                      <a:pt x="10168" y="7326"/>
                      <a:pt x="10199" y="6834"/>
                      <a:pt x="10187" y="6342"/>
                    </a:cubicBezTo>
                    <a:cubicBezTo>
                      <a:pt x="10187" y="6035"/>
                      <a:pt x="10144" y="5725"/>
                      <a:pt x="10059" y="5431"/>
                    </a:cubicBezTo>
                    <a:cubicBezTo>
                      <a:pt x="10012" y="5277"/>
                      <a:pt x="9954" y="5203"/>
                      <a:pt x="9876" y="5203"/>
                    </a:cubicBezTo>
                    <a:cubicBezTo>
                      <a:pt x="9821" y="5203"/>
                      <a:pt x="9757" y="5241"/>
                      <a:pt x="9679" y="5315"/>
                    </a:cubicBezTo>
                    <a:cubicBezTo>
                      <a:pt x="9063" y="5911"/>
                      <a:pt x="8447" y="6497"/>
                      <a:pt x="7804" y="7058"/>
                    </a:cubicBezTo>
                    <a:cubicBezTo>
                      <a:pt x="7568" y="7256"/>
                      <a:pt x="7413" y="7535"/>
                      <a:pt x="7374" y="7841"/>
                    </a:cubicBezTo>
                    <a:cubicBezTo>
                      <a:pt x="7265" y="8635"/>
                      <a:pt x="6987" y="9371"/>
                      <a:pt x="6599" y="10069"/>
                    </a:cubicBezTo>
                    <a:cubicBezTo>
                      <a:pt x="6587" y="10092"/>
                      <a:pt x="6572" y="10115"/>
                      <a:pt x="6553" y="10135"/>
                    </a:cubicBezTo>
                    <a:cubicBezTo>
                      <a:pt x="6529" y="10152"/>
                      <a:pt x="6491" y="10171"/>
                      <a:pt x="6464" y="10171"/>
                    </a:cubicBezTo>
                    <a:cubicBezTo>
                      <a:pt x="6460" y="10171"/>
                      <a:pt x="6455" y="10171"/>
                      <a:pt x="6452" y="10170"/>
                    </a:cubicBezTo>
                    <a:cubicBezTo>
                      <a:pt x="6413" y="10154"/>
                      <a:pt x="6382" y="10123"/>
                      <a:pt x="6367" y="10084"/>
                    </a:cubicBezTo>
                    <a:cubicBezTo>
                      <a:pt x="6359" y="10042"/>
                      <a:pt x="6355" y="9999"/>
                      <a:pt x="6363" y="9957"/>
                    </a:cubicBezTo>
                    <a:cubicBezTo>
                      <a:pt x="6378" y="9662"/>
                      <a:pt x="6398" y="9368"/>
                      <a:pt x="6405" y="9069"/>
                    </a:cubicBezTo>
                    <a:cubicBezTo>
                      <a:pt x="6409" y="8922"/>
                      <a:pt x="6398" y="8775"/>
                      <a:pt x="6374" y="8631"/>
                    </a:cubicBezTo>
                    <a:cubicBezTo>
                      <a:pt x="6354" y="8498"/>
                      <a:pt x="6287" y="8430"/>
                      <a:pt x="6181" y="8430"/>
                    </a:cubicBezTo>
                    <a:cubicBezTo>
                      <a:pt x="6148" y="8430"/>
                      <a:pt x="6112" y="8437"/>
                      <a:pt x="6072" y="8449"/>
                    </a:cubicBezTo>
                    <a:cubicBezTo>
                      <a:pt x="5998" y="8476"/>
                      <a:pt x="5933" y="8511"/>
                      <a:pt x="5867" y="8554"/>
                    </a:cubicBezTo>
                    <a:cubicBezTo>
                      <a:pt x="5479" y="8798"/>
                      <a:pt x="5092" y="9038"/>
                      <a:pt x="4704" y="9279"/>
                    </a:cubicBezTo>
                    <a:cubicBezTo>
                      <a:pt x="4624" y="9334"/>
                      <a:pt x="4528" y="9365"/>
                      <a:pt x="4431" y="9365"/>
                    </a:cubicBezTo>
                    <a:cubicBezTo>
                      <a:pt x="4420" y="9365"/>
                      <a:pt x="4409" y="9365"/>
                      <a:pt x="4398" y="9364"/>
                    </a:cubicBezTo>
                    <a:cubicBezTo>
                      <a:pt x="4251" y="9348"/>
                      <a:pt x="4185" y="9213"/>
                      <a:pt x="4263" y="9089"/>
                    </a:cubicBezTo>
                    <a:cubicBezTo>
                      <a:pt x="4290" y="9050"/>
                      <a:pt x="4321" y="9011"/>
                      <a:pt x="4356" y="8980"/>
                    </a:cubicBezTo>
                    <a:cubicBezTo>
                      <a:pt x="4491" y="8848"/>
                      <a:pt x="4627" y="8713"/>
                      <a:pt x="4774" y="8589"/>
                    </a:cubicBezTo>
                    <a:cubicBezTo>
                      <a:pt x="5596" y="7872"/>
                      <a:pt x="6413" y="7147"/>
                      <a:pt x="7153" y="6342"/>
                    </a:cubicBezTo>
                    <a:cubicBezTo>
                      <a:pt x="7238" y="6260"/>
                      <a:pt x="7308" y="6167"/>
                      <a:pt x="7366" y="6066"/>
                    </a:cubicBezTo>
                    <a:cubicBezTo>
                      <a:pt x="7436" y="5935"/>
                      <a:pt x="7378" y="5857"/>
                      <a:pt x="7246" y="5834"/>
                    </a:cubicBezTo>
                    <a:cubicBezTo>
                      <a:pt x="6851" y="5768"/>
                      <a:pt x="6452" y="5729"/>
                      <a:pt x="6053" y="5718"/>
                    </a:cubicBezTo>
                    <a:cubicBezTo>
                      <a:pt x="6005" y="5717"/>
                      <a:pt x="5958" y="5717"/>
                      <a:pt x="5911" y="5717"/>
                    </a:cubicBezTo>
                    <a:cubicBezTo>
                      <a:pt x="5436" y="5717"/>
                      <a:pt x="4964" y="5752"/>
                      <a:pt x="4495" y="5826"/>
                    </a:cubicBezTo>
                    <a:lnTo>
                      <a:pt x="4491" y="5826"/>
                    </a:lnTo>
                    <a:cubicBezTo>
                      <a:pt x="4484" y="5827"/>
                      <a:pt x="4478" y="5827"/>
                      <a:pt x="4471" y="5827"/>
                    </a:cubicBezTo>
                    <a:cubicBezTo>
                      <a:pt x="4316" y="5827"/>
                      <a:pt x="4257" y="5614"/>
                      <a:pt x="4398" y="5536"/>
                    </a:cubicBezTo>
                    <a:cubicBezTo>
                      <a:pt x="4445" y="5512"/>
                      <a:pt x="4487" y="5493"/>
                      <a:pt x="4538" y="5478"/>
                    </a:cubicBezTo>
                    <a:cubicBezTo>
                      <a:pt x="4964" y="5338"/>
                      <a:pt x="5402" y="5222"/>
                      <a:pt x="5847" y="5140"/>
                    </a:cubicBezTo>
                    <a:cubicBezTo>
                      <a:pt x="6432" y="5028"/>
                      <a:pt x="7029" y="4970"/>
                      <a:pt x="7622" y="4966"/>
                    </a:cubicBezTo>
                    <a:cubicBezTo>
                      <a:pt x="7729" y="4966"/>
                      <a:pt x="7835" y="4973"/>
                      <a:pt x="7942" y="4973"/>
                    </a:cubicBezTo>
                    <a:cubicBezTo>
                      <a:pt x="8048" y="4973"/>
                      <a:pt x="8155" y="4966"/>
                      <a:pt x="8261" y="4939"/>
                    </a:cubicBezTo>
                    <a:cubicBezTo>
                      <a:pt x="8389" y="4908"/>
                      <a:pt x="8509" y="4838"/>
                      <a:pt x="8598" y="4737"/>
                    </a:cubicBezTo>
                    <a:cubicBezTo>
                      <a:pt x="8897" y="4393"/>
                      <a:pt x="9203" y="4056"/>
                      <a:pt x="9501" y="3711"/>
                    </a:cubicBezTo>
                    <a:cubicBezTo>
                      <a:pt x="9753" y="3412"/>
                      <a:pt x="10001" y="3106"/>
                      <a:pt x="10245" y="2804"/>
                    </a:cubicBezTo>
                    <a:cubicBezTo>
                      <a:pt x="10288" y="2734"/>
                      <a:pt x="10326" y="2665"/>
                      <a:pt x="10354" y="2591"/>
                    </a:cubicBezTo>
                    <a:cubicBezTo>
                      <a:pt x="10284" y="2568"/>
                      <a:pt x="10241" y="2552"/>
                      <a:pt x="10195" y="2541"/>
                    </a:cubicBezTo>
                    <a:cubicBezTo>
                      <a:pt x="9985" y="2494"/>
                      <a:pt x="9772" y="2444"/>
                      <a:pt x="9559" y="2405"/>
                    </a:cubicBezTo>
                    <a:cubicBezTo>
                      <a:pt x="9077" y="2318"/>
                      <a:pt x="8589" y="2273"/>
                      <a:pt x="8100" y="2273"/>
                    </a:cubicBezTo>
                    <a:cubicBezTo>
                      <a:pt x="7956" y="2273"/>
                      <a:pt x="7812" y="2277"/>
                      <a:pt x="7668" y="2285"/>
                    </a:cubicBezTo>
                    <a:lnTo>
                      <a:pt x="7645" y="2285"/>
                    </a:lnTo>
                    <a:cubicBezTo>
                      <a:pt x="7642" y="2285"/>
                      <a:pt x="7640" y="2285"/>
                      <a:pt x="7637" y="2285"/>
                    </a:cubicBezTo>
                    <a:cubicBezTo>
                      <a:pt x="7531" y="2285"/>
                      <a:pt x="7493" y="2140"/>
                      <a:pt x="7591" y="2087"/>
                    </a:cubicBezTo>
                    <a:cubicBezTo>
                      <a:pt x="7812" y="1975"/>
                      <a:pt x="8056" y="1917"/>
                      <a:pt x="8296" y="1870"/>
                    </a:cubicBezTo>
                    <a:cubicBezTo>
                      <a:pt x="8803" y="1774"/>
                      <a:pt x="9311" y="1734"/>
                      <a:pt x="9820" y="1734"/>
                    </a:cubicBezTo>
                    <a:cubicBezTo>
                      <a:pt x="10110" y="1734"/>
                      <a:pt x="10400" y="1747"/>
                      <a:pt x="10691" y="1770"/>
                    </a:cubicBezTo>
                    <a:cubicBezTo>
                      <a:pt x="10716" y="1771"/>
                      <a:pt x="10741" y="1773"/>
                      <a:pt x="10765" y="1773"/>
                    </a:cubicBezTo>
                    <a:cubicBezTo>
                      <a:pt x="10977" y="1773"/>
                      <a:pt x="11143" y="1694"/>
                      <a:pt x="11272" y="1510"/>
                    </a:cubicBezTo>
                    <a:cubicBezTo>
                      <a:pt x="11411" y="1312"/>
                      <a:pt x="11562" y="1122"/>
                      <a:pt x="11710" y="929"/>
                    </a:cubicBezTo>
                    <a:cubicBezTo>
                      <a:pt x="11741" y="886"/>
                      <a:pt x="11768" y="843"/>
                      <a:pt x="11791" y="797"/>
                    </a:cubicBezTo>
                    <a:cubicBezTo>
                      <a:pt x="11938" y="495"/>
                      <a:pt x="11853" y="293"/>
                      <a:pt x="11535" y="193"/>
                    </a:cubicBezTo>
                    <a:cubicBezTo>
                      <a:pt x="11524" y="189"/>
                      <a:pt x="11512" y="185"/>
                      <a:pt x="11497" y="181"/>
                    </a:cubicBezTo>
                    <a:cubicBezTo>
                      <a:pt x="11027" y="74"/>
                      <a:pt x="10554" y="0"/>
                      <a:pt x="10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04"/>
              <p:cNvSpPr/>
              <p:nvPr/>
            </p:nvSpPr>
            <p:spPr>
              <a:xfrm>
                <a:off x="1954006" y="1054895"/>
                <a:ext cx="645221" cy="734648"/>
              </a:xfrm>
              <a:custGeom>
                <a:rect b="b" l="l" r="r" t="t"/>
                <a:pathLst>
                  <a:path extrusionOk="0" h="11079" w="9730">
                    <a:moveTo>
                      <a:pt x="8812" y="0"/>
                    </a:moveTo>
                    <a:cubicBezTo>
                      <a:pt x="8703" y="0"/>
                      <a:pt x="8634" y="61"/>
                      <a:pt x="8583" y="187"/>
                    </a:cubicBezTo>
                    <a:cubicBezTo>
                      <a:pt x="8362" y="710"/>
                      <a:pt x="8122" y="1225"/>
                      <a:pt x="7800" y="1690"/>
                    </a:cubicBezTo>
                    <a:cubicBezTo>
                      <a:pt x="7424" y="2232"/>
                      <a:pt x="7021" y="2755"/>
                      <a:pt x="6638" y="3294"/>
                    </a:cubicBezTo>
                    <a:cubicBezTo>
                      <a:pt x="6530" y="3439"/>
                      <a:pt x="6390" y="3484"/>
                      <a:pt x="6228" y="3484"/>
                    </a:cubicBezTo>
                    <a:cubicBezTo>
                      <a:pt x="6222" y="3484"/>
                      <a:pt x="6215" y="3484"/>
                      <a:pt x="6208" y="3484"/>
                    </a:cubicBezTo>
                    <a:cubicBezTo>
                      <a:pt x="5704" y="3476"/>
                      <a:pt x="5200" y="3464"/>
                      <a:pt x="4697" y="3464"/>
                    </a:cubicBezTo>
                    <a:cubicBezTo>
                      <a:pt x="4480" y="3464"/>
                      <a:pt x="4267" y="3495"/>
                      <a:pt x="4050" y="3515"/>
                    </a:cubicBezTo>
                    <a:lnTo>
                      <a:pt x="4050" y="3542"/>
                    </a:lnTo>
                    <a:cubicBezTo>
                      <a:pt x="4081" y="3546"/>
                      <a:pt x="4115" y="3554"/>
                      <a:pt x="4146" y="3557"/>
                    </a:cubicBezTo>
                    <a:cubicBezTo>
                      <a:pt x="4344" y="3581"/>
                      <a:pt x="4546" y="3596"/>
                      <a:pt x="4743" y="3627"/>
                    </a:cubicBezTo>
                    <a:cubicBezTo>
                      <a:pt x="5123" y="3685"/>
                      <a:pt x="5506" y="3755"/>
                      <a:pt x="5871" y="3895"/>
                    </a:cubicBezTo>
                    <a:cubicBezTo>
                      <a:pt x="6006" y="3945"/>
                      <a:pt x="6037" y="4046"/>
                      <a:pt x="5952" y="4158"/>
                    </a:cubicBezTo>
                    <a:cubicBezTo>
                      <a:pt x="5627" y="4561"/>
                      <a:pt x="5309" y="4968"/>
                      <a:pt x="4976" y="5363"/>
                    </a:cubicBezTo>
                    <a:cubicBezTo>
                      <a:pt x="4642" y="5758"/>
                      <a:pt x="4286" y="6146"/>
                      <a:pt x="3941" y="6537"/>
                    </a:cubicBezTo>
                    <a:cubicBezTo>
                      <a:pt x="3899" y="6591"/>
                      <a:pt x="3837" y="6626"/>
                      <a:pt x="3767" y="6638"/>
                    </a:cubicBezTo>
                    <a:cubicBezTo>
                      <a:pt x="3638" y="6669"/>
                      <a:pt x="3506" y="6676"/>
                      <a:pt x="3375" y="6676"/>
                    </a:cubicBezTo>
                    <a:cubicBezTo>
                      <a:pt x="3282" y="6676"/>
                      <a:pt x="3188" y="6673"/>
                      <a:pt x="3096" y="6673"/>
                    </a:cubicBezTo>
                    <a:cubicBezTo>
                      <a:pt x="2484" y="6673"/>
                      <a:pt x="1880" y="6731"/>
                      <a:pt x="1279" y="6839"/>
                    </a:cubicBezTo>
                    <a:cubicBezTo>
                      <a:pt x="1113" y="6866"/>
                      <a:pt x="946" y="6905"/>
                      <a:pt x="779" y="6940"/>
                    </a:cubicBezTo>
                    <a:cubicBezTo>
                      <a:pt x="821" y="6955"/>
                      <a:pt x="866" y="6961"/>
                      <a:pt x="911" y="6961"/>
                    </a:cubicBezTo>
                    <a:cubicBezTo>
                      <a:pt x="924" y="6961"/>
                      <a:pt x="937" y="6960"/>
                      <a:pt x="950" y="6959"/>
                    </a:cubicBezTo>
                    <a:cubicBezTo>
                      <a:pt x="1036" y="6957"/>
                      <a:pt x="1123" y="6955"/>
                      <a:pt x="1209" y="6955"/>
                    </a:cubicBezTo>
                    <a:cubicBezTo>
                      <a:pt x="1714" y="6955"/>
                      <a:pt x="2216" y="7004"/>
                      <a:pt x="2713" y="7107"/>
                    </a:cubicBezTo>
                    <a:cubicBezTo>
                      <a:pt x="2783" y="7118"/>
                      <a:pt x="2848" y="7138"/>
                      <a:pt x="2910" y="7169"/>
                    </a:cubicBezTo>
                    <a:cubicBezTo>
                      <a:pt x="3104" y="7265"/>
                      <a:pt x="3143" y="7459"/>
                      <a:pt x="2988" y="7614"/>
                    </a:cubicBezTo>
                    <a:cubicBezTo>
                      <a:pt x="2531" y="8079"/>
                      <a:pt x="2085" y="8560"/>
                      <a:pt x="1612" y="9013"/>
                    </a:cubicBezTo>
                    <a:cubicBezTo>
                      <a:pt x="1151" y="9451"/>
                      <a:pt x="659" y="9861"/>
                      <a:pt x="183" y="10284"/>
                    </a:cubicBezTo>
                    <a:cubicBezTo>
                      <a:pt x="121" y="10338"/>
                      <a:pt x="63" y="10404"/>
                      <a:pt x="1" y="10466"/>
                    </a:cubicBezTo>
                    <a:cubicBezTo>
                      <a:pt x="42" y="10485"/>
                      <a:pt x="64" y="10495"/>
                      <a:pt x="84" y="10495"/>
                    </a:cubicBezTo>
                    <a:cubicBezTo>
                      <a:pt x="104" y="10495"/>
                      <a:pt x="124" y="10484"/>
                      <a:pt x="163" y="10458"/>
                    </a:cubicBezTo>
                    <a:cubicBezTo>
                      <a:pt x="574" y="10183"/>
                      <a:pt x="985" y="9912"/>
                      <a:pt x="1399" y="9633"/>
                    </a:cubicBezTo>
                    <a:cubicBezTo>
                      <a:pt x="1461" y="9591"/>
                      <a:pt x="1525" y="9571"/>
                      <a:pt x="1584" y="9571"/>
                    </a:cubicBezTo>
                    <a:cubicBezTo>
                      <a:pt x="1696" y="9571"/>
                      <a:pt x="1794" y="9642"/>
                      <a:pt x="1845" y="9776"/>
                    </a:cubicBezTo>
                    <a:cubicBezTo>
                      <a:pt x="1930" y="10001"/>
                      <a:pt x="1950" y="10241"/>
                      <a:pt x="1953" y="10481"/>
                    </a:cubicBezTo>
                    <a:cubicBezTo>
                      <a:pt x="1953" y="10671"/>
                      <a:pt x="1950" y="10861"/>
                      <a:pt x="1950" y="11078"/>
                    </a:cubicBezTo>
                    <a:cubicBezTo>
                      <a:pt x="2081" y="10842"/>
                      <a:pt x="2267" y="10357"/>
                      <a:pt x="2349" y="10016"/>
                    </a:cubicBezTo>
                    <a:cubicBezTo>
                      <a:pt x="2430" y="9675"/>
                      <a:pt x="2496" y="9327"/>
                      <a:pt x="2581" y="8990"/>
                    </a:cubicBezTo>
                    <a:cubicBezTo>
                      <a:pt x="2628" y="8788"/>
                      <a:pt x="2736" y="8606"/>
                      <a:pt x="2891" y="8470"/>
                    </a:cubicBezTo>
                    <a:cubicBezTo>
                      <a:pt x="3139" y="8254"/>
                      <a:pt x="3391" y="8040"/>
                      <a:pt x="3631" y="7816"/>
                    </a:cubicBezTo>
                    <a:cubicBezTo>
                      <a:pt x="4143" y="7331"/>
                      <a:pt x="4654" y="6843"/>
                      <a:pt x="5166" y="6355"/>
                    </a:cubicBezTo>
                    <a:cubicBezTo>
                      <a:pt x="5203" y="6316"/>
                      <a:pt x="5252" y="6297"/>
                      <a:pt x="5301" y="6297"/>
                    </a:cubicBezTo>
                    <a:cubicBezTo>
                      <a:pt x="5365" y="6297"/>
                      <a:pt x="5428" y="6329"/>
                      <a:pt x="5468" y="6390"/>
                    </a:cubicBezTo>
                    <a:cubicBezTo>
                      <a:pt x="5491" y="6425"/>
                      <a:pt x="5510" y="6463"/>
                      <a:pt x="5526" y="6502"/>
                    </a:cubicBezTo>
                    <a:cubicBezTo>
                      <a:pt x="5572" y="6657"/>
                      <a:pt x="5623" y="6812"/>
                      <a:pt x="5654" y="6967"/>
                    </a:cubicBezTo>
                    <a:cubicBezTo>
                      <a:pt x="5747" y="7420"/>
                      <a:pt x="5778" y="7882"/>
                      <a:pt x="5751" y="8343"/>
                    </a:cubicBezTo>
                    <a:lnTo>
                      <a:pt x="5751" y="8467"/>
                    </a:lnTo>
                    <a:cubicBezTo>
                      <a:pt x="5770" y="8459"/>
                      <a:pt x="5782" y="8447"/>
                      <a:pt x="5789" y="8428"/>
                    </a:cubicBezTo>
                    <a:cubicBezTo>
                      <a:pt x="6030" y="7657"/>
                      <a:pt x="6165" y="6874"/>
                      <a:pt x="6095" y="6060"/>
                    </a:cubicBezTo>
                    <a:cubicBezTo>
                      <a:pt x="6080" y="5898"/>
                      <a:pt x="6053" y="5727"/>
                      <a:pt x="6107" y="5557"/>
                    </a:cubicBezTo>
                    <a:cubicBezTo>
                      <a:pt x="6169" y="5371"/>
                      <a:pt x="6270" y="5200"/>
                      <a:pt x="6405" y="5057"/>
                    </a:cubicBezTo>
                    <a:cubicBezTo>
                      <a:pt x="6967" y="4422"/>
                      <a:pt x="7537" y="3786"/>
                      <a:pt x="8064" y="3116"/>
                    </a:cubicBezTo>
                    <a:cubicBezTo>
                      <a:pt x="8622" y="2411"/>
                      <a:pt x="9129" y="1667"/>
                      <a:pt x="9583" y="888"/>
                    </a:cubicBezTo>
                    <a:cubicBezTo>
                      <a:pt x="9610" y="838"/>
                      <a:pt x="9637" y="787"/>
                      <a:pt x="9660" y="737"/>
                    </a:cubicBezTo>
                    <a:cubicBezTo>
                      <a:pt x="9730" y="562"/>
                      <a:pt x="9710" y="485"/>
                      <a:pt x="9575" y="357"/>
                    </a:cubicBezTo>
                    <a:cubicBezTo>
                      <a:pt x="9385" y="194"/>
                      <a:pt x="9160" y="78"/>
                      <a:pt x="8920" y="16"/>
                    </a:cubicBezTo>
                    <a:cubicBezTo>
                      <a:pt x="8880" y="5"/>
                      <a:pt x="8844" y="0"/>
                      <a:pt x="88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54" name="Google Shape;6154;p104"/>
          <p:cNvGrpSpPr/>
          <p:nvPr/>
        </p:nvGrpSpPr>
        <p:grpSpPr>
          <a:xfrm>
            <a:off x="7093078" y="3262611"/>
            <a:ext cx="1642428" cy="956954"/>
            <a:chOff x="1925275" y="2294100"/>
            <a:chExt cx="1336611" cy="778771"/>
          </a:xfrm>
        </p:grpSpPr>
        <p:sp>
          <p:nvSpPr>
            <p:cNvPr id="6155" name="Google Shape;6155;p104"/>
            <p:cNvSpPr/>
            <p:nvPr/>
          </p:nvSpPr>
          <p:spPr>
            <a:xfrm>
              <a:off x="1925275" y="2294134"/>
              <a:ext cx="1336611" cy="778703"/>
            </a:xfrm>
            <a:custGeom>
              <a:rect b="b" l="l" r="r" t="t"/>
              <a:pathLst>
                <a:path extrusionOk="0" h="11441" w="19638">
                  <a:moveTo>
                    <a:pt x="10584" y="1"/>
                  </a:moveTo>
                  <a:cubicBezTo>
                    <a:pt x="10049" y="1"/>
                    <a:pt x="9514" y="46"/>
                    <a:pt x="8997" y="187"/>
                  </a:cubicBezTo>
                  <a:cubicBezTo>
                    <a:pt x="8583" y="299"/>
                    <a:pt x="8211" y="485"/>
                    <a:pt x="7932" y="826"/>
                  </a:cubicBezTo>
                  <a:cubicBezTo>
                    <a:pt x="7455" y="1407"/>
                    <a:pt x="7382" y="2205"/>
                    <a:pt x="7854" y="2825"/>
                  </a:cubicBezTo>
                  <a:cubicBezTo>
                    <a:pt x="7885" y="2864"/>
                    <a:pt x="7924" y="2903"/>
                    <a:pt x="7951" y="2946"/>
                  </a:cubicBezTo>
                  <a:cubicBezTo>
                    <a:pt x="7967" y="2977"/>
                    <a:pt x="7978" y="3015"/>
                    <a:pt x="7986" y="3050"/>
                  </a:cubicBezTo>
                  <a:cubicBezTo>
                    <a:pt x="7951" y="3062"/>
                    <a:pt x="7920" y="3069"/>
                    <a:pt x="7882" y="3081"/>
                  </a:cubicBezTo>
                  <a:lnTo>
                    <a:pt x="7858" y="3081"/>
                  </a:lnTo>
                  <a:cubicBezTo>
                    <a:pt x="7544" y="3050"/>
                    <a:pt x="7235" y="3011"/>
                    <a:pt x="6925" y="3000"/>
                  </a:cubicBezTo>
                  <a:cubicBezTo>
                    <a:pt x="6682" y="2991"/>
                    <a:pt x="6441" y="2984"/>
                    <a:pt x="6199" y="2984"/>
                  </a:cubicBezTo>
                  <a:cubicBezTo>
                    <a:pt x="6024" y="2984"/>
                    <a:pt x="5849" y="2988"/>
                    <a:pt x="5673" y="2996"/>
                  </a:cubicBezTo>
                  <a:cubicBezTo>
                    <a:pt x="5057" y="3023"/>
                    <a:pt x="4460" y="3151"/>
                    <a:pt x="3922" y="3476"/>
                  </a:cubicBezTo>
                  <a:cubicBezTo>
                    <a:pt x="3437" y="3767"/>
                    <a:pt x="3205" y="4205"/>
                    <a:pt x="3201" y="4755"/>
                  </a:cubicBezTo>
                  <a:cubicBezTo>
                    <a:pt x="3197" y="5077"/>
                    <a:pt x="3348" y="5352"/>
                    <a:pt x="3557" y="5588"/>
                  </a:cubicBezTo>
                  <a:cubicBezTo>
                    <a:pt x="3650" y="5693"/>
                    <a:pt x="3759" y="5778"/>
                    <a:pt x="3856" y="5879"/>
                  </a:cubicBezTo>
                  <a:cubicBezTo>
                    <a:pt x="3891" y="5910"/>
                    <a:pt x="3910" y="5956"/>
                    <a:pt x="3910" y="5999"/>
                  </a:cubicBezTo>
                  <a:cubicBezTo>
                    <a:pt x="3898" y="6034"/>
                    <a:pt x="3844" y="6065"/>
                    <a:pt x="3802" y="6076"/>
                  </a:cubicBezTo>
                  <a:cubicBezTo>
                    <a:pt x="3685" y="6103"/>
                    <a:pt x="3565" y="6115"/>
                    <a:pt x="3445" y="6134"/>
                  </a:cubicBezTo>
                  <a:cubicBezTo>
                    <a:pt x="2387" y="6309"/>
                    <a:pt x="1461" y="6739"/>
                    <a:pt x="714" y="7521"/>
                  </a:cubicBezTo>
                  <a:cubicBezTo>
                    <a:pt x="407" y="7843"/>
                    <a:pt x="190" y="8211"/>
                    <a:pt x="117" y="8657"/>
                  </a:cubicBezTo>
                  <a:cubicBezTo>
                    <a:pt x="1" y="9381"/>
                    <a:pt x="307" y="9986"/>
                    <a:pt x="961" y="10319"/>
                  </a:cubicBezTo>
                  <a:cubicBezTo>
                    <a:pt x="1248" y="10466"/>
                    <a:pt x="1562" y="10551"/>
                    <a:pt x="1884" y="10578"/>
                  </a:cubicBezTo>
                  <a:cubicBezTo>
                    <a:pt x="2035" y="10592"/>
                    <a:pt x="2185" y="10599"/>
                    <a:pt x="2333" y="10599"/>
                  </a:cubicBezTo>
                  <a:cubicBezTo>
                    <a:pt x="3221" y="10599"/>
                    <a:pt x="4054" y="10356"/>
                    <a:pt x="4844" y="9928"/>
                  </a:cubicBezTo>
                  <a:cubicBezTo>
                    <a:pt x="4999" y="9846"/>
                    <a:pt x="5142" y="9745"/>
                    <a:pt x="5293" y="9660"/>
                  </a:cubicBezTo>
                  <a:cubicBezTo>
                    <a:pt x="5317" y="9644"/>
                    <a:pt x="5345" y="9635"/>
                    <a:pt x="5373" y="9635"/>
                  </a:cubicBezTo>
                  <a:cubicBezTo>
                    <a:pt x="5385" y="9635"/>
                    <a:pt x="5398" y="9637"/>
                    <a:pt x="5410" y="9641"/>
                  </a:cubicBezTo>
                  <a:cubicBezTo>
                    <a:pt x="5433" y="9660"/>
                    <a:pt x="5444" y="9714"/>
                    <a:pt x="5444" y="9753"/>
                  </a:cubicBezTo>
                  <a:cubicBezTo>
                    <a:pt x="5444" y="9823"/>
                    <a:pt x="5425" y="9893"/>
                    <a:pt x="5417" y="9962"/>
                  </a:cubicBezTo>
                  <a:cubicBezTo>
                    <a:pt x="5359" y="10629"/>
                    <a:pt x="5654" y="11094"/>
                    <a:pt x="6285" y="11322"/>
                  </a:cubicBezTo>
                  <a:cubicBezTo>
                    <a:pt x="6512" y="11407"/>
                    <a:pt x="6743" y="11440"/>
                    <a:pt x="6976" y="11440"/>
                  </a:cubicBezTo>
                  <a:cubicBezTo>
                    <a:pt x="7149" y="11440"/>
                    <a:pt x="7323" y="11422"/>
                    <a:pt x="7498" y="11392"/>
                  </a:cubicBezTo>
                  <a:cubicBezTo>
                    <a:pt x="8618" y="11198"/>
                    <a:pt x="9528" y="10625"/>
                    <a:pt x="10311" y="9831"/>
                  </a:cubicBezTo>
                  <a:cubicBezTo>
                    <a:pt x="10540" y="9598"/>
                    <a:pt x="10741" y="9339"/>
                    <a:pt x="10950" y="9091"/>
                  </a:cubicBezTo>
                  <a:cubicBezTo>
                    <a:pt x="10983" y="9055"/>
                    <a:pt x="11007" y="9016"/>
                    <a:pt x="11067" y="9016"/>
                  </a:cubicBezTo>
                  <a:cubicBezTo>
                    <a:pt x="11078" y="9016"/>
                    <a:pt x="11091" y="9018"/>
                    <a:pt x="11105" y="9021"/>
                  </a:cubicBezTo>
                  <a:cubicBezTo>
                    <a:pt x="11113" y="9064"/>
                    <a:pt x="11121" y="9106"/>
                    <a:pt x="11125" y="9149"/>
                  </a:cubicBezTo>
                  <a:cubicBezTo>
                    <a:pt x="11225" y="9997"/>
                    <a:pt x="11911" y="10660"/>
                    <a:pt x="12764" y="10733"/>
                  </a:cubicBezTo>
                  <a:cubicBezTo>
                    <a:pt x="12842" y="10740"/>
                    <a:pt x="12919" y="10744"/>
                    <a:pt x="12996" y="10744"/>
                  </a:cubicBezTo>
                  <a:cubicBezTo>
                    <a:pt x="13430" y="10744"/>
                    <a:pt x="13846" y="10636"/>
                    <a:pt x="14248" y="10454"/>
                  </a:cubicBezTo>
                  <a:cubicBezTo>
                    <a:pt x="15015" y="10106"/>
                    <a:pt x="15623" y="9563"/>
                    <a:pt x="16131" y="8905"/>
                  </a:cubicBezTo>
                  <a:cubicBezTo>
                    <a:pt x="17026" y="7742"/>
                    <a:pt x="17545" y="6421"/>
                    <a:pt x="17735" y="4968"/>
                  </a:cubicBezTo>
                  <a:cubicBezTo>
                    <a:pt x="17743" y="4891"/>
                    <a:pt x="17758" y="4813"/>
                    <a:pt x="17789" y="4739"/>
                  </a:cubicBezTo>
                  <a:cubicBezTo>
                    <a:pt x="17932" y="4414"/>
                    <a:pt x="18184" y="4185"/>
                    <a:pt x="18494" y="4023"/>
                  </a:cubicBezTo>
                  <a:cubicBezTo>
                    <a:pt x="18727" y="3903"/>
                    <a:pt x="18959" y="3786"/>
                    <a:pt x="19195" y="3674"/>
                  </a:cubicBezTo>
                  <a:cubicBezTo>
                    <a:pt x="19424" y="3573"/>
                    <a:pt x="19579" y="3356"/>
                    <a:pt x="19606" y="3108"/>
                  </a:cubicBezTo>
                  <a:cubicBezTo>
                    <a:pt x="19637" y="2876"/>
                    <a:pt x="19637" y="2639"/>
                    <a:pt x="19540" y="2419"/>
                  </a:cubicBezTo>
                  <a:cubicBezTo>
                    <a:pt x="19472" y="2259"/>
                    <a:pt x="19392" y="2206"/>
                    <a:pt x="19246" y="2206"/>
                  </a:cubicBezTo>
                  <a:cubicBezTo>
                    <a:pt x="19225" y="2206"/>
                    <a:pt x="19203" y="2207"/>
                    <a:pt x="19180" y="2209"/>
                  </a:cubicBezTo>
                  <a:cubicBezTo>
                    <a:pt x="19013" y="2225"/>
                    <a:pt x="18889" y="2322"/>
                    <a:pt x="18754" y="2399"/>
                  </a:cubicBezTo>
                  <a:cubicBezTo>
                    <a:pt x="18436" y="2585"/>
                    <a:pt x="18138" y="2806"/>
                    <a:pt x="17797" y="2949"/>
                  </a:cubicBezTo>
                  <a:cubicBezTo>
                    <a:pt x="17732" y="2975"/>
                    <a:pt x="17671" y="2988"/>
                    <a:pt x="17612" y="2988"/>
                  </a:cubicBezTo>
                  <a:cubicBezTo>
                    <a:pt x="17518" y="2988"/>
                    <a:pt x="17430" y="2955"/>
                    <a:pt x="17347" y="2884"/>
                  </a:cubicBezTo>
                  <a:cubicBezTo>
                    <a:pt x="17254" y="2806"/>
                    <a:pt x="17169" y="2721"/>
                    <a:pt x="17092" y="2628"/>
                  </a:cubicBezTo>
                  <a:cubicBezTo>
                    <a:pt x="16797" y="2252"/>
                    <a:pt x="16433" y="1961"/>
                    <a:pt x="16045" y="1694"/>
                  </a:cubicBezTo>
                  <a:cubicBezTo>
                    <a:pt x="15534" y="1349"/>
                    <a:pt x="14980" y="1086"/>
                    <a:pt x="14418" y="845"/>
                  </a:cubicBezTo>
                  <a:cubicBezTo>
                    <a:pt x="13213" y="334"/>
                    <a:pt x="11969" y="5"/>
                    <a:pt x="10652" y="1"/>
                  </a:cubicBezTo>
                  <a:cubicBezTo>
                    <a:pt x="10629" y="1"/>
                    <a:pt x="10607" y="1"/>
                    <a:pt x="10584"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6" name="Google Shape;6156;p104"/>
            <p:cNvGrpSpPr/>
            <p:nvPr/>
          </p:nvGrpSpPr>
          <p:grpSpPr>
            <a:xfrm>
              <a:off x="1925275" y="2294100"/>
              <a:ext cx="1336611" cy="778771"/>
              <a:chOff x="859825" y="2173988"/>
              <a:chExt cx="1336611" cy="778771"/>
            </a:xfrm>
          </p:grpSpPr>
          <p:sp>
            <p:nvSpPr>
              <p:cNvPr id="6157" name="Google Shape;6157;p104"/>
              <p:cNvSpPr/>
              <p:nvPr/>
            </p:nvSpPr>
            <p:spPr>
              <a:xfrm>
                <a:off x="859825" y="2173988"/>
                <a:ext cx="1336611" cy="778771"/>
              </a:xfrm>
              <a:custGeom>
                <a:rect b="b" l="l" r="r" t="t"/>
                <a:pathLst>
                  <a:path extrusionOk="0" h="11442" w="19638">
                    <a:moveTo>
                      <a:pt x="19225" y="2442"/>
                    </a:moveTo>
                    <a:cubicBezTo>
                      <a:pt x="19316" y="2442"/>
                      <a:pt x="19360" y="2522"/>
                      <a:pt x="19370" y="2694"/>
                    </a:cubicBezTo>
                    <a:cubicBezTo>
                      <a:pt x="19374" y="2868"/>
                      <a:pt x="19366" y="3042"/>
                      <a:pt x="19339" y="3213"/>
                    </a:cubicBezTo>
                    <a:cubicBezTo>
                      <a:pt x="19327" y="3337"/>
                      <a:pt x="19234" y="3407"/>
                      <a:pt x="19130" y="3457"/>
                    </a:cubicBezTo>
                    <a:cubicBezTo>
                      <a:pt x="18479" y="3786"/>
                      <a:pt x="17812" y="4089"/>
                      <a:pt x="17134" y="4352"/>
                    </a:cubicBezTo>
                    <a:cubicBezTo>
                      <a:pt x="16630" y="4546"/>
                      <a:pt x="16127" y="4743"/>
                      <a:pt x="15619" y="4922"/>
                    </a:cubicBezTo>
                    <a:cubicBezTo>
                      <a:pt x="15406" y="4995"/>
                      <a:pt x="15278" y="5158"/>
                      <a:pt x="15170" y="5328"/>
                    </a:cubicBezTo>
                    <a:cubicBezTo>
                      <a:pt x="14666" y="6123"/>
                      <a:pt x="14054" y="6824"/>
                      <a:pt x="13395" y="7490"/>
                    </a:cubicBezTo>
                    <a:cubicBezTo>
                      <a:pt x="13236" y="7653"/>
                      <a:pt x="13058" y="7797"/>
                      <a:pt x="12888" y="7952"/>
                    </a:cubicBezTo>
                    <a:lnTo>
                      <a:pt x="12860" y="7928"/>
                    </a:lnTo>
                    <a:cubicBezTo>
                      <a:pt x="12884" y="7897"/>
                      <a:pt x="12911" y="7862"/>
                      <a:pt x="12938" y="7831"/>
                    </a:cubicBezTo>
                    <a:cubicBezTo>
                      <a:pt x="13287" y="7448"/>
                      <a:pt x="13639" y="7060"/>
                      <a:pt x="13934" y="6630"/>
                    </a:cubicBezTo>
                    <a:cubicBezTo>
                      <a:pt x="14089" y="6406"/>
                      <a:pt x="14224" y="6165"/>
                      <a:pt x="14360" y="5929"/>
                    </a:cubicBezTo>
                    <a:cubicBezTo>
                      <a:pt x="14395" y="5863"/>
                      <a:pt x="14418" y="5793"/>
                      <a:pt x="14422" y="5720"/>
                    </a:cubicBezTo>
                    <a:cubicBezTo>
                      <a:pt x="14444" y="5542"/>
                      <a:pt x="14346" y="5423"/>
                      <a:pt x="14197" y="5423"/>
                    </a:cubicBezTo>
                    <a:cubicBezTo>
                      <a:pt x="14164" y="5423"/>
                      <a:pt x="14129" y="5429"/>
                      <a:pt x="14093" y="5441"/>
                    </a:cubicBezTo>
                    <a:cubicBezTo>
                      <a:pt x="13845" y="5518"/>
                      <a:pt x="13597" y="5604"/>
                      <a:pt x="13349" y="5681"/>
                    </a:cubicBezTo>
                    <a:cubicBezTo>
                      <a:pt x="12446" y="5968"/>
                      <a:pt x="11543" y="6258"/>
                      <a:pt x="10633" y="6522"/>
                    </a:cubicBezTo>
                    <a:cubicBezTo>
                      <a:pt x="10323" y="6615"/>
                      <a:pt x="10113" y="6789"/>
                      <a:pt x="9935" y="7045"/>
                    </a:cubicBezTo>
                    <a:cubicBezTo>
                      <a:pt x="9645" y="7475"/>
                      <a:pt x="9307" y="7878"/>
                      <a:pt x="8932" y="8238"/>
                    </a:cubicBezTo>
                    <a:cubicBezTo>
                      <a:pt x="8688" y="8467"/>
                      <a:pt x="8436" y="8684"/>
                      <a:pt x="8184" y="8905"/>
                    </a:cubicBezTo>
                    <a:lnTo>
                      <a:pt x="8164" y="8885"/>
                    </a:lnTo>
                    <a:cubicBezTo>
                      <a:pt x="8300" y="8723"/>
                      <a:pt x="8436" y="8564"/>
                      <a:pt x="8567" y="8401"/>
                    </a:cubicBezTo>
                    <a:cubicBezTo>
                      <a:pt x="8831" y="8072"/>
                      <a:pt x="9067" y="7723"/>
                      <a:pt x="9280" y="7359"/>
                    </a:cubicBezTo>
                    <a:cubicBezTo>
                      <a:pt x="9346" y="7258"/>
                      <a:pt x="9377" y="7142"/>
                      <a:pt x="9369" y="7026"/>
                    </a:cubicBezTo>
                    <a:cubicBezTo>
                      <a:pt x="9366" y="6971"/>
                      <a:pt x="9346" y="6933"/>
                      <a:pt x="9288" y="6929"/>
                    </a:cubicBezTo>
                    <a:cubicBezTo>
                      <a:pt x="9238" y="6921"/>
                      <a:pt x="9188" y="6917"/>
                      <a:pt x="9139" y="6917"/>
                    </a:cubicBezTo>
                    <a:cubicBezTo>
                      <a:pt x="9112" y="6917"/>
                      <a:pt x="9086" y="6918"/>
                      <a:pt x="9059" y="6921"/>
                    </a:cubicBezTo>
                    <a:cubicBezTo>
                      <a:pt x="8622" y="7002"/>
                      <a:pt x="8188" y="7095"/>
                      <a:pt x="7750" y="7173"/>
                    </a:cubicBezTo>
                    <a:cubicBezTo>
                      <a:pt x="7374" y="7239"/>
                      <a:pt x="6994" y="7293"/>
                      <a:pt x="6618" y="7347"/>
                    </a:cubicBezTo>
                    <a:cubicBezTo>
                      <a:pt x="6577" y="7352"/>
                      <a:pt x="6532" y="7362"/>
                      <a:pt x="6486" y="7362"/>
                    </a:cubicBezTo>
                    <a:cubicBezTo>
                      <a:pt x="6430" y="7362"/>
                      <a:pt x="6372" y="7348"/>
                      <a:pt x="6312" y="7297"/>
                    </a:cubicBezTo>
                    <a:cubicBezTo>
                      <a:pt x="6363" y="7270"/>
                      <a:pt x="6417" y="7246"/>
                      <a:pt x="6467" y="7227"/>
                    </a:cubicBezTo>
                    <a:cubicBezTo>
                      <a:pt x="6936" y="7088"/>
                      <a:pt x="7405" y="6952"/>
                      <a:pt x="7870" y="6812"/>
                    </a:cubicBezTo>
                    <a:cubicBezTo>
                      <a:pt x="8718" y="6557"/>
                      <a:pt x="9567" y="6301"/>
                      <a:pt x="10416" y="6041"/>
                    </a:cubicBezTo>
                    <a:cubicBezTo>
                      <a:pt x="10470" y="6026"/>
                      <a:pt x="10536" y="6022"/>
                      <a:pt x="10555" y="5945"/>
                    </a:cubicBezTo>
                    <a:cubicBezTo>
                      <a:pt x="10582" y="5871"/>
                      <a:pt x="10551" y="5790"/>
                      <a:pt x="10481" y="5759"/>
                    </a:cubicBezTo>
                    <a:cubicBezTo>
                      <a:pt x="10361" y="5689"/>
                      <a:pt x="10233" y="5627"/>
                      <a:pt x="10106" y="5576"/>
                    </a:cubicBezTo>
                    <a:cubicBezTo>
                      <a:pt x="9741" y="5441"/>
                      <a:pt x="9369" y="5317"/>
                      <a:pt x="9001" y="5185"/>
                    </a:cubicBezTo>
                    <a:cubicBezTo>
                      <a:pt x="8959" y="5173"/>
                      <a:pt x="8920" y="5150"/>
                      <a:pt x="8889" y="5119"/>
                    </a:cubicBezTo>
                    <a:cubicBezTo>
                      <a:pt x="8912" y="5119"/>
                      <a:pt x="8935" y="5117"/>
                      <a:pt x="8959" y="5117"/>
                    </a:cubicBezTo>
                    <a:cubicBezTo>
                      <a:pt x="8970" y="5117"/>
                      <a:pt x="8982" y="5118"/>
                      <a:pt x="8994" y="5119"/>
                    </a:cubicBezTo>
                    <a:cubicBezTo>
                      <a:pt x="9691" y="5197"/>
                      <a:pt x="10381" y="5356"/>
                      <a:pt x="11043" y="5588"/>
                    </a:cubicBezTo>
                    <a:cubicBezTo>
                      <a:pt x="11140" y="5623"/>
                      <a:pt x="11237" y="5646"/>
                      <a:pt x="11334" y="5669"/>
                    </a:cubicBezTo>
                    <a:cubicBezTo>
                      <a:pt x="11376" y="5680"/>
                      <a:pt x="11419" y="5685"/>
                      <a:pt x="11463" y="5685"/>
                    </a:cubicBezTo>
                    <a:cubicBezTo>
                      <a:pt x="11532" y="5685"/>
                      <a:pt x="11601" y="5672"/>
                      <a:pt x="11667" y="5646"/>
                    </a:cubicBezTo>
                    <a:lnTo>
                      <a:pt x="15127" y="4410"/>
                    </a:lnTo>
                    <a:cubicBezTo>
                      <a:pt x="15216" y="4379"/>
                      <a:pt x="15317" y="4360"/>
                      <a:pt x="15332" y="4240"/>
                    </a:cubicBezTo>
                    <a:cubicBezTo>
                      <a:pt x="15348" y="4123"/>
                      <a:pt x="15290" y="4011"/>
                      <a:pt x="15189" y="3953"/>
                    </a:cubicBezTo>
                    <a:cubicBezTo>
                      <a:pt x="14902" y="3748"/>
                      <a:pt x="14623" y="3546"/>
                      <a:pt x="14329" y="3360"/>
                    </a:cubicBezTo>
                    <a:cubicBezTo>
                      <a:pt x="13872" y="3077"/>
                      <a:pt x="13403" y="2810"/>
                      <a:pt x="12938" y="2535"/>
                    </a:cubicBezTo>
                    <a:cubicBezTo>
                      <a:pt x="12903" y="2515"/>
                      <a:pt x="12868" y="2492"/>
                      <a:pt x="12833" y="2473"/>
                    </a:cubicBezTo>
                    <a:cubicBezTo>
                      <a:pt x="12837" y="2465"/>
                      <a:pt x="12841" y="2458"/>
                      <a:pt x="12845" y="2450"/>
                    </a:cubicBezTo>
                    <a:lnTo>
                      <a:pt x="12845" y="2450"/>
                    </a:lnTo>
                    <a:cubicBezTo>
                      <a:pt x="12886" y="2458"/>
                      <a:pt x="12924" y="2465"/>
                      <a:pt x="12969" y="2473"/>
                    </a:cubicBezTo>
                    <a:cubicBezTo>
                      <a:pt x="13539" y="2632"/>
                      <a:pt x="14089" y="2856"/>
                      <a:pt x="14608" y="3139"/>
                    </a:cubicBezTo>
                    <a:cubicBezTo>
                      <a:pt x="15026" y="3360"/>
                      <a:pt x="15437" y="3596"/>
                      <a:pt x="15844" y="3837"/>
                    </a:cubicBezTo>
                    <a:cubicBezTo>
                      <a:pt x="15956" y="3902"/>
                      <a:pt x="16066" y="3931"/>
                      <a:pt x="16177" y="3931"/>
                    </a:cubicBezTo>
                    <a:cubicBezTo>
                      <a:pt x="16270" y="3931"/>
                      <a:pt x="16363" y="3911"/>
                      <a:pt x="16456" y="3875"/>
                    </a:cubicBezTo>
                    <a:cubicBezTo>
                      <a:pt x="16925" y="3705"/>
                      <a:pt x="17378" y="3496"/>
                      <a:pt x="17812" y="3248"/>
                    </a:cubicBezTo>
                    <a:cubicBezTo>
                      <a:pt x="18219" y="3011"/>
                      <a:pt x="18618" y="2763"/>
                      <a:pt x="19017" y="2519"/>
                    </a:cubicBezTo>
                    <a:cubicBezTo>
                      <a:pt x="19104" y="2468"/>
                      <a:pt x="19172" y="2442"/>
                      <a:pt x="19225" y="2442"/>
                    </a:cubicBezTo>
                    <a:close/>
                    <a:moveTo>
                      <a:pt x="10608" y="248"/>
                    </a:moveTo>
                    <a:cubicBezTo>
                      <a:pt x="11560" y="248"/>
                      <a:pt x="12485" y="421"/>
                      <a:pt x="13391" y="725"/>
                    </a:cubicBezTo>
                    <a:cubicBezTo>
                      <a:pt x="14240" y="1012"/>
                      <a:pt x="15061" y="1369"/>
                      <a:pt x="15825" y="1845"/>
                    </a:cubicBezTo>
                    <a:cubicBezTo>
                      <a:pt x="16185" y="2074"/>
                      <a:pt x="16510" y="2353"/>
                      <a:pt x="16789" y="2678"/>
                    </a:cubicBezTo>
                    <a:cubicBezTo>
                      <a:pt x="16925" y="2833"/>
                      <a:pt x="16999" y="3000"/>
                      <a:pt x="16929" y="3213"/>
                    </a:cubicBezTo>
                    <a:cubicBezTo>
                      <a:pt x="16886" y="3349"/>
                      <a:pt x="16789" y="3457"/>
                      <a:pt x="16665" y="3519"/>
                    </a:cubicBezTo>
                    <a:cubicBezTo>
                      <a:pt x="16557" y="3577"/>
                      <a:pt x="16445" y="3627"/>
                      <a:pt x="16328" y="3666"/>
                    </a:cubicBezTo>
                    <a:cubicBezTo>
                      <a:pt x="16274" y="3684"/>
                      <a:pt x="16218" y="3692"/>
                      <a:pt x="16163" y="3692"/>
                    </a:cubicBezTo>
                    <a:cubicBezTo>
                      <a:pt x="16059" y="3692"/>
                      <a:pt x="15957" y="3662"/>
                      <a:pt x="15871" y="3604"/>
                    </a:cubicBezTo>
                    <a:cubicBezTo>
                      <a:pt x="15309" y="3252"/>
                      <a:pt x="14728" y="2934"/>
                      <a:pt x="14131" y="2655"/>
                    </a:cubicBezTo>
                    <a:cubicBezTo>
                      <a:pt x="13542" y="2380"/>
                      <a:pt x="12919" y="2194"/>
                      <a:pt x="12275" y="2097"/>
                    </a:cubicBezTo>
                    <a:cubicBezTo>
                      <a:pt x="12186" y="2085"/>
                      <a:pt x="12093" y="2085"/>
                      <a:pt x="12004" y="2085"/>
                    </a:cubicBezTo>
                    <a:cubicBezTo>
                      <a:pt x="12002" y="2085"/>
                      <a:pt x="12000" y="2085"/>
                      <a:pt x="11997" y="2085"/>
                    </a:cubicBezTo>
                    <a:cubicBezTo>
                      <a:pt x="11942" y="2085"/>
                      <a:pt x="11892" y="2130"/>
                      <a:pt x="11888" y="2186"/>
                    </a:cubicBezTo>
                    <a:cubicBezTo>
                      <a:pt x="11872" y="2248"/>
                      <a:pt x="11907" y="2310"/>
                      <a:pt x="11969" y="2333"/>
                    </a:cubicBezTo>
                    <a:cubicBezTo>
                      <a:pt x="12027" y="2357"/>
                      <a:pt x="12089" y="2380"/>
                      <a:pt x="12151" y="2403"/>
                    </a:cubicBezTo>
                    <a:cubicBezTo>
                      <a:pt x="12589" y="2585"/>
                      <a:pt x="13008" y="2806"/>
                      <a:pt x="13411" y="3062"/>
                    </a:cubicBezTo>
                    <a:cubicBezTo>
                      <a:pt x="13907" y="3364"/>
                      <a:pt x="14387" y="3689"/>
                      <a:pt x="14879" y="4007"/>
                    </a:cubicBezTo>
                    <a:cubicBezTo>
                      <a:pt x="14891" y="4015"/>
                      <a:pt x="14906" y="4027"/>
                      <a:pt x="14922" y="4038"/>
                    </a:cubicBezTo>
                    <a:cubicBezTo>
                      <a:pt x="15023" y="4123"/>
                      <a:pt x="15015" y="4193"/>
                      <a:pt x="14891" y="4240"/>
                    </a:cubicBezTo>
                    <a:cubicBezTo>
                      <a:pt x="14259" y="4468"/>
                      <a:pt x="13632" y="4693"/>
                      <a:pt x="13000" y="4922"/>
                    </a:cubicBezTo>
                    <a:cubicBezTo>
                      <a:pt x="12570" y="5073"/>
                      <a:pt x="12140" y="5220"/>
                      <a:pt x="11710" y="5375"/>
                    </a:cubicBezTo>
                    <a:cubicBezTo>
                      <a:pt x="11621" y="5406"/>
                      <a:pt x="11527" y="5423"/>
                      <a:pt x="11433" y="5423"/>
                    </a:cubicBezTo>
                    <a:cubicBezTo>
                      <a:pt x="11354" y="5423"/>
                      <a:pt x="11274" y="5411"/>
                      <a:pt x="11198" y="5387"/>
                    </a:cubicBezTo>
                    <a:cubicBezTo>
                      <a:pt x="10900" y="5297"/>
                      <a:pt x="10602" y="5201"/>
                      <a:pt x="10299" y="5123"/>
                    </a:cubicBezTo>
                    <a:cubicBezTo>
                      <a:pt x="9648" y="4945"/>
                      <a:pt x="8978" y="4852"/>
                      <a:pt x="8304" y="4844"/>
                    </a:cubicBezTo>
                    <a:cubicBezTo>
                      <a:pt x="8153" y="4844"/>
                      <a:pt x="8002" y="4863"/>
                      <a:pt x="7851" y="4879"/>
                    </a:cubicBezTo>
                    <a:cubicBezTo>
                      <a:pt x="7804" y="4887"/>
                      <a:pt x="7758" y="4894"/>
                      <a:pt x="7711" y="4910"/>
                    </a:cubicBezTo>
                    <a:cubicBezTo>
                      <a:pt x="7653" y="4922"/>
                      <a:pt x="7614" y="4980"/>
                      <a:pt x="7622" y="5038"/>
                    </a:cubicBezTo>
                    <a:cubicBezTo>
                      <a:pt x="7626" y="5092"/>
                      <a:pt x="7668" y="5135"/>
                      <a:pt x="7727" y="5135"/>
                    </a:cubicBezTo>
                    <a:cubicBezTo>
                      <a:pt x="7816" y="5154"/>
                      <a:pt x="7905" y="5158"/>
                      <a:pt x="7998" y="5173"/>
                    </a:cubicBezTo>
                    <a:cubicBezTo>
                      <a:pt x="8529" y="5259"/>
                      <a:pt x="9040" y="5425"/>
                      <a:pt x="9548" y="5604"/>
                    </a:cubicBezTo>
                    <a:cubicBezTo>
                      <a:pt x="9695" y="5654"/>
                      <a:pt x="9838" y="5708"/>
                      <a:pt x="9986" y="5770"/>
                    </a:cubicBezTo>
                    <a:cubicBezTo>
                      <a:pt x="10020" y="5782"/>
                      <a:pt x="10044" y="5821"/>
                      <a:pt x="10075" y="5848"/>
                    </a:cubicBezTo>
                    <a:cubicBezTo>
                      <a:pt x="10040" y="5871"/>
                      <a:pt x="10013" y="5910"/>
                      <a:pt x="9978" y="5921"/>
                    </a:cubicBezTo>
                    <a:cubicBezTo>
                      <a:pt x="9443" y="6084"/>
                      <a:pt x="8912" y="6247"/>
                      <a:pt x="8378" y="6409"/>
                    </a:cubicBezTo>
                    <a:cubicBezTo>
                      <a:pt x="7715" y="6607"/>
                      <a:pt x="7056" y="6809"/>
                      <a:pt x="6394" y="7014"/>
                    </a:cubicBezTo>
                    <a:cubicBezTo>
                      <a:pt x="6270" y="7057"/>
                      <a:pt x="6146" y="7111"/>
                      <a:pt x="6026" y="7177"/>
                    </a:cubicBezTo>
                    <a:cubicBezTo>
                      <a:pt x="5952" y="7208"/>
                      <a:pt x="5906" y="7285"/>
                      <a:pt x="5913" y="7366"/>
                    </a:cubicBezTo>
                    <a:cubicBezTo>
                      <a:pt x="5925" y="7456"/>
                      <a:pt x="5991" y="7506"/>
                      <a:pt x="6072" y="7537"/>
                    </a:cubicBezTo>
                    <a:cubicBezTo>
                      <a:pt x="6158" y="7572"/>
                      <a:pt x="6248" y="7590"/>
                      <a:pt x="6339" y="7590"/>
                    </a:cubicBezTo>
                    <a:cubicBezTo>
                      <a:pt x="6379" y="7590"/>
                      <a:pt x="6419" y="7587"/>
                      <a:pt x="6460" y="7580"/>
                    </a:cubicBezTo>
                    <a:cubicBezTo>
                      <a:pt x="6851" y="7533"/>
                      <a:pt x="7246" y="7487"/>
                      <a:pt x="7634" y="7425"/>
                    </a:cubicBezTo>
                    <a:cubicBezTo>
                      <a:pt x="8060" y="7359"/>
                      <a:pt x="8478" y="7270"/>
                      <a:pt x="8901" y="7192"/>
                    </a:cubicBezTo>
                    <a:cubicBezTo>
                      <a:pt x="8947" y="7181"/>
                      <a:pt x="8990" y="7177"/>
                      <a:pt x="9040" y="7173"/>
                    </a:cubicBezTo>
                    <a:lnTo>
                      <a:pt x="9067" y="7200"/>
                    </a:lnTo>
                    <a:cubicBezTo>
                      <a:pt x="9052" y="7246"/>
                      <a:pt x="9036" y="7297"/>
                      <a:pt x="9013" y="7339"/>
                    </a:cubicBezTo>
                    <a:cubicBezTo>
                      <a:pt x="8645" y="7955"/>
                      <a:pt x="8199" y="8521"/>
                      <a:pt x="7692" y="9029"/>
                    </a:cubicBezTo>
                    <a:cubicBezTo>
                      <a:pt x="7533" y="9191"/>
                      <a:pt x="7370" y="9346"/>
                      <a:pt x="7207" y="9505"/>
                    </a:cubicBezTo>
                    <a:cubicBezTo>
                      <a:pt x="7118" y="9598"/>
                      <a:pt x="7099" y="9672"/>
                      <a:pt x="7145" y="9734"/>
                    </a:cubicBezTo>
                    <a:cubicBezTo>
                      <a:pt x="7167" y="9760"/>
                      <a:pt x="7193" y="9774"/>
                      <a:pt x="7227" y="9774"/>
                    </a:cubicBezTo>
                    <a:cubicBezTo>
                      <a:pt x="7267" y="9774"/>
                      <a:pt x="7317" y="9755"/>
                      <a:pt x="7378" y="9715"/>
                    </a:cubicBezTo>
                    <a:cubicBezTo>
                      <a:pt x="7707" y="9490"/>
                      <a:pt x="8052" y="9281"/>
                      <a:pt x="8370" y="9040"/>
                    </a:cubicBezTo>
                    <a:cubicBezTo>
                      <a:pt x="9044" y="8525"/>
                      <a:pt x="9633" y="7901"/>
                      <a:pt x="10109" y="7200"/>
                    </a:cubicBezTo>
                    <a:cubicBezTo>
                      <a:pt x="10156" y="7126"/>
                      <a:pt x="10206" y="7057"/>
                      <a:pt x="10268" y="6995"/>
                    </a:cubicBezTo>
                    <a:cubicBezTo>
                      <a:pt x="10373" y="6890"/>
                      <a:pt x="10501" y="6812"/>
                      <a:pt x="10644" y="6770"/>
                    </a:cubicBezTo>
                    <a:cubicBezTo>
                      <a:pt x="11667" y="6448"/>
                      <a:pt x="12694" y="6130"/>
                      <a:pt x="13717" y="5809"/>
                    </a:cubicBezTo>
                    <a:cubicBezTo>
                      <a:pt x="13787" y="5786"/>
                      <a:pt x="13856" y="5762"/>
                      <a:pt x="13926" y="5743"/>
                    </a:cubicBezTo>
                    <a:cubicBezTo>
                      <a:pt x="13944" y="5738"/>
                      <a:pt x="13962" y="5735"/>
                      <a:pt x="13978" y="5735"/>
                    </a:cubicBezTo>
                    <a:cubicBezTo>
                      <a:pt x="14057" y="5735"/>
                      <a:pt x="14107" y="5796"/>
                      <a:pt x="14081" y="5886"/>
                    </a:cubicBezTo>
                    <a:cubicBezTo>
                      <a:pt x="14058" y="5983"/>
                      <a:pt x="14019" y="6076"/>
                      <a:pt x="13969" y="6161"/>
                    </a:cubicBezTo>
                    <a:cubicBezTo>
                      <a:pt x="13709" y="6584"/>
                      <a:pt x="13411" y="6983"/>
                      <a:pt x="13081" y="7351"/>
                    </a:cubicBezTo>
                    <a:cubicBezTo>
                      <a:pt x="12888" y="7568"/>
                      <a:pt x="12694" y="7781"/>
                      <a:pt x="12500" y="7998"/>
                    </a:cubicBezTo>
                    <a:cubicBezTo>
                      <a:pt x="12461" y="8041"/>
                      <a:pt x="12427" y="8087"/>
                      <a:pt x="12396" y="8134"/>
                    </a:cubicBezTo>
                    <a:cubicBezTo>
                      <a:pt x="12353" y="8203"/>
                      <a:pt x="12310" y="8277"/>
                      <a:pt x="12368" y="8362"/>
                    </a:cubicBezTo>
                    <a:cubicBezTo>
                      <a:pt x="12393" y="8400"/>
                      <a:pt x="12432" y="8420"/>
                      <a:pt x="12481" y="8420"/>
                    </a:cubicBezTo>
                    <a:cubicBezTo>
                      <a:pt x="12518" y="8420"/>
                      <a:pt x="12560" y="8409"/>
                      <a:pt x="12605" y="8386"/>
                    </a:cubicBezTo>
                    <a:cubicBezTo>
                      <a:pt x="12744" y="8320"/>
                      <a:pt x="12872" y="8238"/>
                      <a:pt x="12992" y="8145"/>
                    </a:cubicBezTo>
                    <a:cubicBezTo>
                      <a:pt x="13271" y="7913"/>
                      <a:pt x="13550" y="7673"/>
                      <a:pt x="13802" y="7413"/>
                    </a:cubicBezTo>
                    <a:cubicBezTo>
                      <a:pt x="14375" y="6828"/>
                      <a:pt x="14891" y="6189"/>
                      <a:pt x="15332" y="5503"/>
                    </a:cubicBezTo>
                    <a:cubicBezTo>
                      <a:pt x="15453" y="5313"/>
                      <a:pt x="15631" y="5173"/>
                      <a:pt x="15844" y="5100"/>
                    </a:cubicBezTo>
                    <a:cubicBezTo>
                      <a:pt x="16231" y="4953"/>
                      <a:pt x="16619" y="4813"/>
                      <a:pt x="16999" y="4658"/>
                    </a:cubicBezTo>
                    <a:cubicBezTo>
                      <a:pt x="17064" y="4631"/>
                      <a:pt x="17122" y="4618"/>
                      <a:pt x="17174" y="4618"/>
                    </a:cubicBezTo>
                    <a:cubicBezTo>
                      <a:pt x="17334" y="4618"/>
                      <a:pt x="17428" y="4739"/>
                      <a:pt x="17464" y="4918"/>
                    </a:cubicBezTo>
                    <a:cubicBezTo>
                      <a:pt x="17487" y="5030"/>
                      <a:pt x="17487" y="5150"/>
                      <a:pt x="17467" y="5266"/>
                    </a:cubicBezTo>
                    <a:cubicBezTo>
                      <a:pt x="17309" y="6200"/>
                      <a:pt x="16987" y="7103"/>
                      <a:pt x="16514" y="7928"/>
                    </a:cubicBezTo>
                    <a:cubicBezTo>
                      <a:pt x="16189" y="8517"/>
                      <a:pt x="15766" y="9052"/>
                      <a:pt x="15270" y="9509"/>
                    </a:cubicBezTo>
                    <a:cubicBezTo>
                      <a:pt x="14771" y="9966"/>
                      <a:pt x="14209" y="10323"/>
                      <a:pt x="13535" y="10470"/>
                    </a:cubicBezTo>
                    <a:cubicBezTo>
                      <a:pt x="13365" y="10507"/>
                      <a:pt x="13192" y="10527"/>
                      <a:pt x="13018" y="10527"/>
                    </a:cubicBezTo>
                    <a:cubicBezTo>
                      <a:pt x="12922" y="10527"/>
                      <a:pt x="12825" y="10521"/>
                      <a:pt x="12729" y="10509"/>
                    </a:cubicBezTo>
                    <a:cubicBezTo>
                      <a:pt x="12024" y="10416"/>
                      <a:pt x="11466" y="9862"/>
                      <a:pt x="11373" y="9157"/>
                    </a:cubicBezTo>
                    <a:cubicBezTo>
                      <a:pt x="11357" y="9033"/>
                      <a:pt x="11357" y="8912"/>
                      <a:pt x="11345" y="8792"/>
                    </a:cubicBezTo>
                    <a:cubicBezTo>
                      <a:pt x="11342" y="8742"/>
                      <a:pt x="11342" y="8695"/>
                      <a:pt x="11338" y="8645"/>
                    </a:cubicBezTo>
                    <a:cubicBezTo>
                      <a:pt x="11334" y="8579"/>
                      <a:pt x="11311" y="8513"/>
                      <a:pt x="11237" y="8494"/>
                    </a:cubicBezTo>
                    <a:cubicBezTo>
                      <a:pt x="11225" y="8491"/>
                      <a:pt x="11212" y="8490"/>
                      <a:pt x="11200" y="8490"/>
                    </a:cubicBezTo>
                    <a:cubicBezTo>
                      <a:pt x="11146" y="8490"/>
                      <a:pt x="11095" y="8516"/>
                      <a:pt x="11067" y="8564"/>
                    </a:cubicBezTo>
                    <a:cubicBezTo>
                      <a:pt x="10931" y="8742"/>
                      <a:pt x="10799" y="8920"/>
                      <a:pt x="10664" y="9095"/>
                    </a:cubicBezTo>
                    <a:cubicBezTo>
                      <a:pt x="10272" y="9602"/>
                      <a:pt x="9800" y="10052"/>
                      <a:pt x="9273" y="10420"/>
                    </a:cubicBezTo>
                    <a:cubicBezTo>
                      <a:pt x="8668" y="10838"/>
                      <a:pt x="8002" y="11121"/>
                      <a:pt x="7266" y="11206"/>
                    </a:cubicBezTo>
                    <a:cubicBezTo>
                      <a:pt x="7167" y="11219"/>
                      <a:pt x="7069" y="11226"/>
                      <a:pt x="6972" y="11226"/>
                    </a:cubicBezTo>
                    <a:cubicBezTo>
                      <a:pt x="6741" y="11226"/>
                      <a:pt x="6514" y="11187"/>
                      <a:pt x="6293" y="11094"/>
                    </a:cubicBezTo>
                    <a:cubicBezTo>
                      <a:pt x="5824" y="10900"/>
                      <a:pt x="5607" y="10567"/>
                      <a:pt x="5650" y="10063"/>
                    </a:cubicBezTo>
                    <a:cubicBezTo>
                      <a:pt x="5669" y="9838"/>
                      <a:pt x="5739" y="9622"/>
                      <a:pt x="5789" y="9401"/>
                    </a:cubicBezTo>
                    <a:cubicBezTo>
                      <a:pt x="5801" y="9354"/>
                      <a:pt x="5813" y="9308"/>
                      <a:pt x="5820" y="9261"/>
                    </a:cubicBezTo>
                    <a:cubicBezTo>
                      <a:pt x="5826" y="9174"/>
                      <a:pt x="5774" y="9113"/>
                      <a:pt x="5702" y="9113"/>
                    </a:cubicBezTo>
                    <a:cubicBezTo>
                      <a:pt x="5681" y="9113"/>
                      <a:pt x="5658" y="9118"/>
                      <a:pt x="5634" y="9129"/>
                    </a:cubicBezTo>
                    <a:cubicBezTo>
                      <a:pt x="5576" y="9157"/>
                      <a:pt x="5522" y="9191"/>
                      <a:pt x="5472" y="9234"/>
                    </a:cubicBezTo>
                    <a:cubicBezTo>
                      <a:pt x="4828" y="9757"/>
                      <a:pt x="4069" y="10117"/>
                      <a:pt x="3255" y="10280"/>
                    </a:cubicBezTo>
                    <a:cubicBezTo>
                      <a:pt x="2945" y="10346"/>
                      <a:pt x="2635" y="10385"/>
                      <a:pt x="2324" y="10385"/>
                    </a:cubicBezTo>
                    <a:cubicBezTo>
                      <a:pt x="2065" y="10385"/>
                      <a:pt x="1806" y="10357"/>
                      <a:pt x="1547" y="10296"/>
                    </a:cubicBezTo>
                    <a:cubicBezTo>
                      <a:pt x="1240" y="10222"/>
                      <a:pt x="961" y="10102"/>
                      <a:pt x="725" y="9889"/>
                    </a:cubicBezTo>
                    <a:cubicBezTo>
                      <a:pt x="504" y="9699"/>
                      <a:pt x="365" y="9432"/>
                      <a:pt x="338" y="9141"/>
                    </a:cubicBezTo>
                    <a:cubicBezTo>
                      <a:pt x="283" y="8602"/>
                      <a:pt x="469" y="8141"/>
                      <a:pt x="830" y="7746"/>
                    </a:cubicBezTo>
                    <a:cubicBezTo>
                      <a:pt x="1492" y="7026"/>
                      <a:pt x="2318" y="6595"/>
                      <a:pt x="3275" y="6421"/>
                    </a:cubicBezTo>
                    <a:cubicBezTo>
                      <a:pt x="3666" y="6347"/>
                      <a:pt x="4061" y="6289"/>
                      <a:pt x="4456" y="6227"/>
                    </a:cubicBezTo>
                    <a:cubicBezTo>
                      <a:pt x="4476" y="6223"/>
                      <a:pt x="4495" y="6223"/>
                      <a:pt x="4515" y="6223"/>
                    </a:cubicBezTo>
                    <a:cubicBezTo>
                      <a:pt x="4534" y="6223"/>
                      <a:pt x="4553" y="6223"/>
                      <a:pt x="4573" y="6223"/>
                    </a:cubicBezTo>
                    <a:cubicBezTo>
                      <a:pt x="4627" y="6223"/>
                      <a:pt x="4673" y="6185"/>
                      <a:pt x="4689" y="6134"/>
                    </a:cubicBezTo>
                    <a:cubicBezTo>
                      <a:pt x="4701" y="6080"/>
                      <a:pt x="4673" y="6026"/>
                      <a:pt x="4619" y="6007"/>
                    </a:cubicBezTo>
                    <a:cubicBezTo>
                      <a:pt x="4580" y="5987"/>
                      <a:pt x="4542" y="5968"/>
                      <a:pt x="4499" y="5956"/>
                    </a:cubicBezTo>
                    <a:cubicBezTo>
                      <a:pt x="4181" y="5840"/>
                      <a:pt x="3902" y="5642"/>
                      <a:pt x="3689" y="5383"/>
                    </a:cubicBezTo>
                    <a:cubicBezTo>
                      <a:pt x="3201" y="4786"/>
                      <a:pt x="3511" y="4030"/>
                      <a:pt x="3957" y="3736"/>
                    </a:cubicBezTo>
                    <a:cubicBezTo>
                      <a:pt x="4340" y="3484"/>
                      <a:pt x="4763" y="3352"/>
                      <a:pt x="5204" y="3279"/>
                    </a:cubicBezTo>
                    <a:cubicBezTo>
                      <a:pt x="5540" y="3224"/>
                      <a:pt x="5877" y="3210"/>
                      <a:pt x="6217" y="3210"/>
                    </a:cubicBezTo>
                    <a:cubicBezTo>
                      <a:pt x="6313" y="3210"/>
                      <a:pt x="6410" y="3211"/>
                      <a:pt x="6506" y="3213"/>
                    </a:cubicBezTo>
                    <a:cubicBezTo>
                      <a:pt x="7246" y="3232"/>
                      <a:pt x="7978" y="3329"/>
                      <a:pt x="8711" y="3426"/>
                    </a:cubicBezTo>
                    <a:cubicBezTo>
                      <a:pt x="8724" y="3429"/>
                      <a:pt x="8740" y="3431"/>
                      <a:pt x="8755" y="3431"/>
                    </a:cubicBezTo>
                    <a:cubicBezTo>
                      <a:pt x="8761" y="3431"/>
                      <a:pt x="8767" y="3431"/>
                      <a:pt x="8773" y="3430"/>
                    </a:cubicBezTo>
                    <a:cubicBezTo>
                      <a:pt x="8811" y="3414"/>
                      <a:pt x="8862" y="3395"/>
                      <a:pt x="8870" y="3364"/>
                    </a:cubicBezTo>
                    <a:cubicBezTo>
                      <a:pt x="8873" y="3325"/>
                      <a:pt x="8858" y="3287"/>
                      <a:pt x="8827" y="3259"/>
                    </a:cubicBezTo>
                    <a:cubicBezTo>
                      <a:pt x="8773" y="3225"/>
                      <a:pt x="8715" y="3194"/>
                      <a:pt x="8653" y="3174"/>
                    </a:cubicBezTo>
                    <a:cubicBezTo>
                      <a:pt x="8157" y="2938"/>
                      <a:pt x="7843" y="2566"/>
                      <a:pt x="7781" y="2012"/>
                    </a:cubicBezTo>
                    <a:cubicBezTo>
                      <a:pt x="7734" y="1593"/>
                      <a:pt x="7897" y="1245"/>
                      <a:pt x="8161" y="939"/>
                    </a:cubicBezTo>
                    <a:cubicBezTo>
                      <a:pt x="8366" y="698"/>
                      <a:pt x="8633" y="559"/>
                      <a:pt x="8928" y="466"/>
                    </a:cubicBezTo>
                    <a:cubicBezTo>
                      <a:pt x="9435" y="303"/>
                      <a:pt x="9958" y="257"/>
                      <a:pt x="10485" y="249"/>
                    </a:cubicBezTo>
                    <a:cubicBezTo>
                      <a:pt x="10526" y="248"/>
                      <a:pt x="10567" y="248"/>
                      <a:pt x="10608" y="248"/>
                    </a:cubicBezTo>
                    <a:close/>
                    <a:moveTo>
                      <a:pt x="10589" y="1"/>
                    </a:moveTo>
                    <a:cubicBezTo>
                      <a:pt x="10052" y="1"/>
                      <a:pt x="9519" y="49"/>
                      <a:pt x="8997" y="191"/>
                    </a:cubicBezTo>
                    <a:cubicBezTo>
                      <a:pt x="8583" y="303"/>
                      <a:pt x="8211" y="485"/>
                      <a:pt x="7932" y="826"/>
                    </a:cubicBezTo>
                    <a:cubicBezTo>
                      <a:pt x="7455" y="1411"/>
                      <a:pt x="7382" y="2209"/>
                      <a:pt x="7854" y="2825"/>
                    </a:cubicBezTo>
                    <a:cubicBezTo>
                      <a:pt x="7882" y="2868"/>
                      <a:pt x="7920" y="2903"/>
                      <a:pt x="7951" y="2946"/>
                    </a:cubicBezTo>
                    <a:cubicBezTo>
                      <a:pt x="7967" y="2980"/>
                      <a:pt x="7978" y="3015"/>
                      <a:pt x="7986" y="3050"/>
                    </a:cubicBezTo>
                    <a:cubicBezTo>
                      <a:pt x="7951" y="3062"/>
                      <a:pt x="7920" y="3073"/>
                      <a:pt x="7882" y="3081"/>
                    </a:cubicBezTo>
                    <a:cubicBezTo>
                      <a:pt x="7879" y="3082"/>
                      <a:pt x="7876" y="3083"/>
                      <a:pt x="7874" y="3083"/>
                    </a:cubicBezTo>
                    <a:cubicBezTo>
                      <a:pt x="7869" y="3083"/>
                      <a:pt x="7863" y="3081"/>
                      <a:pt x="7858" y="3081"/>
                    </a:cubicBezTo>
                    <a:cubicBezTo>
                      <a:pt x="7544" y="3054"/>
                      <a:pt x="7235" y="3011"/>
                      <a:pt x="6925" y="3000"/>
                    </a:cubicBezTo>
                    <a:cubicBezTo>
                      <a:pt x="6668" y="2993"/>
                      <a:pt x="6413" y="2986"/>
                      <a:pt x="6158" y="2986"/>
                    </a:cubicBezTo>
                    <a:cubicBezTo>
                      <a:pt x="5997" y="2986"/>
                      <a:pt x="5835" y="2988"/>
                      <a:pt x="5673" y="2996"/>
                    </a:cubicBezTo>
                    <a:cubicBezTo>
                      <a:pt x="5057" y="3027"/>
                      <a:pt x="4460" y="3151"/>
                      <a:pt x="3922" y="3476"/>
                    </a:cubicBezTo>
                    <a:cubicBezTo>
                      <a:pt x="3437" y="3771"/>
                      <a:pt x="3205" y="4205"/>
                      <a:pt x="3201" y="4759"/>
                    </a:cubicBezTo>
                    <a:cubicBezTo>
                      <a:pt x="3197" y="5080"/>
                      <a:pt x="3348" y="5356"/>
                      <a:pt x="3557" y="5592"/>
                    </a:cubicBezTo>
                    <a:cubicBezTo>
                      <a:pt x="3650" y="5697"/>
                      <a:pt x="3759" y="5782"/>
                      <a:pt x="3856" y="5883"/>
                    </a:cubicBezTo>
                    <a:cubicBezTo>
                      <a:pt x="3891" y="5914"/>
                      <a:pt x="3910" y="5956"/>
                      <a:pt x="3910" y="6003"/>
                    </a:cubicBezTo>
                    <a:cubicBezTo>
                      <a:pt x="3898" y="6034"/>
                      <a:pt x="3844" y="6068"/>
                      <a:pt x="3802" y="6076"/>
                    </a:cubicBezTo>
                    <a:cubicBezTo>
                      <a:pt x="3685" y="6103"/>
                      <a:pt x="3565" y="6119"/>
                      <a:pt x="3445" y="6138"/>
                    </a:cubicBezTo>
                    <a:cubicBezTo>
                      <a:pt x="2387" y="6309"/>
                      <a:pt x="1461" y="6739"/>
                      <a:pt x="714" y="7521"/>
                    </a:cubicBezTo>
                    <a:cubicBezTo>
                      <a:pt x="407" y="7843"/>
                      <a:pt x="190" y="8211"/>
                      <a:pt x="117" y="8657"/>
                    </a:cubicBezTo>
                    <a:cubicBezTo>
                      <a:pt x="1" y="9385"/>
                      <a:pt x="307" y="9990"/>
                      <a:pt x="961" y="10323"/>
                    </a:cubicBezTo>
                    <a:cubicBezTo>
                      <a:pt x="1248" y="10466"/>
                      <a:pt x="1562" y="10555"/>
                      <a:pt x="1884" y="10582"/>
                    </a:cubicBezTo>
                    <a:cubicBezTo>
                      <a:pt x="2035" y="10596"/>
                      <a:pt x="2185" y="10603"/>
                      <a:pt x="2333" y="10603"/>
                    </a:cubicBezTo>
                    <a:cubicBezTo>
                      <a:pt x="3221" y="10603"/>
                      <a:pt x="4054" y="10360"/>
                      <a:pt x="4844" y="9931"/>
                    </a:cubicBezTo>
                    <a:cubicBezTo>
                      <a:pt x="4999" y="9846"/>
                      <a:pt x="5142" y="9745"/>
                      <a:pt x="5293" y="9660"/>
                    </a:cubicBezTo>
                    <a:cubicBezTo>
                      <a:pt x="5316" y="9645"/>
                      <a:pt x="5341" y="9638"/>
                      <a:pt x="5367" y="9638"/>
                    </a:cubicBezTo>
                    <a:cubicBezTo>
                      <a:pt x="5381" y="9638"/>
                      <a:pt x="5396" y="9641"/>
                      <a:pt x="5410" y="9645"/>
                    </a:cubicBezTo>
                    <a:cubicBezTo>
                      <a:pt x="5433" y="9660"/>
                      <a:pt x="5444" y="9718"/>
                      <a:pt x="5444" y="9757"/>
                    </a:cubicBezTo>
                    <a:cubicBezTo>
                      <a:pt x="5441" y="9827"/>
                      <a:pt x="5425" y="9893"/>
                      <a:pt x="5417" y="9962"/>
                    </a:cubicBezTo>
                    <a:cubicBezTo>
                      <a:pt x="5359" y="10633"/>
                      <a:pt x="5658" y="11098"/>
                      <a:pt x="6285" y="11326"/>
                    </a:cubicBezTo>
                    <a:cubicBezTo>
                      <a:pt x="6516" y="11407"/>
                      <a:pt x="6749" y="11441"/>
                      <a:pt x="6983" y="11441"/>
                    </a:cubicBezTo>
                    <a:cubicBezTo>
                      <a:pt x="7154" y="11441"/>
                      <a:pt x="7325" y="11423"/>
                      <a:pt x="7498" y="11392"/>
                    </a:cubicBezTo>
                    <a:cubicBezTo>
                      <a:pt x="8618" y="11198"/>
                      <a:pt x="9528" y="10629"/>
                      <a:pt x="10311" y="9831"/>
                    </a:cubicBezTo>
                    <a:cubicBezTo>
                      <a:pt x="10540" y="9602"/>
                      <a:pt x="10741" y="9343"/>
                      <a:pt x="10950" y="9095"/>
                    </a:cubicBezTo>
                    <a:cubicBezTo>
                      <a:pt x="10982" y="9059"/>
                      <a:pt x="11006" y="9019"/>
                      <a:pt x="11066" y="9019"/>
                    </a:cubicBezTo>
                    <a:cubicBezTo>
                      <a:pt x="11079" y="9019"/>
                      <a:pt x="11093" y="9021"/>
                      <a:pt x="11109" y="9025"/>
                    </a:cubicBezTo>
                    <a:cubicBezTo>
                      <a:pt x="11113" y="9067"/>
                      <a:pt x="11121" y="9110"/>
                      <a:pt x="11125" y="9145"/>
                    </a:cubicBezTo>
                    <a:cubicBezTo>
                      <a:pt x="11229" y="9993"/>
                      <a:pt x="11911" y="10656"/>
                      <a:pt x="12764" y="10730"/>
                    </a:cubicBezTo>
                    <a:cubicBezTo>
                      <a:pt x="12842" y="10737"/>
                      <a:pt x="12919" y="10740"/>
                      <a:pt x="12996" y="10740"/>
                    </a:cubicBezTo>
                    <a:cubicBezTo>
                      <a:pt x="13430" y="10740"/>
                      <a:pt x="13846" y="10632"/>
                      <a:pt x="14248" y="10451"/>
                    </a:cubicBezTo>
                    <a:cubicBezTo>
                      <a:pt x="15015" y="10106"/>
                      <a:pt x="15623" y="9560"/>
                      <a:pt x="16131" y="8901"/>
                    </a:cubicBezTo>
                    <a:cubicBezTo>
                      <a:pt x="17026" y="7738"/>
                      <a:pt x="17545" y="6417"/>
                      <a:pt x="17735" y="4964"/>
                    </a:cubicBezTo>
                    <a:cubicBezTo>
                      <a:pt x="17743" y="4887"/>
                      <a:pt x="17758" y="4809"/>
                      <a:pt x="17789" y="4736"/>
                    </a:cubicBezTo>
                    <a:cubicBezTo>
                      <a:pt x="17932" y="4406"/>
                      <a:pt x="18184" y="4185"/>
                      <a:pt x="18494" y="4019"/>
                    </a:cubicBezTo>
                    <a:cubicBezTo>
                      <a:pt x="18727" y="3899"/>
                      <a:pt x="18959" y="3782"/>
                      <a:pt x="19195" y="3670"/>
                    </a:cubicBezTo>
                    <a:cubicBezTo>
                      <a:pt x="19424" y="3569"/>
                      <a:pt x="19579" y="3352"/>
                      <a:pt x="19606" y="3108"/>
                    </a:cubicBezTo>
                    <a:cubicBezTo>
                      <a:pt x="19637" y="2872"/>
                      <a:pt x="19637" y="2639"/>
                      <a:pt x="19540" y="2415"/>
                    </a:cubicBezTo>
                    <a:cubicBezTo>
                      <a:pt x="19474" y="2264"/>
                      <a:pt x="19392" y="2209"/>
                      <a:pt x="19252" y="2209"/>
                    </a:cubicBezTo>
                    <a:cubicBezTo>
                      <a:pt x="19230" y="2209"/>
                      <a:pt x="19206" y="2211"/>
                      <a:pt x="19180" y="2213"/>
                    </a:cubicBezTo>
                    <a:cubicBezTo>
                      <a:pt x="19013" y="2229"/>
                      <a:pt x="18889" y="2326"/>
                      <a:pt x="18754" y="2403"/>
                    </a:cubicBezTo>
                    <a:cubicBezTo>
                      <a:pt x="18436" y="2589"/>
                      <a:pt x="18138" y="2806"/>
                      <a:pt x="17793" y="2949"/>
                    </a:cubicBezTo>
                    <a:cubicBezTo>
                      <a:pt x="17730" y="2976"/>
                      <a:pt x="17669" y="2990"/>
                      <a:pt x="17611" y="2990"/>
                    </a:cubicBezTo>
                    <a:cubicBezTo>
                      <a:pt x="17517" y="2990"/>
                      <a:pt x="17428" y="2955"/>
                      <a:pt x="17347" y="2884"/>
                    </a:cubicBezTo>
                    <a:cubicBezTo>
                      <a:pt x="17254" y="2806"/>
                      <a:pt x="17169" y="2721"/>
                      <a:pt x="17092" y="2628"/>
                    </a:cubicBezTo>
                    <a:cubicBezTo>
                      <a:pt x="16797" y="2256"/>
                      <a:pt x="16433" y="1961"/>
                      <a:pt x="16045" y="1698"/>
                    </a:cubicBezTo>
                    <a:cubicBezTo>
                      <a:pt x="15534" y="1349"/>
                      <a:pt x="14980" y="1090"/>
                      <a:pt x="14418" y="849"/>
                    </a:cubicBezTo>
                    <a:cubicBezTo>
                      <a:pt x="13213" y="338"/>
                      <a:pt x="11969" y="5"/>
                      <a:pt x="10652" y="1"/>
                    </a:cubicBezTo>
                    <a:cubicBezTo>
                      <a:pt x="10631" y="1"/>
                      <a:pt x="10610" y="1"/>
                      <a:pt x="10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04"/>
              <p:cNvSpPr/>
              <p:nvPr/>
            </p:nvSpPr>
            <p:spPr>
              <a:xfrm>
                <a:off x="879359" y="2190799"/>
                <a:ext cx="1170675" cy="747258"/>
              </a:xfrm>
              <a:custGeom>
                <a:rect b="b" l="l" r="r" t="t"/>
                <a:pathLst>
                  <a:path extrusionOk="0" h="10979" w="17200">
                    <a:moveTo>
                      <a:pt x="10321" y="1"/>
                    </a:moveTo>
                    <a:cubicBezTo>
                      <a:pt x="10280" y="1"/>
                      <a:pt x="10239" y="1"/>
                      <a:pt x="10198" y="2"/>
                    </a:cubicBezTo>
                    <a:cubicBezTo>
                      <a:pt x="9671" y="10"/>
                      <a:pt x="9148" y="56"/>
                      <a:pt x="8641" y="219"/>
                    </a:cubicBezTo>
                    <a:cubicBezTo>
                      <a:pt x="8346" y="312"/>
                      <a:pt x="8079" y="451"/>
                      <a:pt x="7874" y="692"/>
                    </a:cubicBezTo>
                    <a:cubicBezTo>
                      <a:pt x="7610" y="998"/>
                      <a:pt x="7447" y="1346"/>
                      <a:pt x="7494" y="1765"/>
                    </a:cubicBezTo>
                    <a:cubicBezTo>
                      <a:pt x="7560" y="2319"/>
                      <a:pt x="7874" y="2691"/>
                      <a:pt x="8366" y="2927"/>
                    </a:cubicBezTo>
                    <a:cubicBezTo>
                      <a:pt x="8428" y="2947"/>
                      <a:pt x="8486" y="2978"/>
                      <a:pt x="8540" y="3012"/>
                    </a:cubicBezTo>
                    <a:cubicBezTo>
                      <a:pt x="8571" y="3040"/>
                      <a:pt x="8586" y="3078"/>
                      <a:pt x="8586" y="3117"/>
                    </a:cubicBezTo>
                    <a:cubicBezTo>
                      <a:pt x="8575" y="3148"/>
                      <a:pt x="8524" y="3167"/>
                      <a:pt x="8490" y="3183"/>
                    </a:cubicBezTo>
                    <a:cubicBezTo>
                      <a:pt x="8483" y="3184"/>
                      <a:pt x="8476" y="3184"/>
                      <a:pt x="8469" y="3184"/>
                    </a:cubicBezTo>
                    <a:cubicBezTo>
                      <a:pt x="8453" y="3184"/>
                      <a:pt x="8437" y="3182"/>
                      <a:pt x="8424" y="3179"/>
                    </a:cubicBezTo>
                    <a:cubicBezTo>
                      <a:pt x="7691" y="3082"/>
                      <a:pt x="6959" y="2985"/>
                      <a:pt x="6219" y="2966"/>
                    </a:cubicBezTo>
                    <a:cubicBezTo>
                      <a:pt x="6124" y="2964"/>
                      <a:pt x="6028" y="2963"/>
                      <a:pt x="5932" y="2963"/>
                    </a:cubicBezTo>
                    <a:cubicBezTo>
                      <a:pt x="5593" y="2963"/>
                      <a:pt x="5253" y="2977"/>
                      <a:pt x="4921" y="3032"/>
                    </a:cubicBezTo>
                    <a:cubicBezTo>
                      <a:pt x="4476" y="3105"/>
                      <a:pt x="4053" y="3237"/>
                      <a:pt x="3670" y="3489"/>
                    </a:cubicBezTo>
                    <a:cubicBezTo>
                      <a:pt x="3224" y="3783"/>
                      <a:pt x="2914" y="4539"/>
                      <a:pt x="3406" y="5136"/>
                    </a:cubicBezTo>
                    <a:cubicBezTo>
                      <a:pt x="3615" y="5395"/>
                      <a:pt x="3898" y="5593"/>
                      <a:pt x="4212" y="5709"/>
                    </a:cubicBezTo>
                    <a:cubicBezTo>
                      <a:pt x="4255" y="5721"/>
                      <a:pt x="4293" y="5740"/>
                      <a:pt x="4336" y="5760"/>
                    </a:cubicBezTo>
                    <a:cubicBezTo>
                      <a:pt x="4386" y="5779"/>
                      <a:pt x="4414" y="5833"/>
                      <a:pt x="4402" y="5887"/>
                    </a:cubicBezTo>
                    <a:cubicBezTo>
                      <a:pt x="4390" y="5938"/>
                      <a:pt x="4340" y="5976"/>
                      <a:pt x="4286" y="5976"/>
                    </a:cubicBezTo>
                    <a:cubicBezTo>
                      <a:pt x="4266" y="5976"/>
                      <a:pt x="4247" y="5976"/>
                      <a:pt x="4228" y="5976"/>
                    </a:cubicBezTo>
                    <a:cubicBezTo>
                      <a:pt x="4208" y="5976"/>
                      <a:pt x="4189" y="5976"/>
                      <a:pt x="4169" y="5980"/>
                    </a:cubicBezTo>
                    <a:cubicBezTo>
                      <a:pt x="3774" y="6042"/>
                      <a:pt x="3379" y="6100"/>
                      <a:pt x="2988" y="6174"/>
                    </a:cubicBezTo>
                    <a:cubicBezTo>
                      <a:pt x="2031" y="6348"/>
                      <a:pt x="1205" y="6779"/>
                      <a:pt x="547" y="7499"/>
                    </a:cubicBezTo>
                    <a:cubicBezTo>
                      <a:pt x="186" y="7894"/>
                      <a:pt x="0" y="8355"/>
                      <a:pt x="51" y="8894"/>
                    </a:cubicBezTo>
                    <a:cubicBezTo>
                      <a:pt x="82" y="9185"/>
                      <a:pt x="217" y="9452"/>
                      <a:pt x="438" y="9642"/>
                    </a:cubicBezTo>
                    <a:cubicBezTo>
                      <a:pt x="674" y="9855"/>
                      <a:pt x="953" y="9975"/>
                      <a:pt x="1260" y="10049"/>
                    </a:cubicBezTo>
                    <a:cubicBezTo>
                      <a:pt x="1519" y="10110"/>
                      <a:pt x="1778" y="10138"/>
                      <a:pt x="2037" y="10138"/>
                    </a:cubicBezTo>
                    <a:cubicBezTo>
                      <a:pt x="2348" y="10138"/>
                      <a:pt x="2658" y="10099"/>
                      <a:pt x="2968" y="10033"/>
                    </a:cubicBezTo>
                    <a:cubicBezTo>
                      <a:pt x="3782" y="9870"/>
                      <a:pt x="4541" y="9510"/>
                      <a:pt x="5185" y="8987"/>
                    </a:cubicBezTo>
                    <a:cubicBezTo>
                      <a:pt x="5235" y="8944"/>
                      <a:pt x="5289" y="8910"/>
                      <a:pt x="5347" y="8882"/>
                    </a:cubicBezTo>
                    <a:cubicBezTo>
                      <a:pt x="5371" y="8871"/>
                      <a:pt x="5394" y="8866"/>
                      <a:pt x="5415" y="8866"/>
                    </a:cubicBezTo>
                    <a:cubicBezTo>
                      <a:pt x="5487" y="8866"/>
                      <a:pt x="5540" y="8927"/>
                      <a:pt x="5537" y="9014"/>
                    </a:cubicBezTo>
                    <a:cubicBezTo>
                      <a:pt x="5526" y="9061"/>
                      <a:pt x="5514" y="9107"/>
                      <a:pt x="5502" y="9154"/>
                    </a:cubicBezTo>
                    <a:cubicBezTo>
                      <a:pt x="5452" y="9375"/>
                      <a:pt x="5382" y="9591"/>
                      <a:pt x="5367" y="9816"/>
                    </a:cubicBezTo>
                    <a:cubicBezTo>
                      <a:pt x="5320" y="10320"/>
                      <a:pt x="5541" y="10653"/>
                      <a:pt x="6006" y="10847"/>
                    </a:cubicBezTo>
                    <a:cubicBezTo>
                      <a:pt x="6227" y="10940"/>
                      <a:pt x="6456" y="10979"/>
                      <a:pt x="6687" y="10979"/>
                    </a:cubicBezTo>
                    <a:cubicBezTo>
                      <a:pt x="6784" y="10979"/>
                      <a:pt x="6881" y="10972"/>
                      <a:pt x="6979" y="10959"/>
                    </a:cubicBezTo>
                    <a:cubicBezTo>
                      <a:pt x="7719" y="10874"/>
                      <a:pt x="8381" y="10591"/>
                      <a:pt x="8986" y="10173"/>
                    </a:cubicBezTo>
                    <a:cubicBezTo>
                      <a:pt x="9516" y="9805"/>
                      <a:pt x="9985" y="9355"/>
                      <a:pt x="10377" y="8848"/>
                    </a:cubicBezTo>
                    <a:cubicBezTo>
                      <a:pt x="10512" y="8673"/>
                      <a:pt x="10644" y="8495"/>
                      <a:pt x="10780" y="8317"/>
                    </a:cubicBezTo>
                    <a:cubicBezTo>
                      <a:pt x="10808" y="8269"/>
                      <a:pt x="10859" y="8243"/>
                      <a:pt x="10913" y="8243"/>
                    </a:cubicBezTo>
                    <a:cubicBezTo>
                      <a:pt x="10925" y="8243"/>
                      <a:pt x="10938" y="8244"/>
                      <a:pt x="10950" y="8247"/>
                    </a:cubicBezTo>
                    <a:cubicBezTo>
                      <a:pt x="11024" y="8266"/>
                      <a:pt x="11047" y="8332"/>
                      <a:pt x="11051" y="8398"/>
                    </a:cubicBezTo>
                    <a:cubicBezTo>
                      <a:pt x="11055" y="8448"/>
                      <a:pt x="11055" y="8495"/>
                      <a:pt x="11058" y="8545"/>
                    </a:cubicBezTo>
                    <a:cubicBezTo>
                      <a:pt x="11070" y="8665"/>
                      <a:pt x="11070" y="8786"/>
                      <a:pt x="11089" y="8910"/>
                    </a:cubicBezTo>
                    <a:cubicBezTo>
                      <a:pt x="11182" y="9615"/>
                      <a:pt x="11737" y="10169"/>
                      <a:pt x="12446" y="10262"/>
                    </a:cubicBezTo>
                    <a:cubicBezTo>
                      <a:pt x="12541" y="10274"/>
                      <a:pt x="12636" y="10280"/>
                      <a:pt x="12732" y="10280"/>
                    </a:cubicBezTo>
                    <a:cubicBezTo>
                      <a:pt x="12905" y="10280"/>
                      <a:pt x="13078" y="10260"/>
                      <a:pt x="13248" y="10223"/>
                    </a:cubicBezTo>
                    <a:cubicBezTo>
                      <a:pt x="13922" y="10076"/>
                      <a:pt x="14484" y="9719"/>
                      <a:pt x="14983" y="9262"/>
                    </a:cubicBezTo>
                    <a:cubicBezTo>
                      <a:pt x="15479" y="8805"/>
                      <a:pt x="15902" y="8270"/>
                      <a:pt x="16231" y="7681"/>
                    </a:cubicBezTo>
                    <a:cubicBezTo>
                      <a:pt x="16700" y="6856"/>
                      <a:pt x="17022" y="5953"/>
                      <a:pt x="17180" y="5019"/>
                    </a:cubicBezTo>
                    <a:cubicBezTo>
                      <a:pt x="17200" y="4903"/>
                      <a:pt x="17200" y="4783"/>
                      <a:pt x="17177" y="4671"/>
                    </a:cubicBezTo>
                    <a:cubicBezTo>
                      <a:pt x="17141" y="4492"/>
                      <a:pt x="17047" y="4371"/>
                      <a:pt x="16887" y="4371"/>
                    </a:cubicBezTo>
                    <a:cubicBezTo>
                      <a:pt x="16835" y="4371"/>
                      <a:pt x="16777" y="4384"/>
                      <a:pt x="16712" y="4411"/>
                    </a:cubicBezTo>
                    <a:cubicBezTo>
                      <a:pt x="16332" y="4566"/>
                      <a:pt x="15944" y="4706"/>
                      <a:pt x="15557" y="4853"/>
                    </a:cubicBezTo>
                    <a:cubicBezTo>
                      <a:pt x="15344" y="4926"/>
                      <a:pt x="15166" y="5066"/>
                      <a:pt x="15045" y="5256"/>
                    </a:cubicBezTo>
                    <a:cubicBezTo>
                      <a:pt x="14604" y="5942"/>
                      <a:pt x="14092" y="6581"/>
                      <a:pt x="13519" y="7166"/>
                    </a:cubicBezTo>
                    <a:cubicBezTo>
                      <a:pt x="13263" y="7426"/>
                      <a:pt x="12984" y="7666"/>
                      <a:pt x="12709" y="7898"/>
                    </a:cubicBezTo>
                    <a:cubicBezTo>
                      <a:pt x="12585" y="7991"/>
                      <a:pt x="12457" y="8073"/>
                      <a:pt x="12322" y="8139"/>
                    </a:cubicBezTo>
                    <a:cubicBezTo>
                      <a:pt x="12275" y="8162"/>
                      <a:pt x="12233" y="8173"/>
                      <a:pt x="12196" y="8173"/>
                    </a:cubicBezTo>
                    <a:cubicBezTo>
                      <a:pt x="12147" y="8173"/>
                      <a:pt x="12108" y="8153"/>
                      <a:pt x="12081" y="8115"/>
                    </a:cubicBezTo>
                    <a:cubicBezTo>
                      <a:pt x="12023" y="8030"/>
                      <a:pt x="12066" y="7956"/>
                      <a:pt x="12112" y="7887"/>
                    </a:cubicBezTo>
                    <a:cubicBezTo>
                      <a:pt x="12140" y="7840"/>
                      <a:pt x="12174" y="7794"/>
                      <a:pt x="12213" y="7751"/>
                    </a:cubicBezTo>
                    <a:cubicBezTo>
                      <a:pt x="12407" y="7534"/>
                      <a:pt x="12601" y="7321"/>
                      <a:pt x="12794" y="7104"/>
                    </a:cubicBezTo>
                    <a:cubicBezTo>
                      <a:pt x="13128" y="6736"/>
                      <a:pt x="13422" y="6337"/>
                      <a:pt x="13682" y="5914"/>
                    </a:cubicBezTo>
                    <a:cubicBezTo>
                      <a:pt x="13732" y="5829"/>
                      <a:pt x="13771" y="5736"/>
                      <a:pt x="13794" y="5639"/>
                    </a:cubicBezTo>
                    <a:cubicBezTo>
                      <a:pt x="13820" y="5549"/>
                      <a:pt x="13770" y="5488"/>
                      <a:pt x="13691" y="5488"/>
                    </a:cubicBezTo>
                    <a:cubicBezTo>
                      <a:pt x="13675" y="5488"/>
                      <a:pt x="13657" y="5491"/>
                      <a:pt x="13639" y="5496"/>
                    </a:cubicBezTo>
                    <a:cubicBezTo>
                      <a:pt x="13569" y="5515"/>
                      <a:pt x="13500" y="5539"/>
                      <a:pt x="13430" y="5562"/>
                    </a:cubicBezTo>
                    <a:cubicBezTo>
                      <a:pt x="12407" y="5883"/>
                      <a:pt x="11380" y="6201"/>
                      <a:pt x="10357" y="6523"/>
                    </a:cubicBezTo>
                    <a:cubicBezTo>
                      <a:pt x="10214" y="6565"/>
                      <a:pt x="10086" y="6643"/>
                      <a:pt x="9981" y="6748"/>
                    </a:cubicBezTo>
                    <a:cubicBezTo>
                      <a:pt x="9919" y="6810"/>
                      <a:pt x="9869" y="6879"/>
                      <a:pt x="9822" y="6953"/>
                    </a:cubicBezTo>
                    <a:cubicBezTo>
                      <a:pt x="9346" y="7654"/>
                      <a:pt x="8757" y="8278"/>
                      <a:pt x="8083" y="8793"/>
                    </a:cubicBezTo>
                    <a:cubicBezTo>
                      <a:pt x="7765" y="9034"/>
                      <a:pt x="7420" y="9243"/>
                      <a:pt x="7091" y="9468"/>
                    </a:cubicBezTo>
                    <a:cubicBezTo>
                      <a:pt x="7030" y="9508"/>
                      <a:pt x="6980" y="9527"/>
                      <a:pt x="6940" y="9527"/>
                    </a:cubicBezTo>
                    <a:cubicBezTo>
                      <a:pt x="6906" y="9527"/>
                      <a:pt x="6880" y="9513"/>
                      <a:pt x="6858" y="9487"/>
                    </a:cubicBezTo>
                    <a:cubicBezTo>
                      <a:pt x="6812" y="9425"/>
                      <a:pt x="6831" y="9351"/>
                      <a:pt x="6920" y="9258"/>
                    </a:cubicBezTo>
                    <a:cubicBezTo>
                      <a:pt x="7083" y="9099"/>
                      <a:pt x="7246" y="8944"/>
                      <a:pt x="7405" y="8782"/>
                    </a:cubicBezTo>
                    <a:cubicBezTo>
                      <a:pt x="7912" y="8274"/>
                      <a:pt x="8358" y="7708"/>
                      <a:pt x="8726" y="7092"/>
                    </a:cubicBezTo>
                    <a:cubicBezTo>
                      <a:pt x="8749" y="7050"/>
                      <a:pt x="8765" y="6999"/>
                      <a:pt x="8780" y="6953"/>
                    </a:cubicBezTo>
                    <a:lnTo>
                      <a:pt x="8753" y="6926"/>
                    </a:lnTo>
                    <a:cubicBezTo>
                      <a:pt x="8707" y="6930"/>
                      <a:pt x="8660" y="6934"/>
                      <a:pt x="8614" y="6945"/>
                    </a:cubicBezTo>
                    <a:cubicBezTo>
                      <a:pt x="8191" y="7023"/>
                      <a:pt x="7773" y="7112"/>
                      <a:pt x="7347" y="7178"/>
                    </a:cubicBezTo>
                    <a:cubicBezTo>
                      <a:pt x="6959" y="7240"/>
                      <a:pt x="6564" y="7286"/>
                      <a:pt x="6173" y="7333"/>
                    </a:cubicBezTo>
                    <a:cubicBezTo>
                      <a:pt x="6132" y="7340"/>
                      <a:pt x="6092" y="7343"/>
                      <a:pt x="6052" y="7343"/>
                    </a:cubicBezTo>
                    <a:cubicBezTo>
                      <a:pt x="5961" y="7343"/>
                      <a:pt x="5871" y="7325"/>
                      <a:pt x="5785" y="7290"/>
                    </a:cubicBezTo>
                    <a:cubicBezTo>
                      <a:pt x="5708" y="7259"/>
                      <a:pt x="5642" y="7209"/>
                      <a:pt x="5626" y="7119"/>
                    </a:cubicBezTo>
                    <a:cubicBezTo>
                      <a:pt x="5619" y="7038"/>
                      <a:pt x="5665" y="6961"/>
                      <a:pt x="5743" y="6930"/>
                    </a:cubicBezTo>
                    <a:cubicBezTo>
                      <a:pt x="5859" y="6864"/>
                      <a:pt x="5983" y="6810"/>
                      <a:pt x="6107" y="6767"/>
                    </a:cubicBezTo>
                    <a:cubicBezTo>
                      <a:pt x="6769" y="6562"/>
                      <a:pt x="7432" y="6360"/>
                      <a:pt x="8091" y="6162"/>
                    </a:cubicBezTo>
                    <a:cubicBezTo>
                      <a:pt x="8625" y="6000"/>
                      <a:pt x="9156" y="5837"/>
                      <a:pt x="9691" y="5674"/>
                    </a:cubicBezTo>
                    <a:cubicBezTo>
                      <a:pt x="9726" y="5663"/>
                      <a:pt x="9753" y="5624"/>
                      <a:pt x="9788" y="5601"/>
                    </a:cubicBezTo>
                    <a:cubicBezTo>
                      <a:pt x="9757" y="5574"/>
                      <a:pt x="9733" y="5535"/>
                      <a:pt x="9699" y="5523"/>
                    </a:cubicBezTo>
                    <a:cubicBezTo>
                      <a:pt x="9551" y="5461"/>
                      <a:pt x="9408" y="5407"/>
                      <a:pt x="9261" y="5357"/>
                    </a:cubicBezTo>
                    <a:cubicBezTo>
                      <a:pt x="8753" y="5178"/>
                      <a:pt x="8242" y="5012"/>
                      <a:pt x="7711" y="4926"/>
                    </a:cubicBezTo>
                    <a:cubicBezTo>
                      <a:pt x="7622" y="4911"/>
                      <a:pt x="7529" y="4907"/>
                      <a:pt x="7440" y="4888"/>
                    </a:cubicBezTo>
                    <a:cubicBezTo>
                      <a:pt x="7381" y="4888"/>
                      <a:pt x="7339" y="4845"/>
                      <a:pt x="7335" y="4791"/>
                    </a:cubicBezTo>
                    <a:cubicBezTo>
                      <a:pt x="7327" y="4733"/>
                      <a:pt x="7366" y="4675"/>
                      <a:pt x="7424" y="4663"/>
                    </a:cubicBezTo>
                    <a:cubicBezTo>
                      <a:pt x="7471" y="4647"/>
                      <a:pt x="7517" y="4640"/>
                      <a:pt x="7564" y="4632"/>
                    </a:cubicBezTo>
                    <a:cubicBezTo>
                      <a:pt x="7715" y="4616"/>
                      <a:pt x="7866" y="4597"/>
                      <a:pt x="8017" y="4597"/>
                    </a:cubicBezTo>
                    <a:cubicBezTo>
                      <a:pt x="8691" y="4605"/>
                      <a:pt x="9361" y="4698"/>
                      <a:pt x="10016" y="4876"/>
                    </a:cubicBezTo>
                    <a:cubicBezTo>
                      <a:pt x="10315" y="4954"/>
                      <a:pt x="10613" y="5050"/>
                      <a:pt x="10911" y="5140"/>
                    </a:cubicBezTo>
                    <a:cubicBezTo>
                      <a:pt x="10987" y="5164"/>
                      <a:pt x="11067" y="5176"/>
                      <a:pt x="11146" y="5176"/>
                    </a:cubicBezTo>
                    <a:cubicBezTo>
                      <a:pt x="11240" y="5176"/>
                      <a:pt x="11334" y="5159"/>
                      <a:pt x="11423" y="5128"/>
                    </a:cubicBezTo>
                    <a:cubicBezTo>
                      <a:pt x="11853" y="4973"/>
                      <a:pt x="12287" y="4826"/>
                      <a:pt x="12713" y="4675"/>
                    </a:cubicBezTo>
                    <a:cubicBezTo>
                      <a:pt x="13345" y="4446"/>
                      <a:pt x="13976" y="4221"/>
                      <a:pt x="14604" y="3993"/>
                    </a:cubicBezTo>
                    <a:cubicBezTo>
                      <a:pt x="14728" y="3946"/>
                      <a:pt x="14736" y="3876"/>
                      <a:pt x="14635" y="3791"/>
                    </a:cubicBezTo>
                    <a:cubicBezTo>
                      <a:pt x="14619" y="3780"/>
                      <a:pt x="14608" y="3768"/>
                      <a:pt x="14592" y="3760"/>
                    </a:cubicBezTo>
                    <a:cubicBezTo>
                      <a:pt x="14104" y="3442"/>
                      <a:pt x="13620" y="3117"/>
                      <a:pt x="13124" y="2815"/>
                    </a:cubicBezTo>
                    <a:cubicBezTo>
                      <a:pt x="12725" y="2559"/>
                      <a:pt x="12302" y="2338"/>
                      <a:pt x="11864" y="2156"/>
                    </a:cubicBezTo>
                    <a:cubicBezTo>
                      <a:pt x="11802" y="2133"/>
                      <a:pt x="11744" y="2110"/>
                      <a:pt x="11682" y="2086"/>
                    </a:cubicBezTo>
                    <a:cubicBezTo>
                      <a:pt x="11620" y="2063"/>
                      <a:pt x="11589" y="2001"/>
                      <a:pt x="11601" y="1939"/>
                    </a:cubicBezTo>
                    <a:cubicBezTo>
                      <a:pt x="11605" y="1883"/>
                      <a:pt x="11655" y="1838"/>
                      <a:pt x="11710" y="1838"/>
                    </a:cubicBezTo>
                    <a:cubicBezTo>
                      <a:pt x="11713" y="1838"/>
                      <a:pt x="11715" y="1838"/>
                      <a:pt x="11717" y="1838"/>
                    </a:cubicBezTo>
                    <a:cubicBezTo>
                      <a:pt x="11810" y="1838"/>
                      <a:pt x="11899" y="1838"/>
                      <a:pt x="11988" y="1850"/>
                    </a:cubicBezTo>
                    <a:cubicBezTo>
                      <a:pt x="12632" y="1947"/>
                      <a:pt x="13255" y="2133"/>
                      <a:pt x="13844" y="2408"/>
                    </a:cubicBezTo>
                    <a:cubicBezTo>
                      <a:pt x="14441" y="2687"/>
                      <a:pt x="15022" y="3005"/>
                      <a:pt x="15584" y="3357"/>
                    </a:cubicBezTo>
                    <a:cubicBezTo>
                      <a:pt x="15672" y="3415"/>
                      <a:pt x="15776" y="3445"/>
                      <a:pt x="15880" y="3445"/>
                    </a:cubicBezTo>
                    <a:cubicBezTo>
                      <a:pt x="15935" y="3445"/>
                      <a:pt x="15991" y="3437"/>
                      <a:pt x="16045" y="3419"/>
                    </a:cubicBezTo>
                    <a:cubicBezTo>
                      <a:pt x="16158" y="3380"/>
                      <a:pt x="16270" y="3330"/>
                      <a:pt x="16378" y="3272"/>
                    </a:cubicBezTo>
                    <a:cubicBezTo>
                      <a:pt x="16502" y="3210"/>
                      <a:pt x="16599" y="3102"/>
                      <a:pt x="16646" y="2966"/>
                    </a:cubicBezTo>
                    <a:cubicBezTo>
                      <a:pt x="16712" y="2753"/>
                      <a:pt x="16638" y="2586"/>
                      <a:pt x="16502" y="2431"/>
                    </a:cubicBezTo>
                    <a:cubicBezTo>
                      <a:pt x="16223" y="2106"/>
                      <a:pt x="15898" y="1827"/>
                      <a:pt x="15538" y="1598"/>
                    </a:cubicBezTo>
                    <a:cubicBezTo>
                      <a:pt x="14774" y="1122"/>
                      <a:pt x="13957" y="765"/>
                      <a:pt x="13104" y="478"/>
                    </a:cubicBezTo>
                    <a:cubicBezTo>
                      <a:pt x="12201" y="174"/>
                      <a:pt x="11274" y="1"/>
                      <a:pt x="10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04"/>
              <p:cNvSpPr/>
              <p:nvPr/>
            </p:nvSpPr>
            <p:spPr>
              <a:xfrm>
                <a:off x="1289438" y="2340130"/>
                <a:ext cx="889032" cy="439956"/>
              </a:xfrm>
              <a:custGeom>
                <a:rect b="b" l="l" r="r" t="t"/>
                <a:pathLst>
                  <a:path extrusionOk="0" h="6464" w="13062">
                    <a:moveTo>
                      <a:pt x="12911" y="1"/>
                    </a:moveTo>
                    <a:cubicBezTo>
                      <a:pt x="12858" y="1"/>
                      <a:pt x="12790" y="27"/>
                      <a:pt x="12705" y="78"/>
                    </a:cubicBezTo>
                    <a:cubicBezTo>
                      <a:pt x="12302" y="322"/>
                      <a:pt x="11903" y="570"/>
                      <a:pt x="11500" y="807"/>
                    </a:cubicBezTo>
                    <a:cubicBezTo>
                      <a:pt x="11066" y="1055"/>
                      <a:pt x="10613" y="1264"/>
                      <a:pt x="10144" y="1434"/>
                    </a:cubicBezTo>
                    <a:cubicBezTo>
                      <a:pt x="10049" y="1470"/>
                      <a:pt x="9955" y="1490"/>
                      <a:pt x="9862" y="1490"/>
                    </a:cubicBezTo>
                    <a:cubicBezTo>
                      <a:pt x="9751" y="1490"/>
                      <a:pt x="9642" y="1461"/>
                      <a:pt x="9532" y="1396"/>
                    </a:cubicBezTo>
                    <a:cubicBezTo>
                      <a:pt x="9125" y="1155"/>
                      <a:pt x="8714" y="919"/>
                      <a:pt x="8296" y="698"/>
                    </a:cubicBezTo>
                    <a:cubicBezTo>
                      <a:pt x="7777" y="415"/>
                      <a:pt x="7227" y="191"/>
                      <a:pt x="6657" y="32"/>
                    </a:cubicBezTo>
                    <a:cubicBezTo>
                      <a:pt x="6610" y="24"/>
                      <a:pt x="6572" y="16"/>
                      <a:pt x="6529" y="9"/>
                    </a:cubicBezTo>
                    <a:cubicBezTo>
                      <a:pt x="6525" y="16"/>
                      <a:pt x="6521" y="24"/>
                      <a:pt x="6521" y="32"/>
                    </a:cubicBezTo>
                    <a:cubicBezTo>
                      <a:pt x="6556" y="51"/>
                      <a:pt x="6591" y="74"/>
                      <a:pt x="6626" y="94"/>
                    </a:cubicBezTo>
                    <a:cubicBezTo>
                      <a:pt x="7087" y="369"/>
                      <a:pt x="7556" y="636"/>
                      <a:pt x="8013" y="919"/>
                    </a:cubicBezTo>
                    <a:cubicBezTo>
                      <a:pt x="8308" y="1105"/>
                      <a:pt x="8590" y="1307"/>
                      <a:pt x="8873" y="1512"/>
                    </a:cubicBezTo>
                    <a:cubicBezTo>
                      <a:pt x="8974" y="1570"/>
                      <a:pt x="9032" y="1682"/>
                      <a:pt x="9020" y="1799"/>
                    </a:cubicBezTo>
                    <a:cubicBezTo>
                      <a:pt x="9005" y="1919"/>
                      <a:pt x="8904" y="1938"/>
                      <a:pt x="8815" y="1969"/>
                    </a:cubicBezTo>
                    <a:lnTo>
                      <a:pt x="5351" y="3205"/>
                    </a:lnTo>
                    <a:cubicBezTo>
                      <a:pt x="5287" y="3231"/>
                      <a:pt x="5219" y="3244"/>
                      <a:pt x="5150" y="3244"/>
                    </a:cubicBezTo>
                    <a:cubicBezTo>
                      <a:pt x="5106" y="3244"/>
                      <a:pt x="5062" y="3239"/>
                      <a:pt x="5018" y="3228"/>
                    </a:cubicBezTo>
                    <a:cubicBezTo>
                      <a:pt x="4921" y="3205"/>
                      <a:pt x="4824" y="3182"/>
                      <a:pt x="4731" y="3147"/>
                    </a:cubicBezTo>
                    <a:cubicBezTo>
                      <a:pt x="4065" y="2915"/>
                      <a:pt x="3379" y="2756"/>
                      <a:pt x="2678" y="2678"/>
                    </a:cubicBezTo>
                    <a:cubicBezTo>
                      <a:pt x="2666" y="2677"/>
                      <a:pt x="2654" y="2676"/>
                      <a:pt x="2643" y="2676"/>
                    </a:cubicBezTo>
                    <a:cubicBezTo>
                      <a:pt x="2620" y="2676"/>
                      <a:pt x="2596" y="2678"/>
                      <a:pt x="2573" y="2678"/>
                    </a:cubicBezTo>
                    <a:cubicBezTo>
                      <a:pt x="2604" y="2709"/>
                      <a:pt x="2643" y="2732"/>
                      <a:pt x="2689" y="2744"/>
                    </a:cubicBezTo>
                    <a:cubicBezTo>
                      <a:pt x="3057" y="2876"/>
                      <a:pt x="3426" y="3000"/>
                      <a:pt x="3794" y="3135"/>
                    </a:cubicBezTo>
                    <a:cubicBezTo>
                      <a:pt x="3921" y="3186"/>
                      <a:pt x="4045" y="3248"/>
                      <a:pt x="4166" y="3318"/>
                    </a:cubicBezTo>
                    <a:cubicBezTo>
                      <a:pt x="4235" y="3349"/>
                      <a:pt x="4270" y="3430"/>
                      <a:pt x="4243" y="3504"/>
                    </a:cubicBezTo>
                    <a:cubicBezTo>
                      <a:pt x="4224" y="3581"/>
                      <a:pt x="4158" y="3585"/>
                      <a:pt x="4100" y="3600"/>
                    </a:cubicBezTo>
                    <a:cubicBezTo>
                      <a:pt x="3251" y="3860"/>
                      <a:pt x="2403" y="4116"/>
                      <a:pt x="1554" y="4371"/>
                    </a:cubicBezTo>
                    <a:cubicBezTo>
                      <a:pt x="1089" y="4511"/>
                      <a:pt x="620" y="4647"/>
                      <a:pt x="155" y="4786"/>
                    </a:cubicBezTo>
                    <a:cubicBezTo>
                      <a:pt x="101" y="4805"/>
                      <a:pt x="51" y="4829"/>
                      <a:pt x="0" y="4856"/>
                    </a:cubicBezTo>
                    <a:cubicBezTo>
                      <a:pt x="58" y="4907"/>
                      <a:pt x="115" y="4921"/>
                      <a:pt x="171" y="4921"/>
                    </a:cubicBezTo>
                    <a:cubicBezTo>
                      <a:pt x="216" y="4921"/>
                      <a:pt x="261" y="4911"/>
                      <a:pt x="303" y="4906"/>
                    </a:cubicBezTo>
                    <a:cubicBezTo>
                      <a:pt x="682" y="4852"/>
                      <a:pt x="1062" y="4798"/>
                      <a:pt x="1438" y="4732"/>
                    </a:cubicBezTo>
                    <a:cubicBezTo>
                      <a:pt x="1872" y="4654"/>
                      <a:pt x="2310" y="4561"/>
                      <a:pt x="2744" y="4480"/>
                    </a:cubicBezTo>
                    <a:cubicBezTo>
                      <a:pt x="2771" y="4477"/>
                      <a:pt x="2798" y="4476"/>
                      <a:pt x="2826" y="4476"/>
                    </a:cubicBezTo>
                    <a:cubicBezTo>
                      <a:pt x="2876" y="4476"/>
                      <a:pt x="2926" y="4480"/>
                      <a:pt x="2976" y="4488"/>
                    </a:cubicBezTo>
                    <a:cubicBezTo>
                      <a:pt x="3030" y="4492"/>
                      <a:pt x="3050" y="4530"/>
                      <a:pt x="3057" y="4585"/>
                    </a:cubicBezTo>
                    <a:cubicBezTo>
                      <a:pt x="3061" y="4701"/>
                      <a:pt x="3030" y="4817"/>
                      <a:pt x="2968" y="4918"/>
                    </a:cubicBezTo>
                    <a:cubicBezTo>
                      <a:pt x="2755" y="5282"/>
                      <a:pt x="2515" y="5631"/>
                      <a:pt x="2255" y="5960"/>
                    </a:cubicBezTo>
                    <a:cubicBezTo>
                      <a:pt x="2120" y="6123"/>
                      <a:pt x="1984" y="6282"/>
                      <a:pt x="1849" y="6444"/>
                    </a:cubicBezTo>
                    <a:lnTo>
                      <a:pt x="1872" y="6464"/>
                    </a:lnTo>
                    <a:cubicBezTo>
                      <a:pt x="2120" y="6243"/>
                      <a:pt x="2376" y="6026"/>
                      <a:pt x="2620" y="5797"/>
                    </a:cubicBezTo>
                    <a:cubicBezTo>
                      <a:pt x="2995" y="5437"/>
                      <a:pt x="3333" y="5034"/>
                      <a:pt x="3623" y="4604"/>
                    </a:cubicBezTo>
                    <a:cubicBezTo>
                      <a:pt x="3797" y="4348"/>
                      <a:pt x="4011" y="4174"/>
                      <a:pt x="4321" y="4081"/>
                    </a:cubicBezTo>
                    <a:cubicBezTo>
                      <a:pt x="5231" y="3817"/>
                      <a:pt x="6130" y="3527"/>
                      <a:pt x="7033" y="3240"/>
                    </a:cubicBezTo>
                    <a:cubicBezTo>
                      <a:pt x="7285" y="3163"/>
                      <a:pt x="7529" y="3077"/>
                      <a:pt x="7777" y="3000"/>
                    </a:cubicBezTo>
                    <a:cubicBezTo>
                      <a:pt x="7814" y="2988"/>
                      <a:pt x="7850" y="2982"/>
                      <a:pt x="7883" y="2982"/>
                    </a:cubicBezTo>
                    <a:cubicBezTo>
                      <a:pt x="8034" y="2982"/>
                      <a:pt x="8132" y="3101"/>
                      <a:pt x="8110" y="3279"/>
                    </a:cubicBezTo>
                    <a:cubicBezTo>
                      <a:pt x="8102" y="3352"/>
                      <a:pt x="8083" y="3422"/>
                      <a:pt x="8048" y="3488"/>
                    </a:cubicBezTo>
                    <a:cubicBezTo>
                      <a:pt x="7908" y="3724"/>
                      <a:pt x="7773" y="3965"/>
                      <a:pt x="7618" y="4189"/>
                    </a:cubicBezTo>
                    <a:cubicBezTo>
                      <a:pt x="7323" y="4619"/>
                      <a:pt x="6975" y="5007"/>
                      <a:pt x="6622" y="5390"/>
                    </a:cubicBezTo>
                    <a:cubicBezTo>
                      <a:pt x="6595" y="5421"/>
                      <a:pt x="6572" y="5456"/>
                      <a:pt x="6545" y="5487"/>
                    </a:cubicBezTo>
                    <a:lnTo>
                      <a:pt x="6572" y="5511"/>
                    </a:lnTo>
                    <a:cubicBezTo>
                      <a:pt x="6742" y="5356"/>
                      <a:pt x="6920" y="5212"/>
                      <a:pt x="7083" y="5049"/>
                    </a:cubicBezTo>
                    <a:cubicBezTo>
                      <a:pt x="7742" y="4383"/>
                      <a:pt x="8354" y="3682"/>
                      <a:pt x="8854" y="2887"/>
                    </a:cubicBezTo>
                    <a:cubicBezTo>
                      <a:pt x="8966" y="2717"/>
                      <a:pt x="9090" y="2554"/>
                      <a:pt x="9307" y="2481"/>
                    </a:cubicBezTo>
                    <a:cubicBezTo>
                      <a:pt x="9815" y="2302"/>
                      <a:pt x="10315" y="2105"/>
                      <a:pt x="10818" y="1911"/>
                    </a:cubicBezTo>
                    <a:cubicBezTo>
                      <a:pt x="11500" y="1648"/>
                      <a:pt x="12163" y="1345"/>
                      <a:pt x="12818" y="1016"/>
                    </a:cubicBezTo>
                    <a:cubicBezTo>
                      <a:pt x="12922" y="966"/>
                      <a:pt x="13011" y="896"/>
                      <a:pt x="13027" y="772"/>
                    </a:cubicBezTo>
                    <a:cubicBezTo>
                      <a:pt x="13050" y="601"/>
                      <a:pt x="13062" y="427"/>
                      <a:pt x="13058" y="253"/>
                    </a:cubicBezTo>
                    <a:cubicBezTo>
                      <a:pt x="13048" y="81"/>
                      <a:pt x="13002" y="1"/>
                      <a:pt x="129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60" name="Google Shape;6160;p104"/>
          <p:cNvGrpSpPr/>
          <p:nvPr/>
        </p:nvGrpSpPr>
        <p:grpSpPr>
          <a:xfrm>
            <a:off x="-268706" y="112333"/>
            <a:ext cx="1153174" cy="1095242"/>
            <a:chOff x="1763544" y="3259158"/>
            <a:chExt cx="1153174" cy="1095242"/>
          </a:xfrm>
        </p:grpSpPr>
        <p:sp>
          <p:nvSpPr>
            <p:cNvPr id="6161" name="Google Shape;6161;p104"/>
            <p:cNvSpPr/>
            <p:nvPr/>
          </p:nvSpPr>
          <p:spPr>
            <a:xfrm>
              <a:off x="1763544" y="3259395"/>
              <a:ext cx="1153174" cy="1094778"/>
            </a:xfrm>
            <a:custGeom>
              <a:rect b="b" l="l" r="r" t="t"/>
              <a:pathLst>
                <a:path extrusionOk="0" h="16510" w="17390">
                  <a:moveTo>
                    <a:pt x="10247" y="0"/>
                  </a:moveTo>
                  <a:cubicBezTo>
                    <a:pt x="10094" y="0"/>
                    <a:pt x="9934" y="34"/>
                    <a:pt x="9772" y="104"/>
                  </a:cubicBezTo>
                  <a:cubicBezTo>
                    <a:pt x="9489" y="228"/>
                    <a:pt x="9237" y="414"/>
                    <a:pt x="9036" y="650"/>
                  </a:cubicBezTo>
                  <a:cubicBezTo>
                    <a:pt x="8745" y="979"/>
                    <a:pt x="8552" y="1359"/>
                    <a:pt x="8408" y="1770"/>
                  </a:cubicBezTo>
                  <a:cubicBezTo>
                    <a:pt x="8234" y="2266"/>
                    <a:pt x="8156" y="2781"/>
                    <a:pt x="8118" y="3300"/>
                  </a:cubicBezTo>
                  <a:cubicBezTo>
                    <a:pt x="8114" y="3351"/>
                    <a:pt x="8106" y="3393"/>
                    <a:pt x="8098" y="3451"/>
                  </a:cubicBezTo>
                  <a:cubicBezTo>
                    <a:pt x="7986" y="3432"/>
                    <a:pt x="7990" y="3351"/>
                    <a:pt x="7970" y="3289"/>
                  </a:cubicBezTo>
                  <a:cubicBezTo>
                    <a:pt x="7769" y="2634"/>
                    <a:pt x="7536" y="1995"/>
                    <a:pt x="7184" y="1402"/>
                  </a:cubicBezTo>
                  <a:cubicBezTo>
                    <a:pt x="7006" y="1103"/>
                    <a:pt x="6804" y="821"/>
                    <a:pt x="6545" y="580"/>
                  </a:cubicBezTo>
                  <a:cubicBezTo>
                    <a:pt x="6309" y="362"/>
                    <a:pt x="6028" y="250"/>
                    <a:pt x="5747" y="250"/>
                  </a:cubicBezTo>
                  <a:cubicBezTo>
                    <a:pt x="5544" y="250"/>
                    <a:pt x="5341" y="309"/>
                    <a:pt x="5154" y="429"/>
                  </a:cubicBezTo>
                  <a:cubicBezTo>
                    <a:pt x="4999" y="530"/>
                    <a:pt x="4867" y="654"/>
                    <a:pt x="4758" y="805"/>
                  </a:cubicBezTo>
                  <a:cubicBezTo>
                    <a:pt x="4445" y="1227"/>
                    <a:pt x="4359" y="1716"/>
                    <a:pt x="4375" y="2223"/>
                  </a:cubicBezTo>
                  <a:cubicBezTo>
                    <a:pt x="4394" y="2669"/>
                    <a:pt x="4479" y="3107"/>
                    <a:pt x="4630" y="3525"/>
                  </a:cubicBezTo>
                  <a:cubicBezTo>
                    <a:pt x="4805" y="4037"/>
                    <a:pt x="5088" y="4490"/>
                    <a:pt x="5402" y="4924"/>
                  </a:cubicBezTo>
                  <a:cubicBezTo>
                    <a:pt x="5425" y="4959"/>
                    <a:pt x="5452" y="4997"/>
                    <a:pt x="5475" y="5036"/>
                  </a:cubicBezTo>
                  <a:lnTo>
                    <a:pt x="5456" y="5063"/>
                  </a:lnTo>
                  <a:cubicBezTo>
                    <a:pt x="5409" y="5048"/>
                    <a:pt x="5363" y="5028"/>
                    <a:pt x="5316" y="5009"/>
                  </a:cubicBezTo>
                  <a:cubicBezTo>
                    <a:pt x="5076" y="4870"/>
                    <a:pt x="4844" y="4718"/>
                    <a:pt x="4599" y="4587"/>
                  </a:cubicBezTo>
                  <a:cubicBezTo>
                    <a:pt x="4115" y="4315"/>
                    <a:pt x="3619" y="4079"/>
                    <a:pt x="3081" y="3932"/>
                  </a:cubicBezTo>
                  <a:cubicBezTo>
                    <a:pt x="2803" y="3859"/>
                    <a:pt x="2525" y="3812"/>
                    <a:pt x="2244" y="3812"/>
                  </a:cubicBezTo>
                  <a:cubicBezTo>
                    <a:pt x="2077" y="3812"/>
                    <a:pt x="1909" y="3829"/>
                    <a:pt x="1740" y="3866"/>
                  </a:cubicBezTo>
                  <a:cubicBezTo>
                    <a:pt x="1132" y="4002"/>
                    <a:pt x="806" y="4424"/>
                    <a:pt x="864" y="5001"/>
                  </a:cubicBezTo>
                  <a:cubicBezTo>
                    <a:pt x="895" y="5288"/>
                    <a:pt x="981" y="5563"/>
                    <a:pt x="1112" y="5819"/>
                  </a:cubicBezTo>
                  <a:cubicBezTo>
                    <a:pt x="1395" y="6373"/>
                    <a:pt x="1821" y="6791"/>
                    <a:pt x="2333" y="7128"/>
                  </a:cubicBezTo>
                  <a:cubicBezTo>
                    <a:pt x="2829" y="7458"/>
                    <a:pt x="3367" y="7698"/>
                    <a:pt x="3925" y="7900"/>
                  </a:cubicBezTo>
                  <a:cubicBezTo>
                    <a:pt x="3983" y="7919"/>
                    <a:pt x="4042" y="7938"/>
                    <a:pt x="4100" y="7961"/>
                  </a:cubicBezTo>
                  <a:cubicBezTo>
                    <a:pt x="4119" y="7973"/>
                    <a:pt x="4135" y="7996"/>
                    <a:pt x="4138" y="8020"/>
                  </a:cubicBezTo>
                  <a:cubicBezTo>
                    <a:pt x="4138" y="8035"/>
                    <a:pt x="4104" y="8054"/>
                    <a:pt x="4084" y="8062"/>
                  </a:cubicBezTo>
                  <a:cubicBezTo>
                    <a:pt x="4074" y="8064"/>
                    <a:pt x="4066" y="8065"/>
                    <a:pt x="4057" y="8065"/>
                  </a:cubicBezTo>
                  <a:cubicBezTo>
                    <a:pt x="4048" y="8065"/>
                    <a:pt x="4040" y="8064"/>
                    <a:pt x="4030" y="8062"/>
                  </a:cubicBezTo>
                  <a:cubicBezTo>
                    <a:pt x="3623" y="8082"/>
                    <a:pt x="3216" y="8089"/>
                    <a:pt x="2809" y="8120"/>
                  </a:cubicBezTo>
                  <a:cubicBezTo>
                    <a:pt x="2302" y="8159"/>
                    <a:pt x="1798" y="8256"/>
                    <a:pt x="1314" y="8411"/>
                  </a:cubicBezTo>
                  <a:cubicBezTo>
                    <a:pt x="996" y="8508"/>
                    <a:pt x="705" y="8682"/>
                    <a:pt x="473" y="8915"/>
                  </a:cubicBezTo>
                  <a:cubicBezTo>
                    <a:pt x="62" y="9345"/>
                    <a:pt x="0" y="9953"/>
                    <a:pt x="330" y="10422"/>
                  </a:cubicBezTo>
                  <a:cubicBezTo>
                    <a:pt x="481" y="10639"/>
                    <a:pt x="690" y="10782"/>
                    <a:pt x="926" y="10891"/>
                  </a:cubicBezTo>
                  <a:cubicBezTo>
                    <a:pt x="1333" y="11073"/>
                    <a:pt x="1771" y="11170"/>
                    <a:pt x="2217" y="11177"/>
                  </a:cubicBezTo>
                  <a:cubicBezTo>
                    <a:pt x="2234" y="11178"/>
                    <a:pt x="2251" y="11178"/>
                    <a:pt x="2267" y="11178"/>
                  </a:cubicBezTo>
                  <a:cubicBezTo>
                    <a:pt x="2692" y="11178"/>
                    <a:pt x="3117" y="11131"/>
                    <a:pt x="3534" y="11034"/>
                  </a:cubicBezTo>
                  <a:cubicBezTo>
                    <a:pt x="3937" y="10945"/>
                    <a:pt x="4332" y="10817"/>
                    <a:pt x="4712" y="10658"/>
                  </a:cubicBezTo>
                  <a:cubicBezTo>
                    <a:pt x="4734" y="10649"/>
                    <a:pt x="4760" y="10635"/>
                    <a:pt x="4783" y="10635"/>
                  </a:cubicBezTo>
                  <a:cubicBezTo>
                    <a:pt x="4800" y="10635"/>
                    <a:pt x="4814" y="10643"/>
                    <a:pt x="4824" y="10666"/>
                  </a:cubicBezTo>
                  <a:cubicBezTo>
                    <a:pt x="4836" y="10693"/>
                    <a:pt x="4809" y="10743"/>
                    <a:pt x="4789" y="10778"/>
                  </a:cubicBezTo>
                  <a:cubicBezTo>
                    <a:pt x="4774" y="10802"/>
                    <a:pt x="4751" y="10825"/>
                    <a:pt x="4727" y="10844"/>
                  </a:cubicBezTo>
                  <a:cubicBezTo>
                    <a:pt x="4623" y="10941"/>
                    <a:pt x="4518" y="11042"/>
                    <a:pt x="4417" y="11143"/>
                  </a:cubicBezTo>
                  <a:cubicBezTo>
                    <a:pt x="3999" y="11561"/>
                    <a:pt x="3592" y="11991"/>
                    <a:pt x="3263" y="12483"/>
                  </a:cubicBezTo>
                  <a:cubicBezTo>
                    <a:pt x="2988" y="12898"/>
                    <a:pt x="2782" y="13336"/>
                    <a:pt x="2720" y="13839"/>
                  </a:cubicBezTo>
                  <a:cubicBezTo>
                    <a:pt x="2639" y="14521"/>
                    <a:pt x="3061" y="15168"/>
                    <a:pt x="3720" y="15343"/>
                  </a:cubicBezTo>
                  <a:cubicBezTo>
                    <a:pt x="3840" y="15372"/>
                    <a:pt x="3963" y="15386"/>
                    <a:pt x="4086" y="15386"/>
                  </a:cubicBezTo>
                  <a:cubicBezTo>
                    <a:pt x="4241" y="15386"/>
                    <a:pt x="4396" y="15363"/>
                    <a:pt x="4545" y="15315"/>
                  </a:cubicBezTo>
                  <a:cubicBezTo>
                    <a:pt x="5223" y="15114"/>
                    <a:pt x="5789" y="14730"/>
                    <a:pt x="6266" y="14211"/>
                  </a:cubicBezTo>
                  <a:cubicBezTo>
                    <a:pt x="6587" y="13859"/>
                    <a:pt x="6862" y="13467"/>
                    <a:pt x="7079" y="13049"/>
                  </a:cubicBezTo>
                  <a:cubicBezTo>
                    <a:pt x="7099" y="13015"/>
                    <a:pt x="7108" y="12959"/>
                    <a:pt x="7164" y="12959"/>
                  </a:cubicBezTo>
                  <a:cubicBezTo>
                    <a:pt x="7174" y="12959"/>
                    <a:pt x="7184" y="12960"/>
                    <a:pt x="7195" y="12964"/>
                  </a:cubicBezTo>
                  <a:cubicBezTo>
                    <a:pt x="7199" y="13002"/>
                    <a:pt x="7199" y="13045"/>
                    <a:pt x="7195" y="13084"/>
                  </a:cubicBezTo>
                  <a:cubicBezTo>
                    <a:pt x="7168" y="13270"/>
                    <a:pt x="7134" y="13456"/>
                    <a:pt x="7110" y="13638"/>
                  </a:cubicBezTo>
                  <a:cubicBezTo>
                    <a:pt x="7033" y="14207"/>
                    <a:pt x="7006" y="14773"/>
                    <a:pt x="7099" y="15343"/>
                  </a:cubicBezTo>
                  <a:cubicBezTo>
                    <a:pt x="7130" y="15575"/>
                    <a:pt x="7203" y="15800"/>
                    <a:pt x="7319" y="16005"/>
                  </a:cubicBezTo>
                  <a:cubicBezTo>
                    <a:pt x="7516" y="16326"/>
                    <a:pt x="7790" y="16509"/>
                    <a:pt x="8156" y="16509"/>
                  </a:cubicBezTo>
                  <a:cubicBezTo>
                    <a:pt x="8188" y="16509"/>
                    <a:pt x="8220" y="16508"/>
                    <a:pt x="8253" y="16505"/>
                  </a:cubicBezTo>
                  <a:cubicBezTo>
                    <a:pt x="8645" y="16470"/>
                    <a:pt x="8962" y="16273"/>
                    <a:pt x="9218" y="15982"/>
                  </a:cubicBezTo>
                  <a:cubicBezTo>
                    <a:pt x="9361" y="15808"/>
                    <a:pt x="9478" y="15614"/>
                    <a:pt x="9559" y="15401"/>
                  </a:cubicBezTo>
                  <a:cubicBezTo>
                    <a:pt x="9865" y="14688"/>
                    <a:pt x="10032" y="13948"/>
                    <a:pt x="10005" y="13169"/>
                  </a:cubicBezTo>
                  <a:lnTo>
                    <a:pt x="10005" y="13002"/>
                  </a:lnTo>
                  <a:cubicBezTo>
                    <a:pt x="10101" y="13018"/>
                    <a:pt x="10105" y="13080"/>
                    <a:pt x="10129" y="13126"/>
                  </a:cubicBezTo>
                  <a:cubicBezTo>
                    <a:pt x="10256" y="13421"/>
                    <a:pt x="10380" y="13719"/>
                    <a:pt x="10520" y="14010"/>
                  </a:cubicBezTo>
                  <a:cubicBezTo>
                    <a:pt x="10687" y="14355"/>
                    <a:pt x="10904" y="14672"/>
                    <a:pt x="11167" y="14951"/>
                  </a:cubicBezTo>
                  <a:cubicBezTo>
                    <a:pt x="11403" y="15188"/>
                    <a:pt x="11667" y="15385"/>
                    <a:pt x="11996" y="15470"/>
                  </a:cubicBezTo>
                  <a:cubicBezTo>
                    <a:pt x="12094" y="15496"/>
                    <a:pt x="12188" y="15508"/>
                    <a:pt x="12278" y="15508"/>
                  </a:cubicBezTo>
                  <a:cubicBezTo>
                    <a:pt x="12546" y="15508"/>
                    <a:pt x="12780" y="15397"/>
                    <a:pt x="12980" y="15180"/>
                  </a:cubicBezTo>
                  <a:cubicBezTo>
                    <a:pt x="13139" y="15006"/>
                    <a:pt x="13255" y="14796"/>
                    <a:pt x="13317" y="14568"/>
                  </a:cubicBezTo>
                  <a:cubicBezTo>
                    <a:pt x="13426" y="14192"/>
                    <a:pt x="13410" y="13812"/>
                    <a:pt x="13360" y="13429"/>
                  </a:cubicBezTo>
                  <a:cubicBezTo>
                    <a:pt x="13286" y="12894"/>
                    <a:pt x="13108" y="12394"/>
                    <a:pt x="12868" y="11910"/>
                  </a:cubicBezTo>
                  <a:cubicBezTo>
                    <a:pt x="12849" y="11871"/>
                    <a:pt x="12829" y="11828"/>
                    <a:pt x="12810" y="11782"/>
                  </a:cubicBezTo>
                  <a:cubicBezTo>
                    <a:pt x="12844" y="11780"/>
                    <a:pt x="12869" y="11778"/>
                    <a:pt x="12889" y="11778"/>
                  </a:cubicBezTo>
                  <a:cubicBezTo>
                    <a:pt x="12943" y="11778"/>
                    <a:pt x="12958" y="11790"/>
                    <a:pt x="13015" y="11832"/>
                  </a:cubicBezTo>
                  <a:cubicBezTo>
                    <a:pt x="13124" y="11914"/>
                    <a:pt x="13228" y="11995"/>
                    <a:pt x="13341" y="12072"/>
                  </a:cubicBezTo>
                  <a:cubicBezTo>
                    <a:pt x="13740" y="12344"/>
                    <a:pt x="14147" y="12603"/>
                    <a:pt x="14612" y="12754"/>
                  </a:cubicBezTo>
                  <a:cubicBezTo>
                    <a:pt x="14840" y="12829"/>
                    <a:pt x="15071" y="12884"/>
                    <a:pt x="15310" y="12884"/>
                  </a:cubicBezTo>
                  <a:cubicBezTo>
                    <a:pt x="15367" y="12884"/>
                    <a:pt x="15425" y="12881"/>
                    <a:pt x="15483" y="12874"/>
                  </a:cubicBezTo>
                  <a:cubicBezTo>
                    <a:pt x="15960" y="12828"/>
                    <a:pt x="16316" y="12530"/>
                    <a:pt x="16413" y="12092"/>
                  </a:cubicBezTo>
                  <a:cubicBezTo>
                    <a:pt x="16448" y="11914"/>
                    <a:pt x="16448" y="11735"/>
                    <a:pt x="16413" y="11557"/>
                  </a:cubicBezTo>
                  <a:cubicBezTo>
                    <a:pt x="16347" y="11212"/>
                    <a:pt x="16189" y="10910"/>
                    <a:pt x="15979" y="10635"/>
                  </a:cubicBezTo>
                  <a:cubicBezTo>
                    <a:pt x="15576" y="10093"/>
                    <a:pt x="15049" y="9697"/>
                    <a:pt x="14449" y="9403"/>
                  </a:cubicBezTo>
                  <a:cubicBezTo>
                    <a:pt x="14197" y="9275"/>
                    <a:pt x="13930" y="9182"/>
                    <a:pt x="13670" y="9070"/>
                  </a:cubicBezTo>
                  <a:cubicBezTo>
                    <a:pt x="13631" y="9054"/>
                    <a:pt x="13569" y="9062"/>
                    <a:pt x="13577" y="8977"/>
                  </a:cubicBezTo>
                  <a:lnTo>
                    <a:pt x="13732" y="8977"/>
                  </a:lnTo>
                  <a:cubicBezTo>
                    <a:pt x="13792" y="8978"/>
                    <a:pt x="13853" y="8978"/>
                    <a:pt x="13913" y="8978"/>
                  </a:cubicBezTo>
                  <a:cubicBezTo>
                    <a:pt x="14486" y="8978"/>
                    <a:pt x="15050" y="8926"/>
                    <a:pt x="15607" y="8775"/>
                  </a:cubicBezTo>
                  <a:cubicBezTo>
                    <a:pt x="16045" y="8655"/>
                    <a:pt x="16464" y="8485"/>
                    <a:pt x="16812" y="8182"/>
                  </a:cubicBezTo>
                  <a:cubicBezTo>
                    <a:pt x="17266" y="7795"/>
                    <a:pt x="17390" y="7283"/>
                    <a:pt x="17157" y="6729"/>
                  </a:cubicBezTo>
                  <a:cubicBezTo>
                    <a:pt x="16967" y="6268"/>
                    <a:pt x="16615" y="5970"/>
                    <a:pt x="16169" y="5776"/>
                  </a:cubicBezTo>
                  <a:cubicBezTo>
                    <a:pt x="15811" y="5615"/>
                    <a:pt x="15442" y="5549"/>
                    <a:pt x="15067" y="5549"/>
                  </a:cubicBezTo>
                  <a:cubicBezTo>
                    <a:pt x="14865" y="5549"/>
                    <a:pt x="14661" y="5568"/>
                    <a:pt x="14457" y="5602"/>
                  </a:cubicBezTo>
                  <a:cubicBezTo>
                    <a:pt x="14077" y="5672"/>
                    <a:pt x="13701" y="5780"/>
                    <a:pt x="13345" y="5923"/>
                  </a:cubicBezTo>
                  <a:cubicBezTo>
                    <a:pt x="13314" y="5933"/>
                    <a:pt x="13284" y="5955"/>
                    <a:pt x="13252" y="5955"/>
                  </a:cubicBezTo>
                  <a:cubicBezTo>
                    <a:pt x="13231" y="5955"/>
                    <a:pt x="13209" y="5945"/>
                    <a:pt x="13186" y="5916"/>
                  </a:cubicBezTo>
                  <a:cubicBezTo>
                    <a:pt x="13217" y="5889"/>
                    <a:pt x="13248" y="5858"/>
                    <a:pt x="13279" y="5827"/>
                  </a:cubicBezTo>
                  <a:cubicBezTo>
                    <a:pt x="13476" y="5637"/>
                    <a:pt x="13678" y="5455"/>
                    <a:pt x="13868" y="5253"/>
                  </a:cubicBezTo>
                  <a:cubicBezTo>
                    <a:pt x="14259" y="4839"/>
                    <a:pt x="14612" y="4389"/>
                    <a:pt x="14840" y="3858"/>
                  </a:cubicBezTo>
                  <a:cubicBezTo>
                    <a:pt x="14991" y="3506"/>
                    <a:pt x="15076" y="3141"/>
                    <a:pt x="15034" y="2754"/>
                  </a:cubicBezTo>
                  <a:cubicBezTo>
                    <a:pt x="14966" y="2000"/>
                    <a:pt x="14331" y="1459"/>
                    <a:pt x="13618" y="1459"/>
                  </a:cubicBezTo>
                  <a:cubicBezTo>
                    <a:pt x="13481" y="1459"/>
                    <a:pt x="13341" y="1479"/>
                    <a:pt x="13201" y="1522"/>
                  </a:cubicBezTo>
                  <a:cubicBezTo>
                    <a:pt x="12961" y="1592"/>
                    <a:pt x="12728" y="1700"/>
                    <a:pt x="12523" y="1843"/>
                  </a:cubicBezTo>
                  <a:cubicBezTo>
                    <a:pt x="12062" y="2165"/>
                    <a:pt x="11663" y="2572"/>
                    <a:pt x="11353" y="3041"/>
                  </a:cubicBezTo>
                  <a:cubicBezTo>
                    <a:pt x="11322" y="3087"/>
                    <a:pt x="11287" y="3126"/>
                    <a:pt x="11256" y="3169"/>
                  </a:cubicBezTo>
                  <a:lnTo>
                    <a:pt x="11225" y="3153"/>
                  </a:lnTo>
                  <a:cubicBezTo>
                    <a:pt x="11229" y="3107"/>
                    <a:pt x="11233" y="3064"/>
                    <a:pt x="11241" y="3018"/>
                  </a:cubicBezTo>
                  <a:cubicBezTo>
                    <a:pt x="11341" y="2568"/>
                    <a:pt x="11384" y="2107"/>
                    <a:pt x="11372" y="1646"/>
                  </a:cubicBezTo>
                  <a:cubicBezTo>
                    <a:pt x="11357" y="1309"/>
                    <a:pt x="11318" y="979"/>
                    <a:pt x="11182" y="666"/>
                  </a:cubicBezTo>
                  <a:cubicBezTo>
                    <a:pt x="11000" y="238"/>
                    <a:pt x="10651" y="0"/>
                    <a:pt x="102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2" name="Google Shape;6162;p104"/>
            <p:cNvGrpSpPr/>
            <p:nvPr/>
          </p:nvGrpSpPr>
          <p:grpSpPr>
            <a:xfrm>
              <a:off x="1763809" y="3259158"/>
              <a:ext cx="1152644" cy="1095242"/>
              <a:chOff x="2020834" y="1085733"/>
              <a:chExt cx="1152644" cy="1095242"/>
            </a:xfrm>
          </p:grpSpPr>
          <p:sp>
            <p:nvSpPr>
              <p:cNvPr id="6163" name="Google Shape;6163;p104"/>
              <p:cNvSpPr/>
              <p:nvPr/>
            </p:nvSpPr>
            <p:spPr>
              <a:xfrm>
                <a:off x="2020834" y="1085733"/>
                <a:ext cx="1152644" cy="1095242"/>
              </a:xfrm>
              <a:custGeom>
                <a:rect b="b" l="l" r="r" t="t"/>
                <a:pathLst>
                  <a:path extrusionOk="0" h="16517" w="17382">
                    <a:moveTo>
                      <a:pt x="10233" y="240"/>
                    </a:moveTo>
                    <a:cubicBezTo>
                      <a:pt x="10369" y="240"/>
                      <a:pt x="10502" y="278"/>
                      <a:pt x="10632" y="359"/>
                    </a:cubicBezTo>
                    <a:cubicBezTo>
                      <a:pt x="10780" y="452"/>
                      <a:pt x="10892" y="592"/>
                      <a:pt x="10958" y="755"/>
                    </a:cubicBezTo>
                    <a:cubicBezTo>
                      <a:pt x="11082" y="1049"/>
                      <a:pt x="11117" y="1359"/>
                      <a:pt x="11132" y="1673"/>
                    </a:cubicBezTo>
                    <a:lnTo>
                      <a:pt x="11132" y="1828"/>
                    </a:lnTo>
                    <a:cubicBezTo>
                      <a:pt x="11128" y="2475"/>
                      <a:pt x="10993" y="3095"/>
                      <a:pt x="10814" y="3715"/>
                    </a:cubicBezTo>
                    <a:cubicBezTo>
                      <a:pt x="10640" y="4288"/>
                      <a:pt x="10427" y="4846"/>
                      <a:pt x="10175" y="5393"/>
                    </a:cubicBezTo>
                    <a:cubicBezTo>
                      <a:pt x="10140" y="5462"/>
                      <a:pt x="10094" y="5524"/>
                      <a:pt x="10039" y="5582"/>
                    </a:cubicBezTo>
                    <a:cubicBezTo>
                      <a:pt x="10008" y="5613"/>
                      <a:pt x="9970" y="5629"/>
                      <a:pt x="9927" y="5629"/>
                    </a:cubicBezTo>
                    <a:cubicBezTo>
                      <a:pt x="9917" y="5629"/>
                      <a:pt x="9906" y="5630"/>
                      <a:pt x="9896" y="5630"/>
                    </a:cubicBezTo>
                    <a:cubicBezTo>
                      <a:pt x="9825" y="5630"/>
                      <a:pt x="9754" y="5619"/>
                      <a:pt x="9687" y="5602"/>
                    </a:cubicBezTo>
                    <a:cubicBezTo>
                      <a:pt x="9435" y="5523"/>
                      <a:pt x="9176" y="5483"/>
                      <a:pt x="8916" y="5483"/>
                    </a:cubicBezTo>
                    <a:cubicBezTo>
                      <a:pt x="8855" y="5483"/>
                      <a:pt x="8794" y="5485"/>
                      <a:pt x="8734" y="5489"/>
                    </a:cubicBezTo>
                    <a:cubicBezTo>
                      <a:pt x="8721" y="5490"/>
                      <a:pt x="8708" y="5490"/>
                      <a:pt x="8697" y="5490"/>
                    </a:cubicBezTo>
                    <a:cubicBezTo>
                      <a:pt x="8575" y="5490"/>
                      <a:pt x="8534" y="5451"/>
                      <a:pt x="8470" y="5331"/>
                    </a:cubicBezTo>
                    <a:cubicBezTo>
                      <a:pt x="8342" y="5094"/>
                      <a:pt x="8350" y="4835"/>
                      <a:pt x="8335" y="4583"/>
                    </a:cubicBezTo>
                    <a:cubicBezTo>
                      <a:pt x="8292" y="3881"/>
                      <a:pt x="8339" y="3180"/>
                      <a:pt x="8462" y="2490"/>
                    </a:cubicBezTo>
                    <a:cubicBezTo>
                      <a:pt x="8571" y="1929"/>
                      <a:pt x="8765" y="1402"/>
                      <a:pt x="9113" y="941"/>
                    </a:cubicBezTo>
                    <a:cubicBezTo>
                      <a:pt x="9311" y="669"/>
                      <a:pt x="9575" y="452"/>
                      <a:pt x="9884" y="317"/>
                    </a:cubicBezTo>
                    <a:cubicBezTo>
                      <a:pt x="10002" y="267"/>
                      <a:pt x="10118" y="240"/>
                      <a:pt x="10233" y="240"/>
                    </a:cubicBezTo>
                    <a:close/>
                    <a:moveTo>
                      <a:pt x="5750" y="487"/>
                    </a:moveTo>
                    <a:cubicBezTo>
                      <a:pt x="5987" y="499"/>
                      <a:pt x="6211" y="592"/>
                      <a:pt x="6386" y="755"/>
                    </a:cubicBezTo>
                    <a:cubicBezTo>
                      <a:pt x="6603" y="960"/>
                      <a:pt x="6789" y="1196"/>
                      <a:pt x="6940" y="1460"/>
                    </a:cubicBezTo>
                    <a:cubicBezTo>
                      <a:pt x="7292" y="2033"/>
                      <a:pt x="7525" y="2661"/>
                      <a:pt x="7722" y="3304"/>
                    </a:cubicBezTo>
                    <a:cubicBezTo>
                      <a:pt x="7916" y="3943"/>
                      <a:pt x="8029" y="4606"/>
                      <a:pt x="8156" y="5261"/>
                    </a:cubicBezTo>
                    <a:cubicBezTo>
                      <a:pt x="8168" y="5327"/>
                      <a:pt x="8168" y="5389"/>
                      <a:pt x="8156" y="5455"/>
                    </a:cubicBezTo>
                    <a:cubicBezTo>
                      <a:pt x="8149" y="5544"/>
                      <a:pt x="8087" y="5617"/>
                      <a:pt x="8001" y="5644"/>
                    </a:cubicBezTo>
                    <a:cubicBezTo>
                      <a:pt x="7703" y="5749"/>
                      <a:pt x="7424" y="5916"/>
                      <a:pt x="7188" y="6129"/>
                    </a:cubicBezTo>
                    <a:cubicBezTo>
                      <a:pt x="7151" y="6168"/>
                      <a:pt x="7100" y="6189"/>
                      <a:pt x="7049" y="6189"/>
                    </a:cubicBezTo>
                    <a:cubicBezTo>
                      <a:pt x="7020" y="6189"/>
                      <a:pt x="6990" y="6182"/>
                      <a:pt x="6963" y="6167"/>
                    </a:cubicBezTo>
                    <a:cubicBezTo>
                      <a:pt x="6858" y="6121"/>
                      <a:pt x="6758" y="6055"/>
                      <a:pt x="6672" y="5978"/>
                    </a:cubicBezTo>
                    <a:cubicBezTo>
                      <a:pt x="6068" y="5416"/>
                      <a:pt x="5529" y="4796"/>
                      <a:pt x="5130" y="4067"/>
                    </a:cubicBezTo>
                    <a:cubicBezTo>
                      <a:pt x="4789" y="3467"/>
                      <a:pt x="4607" y="2789"/>
                      <a:pt x="4599" y="2099"/>
                    </a:cubicBezTo>
                    <a:cubicBezTo>
                      <a:pt x="4599" y="1685"/>
                      <a:pt x="4685" y="1282"/>
                      <a:pt x="4952" y="937"/>
                    </a:cubicBezTo>
                    <a:cubicBezTo>
                      <a:pt x="5126" y="720"/>
                      <a:pt x="5328" y="553"/>
                      <a:pt x="5611" y="499"/>
                    </a:cubicBezTo>
                    <a:cubicBezTo>
                      <a:pt x="5630" y="495"/>
                      <a:pt x="5653" y="491"/>
                      <a:pt x="5673" y="487"/>
                    </a:cubicBezTo>
                    <a:close/>
                    <a:moveTo>
                      <a:pt x="13621" y="1703"/>
                    </a:moveTo>
                    <a:cubicBezTo>
                      <a:pt x="14186" y="1703"/>
                      <a:pt x="14696" y="2117"/>
                      <a:pt x="14782" y="2711"/>
                    </a:cubicBezTo>
                    <a:cubicBezTo>
                      <a:pt x="14794" y="2789"/>
                      <a:pt x="14798" y="2866"/>
                      <a:pt x="14805" y="2917"/>
                    </a:cubicBezTo>
                    <a:cubicBezTo>
                      <a:pt x="14790" y="3362"/>
                      <a:pt x="14654" y="3738"/>
                      <a:pt x="14449" y="4091"/>
                    </a:cubicBezTo>
                    <a:cubicBezTo>
                      <a:pt x="14131" y="4645"/>
                      <a:pt x="13705" y="5106"/>
                      <a:pt x="13240" y="5536"/>
                    </a:cubicBezTo>
                    <a:cubicBezTo>
                      <a:pt x="12713" y="6020"/>
                      <a:pt x="12140" y="6439"/>
                      <a:pt x="11558" y="6853"/>
                    </a:cubicBezTo>
                    <a:cubicBezTo>
                      <a:pt x="11492" y="6901"/>
                      <a:pt x="11433" y="6925"/>
                      <a:pt x="11378" y="6925"/>
                    </a:cubicBezTo>
                    <a:cubicBezTo>
                      <a:pt x="11300" y="6925"/>
                      <a:pt x="11230" y="6876"/>
                      <a:pt x="11159" y="6780"/>
                    </a:cubicBezTo>
                    <a:cubicBezTo>
                      <a:pt x="11035" y="6609"/>
                      <a:pt x="10911" y="6435"/>
                      <a:pt x="10772" y="6276"/>
                    </a:cubicBezTo>
                    <a:cubicBezTo>
                      <a:pt x="10683" y="6167"/>
                      <a:pt x="10566" y="6074"/>
                      <a:pt x="10466" y="5974"/>
                    </a:cubicBezTo>
                    <a:cubicBezTo>
                      <a:pt x="10330" y="5842"/>
                      <a:pt x="10307" y="5699"/>
                      <a:pt x="10388" y="5517"/>
                    </a:cubicBezTo>
                    <a:cubicBezTo>
                      <a:pt x="10590" y="5083"/>
                      <a:pt x="10768" y="4641"/>
                      <a:pt x="10969" y="4203"/>
                    </a:cubicBezTo>
                    <a:cubicBezTo>
                      <a:pt x="11151" y="3796"/>
                      <a:pt x="11380" y="3409"/>
                      <a:pt x="11644" y="3048"/>
                    </a:cubicBezTo>
                    <a:cubicBezTo>
                      <a:pt x="11911" y="2676"/>
                      <a:pt x="12236" y="2351"/>
                      <a:pt x="12608" y="2084"/>
                    </a:cubicBezTo>
                    <a:cubicBezTo>
                      <a:pt x="12802" y="1944"/>
                      <a:pt x="13015" y="1836"/>
                      <a:pt x="13244" y="1766"/>
                    </a:cubicBezTo>
                    <a:cubicBezTo>
                      <a:pt x="13370" y="1723"/>
                      <a:pt x="13497" y="1703"/>
                      <a:pt x="13621" y="1703"/>
                    </a:cubicBezTo>
                    <a:close/>
                    <a:moveTo>
                      <a:pt x="2255" y="4052"/>
                    </a:moveTo>
                    <a:cubicBezTo>
                      <a:pt x="2701" y="4064"/>
                      <a:pt x="3123" y="4180"/>
                      <a:pt x="3534" y="4343"/>
                    </a:cubicBezTo>
                    <a:cubicBezTo>
                      <a:pt x="4266" y="4641"/>
                      <a:pt x="4960" y="5032"/>
                      <a:pt x="5591" y="5513"/>
                    </a:cubicBezTo>
                    <a:cubicBezTo>
                      <a:pt x="5928" y="5761"/>
                      <a:pt x="6246" y="6040"/>
                      <a:pt x="6564" y="6311"/>
                    </a:cubicBezTo>
                    <a:cubicBezTo>
                      <a:pt x="6626" y="6373"/>
                      <a:pt x="6676" y="6443"/>
                      <a:pt x="6711" y="6524"/>
                    </a:cubicBezTo>
                    <a:cubicBezTo>
                      <a:pt x="6754" y="6598"/>
                      <a:pt x="6719" y="6671"/>
                      <a:pt x="6676" y="6741"/>
                    </a:cubicBezTo>
                    <a:cubicBezTo>
                      <a:pt x="6514" y="7008"/>
                      <a:pt x="6401" y="7307"/>
                      <a:pt x="6347" y="7613"/>
                    </a:cubicBezTo>
                    <a:cubicBezTo>
                      <a:pt x="6328" y="7717"/>
                      <a:pt x="6320" y="7822"/>
                      <a:pt x="6308" y="7927"/>
                    </a:cubicBezTo>
                    <a:cubicBezTo>
                      <a:pt x="6290" y="8062"/>
                      <a:pt x="6200" y="8145"/>
                      <a:pt x="6074" y="8145"/>
                    </a:cubicBezTo>
                    <a:cubicBezTo>
                      <a:pt x="6063" y="8145"/>
                      <a:pt x="6052" y="8145"/>
                      <a:pt x="6041" y="8144"/>
                    </a:cubicBezTo>
                    <a:cubicBezTo>
                      <a:pt x="4940" y="8031"/>
                      <a:pt x="3871" y="7710"/>
                      <a:pt x="2891" y="7194"/>
                    </a:cubicBezTo>
                    <a:cubicBezTo>
                      <a:pt x="2422" y="6946"/>
                      <a:pt x="1996" y="6644"/>
                      <a:pt x="1659" y="6229"/>
                    </a:cubicBezTo>
                    <a:cubicBezTo>
                      <a:pt x="1387" y="5900"/>
                      <a:pt x="1190" y="5528"/>
                      <a:pt x="1116" y="5106"/>
                    </a:cubicBezTo>
                    <a:cubicBezTo>
                      <a:pt x="1070" y="4842"/>
                      <a:pt x="1077" y="4579"/>
                      <a:pt x="1275" y="4370"/>
                    </a:cubicBezTo>
                    <a:cubicBezTo>
                      <a:pt x="1430" y="4203"/>
                      <a:pt x="1639" y="4129"/>
                      <a:pt x="1856" y="4095"/>
                    </a:cubicBezTo>
                    <a:cubicBezTo>
                      <a:pt x="1988" y="4071"/>
                      <a:pt x="2124" y="4064"/>
                      <a:pt x="2255" y="4052"/>
                    </a:cubicBezTo>
                    <a:close/>
                    <a:moveTo>
                      <a:pt x="15053" y="5787"/>
                    </a:moveTo>
                    <a:cubicBezTo>
                      <a:pt x="15272" y="5787"/>
                      <a:pt x="15492" y="5811"/>
                      <a:pt x="15712" y="5865"/>
                    </a:cubicBezTo>
                    <a:cubicBezTo>
                      <a:pt x="16103" y="5962"/>
                      <a:pt x="16452" y="6144"/>
                      <a:pt x="16719" y="6454"/>
                    </a:cubicBezTo>
                    <a:cubicBezTo>
                      <a:pt x="16890" y="6648"/>
                      <a:pt x="17002" y="6888"/>
                      <a:pt x="17033" y="7144"/>
                    </a:cubicBezTo>
                    <a:cubicBezTo>
                      <a:pt x="17072" y="7400"/>
                      <a:pt x="16991" y="7663"/>
                      <a:pt x="16812" y="7857"/>
                    </a:cubicBezTo>
                    <a:cubicBezTo>
                      <a:pt x="16588" y="8120"/>
                      <a:pt x="16289" y="8283"/>
                      <a:pt x="15975" y="8411"/>
                    </a:cubicBezTo>
                    <a:cubicBezTo>
                      <a:pt x="15491" y="8605"/>
                      <a:pt x="14987" y="8694"/>
                      <a:pt x="14476" y="8725"/>
                    </a:cubicBezTo>
                    <a:cubicBezTo>
                      <a:pt x="14406" y="8729"/>
                      <a:pt x="14336" y="8730"/>
                      <a:pt x="14267" y="8730"/>
                    </a:cubicBezTo>
                    <a:cubicBezTo>
                      <a:pt x="14127" y="8730"/>
                      <a:pt x="13988" y="8725"/>
                      <a:pt x="13848" y="8725"/>
                    </a:cubicBezTo>
                    <a:cubicBezTo>
                      <a:pt x="13791" y="8726"/>
                      <a:pt x="13733" y="8727"/>
                      <a:pt x="13676" y="8727"/>
                    </a:cubicBezTo>
                    <a:cubicBezTo>
                      <a:pt x="13091" y="8727"/>
                      <a:pt x="12509" y="8640"/>
                      <a:pt x="11934" y="8531"/>
                    </a:cubicBezTo>
                    <a:cubicBezTo>
                      <a:pt x="11864" y="8519"/>
                      <a:pt x="11791" y="8508"/>
                      <a:pt x="11717" y="8492"/>
                    </a:cubicBezTo>
                    <a:cubicBezTo>
                      <a:pt x="11593" y="8469"/>
                      <a:pt x="11504" y="8357"/>
                      <a:pt x="11508" y="8233"/>
                    </a:cubicBezTo>
                    <a:cubicBezTo>
                      <a:pt x="11516" y="7958"/>
                      <a:pt x="11489" y="7682"/>
                      <a:pt x="11427" y="7415"/>
                    </a:cubicBezTo>
                    <a:cubicBezTo>
                      <a:pt x="11399" y="7307"/>
                      <a:pt x="11461" y="7214"/>
                      <a:pt x="11558" y="7156"/>
                    </a:cubicBezTo>
                    <a:cubicBezTo>
                      <a:pt x="11783" y="7012"/>
                      <a:pt x="12012" y="6865"/>
                      <a:pt x="12244" y="6729"/>
                    </a:cubicBezTo>
                    <a:cubicBezTo>
                      <a:pt x="12821" y="6396"/>
                      <a:pt x="13418" y="6105"/>
                      <a:pt x="14065" y="5931"/>
                    </a:cubicBezTo>
                    <a:cubicBezTo>
                      <a:pt x="14392" y="5842"/>
                      <a:pt x="14722" y="5787"/>
                      <a:pt x="15053" y="5787"/>
                    </a:cubicBezTo>
                    <a:close/>
                    <a:moveTo>
                      <a:pt x="8964" y="5701"/>
                    </a:moveTo>
                    <a:cubicBezTo>
                      <a:pt x="10224" y="5701"/>
                      <a:pt x="11282" y="6693"/>
                      <a:pt x="11334" y="7973"/>
                    </a:cubicBezTo>
                    <a:cubicBezTo>
                      <a:pt x="11392" y="9310"/>
                      <a:pt x="10334" y="10430"/>
                      <a:pt x="8997" y="10449"/>
                    </a:cubicBezTo>
                    <a:cubicBezTo>
                      <a:pt x="8965" y="10450"/>
                      <a:pt x="8933" y="10451"/>
                      <a:pt x="8901" y="10451"/>
                    </a:cubicBezTo>
                    <a:cubicBezTo>
                      <a:pt x="7670" y="10451"/>
                      <a:pt x="6597" y="9448"/>
                      <a:pt x="6537" y="8213"/>
                    </a:cubicBezTo>
                    <a:cubicBezTo>
                      <a:pt x="6471" y="6877"/>
                      <a:pt x="7525" y="5745"/>
                      <a:pt x="8796" y="5706"/>
                    </a:cubicBezTo>
                    <a:cubicBezTo>
                      <a:pt x="8852" y="5702"/>
                      <a:pt x="8908" y="5701"/>
                      <a:pt x="8964" y="5701"/>
                    </a:cubicBezTo>
                    <a:close/>
                    <a:moveTo>
                      <a:pt x="3872" y="8312"/>
                    </a:moveTo>
                    <a:cubicBezTo>
                      <a:pt x="3943" y="8312"/>
                      <a:pt x="4013" y="8313"/>
                      <a:pt x="4084" y="8314"/>
                    </a:cubicBezTo>
                    <a:cubicBezTo>
                      <a:pt x="4131" y="8313"/>
                      <a:pt x="4178" y="8313"/>
                      <a:pt x="4226" y="8313"/>
                    </a:cubicBezTo>
                    <a:cubicBezTo>
                      <a:pt x="4749" y="8313"/>
                      <a:pt x="5296" y="8368"/>
                      <a:pt x="5843" y="8411"/>
                    </a:cubicBezTo>
                    <a:cubicBezTo>
                      <a:pt x="5921" y="8419"/>
                      <a:pt x="5998" y="8423"/>
                      <a:pt x="6076" y="8423"/>
                    </a:cubicBezTo>
                    <a:cubicBezTo>
                      <a:pt x="6079" y="8422"/>
                      <a:pt x="6082" y="8422"/>
                      <a:pt x="6085" y="8422"/>
                    </a:cubicBezTo>
                    <a:cubicBezTo>
                      <a:pt x="6201" y="8422"/>
                      <a:pt x="6301" y="8495"/>
                      <a:pt x="6339" y="8605"/>
                    </a:cubicBezTo>
                    <a:cubicBezTo>
                      <a:pt x="6409" y="8806"/>
                      <a:pt x="6502" y="9008"/>
                      <a:pt x="6498" y="9228"/>
                    </a:cubicBezTo>
                    <a:cubicBezTo>
                      <a:pt x="6502" y="9325"/>
                      <a:pt x="6455" y="9414"/>
                      <a:pt x="6382" y="9473"/>
                    </a:cubicBezTo>
                    <a:cubicBezTo>
                      <a:pt x="5789" y="9945"/>
                      <a:pt x="5111" y="10259"/>
                      <a:pt x="4414" y="10526"/>
                    </a:cubicBezTo>
                    <a:cubicBezTo>
                      <a:pt x="3921" y="10716"/>
                      <a:pt x="3410" y="10844"/>
                      <a:pt x="2887" y="10906"/>
                    </a:cubicBezTo>
                    <a:cubicBezTo>
                      <a:pt x="2700" y="10928"/>
                      <a:pt x="2515" y="10941"/>
                      <a:pt x="2330" y="10941"/>
                    </a:cubicBezTo>
                    <a:cubicBezTo>
                      <a:pt x="1905" y="10941"/>
                      <a:pt x="1487" y="10874"/>
                      <a:pt x="1081" y="10701"/>
                    </a:cubicBezTo>
                    <a:cubicBezTo>
                      <a:pt x="891" y="10627"/>
                      <a:pt x="717" y="10511"/>
                      <a:pt x="578" y="10360"/>
                    </a:cubicBezTo>
                    <a:cubicBezTo>
                      <a:pt x="295" y="10027"/>
                      <a:pt x="283" y="9554"/>
                      <a:pt x="558" y="9194"/>
                    </a:cubicBezTo>
                    <a:cubicBezTo>
                      <a:pt x="733" y="8961"/>
                      <a:pt x="969" y="8810"/>
                      <a:pt x="1236" y="8705"/>
                    </a:cubicBezTo>
                    <a:cubicBezTo>
                      <a:pt x="1604" y="8558"/>
                      <a:pt x="1992" y="8485"/>
                      <a:pt x="2383" y="8423"/>
                    </a:cubicBezTo>
                    <a:cubicBezTo>
                      <a:pt x="2875" y="8348"/>
                      <a:pt x="3373" y="8312"/>
                      <a:pt x="3872" y="8312"/>
                    </a:cubicBezTo>
                    <a:close/>
                    <a:moveTo>
                      <a:pt x="11666" y="8746"/>
                    </a:moveTo>
                    <a:cubicBezTo>
                      <a:pt x="11681" y="8746"/>
                      <a:pt x="11696" y="8748"/>
                      <a:pt x="11709" y="8752"/>
                    </a:cubicBezTo>
                    <a:cubicBezTo>
                      <a:pt x="12542" y="8996"/>
                      <a:pt x="13395" y="9174"/>
                      <a:pt x="14189" y="9546"/>
                    </a:cubicBezTo>
                    <a:cubicBezTo>
                      <a:pt x="14770" y="9821"/>
                      <a:pt x="15293" y="10178"/>
                      <a:pt x="15708" y="10685"/>
                    </a:cubicBezTo>
                    <a:cubicBezTo>
                      <a:pt x="15913" y="10933"/>
                      <a:pt x="16088" y="11208"/>
                      <a:pt x="16154" y="11530"/>
                    </a:cubicBezTo>
                    <a:cubicBezTo>
                      <a:pt x="16185" y="11669"/>
                      <a:pt x="16196" y="11817"/>
                      <a:pt x="16185" y="11964"/>
                    </a:cubicBezTo>
                    <a:cubicBezTo>
                      <a:pt x="16158" y="12309"/>
                      <a:pt x="15948" y="12514"/>
                      <a:pt x="15627" y="12607"/>
                    </a:cubicBezTo>
                    <a:cubicBezTo>
                      <a:pt x="15538" y="12630"/>
                      <a:pt x="15445" y="12646"/>
                      <a:pt x="15355" y="12657"/>
                    </a:cubicBezTo>
                    <a:lnTo>
                      <a:pt x="15355" y="12654"/>
                    </a:lnTo>
                    <a:cubicBezTo>
                      <a:pt x="15014" y="12642"/>
                      <a:pt x="14685" y="12557"/>
                      <a:pt x="14383" y="12409"/>
                    </a:cubicBezTo>
                    <a:cubicBezTo>
                      <a:pt x="13829" y="12150"/>
                      <a:pt x="13341" y="11797"/>
                      <a:pt x="12872" y="11418"/>
                    </a:cubicBezTo>
                    <a:cubicBezTo>
                      <a:pt x="12554" y="11166"/>
                      <a:pt x="12264" y="10887"/>
                      <a:pt x="11992" y="10585"/>
                    </a:cubicBezTo>
                    <a:cubicBezTo>
                      <a:pt x="11740" y="10298"/>
                      <a:pt x="11485" y="10011"/>
                      <a:pt x="11225" y="9732"/>
                    </a:cubicBezTo>
                    <a:cubicBezTo>
                      <a:pt x="11117" y="9612"/>
                      <a:pt x="11124" y="9488"/>
                      <a:pt x="11179" y="9356"/>
                    </a:cubicBezTo>
                    <a:cubicBezTo>
                      <a:pt x="11233" y="9213"/>
                      <a:pt x="11306" y="9073"/>
                      <a:pt x="11368" y="8930"/>
                    </a:cubicBezTo>
                    <a:cubicBezTo>
                      <a:pt x="11406" y="8838"/>
                      <a:pt x="11554" y="8746"/>
                      <a:pt x="11666" y="8746"/>
                    </a:cubicBezTo>
                    <a:close/>
                    <a:moveTo>
                      <a:pt x="6663" y="9621"/>
                    </a:moveTo>
                    <a:cubicBezTo>
                      <a:pt x="6704" y="9621"/>
                      <a:pt x="6745" y="9634"/>
                      <a:pt x="6781" y="9659"/>
                    </a:cubicBezTo>
                    <a:cubicBezTo>
                      <a:pt x="6843" y="9697"/>
                      <a:pt x="6901" y="9744"/>
                      <a:pt x="6951" y="9798"/>
                    </a:cubicBezTo>
                    <a:cubicBezTo>
                      <a:pt x="7137" y="10007"/>
                      <a:pt x="7350" y="10182"/>
                      <a:pt x="7591" y="10325"/>
                    </a:cubicBezTo>
                    <a:cubicBezTo>
                      <a:pt x="7781" y="10437"/>
                      <a:pt x="7831" y="10588"/>
                      <a:pt x="7761" y="10802"/>
                    </a:cubicBezTo>
                    <a:cubicBezTo>
                      <a:pt x="7719" y="10918"/>
                      <a:pt x="7684" y="11038"/>
                      <a:pt x="7649" y="11158"/>
                    </a:cubicBezTo>
                    <a:cubicBezTo>
                      <a:pt x="7381" y="12030"/>
                      <a:pt x="6982" y="12851"/>
                      <a:pt x="6467" y="13603"/>
                    </a:cubicBezTo>
                    <a:cubicBezTo>
                      <a:pt x="6111" y="14114"/>
                      <a:pt x="5669" y="14541"/>
                      <a:pt x="5115" y="14839"/>
                    </a:cubicBezTo>
                    <a:cubicBezTo>
                      <a:pt x="4824" y="14994"/>
                      <a:pt x="4526" y="15114"/>
                      <a:pt x="4193" y="15153"/>
                    </a:cubicBezTo>
                    <a:cubicBezTo>
                      <a:pt x="4150" y="15158"/>
                      <a:pt x="4107" y="15160"/>
                      <a:pt x="4065" y="15160"/>
                    </a:cubicBezTo>
                    <a:cubicBezTo>
                      <a:pt x="3451" y="15160"/>
                      <a:pt x="2920" y="14623"/>
                      <a:pt x="2953" y="14025"/>
                    </a:cubicBezTo>
                    <a:lnTo>
                      <a:pt x="2953" y="13998"/>
                    </a:lnTo>
                    <a:cubicBezTo>
                      <a:pt x="2953" y="13611"/>
                      <a:pt x="3081" y="13266"/>
                      <a:pt x="3267" y="12933"/>
                    </a:cubicBezTo>
                    <a:cubicBezTo>
                      <a:pt x="3534" y="12440"/>
                      <a:pt x="3902" y="12022"/>
                      <a:pt x="4290" y="11623"/>
                    </a:cubicBezTo>
                    <a:cubicBezTo>
                      <a:pt x="4979" y="10910"/>
                      <a:pt x="5727" y="10259"/>
                      <a:pt x="6529" y="9674"/>
                    </a:cubicBezTo>
                    <a:cubicBezTo>
                      <a:pt x="6567" y="9638"/>
                      <a:pt x="6615" y="9621"/>
                      <a:pt x="6663" y="9621"/>
                    </a:cubicBezTo>
                    <a:close/>
                    <a:moveTo>
                      <a:pt x="10894" y="9888"/>
                    </a:moveTo>
                    <a:cubicBezTo>
                      <a:pt x="10970" y="9888"/>
                      <a:pt x="11046" y="9919"/>
                      <a:pt x="11101" y="9980"/>
                    </a:cubicBezTo>
                    <a:cubicBezTo>
                      <a:pt x="11508" y="10414"/>
                      <a:pt x="11934" y="10833"/>
                      <a:pt x="12260" y="11336"/>
                    </a:cubicBezTo>
                    <a:cubicBezTo>
                      <a:pt x="12639" y="11917"/>
                      <a:pt x="12945" y="12533"/>
                      <a:pt x="13077" y="13223"/>
                    </a:cubicBezTo>
                    <a:cubicBezTo>
                      <a:pt x="13124" y="13459"/>
                      <a:pt x="13143" y="13696"/>
                      <a:pt x="13170" y="13932"/>
                    </a:cubicBezTo>
                    <a:cubicBezTo>
                      <a:pt x="13159" y="14172"/>
                      <a:pt x="13143" y="14405"/>
                      <a:pt x="13046" y="14626"/>
                    </a:cubicBezTo>
                    <a:cubicBezTo>
                      <a:pt x="12996" y="14750"/>
                      <a:pt x="12926" y="14866"/>
                      <a:pt x="12849" y="14974"/>
                    </a:cubicBezTo>
                    <a:cubicBezTo>
                      <a:pt x="12686" y="15181"/>
                      <a:pt x="12496" y="15281"/>
                      <a:pt x="12276" y="15281"/>
                    </a:cubicBezTo>
                    <a:cubicBezTo>
                      <a:pt x="12182" y="15281"/>
                      <a:pt x="12082" y="15262"/>
                      <a:pt x="11977" y="15226"/>
                    </a:cubicBezTo>
                    <a:cubicBezTo>
                      <a:pt x="11706" y="15133"/>
                      <a:pt x="11492" y="14959"/>
                      <a:pt x="11299" y="14754"/>
                    </a:cubicBezTo>
                    <a:cubicBezTo>
                      <a:pt x="11082" y="14521"/>
                      <a:pt x="10904" y="14258"/>
                      <a:pt x="10760" y="13975"/>
                    </a:cubicBezTo>
                    <a:cubicBezTo>
                      <a:pt x="10439" y="13370"/>
                      <a:pt x="10218" y="12731"/>
                      <a:pt x="10036" y="12076"/>
                    </a:cubicBezTo>
                    <a:cubicBezTo>
                      <a:pt x="9927" y="11689"/>
                      <a:pt x="9826" y="11297"/>
                      <a:pt x="9726" y="10906"/>
                    </a:cubicBezTo>
                    <a:cubicBezTo>
                      <a:pt x="9710" y="10860"/>
                      <a:pt x="9702" y="10813"/>
                      <a:pt x="9699" y="10767"/>
                    </a:cubicBezTo>
                    <a:cubicBezTo>
                      <a:pt x="9683" y="10654"/>
                      <a:pt x="9745" y="10550"/>
                      <a:pt x="9850" y="10507"/>
                    </a:cubicBezTo>
                    <a:cubicBezTo>
                      <a:pt x="10163" y="10383"/>
                      <a:pt x="10446" y="10201"/>
                      <a:pt x="10694" y="9972"/>
                    </a:cubicBezTo>
                    <a:cubicBezTo>
                      <a:pt x="10749" y="9916"/>
                      <a:pt x="10821" y="9888"/>
                      <a:pt x="10894" y="9888"/>
                    </a:cubicBezTo>
                    <a:close/>
                    <a:moveTo>
                      <a:pt x="8293" y="10621"/>
                    </a:moveTo>
                    <a:cubicBezTo>
                      <a:pt x="8313" y="10621"/>
                      <a:pt x="8333" y="10623"/>
                      <a:pt x="8354" y="10627"/>
                    </a:cubicBezTo>
                    <a:cubicBezTo>
                      <a:pt x="8544" y="10662"/>
                      <a:pt x="8733" y="10679"/>
                      <a:pt x="8924" y="10679"/>
                    </a:cubicBezTo>
                    <a:cubicBezTo>
                      <a:pt x="9006" y="10679"/>
                      <a:pt x="9089" y="10676"/>
                      <a:pt x="9172" y="10670"/>
                    </a:cubicBezTo>
                    <a:cubicBezTo>
                      <a:pt x="9184" y="10669"/>
                      <a:pt x="9197" y="10669"/>
                      <a:pt x="9209" y="10669"/>
                    </a:cubicBezTo>
                    <a:cubicBezTo>
                      <a:pt x="9365" y="10669"/>
                      <a:pt x="9437" y="10740"/>
                      <a:pt x="9470" y="10906"/>
                    </a:cubicBezTo>
                    <a:cubicBezTo>
                      <a:pt x="9594" y="11503"/>
                      <a:pt x="9687" y="12111"/>
                      <a:pt x="9749" y="12719"/>
                    </a:cubicBezTo>
                    <a:cubicBezTo>
                      <a:pt x="9764" y="12898"/>
                      <a:pt x="9764" y="13076"/>
                      <a:pt x="9772" y="13188"/>
                    </a:cubicBezTo>
                    <a:cubicBezTo>
                      <a:pt x="9780" y="13816"/>
                      <a:pt x="9671" y="14440"/>
                      <a:pt x="9451" y="15025"/>
                    </a:cubicBezTo>
                    <a:cubicBezTo>
                      <a:pt x="9377" y="15215"/>
                      <a:pt x="9296" y="15405"/>
                      <a:pt x="9203" y="15583"/>
                    </a:cubicBezTo>
                    <a:cubicBezTo>
                      <a:pt x="9048" y="15885"/>
                      <a:pt x="8784" y="16117"/>
                      <a:pt x="8466" y="16230"/>
                    </a:cubicBezTo>
                    <a:cubicBezTo>
                      <a:pt x="8366" y="16267"/>
                      <a:pt x="8266" y="16285"/>
                      <a:pt x="8170" y="16285"/>
                    </a:cubicBezTo>
                    <a:cubicBezTo>
                      <a:pt x="7893" y="16285"/>
                      <a:pt x="7648" y="16136"/>
                      <a:pt x="7502" y="15866"/>
                    </a:cubicBezTo>
                    <a:cubicBezTo>
                      <a:pt x="7385" y="15645"/>
                      <a:pt x="7343" y="15405"/>
                      <a:pt x="7312" y="15164"/>
                    </a:cubicBezTo>
                    <a:cubicBezTo>
                      <a:pt x="7234" y="14494"/>
                      <a:pt x="7304" y="13828"/>
                      <a:pt x="7428" y="13169"/>
                    </a:cubicBezTo>
                    <a:cubicBezTo>
                      <a:pt x="7529" y="12646"/>
                      <a:pt x="7653" y="12131"/>
                      <a:pt x="7781" y="11619"/>
                    </a:cubicBezTo>
                    <a:cubicBezTo>
                      <a:pt x="7854" y="11332"/>
                      <a:pt x="7967" y="11057"/>
                      <a:pt x="8056" y="10778"/>
                    </a:cubicBezTo>
                    <a:cubicBezTo>
                      <a:pt x="8085" y="10683"/>
                      <a:pt x="8182" y="10621"/>
                      <a:pt x="8293" y="10621"/>
                    </a:cubicBezTo>
                    <a:close/>
                    <a:moveTo>
                      <a:pt x="10244" y="0"/>
                    </a:moveTo>
                    <a:cubicBezTo>
                      <a:pt x="10092" y="0"/>
                      <a:pt x="9933" y="34"/>
                      <a:pt x="9772" y="104"/>
                    </a:cubicBezTo>
                    <a:cubicBezTo>
                      <a:pt x="9485" y="228"/>
                      <a:pt x="9234" y="418"/>
                      <a:pt x="9036" y="654"/>
                    </a:cubicBezTo>
                    <a:cubicBezTo>
                      <a:pt x="8745" y="979"/>
                      <a:pt x="8552" y="1363"/>
                      <a:pt x="8404" y="1770"/>
                    </a:cubicBezTo>
                    <a:cubicBezTo>
                      <a:pt x="8230" y="2266"/>
                      <a:pt x="8156" y="2781"/>
                      <a:pt x="8114" y="3304"/>
                    </a:cubicBezTo>
                    <a:cubicBezTo>
                      <a:pt x="8110" y="3351"/>
                      <a:pt x="8102" y="3397"/>
                      <a:pt x="8098" y="3455"/>
                    </a:cubicBezTo>
                    <a:cubicBezTo>
                      <a:pt x="7986" y="3432"/>
                      <a:pt x="7986" y="3351"/>
                      <a:pt x="7970" y="3296"/>
                    </a:cubicBezTo>
                    <a:cubicBezTo>
                      <a:pt x="7769" y="2642"/>
                      <a:pt x="7536" y="2002"/>
                      <a:pt x="7184" y="1413"/>
                    </a:cubicBezTo>
                    <a:cubicBezTo>
                      <a:pt x="7006" y="1111"/>
                      <a:pt x="6804" y="824"/>
                      <a:pt x="6545" y="588"/>
                    </a:cubicBezTo>
                    <a:cubicBezTo>
                      <a:pt x="6308" y="372"/>
                      <a:pt x="6027" y="260"/>
                      <a:pt x="5746" y="260"/>
                    </a:cubicBezTo>
                    <a:cubicBezTo>
                      <a:pt x="5543" y="260"/>
                      <a:pt x="5340" y="318"/>
                      <a:pt x="5154" y="437"/>
                    </a:cubicBezTo>
                    <a:cubicBezTo>
                      <a:pt x="4999" y="538"/>
                      <a:pt x="4867" y="666"/>
                      <a:pt x="4758" y="813"/>
                    </a:cubicBezTo>
                    <a:cubicBezTo>
                      <a:pt x="4441" y="1235"/>
                      <a:pt x="4355" y="1723"/>
                      <a:pt x="4371" y="2231"/>
                    </a:cubicBezTo>
                    <a:cubicBezTo>
                      <a:pt x="4390" y="2676"/>
                      <a:pt x="4476" y="3114"/>
                      <a:pt x="4627" y="3533"/>
                    </a:cubicBezTo>
                    <a:cubicBezTo>
                      <a:pt x="4805" y="4044"/>
                      <a:pt x="5084" y="4498"/>
                      <a:pt x="5398" y="4931"/>
                    </a:cubicBezTo>
                    <a:cubicBezTo>
                      <a:pt x="5425" y="4970"/>
                      <a:pt x="5448" y="5005"/>
                      <a:pt x="5475" y="5044"/>
                    </a:cubicBezTo>
                    <a:cubicBezTo>
                      <a:pt x="5467" y="5052"/>
                      <a:pt x="5460" y="5059"/>
                      <a:pt x="5452" y="5071"/>
                    </a:cubicBezTo>
                    <a:cubicBezTo>
                      <a:pt x="5405" y="5055"/>
                      <a:pt x="5359" y="5040"/>
                      <a:pt x="5316" y="5017"/>
                    </a:cubicBezTo>
                    <a:cubicBezTo>
                      <a:pt x="5076" y="4877"/>
                      <a:pt x="4840" y="4730"/>
                      <a:pt x="4596" y="4594"/>
                    </a:cubicBezTo>
                    <a:cubicBezTo>
                      <a:pt x="4115" y="4323"/>
                      <a:pt x="3615" y="4087"/>
                      <a:pt x="3081" y="3943"/>
                    </a:cubicBezTo>
                    <a:cubicBezTo>
                      <a:pt x="2802" y="3868"/>
                      <a:pt x="2523" y="3820"/>
                      <a:pt x="2241" y="3820"/>
                    </a:cubicBezTo>
                    <a:cubicBezTo>
                      <a:pt x="2075" y="3820"/>
                      <a:pt x="1908" y="3836"/>
                      <a:pt x="1740" y="3874"/>
                    </a:cubicBezTo>
                    <a:cubicBezTo>
                      <a:pt x="1132" y="4009"/>
                      <a:pt x="802" y="4432"/>
                      <a:pt x="860" y="5009"/>
                    </a:cubicBezTo>
                    <a:cubicBezTo>
                      <a:pt x="891" y="5296"/>
                      <a:pt x="977" y="5575"/>
                      <a:pt x="1112" y="5827"/>
                    </a:cubicBezTo>
                    <a:cubicBezTo>
                      <a:pt x="1391" y="6381"/>
                      <a:pt x="1821" y="6799"/>
                      <a:pt x="2333" y="7140"/>
                    </a:cubicBezTo>
                    <a:cubicBezTo>
                      <a:pt x="2829" y="7465"/>
                      <a:pt x="3367" y="7710"/>
                      <a:pt x="3925" y="7907"/>
                    </a:cubicBezTo>
                    <a:cubicBezTo>
                      <a:pt x="3983" y="7927"/>
                      <a:pt x="4042" y="7946"/>
                      <a:pt x="4096" y="7969"/>
                    </a:cubicBezTo>
                    <a:cubicBezTo>
                      <a:pt x="4115" y="7981"/>
                      <a:pt x="4131" y="8004"/>
                      <a:pt x="4135" y="8027"/>
                    </a:cubicBezTo>
                    <a:cubicBezTo>
                      <a:pt x="4131" y="8047"/>
                      <a:pt x="4100" y="8062"/>
                      <a:pt x="4080" y="8070"/>
                    </a:cubicBezTo>
                    <a:cubicBezTo>
                      <a:pt x="4073" y="8072"/>
                      <a:pt x="4064" y="8073"/>
                      <a:pt x="4055" y="8073"/>
                    </a:cubicBezTo>
                    <a:cubicBezTo>
                      <a:pt x="4046" y="8073"/>
                      <a:pt x="4038" y="8072"/>
                      <a:pt x="4030" y="8070"/>
                    </a:cubicBezTo>
                    <a:cubicBezTo>
                      <a:pt x="3619" y="8089"/>
                      <a:pt x="3212" y="8097"/>
                      <a:pt x="2806" y="8128"/>
                    </a:cubicBezTo>
                    <a:cubicBezTo>
                      <a:pt x="2298" y="8167"/>
                      <a:pt x="1798" y="8264"/>
                      <a:pt x="1310" y="8419"/>
                    </a:cubicBezTo>
                    <a:cubicBezTo>
                      <a:pt x="992" y="8516"/>
                      <a:pt x="705" y="8690"/>
                      <a:pt x="469" y="8922"/>
                    </a:cubicBezTo>
                    <a:cubicBezTo>
                      <a:pt x="58" y="9352"/>
                      <a:pt x="0" y="9961"/>
                      <a:pt x="326" y="10430"/>
                    </a:cubicBezTo>
                    <a:cubicBezTo>
                      <a:pt x="477" y="10647"/>
                      <a:pt x="686" y="10790"/>
                      <a:pt x="922" y="10898"/>
                    </a:cubicBezTo>
                    <a:cubicBezTo>
                      <a:pt x="1329" y="11080"/>
                      <a:pt x="1767" y="11181"/>
                      <a:pt x="2213" y="11185"/>
                    </a:cubicBezTo>
                    <a:cubicBezTo>
                      <a:pt x="2242" y="11186"/>
                      <a:pt x="2272" y="11186"/>
                      <a:pt x="2302" y="11186"/>
                    </a:cubicBezTo>
                    <a:cubicBezTo>
                      <a:pt x="2714" y="11186"/>
                      <a:pt x="3129" y="11136"/>
                      <a:pt x="3530" y="11042"/>
                    </a:cubicBezTo>
                    <a:cubicBezTo>
                      <a:pt x="3933" y="10953"/>
                      <a:pt x="4328" y="10825"/>
                      <a:pt x="4708" y="10666"/>
                    </a:cubicBezTo>
                    <a:cubicBezTo>
                      <a:pt x="4730" y="10657"/>
                      <a:pt x="4758" y="10643"/>
                      <a:pt x="4781" y="10643"/>
                    </a:cubicBezTo>
                    <a:cubicBezTo>
                      <a:pt x="4798" y="10643"/>
                      <a:pt x="4812" y="10651"/>
                      <a:pt x="4820" y="10674"/>
                    </a:cubicBezTo>
                    <a:cubicBezTo>
                      <a:pt x="4836" y="10701"/>
                      <a:pt x="4805" y="10751"/>
                      <a:pt x="4785" y="10786"/>
                    </a:cubicBezTo>
                    <a:cubicBezTo>
                      <a:pt x="4770" y="10809"/>
                      <a:pt x="4747" y="10833"/>
                      <a:pt x="4723" y="10852"/>
                    </a:cubicBezTo>
                    <a:cubicBezTo>
                      <a:pt x="4623" y="10949"/>
                      <a:pt x="4514" y="11049"/>
                      <a:pt x="4414" y="11150"/>
                    </a:cubicBezTo>
                    <a:cubicBezTo>
                      <a:pt x="3995" y="11569"/>
                      <a:pt x="3588" y="11999"/>
                      <a:pt x="3259" y="12495"/>
                    </a:cubicBezTo>
                    <a:cubicBezTo>
                      <a:pt x="2984" y="12909"/>
                      <a:pt x="2778" y="13347"/>
                      <a:pt x="2720" y="13851"/>
                    </a:cubicBezTo>
                    <a:cubicBezTo>
                      <a:pt x="2639" y="14529"/>
                      <a:pt x="3061" y="15176"/>
                      <a:pt x="3716" y="15350"/>
                    </a:cubicBezTo>
                    <a:cubicBezTo>
                      <a:pt x="3836" y="15381"/>
                      <a:pt x="3958" y="15396"/>
                      <a:pt x="4080" y="15396"/>
                    </a:cubicBezTo>
                    <a:cubicBezTo>
                      <a:pt x="4236" y="15396"/>
                      <a:pt x="4391" y="15371"/>
                      <a:pt x="4541" y="15323"/>
                    </a:cubicBezTo>
                    <a:cubicBezTo>
                      <a:pt x="5219" y="15122"/>
                      <a:pt x="5789" y="14738"/>
                      <a:pt x="6266" y="14219"/>
                    </a:cubicBezTo>
                    <a:cubicBezTo>
                      <a:pt x="6583" y="13866"/>
                      <a:pt x="6858" y="13479"/>
                      <a:pt x="7079" y="13057"/>
                    </a:cubicBezTo>
                    <a:cubicBezTo>
                      <a:pt x="7096" y="13023"/>
                      <a:pt x="7104" y="12967"/>
                      <a:pt x="7161" y="12967"/>
                    </a:cubicBezTo>
                    <a:cubicBezTo>
                      <a:pt x="7170" y="12967"/>
                      <a:pt x="7180" y="12968"/>
                      <a:pt x="7192" y="12971"/>
                    </a:cubicBezTo>
                    <a:cubicBezTo>
                      <a:pt x="7195" y="13010"/>
                      <a:pt x="7195" y="13053"/>
                      <a:pt x="7192" y="13095"/>
                    </a:cubicBezTo>
                    <a:cubicBezTo>
                      <a:pt x="7164" y="13277"/>
                      <a:pt x="7130" y="13463"/>
                      <a:pt x="7106" y="13645"/>
                    </a:cubicBezTo>
                    <a:cubicBezTo>
                      <a:pt x="7033" y="14215"/>
                      <a:pt x="7006" y="14781"/>
                      <a:pt x="7099" y="15350"/>
                    </a:cubicBezTo>
                    <a:cubicBezTo>
                      <a:pt x="7126" y="15583"/>
                      <a:pt x="7203" y="15808"/>
                      <a:pt x="7319" y="16013"/>
                    </a:cubicBezTo>
                    <a:cubicBezTo>
                      <a:pt x="7516" y="16334"/>
                      <a:pt x="7790" y="16517"/>
                      <a:pt x="8156" y="16517"/>
                    </a:cubicBezTo>
                    <a:cubicBezTo>
                      <a:pt x="8188" y="16517"/>
                      <a:pt x="8220" y="16515"/>
                      <a:pt x="8253" y="16513"/>
                    </a:cubicBezTo>
                    <a:cubicBezTo>
                      <a:pt x="8645" y="16474"/>
                      <a:pt x="8958" y="16280"/>
                      <a:pt x="9214" y="15990"/>
                    </a:cubicBezTo>
                    <a:cubicBezTo>
                      <a:pt x="9358" y="15815"/>
                      <a:pt x="9474" y="15622"/>
                      <a:pt x="9559" y="15408"/>
                    </a:cubicBezTo>
                    <a:cubicBezTo>
                      <a:pt x="9861" y="14695"/>
                      <a:pt x="10028" y="13955"/>
                      <a:pt x="10005" y="13177"/>
                    </a:cubicBezTo>
                    <a:lnTo>
                      <a:pt x="10005" y="13010"/>
                    </a:lnTo>
                    <a:cubicBezTo>
                      <a:pt x="10098" y="13026"/>
                      <a:pt x="10105" y="13088"/>
                      <a:pt x="10125" y="13134"/>
                    </a:cubicBezTo>
                    <a:cubicBezTo>
                      <a:pt x="10256" y="13428"/>
                      <a:pt x="10377" y="13727"/>
                      <a:pt x="10520" y="14017"/>
                    </a:cubicBezTo>
                    <a:cubicBezTo>
                      <a:pt x="10679" y="14362"/>
                      <a:pt x="10896" y="14680"/>
                      <a:pt x="11159" y="14959"/>
                    </a:cubicBezTo>
                    <a:cubicBezTo>
                      <a:pt x="11392" y="15195"/>
                      <a:pt x="11655" y="15393"/>
                      <a:pt x="11988" y="15478"/>
                    </a:cubicBezTo>
                    <a:cubicBezTo>
                      <a:pt x="12085" y="15504"/>
                      <a:pt x="12178" y="15516"/>
                      <a:pt x="12268" y="15516"/>
                    </a:cubicBezTo>
                    <a:cubicBezTo>
                      <a:pt x="12534" y="15516"/>
                      <a:pt x="12769" y="15405"/>
                      <a:pt x="12969" y="15188"/>
                    </a:cubicBezTo>
                    <a:cubicBezTo>
                      <a:pt x="13128" y="15013"/>
                      <a:pt x="13244" y="14804"/>
                      <a:pt x="13310" y="14575"/>
                    </a:cubicBezTo>
                    <a:cubicBezTo>
                      <a:pt x="13414" y="14200"/>
                      <a:pt x="13399" y="13820"/>
                      <a:pt x="13348" y="13436"/>
                    </a:cubicBezTo>
                    <a:cubicBezTo>
                      <a:pt x="13279" y="12902"/>
                      <a:pt x="13100" y="12402"/>
                      <a:pt x="12856" y="11917"/>
                    </a:cubicBezTo>
                    <a:cubicBezTo>
                      <a:pt x="12837" y="11879"/>
                      <a:pt x="12821" y="11836"/>
                      <a:pt x="12798" y="11790"/>
                    </a:cubicBezTo>
                    <a:cubicBezTo>
                      <a:pt x="12832" y="11787"/>
                      <a:pt x="12857" y="11786"/>
                      <a:pt x="12877" y="11786"/>
                    </a:cubicBezTo>
                    <a:cubicBezTo>
                      <a:pt x="12932" y="11786"/>
                      <a:pt x="12947" y="11797"/>
                      <a:pt x="13004" y="11840"/>
                    </a:cubicBezTo>
                    <a:cubicBezTo>
                      <a:pt x="13112" y="11921"/>
                      <a:pt x="13221" y="12003"/>
                      <a:pt x="13333" y="12080"/>
                    </a:cubicBezTo>
                    <a:cubicBezTo>
                      <a:pt x="13728" y="12351"/>
                      <a:pt x="14139" y="12611"/>
                      <a:pt x="14600" y="12762"/>
                    </a:cubicBezTo>
                    <a:cubicBezTo>
                      <a:pt x="14831" y="12837"/>
                      <a:pt x="15063" y="12892"/>
                      <a:pt x="15301" y="12892"/>
                    </a:cubicBezTo>
                    <a:cubicBezTo>
                      <a:pt x="15357" y="12892"/>
                      <a:pt x="15414" y="12889"/>
                      <a:pt x="15472" y="12882"/>
                    </a:cubicBezTo>
                    <a:cubicBezTo>
                      <a:pt x="15948" y="12836"/>
                      <a:pt x="16305" y="12537"/>
                      <a:pt x="16402" y="12100"/>
                    </a:cubicBezTo>
                    <a:cubicBezTo>
                      <a:pt x="16440" y="11921"/>
                      <a:pt x="16440" y="11743"/>
                      <a:pt x="16402" y="11565"/>
                    </a:cubicBezTo>
                    <a:cubicBezTo>
                      <a:pt x="16340" y="11224"/>
                      <a:pt x="16177" y="10918"/>
                      <a:pt x="15972" y="10643"/>
                    </a:cubicBezTo>
                    <a:cubicBezTo>
                      <a:pt x="15565" y="10100"/>
                      <a:pt x="15038" y="9705"/>
                      <a:pt x="14441" y="9411"/>
                    </a:cubicBezTo>
                    <a:cubicBezTo>
                      <a:pt x="14189" y="9283"/>
                      <a:pt x="13922" y="9190"/>
                      <a:pt x="13662" y="9077"/>
                    </a:cubicBezTo>
                    <a:cubicBezTo>
                      <a:pt x="13624" y="9062"/>
                      <a:pt x="13558" y="9070"/>
                      <a:pt x="13569" y="8984"/>
                    </a:cubicBezTo>
                    <a:lnTo>
                      <a:pt x="13724" y="8984"/>
                    </a:lnTo>
                    <a:cubicBezTo>
                      <a:pt x="13784" y="8985"/>
                      <a:pt x="13844" y="8986"/>
                      <a:pt x="13904" y="8986"/>
                    </a:cubicBezTo>
                    <a:cubicBezTo>
                      <a:pt x="14475" y="8986"/>
                      <a:pt x="15042" y="8934"/>
                      <a:pt x="15596" y="8783"/>
                    </a:cubicBezTo>
                    <a:cubicBezTo>
                      <a:pt x="16037" y="8663"/>
                      <a:pt x="16452" y="8488"/>
                      <a:pt x="16805" y="8190"/>
                    </a:cubicBezTo>
                    <a:cubicBezTo>
                      <a:pt x="17262" y="7795"/>
                      <a:pt x="17382" y="7283"/>
                      <a:pt x="17153" y="6729"/>
                    </a:cubicBezTo>
                    <a:cubicBezTo>
                      <a:pt x="16963" y="6268"/>
                      <a:pt x="16607" y="5974"/>
                      <a:pt x="16165" y="5776"/>
                    </a:cubicBezTo>
                    <a:cubicBezTo>
                      <a:pt x="15808" y="5618"/>
                      <a:pt x="15440" y="5552"/>
                      <a:pt x="15066" y="5552"/>
                    </a:cubicBezTo>
                    <a:cubicBezTo>
                      <a:pt x="14863" y="5552"/>
                      <a:pt x="14658" y="5572"/>
                      <a:pt x="14453" y="5606"/>
                    </a:cubicBezTo>
                    <a:cubicBezTo>
                      <a:pt x="14069" y="5675"/>
                      <a:pt x="13697" y="5780"/>
                      <a:pt x="13337" y="5923"/>
                    </a:cubicBezTo>
                    <a:cubicBezTo>
                      <a:pt x="13309" y="5935"/>
                      <a:pt x="13278" y="5957"/>
                      <a:pt x="13246" y="5957"/>
                    </a:cubicBezTo>
                    <a:cubicBezTo>
                      <a:pt x="13225" y="5957"/>
                      <a:pt x="13203" y="5947"/>
                      <a:pt x="13182" y="5920"/>
                    </a:cubicBezTo>
                    <a:cubicBezTo>
                      <a:pt x="13213" y="5889"/>
                      <a:pt x="13244" y="5861"/>
                      <a:pt x="13275" y="5830"/>
                    </a:cubicBezTo>
                    <a:cubicBezTo>
                      <a:pt x="13472" y="5641"/>
                      <a:pt x="13674" y="5455"/>
                      <a:pt x="13864" y="5257"/>
                    </a:cubicBezTo>
                    <a:cubicBezTo>
                      <a:pt x="14255" y="4842"/>
                      <a:pt x="14608" y="4393"/>
                      <a:pt x="14832" y="3862"/>
                    </a:cubicBezTo>
                    <a:cubicBezTo>
                      <a:pt x="14983" y="3510"/>
                      <a:pt x="15069" y="3145"/>
                      <a:pt x="15030" y="2758"/>
                    </a:cubicBezTo>
                    <a:cubicBezTo>
                      <a:pt x="14962" y="2004"/>
                      <a:pt x="14326" y="1459"/>
                      <a:pt x="13613" y="1459"/>
                    </a:cubicBezTo>
                    <a:cubicBezTo>
                      <a:pt x="13476" y="1459"/>
                      <a:pt x="13336" y="1479"/>
                      <a:pt x="13197" y="1522"/>
                    </a:cubicBezTo>
                    <a:cubicBezTo>
                      <a:pt x="12957" y="1595"/>
                      <a:pt x="12728" y="1704"/>
                      <a:pt x="12519" y="1847"/>
                    </a:cubicBezTo>
                    <a:cubicBezTo>
                      <a:pt x="12058" y="2169"/>
                      <a:pt x="11663" y="2576"/>
                      <a:pt x="11349" y="3045"/>
                    </a:cubicBezTo>
                    <a:cubicBezTo>
                      <a:pt x="11322" y="3087"/>
                      <a:pt x="11287" y="3126"/>
                      <a:pt x="11252" y="3169"/>
                    </a:cubicBezTo>
                    <a:lnTo>
                      <a:pt x="11221" y="3153"/>
                    </a:lnTo>
                    <a:cubicBezTo>
                      <a:pt x="11229" y="3110"/>
                      <a:pt x="11233" y="3064"/>
                      <a:pt x="11241" y="3021"/>
                    </a:cubicBezTo>
                    <a:cubicBezTo>
                      <a:pt x="11337" y="2572"/>
                      <a:pt x="11384" y="2111"/>
                      <a:pt x="11368" y="1646"/>
                    </a:cubicBezTo>
                    <a:cubicBezTo>
                      <a:pt x="11353" y="1313"/>
                      <a:pt x="11314" y="979"/>
                      <a:pt x="11179" y="669"/>
                    </a:cubicBezTo>
                    <a:cubicBezTo>
                      <a:pt x="10996" y="239"/>
                      <a:pt x="10647" y="0"/>
                      <a:pt x="10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04"/>
              <p:cNvSpPr/>
              <p:nvPr/>
            </p:nvSpPr>
            <p:spPr>
              <a:xfrm>
                <a:off x="2449865" y="1463703"/>
                <a:ext cx="326390" cy="315039"/>
              </a:xfrm>
              <a:custGeom>
                <a:rect b="b" l="l" r="r" t="t"/>
                <a:pathLst>
                  <a:path extrusionOk="0" h="4751" w="4922">
                    <a:moveTo>
                      <a:pt x="2494" y="1"/>
                    </a:moveTo>
                    <a:cubicBezTo>
                      <a:pt x="2438" y="1"/>
                      <a:pt x="2382" y="2"/>
                      <a:pt x="2326" y="6"/>
                    </a:cubicBezTo>
                    <a:cubicBezTo>
                      <a:pt x="1055" y="49"/>
                      <a:pt x="1" y="1177"/>
                      <a:pt x="67" y="2513"/>
                    </a:cubicBezTo>
                    <a:cubicBezTo>
                      <a:pt x="131" y="3748"/>
                      <a:pt x="1200" y="4751"/>
                      <a:pt x="2431" y="4751"/>
                    </a:cubicBezTo>
                    <a:cubicBezTo>
                      <a:pt x="2463" y="4751"/>
                      <a:pt x="2495" y="4750"/>
                      <a:pt x="2527" y="4749"/>
                    </a:cubicBezTo>
                    <a:cubicBezTo>
                      <a:pt x="3864" y="4730"/>
                      <a:pt x="4922" y="3610"/>
                      <a:pt x="4867" y="2273"/>
                    </a:cubicBezTo>
                    <a:cubicBezTo>
                      <a:pt x="4812" y="993"/>
                      <a:pt x="3754" y="1"/>
                      <a:pt x="24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04"/>
              <p:cNvSpPr/>
              <p:nvPr/>
            </p:nvSpPr>
            <p:spPr>
              <a:xfrm>
                <a:off x="2214462" y="1723640"/>
                <a:ext cx="325661" cy="367424"/>
              </a:xfrm>
              <a:custGeom>
                <a:rect b="b" l="l" r="r" t="t"/>
                <a:pathLst>
                  <a:path extrusionOk="0" h="5541" w="4911">
                    <a:moveTo>
                      <a:pt x="3743" y="1"/>
                    </a:moveTo>
                    <a:cubicBezTo>
                      <a:pt x="3695" y="1"/>
                      <a:pt x="3647" y="18"/>
                      <a:pt x="3609" y="54"/>
                    </a:cubicBezTo>
                    <a:cubicBezTo>
                      <a:pt x="2807" y="639"/>
                      <a:pt x="2059" y="1290"/>
                      <a:pt x="1370" y="2003"/>
                    </a:cubicBezTo>
                    <a:cubicBezTo>
                      <a:pt x="982" y="2402"/>
                      <a:pt x="614" y="2820"/>
                      <a:pt x="347" y="3313"/>
                    </a:cubicBezTo>
                    <a:cubicBezTo>
                      <a:pt x="161" y="3646"/>
                      <a:pt x="33" y="3991"/>
                      <a:pt x="33" y="4378"/>
                    </a:cubicBezTo>
                    <a:lnTo>
                      <a:pt x="33" y="4405"/>
                    </a:lnTo>
                    <a:cubicBezTo>
                      <a:pt x="0" y="5003"/>
                      <a:pt x="531" y="5540"/>
                      <a:pt x="1145" y="5540"/>
                    </a:cubicBezTo>
                    <a:cubicBezTo>
                      <a:pt x="1187" y="5540"/>
                      <a:pt x="1230" y="5538"/>
                      <a:pt x="1273" y="5533"/>
                    </a:cubicBezTo>
                    <a:cubicBezTo>
                      <a:pt x="1606" y="5494"/>
                      <a:pt x="1904" y="5374"/>
                      <a:pt x="2195" y="5219"/>
                    </a:cubicBezTo>
                    <a:cubicBezTo>
                      <a:pt x="2749" y="4921"/>
                      <a:pt x="3191" y="4494"/>
                      <a:pt x="3547" y="3983"/>
                    </a:cubicBezTo>
                    <a:cubicBezTo>
                      <a:pt x="4062" y="3231"/>
                      <a:pt x="4461" y="2410"/>
                      <a:pt x="4729" y="1538"/>
                    </a:cubicBezTo>
                    <a:cubicBezTo>
                      <a:pt x="4764" y="1418"/>
                      <a:pt x="4799" y="1298"/>
                      <a:pt x="4841" y="1182"/>
                    </a:cubicBezTo>
                    <a:cubicBezTo>
                      <a:pt x="4911" y="968"/>
                      <a:pt x="4861" y="817"/>
                      <a:pt x="4671" y="705"/>
                    </a:cubicBezTo>
                    <a:cubicBezTo>
                      <a:pt x="4430" y="562"/>
                      <a:pt x="4217" y="387"/>
                      <a:pt x="4031" y="178"/>
                    </a:cubicBezTo>
                    <a:cubicBezTo>
                      <a:pt x="3981" y="124"/>
                      <a:pt x="3923" y="77"/>
                      <a:pt x="3861" y="39"/>
                    </a:cubicBezTo>
                    <a:cubicBezTo>
                      <a:pt x="3825" y="14"/>
                      <a:pt x="3784" y="1"/>
                      <a:pt x="37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04"/>
              <p:cNvSpPr/>
              <p:nvPr/>
            </p:nvSpPr>
            <p:spPr>
              <a:xfrm>
                <a:off x="2091721" y="1354357"/>
                <a:ext cx="376987" cy="271539"/>
              </a:xfrm>
              <a:custGeom>
                <a:rect b="b" l="l" r="r" t="t"/>
                <a:pathLst>
                  <a:path extrusionOk="0" h="4095" w="5685">
                    <a:moveTo>
                      <a:pt x="1186" y="1"/>
                    </a:moveTo>
                    <a:cubicBezTo>
                      <a:pt x="1055" y="13"/>
                      <a:pt x="919" y="20"/>
                      <a:pt x="787" y="44"/>
                    </a:cubicBezTo>
                    <a:cubicBezTo>
                      <a:pt x="570" y="78"/>
                      <a:pt x="361" y="152"/>
                      <a:pt x="206" y="319"/>
                    </a:cubicBezTo>
                    <a:cubicBezTo>
                      <a:pt x="8" y="528"/>
                      <a:pt x="1" y="791"/>
                      <a:pt x="47" y="1055"/>
                    </a:cubicBezTo>
                    <a:cubicBezTo>
                      <a:pt x="121" y="1477"/>
                      <a:pt x="318" y="1849"/>
                      <a:pt x="590" y="2178"/>
                    </a:cubicBezTo>
                    <a:cubicBezTo>
                      <a:pt x="927" y="2593"/>
                      <a:pt x="1353" y="2895"/>
                      <a:pt x="1822" y="3143"/>
                    </a:cubicBezTo>
                    <a:cubicBezTo>
                      <a:pt x="2802" y="3659"/>
                      <a:pt x="3871" y="3980"/>
                      <a:pt x="4972" y="4093"/>
                    </a:cubicBezTo>
                    <a:cubicBezTo>
                      <a:pt x="4983" y="4094"/>
                      <a:pt x="4994" y="4094"/>
                      <a:pt x="5005" y="4094"/>
                    </a:cubicBezTo>
                    <a:cubicBezTo>
                      <a:pt x="5131" y="4094"/>
                      <a:pt x="5221" y="4011"/>
                      <a:pt x="5239" y="3876"/>
                    </a:cubicBezTo>
                    <a:cubicBezTo>
                      <a:pt x="5251" y="3771"/>
                      <a:pt x="5259" y="3666"/>
                      <a:pt x="5278" y="3562"/>
                    </a:cubicBezTo>
                    <a:cubicBezTo>
                      <a:pt x="5332" y="3256"/>
                      <a:pt x="5445" y="2957"/>
                      <a:pt x="5607" y="2690"/>
                    </a:cubicBezTo>
                    <a:cubicBezTo>
                      <a:pt x="5650" y="2620"/>
                      <a:pt x="5685" y="2547"/>
                      <a:pt x="5642" y="2473"/>
                    </a:cubicBezTo>
                    <a:cubicBezTo>
                      <a:pt x="5607" y="2392"/>
                      <a:pt x="5557" y="2322"/>
                      <a:pt x="5495" y="2260"/>
                    </a:cubicBezTo>
                    <a:cubicBezTo>
                      <a:pt x="5177" y="1989"/>
                      <a:pt x="4859" y="1710"/>
                      <a:pt x="4522" y="1462"/>
                    </a:cubicBezTo>
                    <a:cubicBezTo>
                      <a:pt x="3891" y="981"/>
                      <a:pt x="3197" y="590"/>
                      <a:pt x="2465" y="292"/>
                    </a:cubicBezTo>
                    <a:cubicBezTo>
                      <a:pt x="2054" y="129"/>
                      <a:pt x="1632" y="13"/>
                      <a:pt x="11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04"/>
              <p:cNvSpPr/>
              <p:nvPr/>
            </p:nvSpPr>
            <p:spPr>
              <a:xfrm>
                <a:off x="2704234" y="1198660"/>
                <a:ext cx="298406" cy="346271"/>
              </a:xfrm>
              <a:custGeom>
                <a:rect b="b" l="l" r="r" t="t"/>
                <a:pathLst>
                  <a:path extrusionOk="0" h="5222" w="4500">
                    <a:moveTo>
                      <a:pt x="3315" y="0"/>
                    </a:moveTo>
                    <a:cubicBezTo>
                      <a:pt x="3191" y="0"/>
                      <a:pt x="3064" y="20"/>
                      <a:pt x="2938" y="63"/>
                    </a:cubicBezTo>
                    <a:cubicBezTo>
                      <a:pt x="2709" y="133"/>
                      <a:pt x="2496" y="241"/>
                      <a:pt x="2302" y="381"/>
                    </a:cubicBezTo>
                    <a:cubicBezTo>
                      <a:pt x="1930" y="648"/>
                      <a:pt x="1605" y="973"/>
                      <a:pt x="1338" y="1345"/>
                    </a:cubicBezTo>
                    <a:cubicBezTo>
                      <a:pt x="1074" y="1706"/>
                      <a:pt x="845" y="2093"/>
                      <a:pt x="663" y="2500"/>
                    </a:cubicBezTo>
                    <a:cubicBezTo>
                      <a:pt x="462" y="2938"/>
                      <a:pt x="284" y="3380"/>
                      <a:pt x="82" y="3814"/>
                    </a:cubicBezTo>
                    <a:cubicBezTo>
                      <a:pt x="1" y="3996"/>
                      <a:pt x="24" y="4139"/>
                      <a:pt x="160" y="4271"/>
                    </a:cubicBezTo>
                    <a:cubicBezTo>
                      <a:pt x="260" y="4371"/>
                      <a:pt x="377" y="4464"/>
                      <a:pt x="466" y="4573"/>
                    </a:cubicBezTo>
                    <a:cubicBezTo>
                      <a:pt x="605" y="4732"/>
                      <a:pt x="729" y="4906"/>
                      <a:pt x="853" y="5077"/>
                    </a:cubicBezTo>
                    <a:cubicBezTo>
                      <a:pt x="924" y="5173"/>
                      <a:pt x="994" y="5222"/>
                      <a:pt x="1072" y="5222"/>
                    </a:cubicBezTo>
                    <a:cubicBezTo>
                      <a:pt x="1127" y="5222"/>
                      <a:pt x="1186" y="5198"/>
                      <a:pt x="1252" y="5150"/>
                    </a:cubicBezTo>
                    <a:cubicBezTo>
                      <a:pt x="1834" y="4736"/>
                      <a:pt x="2407" y="4317"/>
                      <a:pt x="2934" y="3833"/>
                    </a:cubicBezTo>
                    <a:cubicBezTo>
                      <a:pt x="3399" y="3403"/>
                      <a:pt x="3825" y="2942"/>
                      <a:pt x="4143" y="2388"/>
                    </a:cubicBezTo>
                    <a:cubicBezTo>
                      <a:pt x="4348" y="2035"/>
                      <a:pt x="4484" y="1659"/>
                      <a:pt x="4499" y="1214"/>
                    </a:cubicBezTo>
                    <a:cubicBezTo>
                      <a:pt x="4492" y="1163"/>
                      <a:pt x="4488" y="1086"/>
                      <a:pt x="4476" y="1008"/>
                    </a:cubicBezTo>
                    <a:cubicBezTo>
                      <a:pt x="4390" y="414"/>
                      <a:pt x="3880" y="0"/>
                      <a:pt x="3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04"/>
              <p:cNvSpPr/>
              <p:nvPr/>
            </p:nvSpPr>
            <p:spPr>
              <a:xfrm>
                <a:off x="2325798" y="1118026"/>
                <a:ext cx="236736" cy="378100"/>
              </a:xfrm>
              <a:custGeom>
                <a:rect b="b" l="l" r="r" t="t"/>
                <a:pathLst>
                  <a:path extrusionOk="0" h="5702" w="3570">
                    <a:moveTo>
                      <a:pt x="1074" y="0"/>
                    </a:moveTo>
                    <a:cubicBezTo>
                      <a:pt x="1054" y="4"/>
                      <a:pt x="1031" y="8"/>
                      <a:pt x="1012" y="12"/>
                    </a:cubicBezTo>
                    <a:cubicBezTo>
                      <a:pt x="729" y="66"/>
                      <a:pt x="527" y="233"/>
                      <a:pt x="353" y="450"/>
                    </a:cubicBezTo>
                    <a:cubicBezTo>
                      <a:pt x="86" y="795"/>
                      <a:pt x="0" y="1198"/>
                      <a:pt x="0" y="1612"/>
                    </a:cubicBezTo>
                    <a:cubicBezTo>
                      <a:pt x="8" y="2302"/>
                      <a:pt x="190" y="2980"/>
                      <a:pt x="531" y="3580"/>
                    </a:cubicBezTo>
                    <a:cubicBezTo>
                      <a:pt x="930" y="4309"/>
                      <a:pt x="1469" y="4929"/>
                      <a:pt x="2073" y="5491"/>
                    </a:cubicBezTo>
                    <a:cubicBezTo>
                      <a:pt x="2159" y="5568"/>
                      <a:pt x="2259" y="5634"/>
                      <a:pt x="2364" y="5680"/>
                    </a:cubicBezTo>
                    <a:cubicBezTo>
                      <a:pt x="2391" y="5695"/>
                      <a:pt x="2421" y="5702"/>
                      <a:pt x="2450" y="5702"/>
                    </a:cubicBezTo>
                    <a:cubicBezTo>
                      <a:pt x="2501" y="5702"/>
                      <a:pt x="2552" y="5681"/>
                      <a:pt x="2589" y="5642"/>
                    </a:cubicBezTo>
                    <a:cubicBezTo>
                      <a:pt x="2825" y="5429"/>
                      <a:pt x="3104" y="5262"/>
                      <a:pt x="3402" y="5157"/>
                    </a:cubicBezTo>
                    <a:cubicBezTo>
                      <a:pt x="3488" y="5130"/>
                      <a:pt x="3550" y="5057"/>
                      <a:pt x="3557" y="4968"/>
                    </a:cubicBezTo>
                    <a:cubicBezTo>
                      <a:pt x="3569" y="4902"/>
                      <a:pt x="3569" y="4840"/>
                      <a:pt x="3557" y="4774"/>
                    </a:cubicBezTo>
                    <a:cubicBezTo>
                      <a:pt x="3430" y="4119"/>
                      <a:pt x="3317" y="3456"/>
                      <a:pt x="3123" y="2817"/>
                    </a:cubicBezTo>
                    <a:cubicBezTo>
                      <a:pt x="2926" y="2174"/>
                      <a:pt x="2693" y="1546"/>
                      <a:pt x="2341" y="973"/>
                    </a:cubicBezTo>
                    <a:cubicBezTo>
                      <a:pt x="2190" y="709"/>
                      <a:pt x="2004" y="473"/>
                      <a:pt x="1787" y="268"/>
                    </a:cubicBezTo>
                    <a:cubicBezTo>
                      <a:pt x="1612" y="105"/>
                      <a:pt x="1388" y="12"/>
                      <a:pt x="11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04"/>
              <p:cNvSpPr/>
              <p:nvPr/>
            </p:nvSpPr>
            <p:spPr>
              <a:xfrm>
                <a:off x="2776711" y="1469472"/>
                <a:ext cx="376191" cy="195150"/>
              </a:xfrm>
              <a:custGeom>
                <a:rect b="b" l="l" r="r" t="t"/>
                <a:pathLst>
                  <a:path extrusionOk="0" h="2943" w="5673">
                    <a:moveTo>
                      <a:pt x="3654" y="0"/>
                    </a:moveTo>
                    <a:cubicBezTo>
                      <a:pt x="3323" y="0"/>
                      <a:pt x="2993" y="55"/>
                      <a:pt x="2666" y="144"/>
                    </a:cubicBezTo>
                    <a:cubicBezTo>
                      <a:pt x="2019" y="318"/>
                      <a:pt x="1422" y="609"/>
                      <a:pt x="845" y="942"/>
                    </a:cubicBezTo>
                    <a:cubicBezTo>
                      <a:pt x="613" y="1078"/>
                      <a:pt x="384" y="1225"/>
                      <a:pt x="159" y="1369"/>
                    </a:cubicBezTo>
                    <a:cubicBezTo>
                      <a:pt x="62" y="1427"/>
                      <a:pt x="0" y="1520"/>
                      <a:pt x="28" y="1628"/>
                    </a:cubicBezTo>
                    <a:cubicBezTo>
                      <a:pt x="90" y="1895"/>
                      <a:pt x="117" y="2171"/>
                      <a:pt x="109" y="2446"/>
                    </a:cubicBezTo>
                    <a:cubicBezTo>
                      <a:pt x="105" y="2570"/>
                      <a:pt x="194" y="2682"/>
                      <a:pt x="318" y="2705"/>
                    </a:cubicBezTo>
                    <a:cubicBezTo>
                      <a:pt x="392" y="2721"/>
                      <a:pt x="465" y="2732"/>
                      <a:pt x="535" y="2744"/>
                    </a:cubicBezTo>
                    <a:cubicBezTo>
                      <a:pt x="1110" y="2853"/>
                      <a:pt x="1692" y="2940"/>
                      <a:pt x="2277" y="2940"/>
                    </a:cubicBezTo>
                    <a:cubicBezTo>
                      <a:pt x="2334" y="2940"/>
                      <a:pt x="2392" y="2939"/>
                      <a:pt x="2449" y="2938"/>
                    </a:cubicBezTo>
                    <a:cubicBezTo>
                      <a:pt x="2589" y="2938"/>
                      <a:pt x="2728" y="2943"/>
                      <a:pt x="2868" y="2943"/>
                    </a:cubicBezTo>
                    <a:cubicBezTo>
                      <a:pt x="2937" y="2943"/>
                      <a:pt x="3007" y="2942"/>
                      <a:pt x="3077" y="2938"/>
                    </a:cubicBezTo>
                    <a:cubicBezTo>
                      <a:pt x="3588" y="2907"/>
                      <a:pt x="4092" y="2818"/>
                      <a:pt x="4576" y="2624"/>
                    </a:cubicBezTo>
                    <a:cubicBezTo>
                      <a:pt x="4890" y="2496"/>
                      <a:pt x="5189" y="2333"/>
                      <a:pt x="5413" y="2070"/>
                    </a:cubicBezTo>
                    <a:cubicBezTo>
                      <a:pt x="5592" y="1876"/>
                      <a:pt x="5673" y="1613"/>
                      <a:pt x="5634" y="1357"/>
                    </a:cubicBezTo>
                    <a:cubicBezTo>
                      <a:pt x="5603" y="1101"/>
                      <a:pt x="5491" y="861"/>
                      <a:pt x="5320" y="667"/>
                    </a:cubicBezTo>
                    <a:cubicBezTo>
                      <a:pt x="5053" y="357"/>
                      <a:pt x="4704" y="175"/>
                      <a:pt x="4313" y="78"/>
                    </a:cubicBezTo>
                    <a:cubicBezTo>
                      <a:pt x="4093" y="24"/>
                      <a:pt x="3873" y="0"/>
                      <a:pt x="3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04"/>
              <p:cNvSpPr/>
              <p:nvPr/>
            </p:nvSpPr>
            <p:spPr>
              <a:xfrm>
                <a:off x="2039600" y="1636840"/>
                <a:ext cx="412397" cy="174462"/>
              </a:xfrm>
              <a:custGeom>
                <a:rect b="b" l="l" r="r" t="t"/>
                <a:pathLst>
                  <a:path extrusionOk="0" h="2631" w="6219">
                    <a:moveTo>
                      <a:pt x="3589" y="1"/>
                    </a:moveTo>
                    <a:cubicBezTo>
                      <a:pt x="3090" y="1"/>
                      <a:pt x="2592" y="37"/>
                      <a:pt x="2100" y="112"/>
                    </a:cubicBezTo>
                    <a:cubicBezTo>
                      <a:pt x="1709" y="174"/>
                      <a:pt x="1321" y="247"/>
                      <a:pt x="953" y="394"/>
                    </a:cubicBezTo>
                    <a:cubicBezTo>
                      <a:pt x="686" y="499"/>
                      <a:pt x="450" y="650"/>
                      <a:pt x="275" y="883"/>
                    </a:cubicBezTo>
                    <a:cubicBezTo>
                      <a:pt x="0" y="1243"/>
                      <a:pt x="12" y="1716"/>
                      <a:pt x="295" y="2049"/>
                    </a:cubicBezTo>
                    <a:cubicBezTo>
                      <a:pt x="434" y="2200"/>
                      <a:pt x="608" y="2316"/>
                      <a:pt x="798" y="2390"/>
                    </a:cubicBezTo>
                    <a:cubicBezTo>
                      <a:pt x="1204" y="2563"/>
                      <a:pt x="1622" y="2630"/>
                      <a:pt x="2047" y="2630"/>
                    </a:cubicBezTo>
                    <a:cubicBezTo>
                      <a:pt x="2232" y="2630"/>
                      <a:pt x="2417" y="2617"/>
                      <a:pt x="2604" y="2595"/>
                    </a:cubicBezTo>
                    <a:cubicBezTo>
                      <a:pt x="3127" y="2533"/>
                      <a:pt x="3638" y="2405"/>
                      <a:pt x="4131" y="2215"/>
                    </a:cubicBezTo>
                    <a:cubicBezTo>
                      <a:pt x="4828" y="1948"/>
                      <a:pt x="5506" y="1634"/>
                      <a:pt x="6099" y="1162"/>
                    </a:cubicBezTo>
                    <a:cubicBezTo>
                      <a:pt x="6172" y="1103"/>
                      <a:pt x="6219" y="1014"/>
                      <a:pt x="6215" y="917"/>
                    </a:cubicBezTo>
                    <a:cubicBezTo>
                      <a:pt x="6219" y="697"/>
                      <a:pt x="6126" y="495"/>
                      <a:pt x="6056" y="294"/>
                    </a:cubicBezTo>
                    <a:cubicBezTo>
                      <a:pt x="6018" y="184"/>
                      <a:pt x="5918" y="111"/>
                      <a:pt x="5802" y="111"/>
                    </a:cubicBezTo>
                    <a:cubicBezTo>
                      <a:pt x="5799" y="111"/>
                      <a:pt x="5796" y="111"/>
                      <a:pt x="5793" y="112"/>
                    </a:cubicBezTo>
                    <a:cubicBezTo>
                      <a:pt x="5715" y="112"/>
                      <a:pt x="5638" y="108"/>
                      <a:pt x="5560" y="100"/>
                    </a:cubicBezTo>
                    <a:cubicBezTo>
                      <a:pt x="5013" y="57"/>
                      <a:pt x="4466" y="2"/>
                      <a:pt x="3943" y="2"/>
                    </a:cubicBezTo>
                    <a:cubicBezTo>
                      <a:pt x="3895" y="2"/>
                      <a:pt x="3848" y="2"/>
                      <a:pt x="3801" y="3"/>
                    </a:cubicBezTo>
                    <a:cubicBezTo>
                      <a:pt x="3730" y="2"/>
                      <a:pt x="3660"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04"/>
              <p:cNvSpPr/>
              <p:nvPr/>
            </p:nvSpPr>
            <p:spPr>
              <a:xfrm>
                <a:off x="2570684" y="1101647"/>
                <a:ext cx="188394" cy="357411"/>
              </a:xfrm>
              <a:custGeom>
                <a:rect b="b" l="l" r="r" t="t"/>
                <a:pathLst>
                  <a:path extrusionOk="0" h="5390" w="2841">
                    <a:moveTo>
                      <a:pt x="1941" y="0"/>
                    </a:moveTo>
                    <a:cubicBezTo>
                      <a:pt x="1826" y="0"/>
                      <a:pt x="1710" y="27"/>
                      <a:pt x="1592" y="77"/>
                    </a:cubicBezTo>
                    <a:cubicBezTo>
                      <a:pt x="1283" y="212"/>
                      <a:pt x="1019" y="429"/>
                      <a:pt x="821" y="701"/>
                    </a:cubicBezTo>
                    <a:cubicBezTo>
                      <a:pt x="473" y="1162"/>
                      <a:pt x="279" y="1689"/>
                      <a:pt x="170" y="2250"/>
                    </a:cubicBezTo>
                    <a:cubicBezTo>
                      <a:pt x="47" y="2940"/>
                      <a:pt x="0" y="3641"/>
                      <a:pt x="43" y="4343"/>
                    </a:cubicBezTo>
                    <a:cubicBezTo>
                      <a:pt x="58" y="4595"/>
                      <a:pt x="50" y="4854"/>
                      <a:pt x="178" y="5091"/>
                    </a:cubicBezTo>
                    <a:cubicBezTo>
                      <a:pt x="242" y="5211"/>
                      <a:pt x="283" y="5250"/>
                      <a:pt x="405" y="5250"/>
                    </a:cubicBezTo>
                    <a:cubicBezTo>
                      <a:pt x="416" y="5250"/>
                      <a:pt x="429" y="5250"/>
                      <a:pt x="442" y="5249"/>
                    </a:cubicBezTo>
                    <a:cubicBezTo>
                      <a:pt x="502" y="5245"/>
                      <a:pt x="563" y="5243"/>
                      <a:pt x="624" y="5243"/>
                    </a:cubicBezTo>
                    <a:cubicBezTo>
                      <a:pt x="884" y="5243"/>
                      <a:pt x="1143" y="5283"/>
                      <a:pt x="1395" y="5362"/>
                    </a:cubicBezTo>
                    <a:cubicBezTo>
                      <a:pt x="1462" y="5379"/>
                      <a:pt x="1533" y="5390"/>
                      <a:pt x="1604" y="5390"/>
                    </a:cubicBezTo>
                    <a:cubicBezTo>
                      <a:pt x="1614" y="5390"/>
                      <a:pt x="1625" y="5389"/>
                      <a:pt x="1635" y="5389"/>
                    </a:cubicBezTo>
                    <a:cubicBezTo>
                      <a:pt x="1678" y="5389"/>
                      <a:pt x="1716" y="5373"/>
                      <a:pt x="1747" y="5342"/>
                    </a:cubicBezTo>
                    <a:cubicBezTo>
                      <a:pt x="1802" y="5284"/>
                      <a:pt x="1848" y="5222"/>
                      <a:pt x="1883" y="5153"/>
                    </a:cubicBezTo>
                    <a:cubicBezTo>
                      <a:pt x="2135" y="4606"/>
                      <a:pt x="2348" y="4048"/>
                      <a:pt x="2522" y="3475"/>
                    </a:cubicBezTo>
                    <a:cubicBezTo>
                      <a:pt x="2701" y="2855"/>
                      <a:pt x="2836" y="2235"/>
                      <a:pt x="2840" y="1588"/>
                    </a:cubicBezTo>
                    <a:lnTo>
                      <a:pt x="2840" y="1433"/>
                    </a:lnTo>
                    <a:cubicBezTo>
                      <a:pt x="2825" y="1119"/>
                      <a:pt x="2790" y="809"/>
                      <a:pt x="2666" y="515"/>
                    </a:cubicBezTo>
                    <a:cubicBezTo>
                      <a:pt x="2600" y="352"/>
                      <a:pt x="2488" y="212"/>
                      <a:pt x="2340" y="119"/>
                    </a:cubicBezTo>
                    <a:cubicBezTo>
                      <a:pt x="2210" y="38"/>
                      <a:pt x="2077" y="0"/>
                      <a:pt x="19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04"/>
              <p:cNvSpPr/>
              <p:nvPr/>
            </p:nvSpPr>
            <p:spPr>
              <a:xfrm>
                <a:off x="2662922" y="1741345"/>
                <a:ext cx="231298" cy="357676"/>
              </a:xfrm>
              <a:custGeom>
                <a:rect b="b" l="l" r="r" t="t"/>
                <a:pathLst>
                  <a:path extrusionOk="0" h="5394" w="3488">
                    <a:moveTo>
                      <a:pt x="1211" y="1"/>
                    </a:moveTo>
                    <a:cubicBezTo>
                      <a:pt x="1138" y="1"/>
                      <a:pt x="1066" y="29"/>
                      <a:pt x="1011" y="85"/>
                    </a:cubicBezTo>
                    <a:cubicBezTo>
                      <a:pt x="763" y="314"/>
                      <a:pt x="480" y="496"/>
                      <a:pt x="167" y="620"/>
                    </a:cubicBezTo>
                    <a:cubicBezTo>
                      <a:pt x="62" y="663"/>
                      <a:pt x="0" y="767"/>
                      <a:pt x="16" y="880"/>
                    </a:cubicBezTo>
                    <a:cubicBezTo>
                      <a:pt x="19" y="926"/>
                      <a:pt x="27" y="973"/>
                      <a:pt x="43" y="1019"/>
                    </a:cubicBezTo>
                    <a:cubicBezTo>
                      <a:pt x="143" y="1410"/>
                      <a:pt x="244" y="1802"/>
                      <a:pt x="353" y="2189"/>
                    </a:cubicBezTo>
                    <a:cubicBezTo>
                      <a:pt x="535" y="2844"/>
                      <a:pt x="756" y="3483"/>
                      <a:pt x="1077" y="4088"/>
                    </a:cubicBezTo>
                    <a:cubicBezTo>
                      <a:pt x="1221" y="4371"/>
                      <a:pt x="1399" y="4634"/>
                      <a:pt x="1616" y="4867"/>
                    </a:cubicBezTo>
                    <a:cubicBezTo>
                      <a:pt x="1809" y="5072"/>
                      <a:pt x="2023" y="5246"/>
                      <a:pt x="2294" y="5339"/>
                    </a:cubicBezTo>
                    <a:cubicBezTo>
                      <a:pt x="2399" y="5375"/>
                      <a:pt x="2499" y="5394"/>
                      <a:pt x="2593" y="5394"/>
                    </a:cubicBezTo>
                    <a:cubicBezTo>
                      <a:pt x="2813" y="5394"/>
                      <a:pt x="3003" y="5294"/>
                      <a:pt x="3166" y="5087"/>
                    </a:cubicBezTo>
                    <a:cubicBezTo>
                      <a:pt x="3243" y="4979"/>
                      <a:pt x="3313" y="4863"/>
                      <a:pt x="3363" y="4739"/>
                    </a:cubicBezTo>
                    <a:cubicBezTo>
                      <a:pt x="3460" y="4518"/>
                      <a:pt x="3476" y="4285"/>
                      <a:pt x="3487" y="4045"/>
                    </a:cubicBezTo>
                    <a:cubicBezTo>
                      <a:pt x="3460" y="3809"/>
                      <a:pt x="3441" y="3572"/>
                      <a:pt x="3394" y="3336"/>
                    </a:cubicBezTo>
                    <a:cubicBezTo>
                      <a:pt x="3262" y="2646"/>
                      <a:pt x="2956" y="2030"/>
                      <a:pt x="2577" y="1449"/>
                    </a:cubicBezTo>
                    <a:cubicBezTo>
                      <a:pt x="2251" y="946"/>
                      <a:pt x="1825" y="527"/>
                      <a:pt x="1418" y="93"/>
                    </a:cubicBezTo>
                    <a:cubicBezTo>
                      <a:pt x="1363" y="32"/>
                      <a:pt x="1287" y="1"/>
                      <a:pt x="1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04"/>
              <p:cNvSpPr/>
              <p:nvPr/>
            </p:nvSpPr>
            <p:spPr>
              <a:xfrm>
                <a:off x="2500527" y="1790017"/>
                <a:ext cx="168832" cy="375580"/>
              </a:xfrm>
              <a:custGeom>
                <a:rect b="b" l="l" r="r" t="t"/>
                <a:pathLst>
                  <a:path extrusionOk="0" h="5664" w="2546">
                    <a:moveTo>
                      <a:pt x="1059" y="0"/>
                    </a:moveTo>
                    <a:cubicBezTo>
                      <a:pt x="948" y="0"/>
                      <a:pt x="851" y="62"/>
                      <a:pt x="822" y="157"/>
                    </a:cubicBezTo>
                    <a:cubicBezTo>
                      <a:pt x="733" y="436"/>
                      <a:pt x="620" y="711"/>
                      <a:pt x="547" y="998"/>
                    </a:cubicBezTo>
                    <a:cubicBezTo>
                      <a:pt x="419" y="1510"/>
                      <a:pt x="295" y="2025"/>
                      <a:pt x="194" y="2548"/>
                    </a:cubicBezTo>
                    <a:cubicBezTo>
                      <a:pt x="70" y="3207"/>
                      <a:pt x="0" y="3873"/>
                      <a:pt x="78" y="4543"/>
                    </a:cubicBezTo>
                    <a:cubicBezTo>
                      <a:pt x="109" y="4784"/>
                      <a:pt x="151" y="5024"/>
                      <a:pt x="268" y="5245"/>
                    </a:cubicBezTo>
                    <a:cubicBezTo>
                      <a:pt x="414" y="5515"/>
                      <a:pt x="659" y="5664"/>
                      <a:pt x="936" y="5664"/>
                    </a:cubicBezTo>
                    <a:cubicBezTo>
                      <a:pt x="1032" y="5664"/>
                      <a:pt x="1132" y="5646"/>
                      <a:pt x="1232" y="5609"/>
                    </a:cubicBezTo>
                    <a:cubicBezTo>
                      <a:pt x="1550" y="5496"/>
                      <a:pt x="1814" y="5264"/>
                      <a:pt x="1969" y="4962"/>
                    </a:cubicBezTo>
                    <a:cubicBezTo>
                      <a:pt x="2062" y="4784"/>
                      <a:pt x="2143" y="4594"/>
                      <a:pt x="2217" y="4404"/>
                    </a:cubicBezTo>
                    <a:cubicBezTo>
                      <a:pt x="2437" y="3819"/>
                      <a:pt x="2546" y="3195"/>
                      <a:pt x="2538" y="2567"/>
                    </a:cubicBezTo>
                    <a:cubicBezTo>
                      <a:pt x="2530" y="2455"/>
                      <a:pt x="2530" y="2277"/>
                      <a:pt x="2515" y="2098"/>
                    </a:cubicBezTo>
                    <a:cubicBezTo>
                      <a:pt x="2453" y="1490"/>
                      <a:pt x="2360" y="882"/>
                      <a:pt x="2236" y="285"/>
                    </a:cubicBezTo>
                    <a:cubicBezTo>
                      <a:pt x="2203" y="119"/>
                      <a:pt x="2131" y="48"/>
                      <a:pt x="1975" y="48"/>
                    </a:cubicBezTo>
                    <a:cubicBezTo>
                      <a:pt x="1963" y="48"/>
                      <a:pt x="1950" y="48"/>
                      <a:pt x="1938" y="49"/>
                    </a:cubicBezTo>
                    <a:cubicBezTo>
                      <a:pt x="1855" y="55"/>
                      <a:pt x="1772" y="58"/>
                      <a:pt x="1690" y="58"/>
                    </a:cubicBezTo>
                    <a:cubicBezTo>
                      <a:pt x="1499" y="58"/>
                      <a:pt x="1310" y="41"/>
                      <a:pt x="1120" y="6"/>
                    </a:cubicBezTo>
                    <a:cubicBezTo>
                      <a:pt x="1099" y="2"/>
                      <a:pt x="1079"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04"/>
              <p:cNvSpPr/>
              <p:nvPr/>
            </p:nvSpPr>
            <p:spPr>
              <a:xfrm>
                <a:off x="2757945" y="1665685"/>
                <a:ext cx="336934" cy="259139"/>
              </a:xfrm>
              <a:custGeom>
                <a:rect b="b" l="l" r="r" t="t"/>
                <a:pathLst>
                  <a:path extrusionOk="0" h="3908" w="5081">
                    <a:moveTo>
                      <a:pt x="550" y="0"/>
                    </a:moveTo>
                    <a:cubicBezTo>
                      <a:pt x="438" y="0"/>
                      <a:pt x="290" y="92"/>
                      <a:pt x="252" y="184"/>
                    </a:cubicBezTo>
                    <a:cubicBezTo>
                      <a:pt x="190" y="327"/>
                      <a:pt x="117" y="467"/>
                      <a:pt x="63" y="610"/>
                    </a:cubicBezTo>
                    <a:cubicBezTo>
                      <a:pt x="8" y="742"/>
                      <a:pt x="1" y="866"/>
                      <a:pt x="109" y="986"/>
                    </a:cubicBezTo>
                    <a:cubicBezTo>
                      <a:pt x="369" y="1265"/>
                      <a:pt x="624" y="1552"/>
                      <a:pt x="876" y="1835"/>
                    </a:cubicBezTo>
                    <a:cubicBezTo>
                      <a:pt x="1148" y="2137"/>
                      <a:pt x="1438" y="2420"/>
                      <a:pt x="1756" y="2672"/>
                    </a:cubicBezTo>
                    <a:cubicBezTo>
                      <a:pt x="2225" y="3051"/>
                      <a:pt x="2713" y="3404"/>
                      <a:pt x="3267" y="3663"/>
                    </a:cubicBezTo>
                    <a:cubicBezTo>
                      <a:pt x="3569" y="3811"/>
                      <a:pt x="3898" y="3896"/>
                      <a:pt x="4239" y="3908"/>
                    </a:cubicBezTo>
                    <a:cubicBezTo>
                      <a:pt x="4329" y="3900"/>
                      <a:pt x="4422" y="3884"/>
                      <a:pt x="4511" y="3861"/>
                    </a:cubicBezTo>
                    <a:cubicBezTo>
                      <a:pt x="4832" y="3764"/>
                      <a:pt x="5042" y="3563"/>
                      <a:pt x="5069" y="3218"/>
                    </a:cubicBezTo>
                    <a:cubicBezTo>
                      <a:pt x="5080" y="3071"/>
                      <a:pt x="5069" y="2923"/>
                      <a:pt x="5038" y="2780"/>
                    </a:cubicBezTo>
                    <a:cubicBezTo>
                      <a:pt x="4972" y="2458"/>
                      <a:pt x="4797" y="2187"/>
                      <a:pt x="4592" y="1939"/>
                    </a:cubicBezTo>
                    <a:cubicBezTo>
                      <a:pt x="4177" y="1432"/>
                      <a:pt x="3654" y="1075"/>
                      <a:pt x="3073" y="800"/>
                    </a:cubicBezTo>
                    <a:cubicBezTo>
                      <a:pt x="2279" y="424"/>
                      <a:pt x="1426" y="250"/>
                      <a:pt x="593" y="6"/>
                    </a:cubicBezTo>
                    <a:cubicBezTo>
                      <a:pt x="580" y="2"/>
                      <a:pt x="565" y="0"/>
                      <a:pt x="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04"/>
              <p:cNvSpPr/>
              <p:nvPr/>
            </p:nvSpPr>
            <p:spPr>
              <a:xfrm>
                <a:off x="2548801" y="1657064"/>
                <a:ext cx="105437" cy="44494"/>
              </a:xfrm>
              <a:custGeom>
                <a:rect b="b" l="l" r="r" t="t"/>
                <a:pathLst>
                  <a:path extrusionOk="0" h="671" w="1590">
                    <a:moveTo>
                      <a:pt x="129" y="0"/>
                    </a:moveTo>
                    <a:cubicBezTo>
                      <a:pt x="112" y="0"/>
                      <a:pt x="94" y="6"/>
                      <a:pt x="74" y="20"/>
                    </a:cubicBezTo>
                    <a:cubicBezTo>
                      <a:pt x="16" y="54"/>
                      <a:pt x="1" y="124"/>
                      <a:pt x="36" y="178"/>
                    </a:cubicBezTo>
                    <a:cubicBezTo>
                      <a:pt x="47" y="213"/>
                      <a:pt x="67" y="244"/>
                      <a:pt x="86" y="271"/>
                    </a:cubicBezTo>
                    <a:cubicBezTo>
                      <a:pt x="268" y="519"/>
                      <a:pt x="504" y="667"/>
                      <a:pt x="830" y="671"/>
                    </a:cubicBezTo>
                    <a:cubicBezTo>
                      <a:pt x="1051" y="655"/>
                      <a:pt x="1272" y="620"/>
                      <a:pt x="1461" y="488"/>
                    </a:cubicBezTo>
                    <a:cubicBezTo>
                      <a:pt x="1504" y="465"/>
                      <a:pt x="1539" y="430"/>
                      <a:pt x="1566" y="392"/>
                    </a:cubicBezTo>
                    <a:cubicBezTo>
                      <a:pt x="1585" y="353"/>
                      <a:pt x="1589" y="306"/>
                      <a:pt x="1574" y="264"/>
                    </a:cubicBezTo>
                    <a:cubicBezTo>
                      <a:pt x="1556" y="230"/>
                      <a:pt x="1522" y="210"/>
                      <a:pt x="1487" y="210"/>
                    </a:cubicBezTo>
                    <a:cubicBezTo>
                      <a:pt x="1470" y="210"/>
                      <a:pt x="1453" y="215"/>
                      <a:pt x="1438" y="225"/>
                    </a:cubicBezTo>
                    <a:cubicBezTo>
                      <a:pt x="1392" y="244"/>
                      <a:pt x="1353" y="275"/>
                      <a:pt x="1303" y="302"/>
                    </a:cubicBezTo>
                    <a:cubicBezTo>
                      <a:pt x="1159" y="375"/>
                      <a:pt x="1000" y="420"/>
                      <a:pt x="845" y="420"/>
                    </a:cubicBezTo>
                    <a:cubicBezTo>
                      <a:pt x="677" y="420"/>
                      <a:pt x="513" y="367"/>
                      <a:pt x="380" y="240"/>
                    </a:cubicBezTo>
                    <a:cubicBezTo>
                      <a:pt x="326" y="186"/>
                      <a:pt x="276" y="128"/>
                      <a:pt x="229" y="62"/>
                    </a:cubicBezTo>
                    <a:cubicBezTo>
                      <a:pt x="200" y="28"/>
                      <a:pt x="167" y="0"/>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04"/>
              <p:cNvSpPr/>
              <p:nvPr/>
            </p:nvSpPr>
            <p:spPr>
              <a:xfrm>
                <a:off x="2529571" y="1560848"/>
                <a:ext cx="23143" cy="34548"/>
              </a:xfrm>
              <a:custGeom>
                <a:rect b="b" l="l" r="r" t="t"/>
                <a:pathLst>
                  <a:path extrusionOk="0" h="521" w="349">
                    <a:moveTo>
                      <a:pt x="205" y="0"/>
                    </a:moveTo>
                    <a:cubicBezTo>
                      <a:pt x="157" y="0"/>
                      <a:pt x="111" y="29"/>
                      <a:pt x="89" y="76"/>
                    </a:cubicBezTo>
                    <a:cubicBezTo>
                      <a:pt x="58" y="149"/>
                      <a:pt x="27" y="227"/>
                      <a:pt x="0" y="300"/>
                    </a:cubicBezTo>
                    <a:lnTo>
                      <a:pt x="19" y="312"/>
                    </a:lnTo>
                    <a:lnTo>
                      <a:pt x="19" y="362"/>
                    </a:lnTo>
                    <a:cubicBezTo>
                      <a:pt x="27" y="436"/>
                      <a:pt x="54" y="498"/>
                      <a:pt x="132" y="517"/>
                    </a:cubicBezTo>
                    <a:cubicBezTo>
                      <a:pt x="139" y="519"/>
                      <a:pt x="147" y="520"/>
                      <a:pt x="154" y="520"/>
                    </a:cubicBezTo>
                    <a:cubicBezTo>
                      <a:pt x="206" y="520"/>
                      <a:pt x="259" y="476"/>
                      <a:pt x="283" y="401"/>
                    </a:cubicBezTo>
                    <a:cubicBezTo>
                      <a:pt x="306" y="320"/>
                      <a:pt x="326" y="242"/>
                      <a:pt x="337" y="157"/>
                    </a:cubicBezTo>
                    <a:cubicBezTo>
                      <a:pt x="349" y="91"/>
                      <a:pt x="310" y="25"/>
                      <a:pt x="240" y="6"/>
                    </a:cubicBezTo>
                    <a:cubicBezTo>
                      <a:pt x="229" y="2"/>
                      <a:pt x="217"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04"/>
              <p:cNvSpPr/>
              <p:nvPr/>
            </p:nvSpPr>
            <p:spPr>
              <a:xfrm>
                <a:off x="2676516" y="1588698"/>
                <a:ext cx="21353" cy="30171"/>
              </a:xfrm>
              <a:custGeom>
                <a:rect b="b" l="l" r="r" t="t"/>
                <a:pathLst>
                  <a:path extrusionOk="0" h="455" w="322">
                    <a:moveTo>
                      <a:pt x="180" y="0"/>
                    </a:moveTo>
                    <a:cubicBezTo>
                      <a:pt x="124" y="0"/>
                      <a:pt x="62" y="45"/>
                      <a:pt x="35" y="121"/>
                    </a:cubicBezTo>
                    <a:cubicBezTo>
                      <a:pt x="12" y="175"/>
                      <a:pt x="0" y="237"/>
                      <a:pt x="0" y="295"/>
                    </a:cubicBezTo>
                    <a:cubicBezTo>
                      <a:pt x="12" y="376"/>
                      <a:pt x="74" y="438"/>
                      <a:pt x="151" y="454"/>
                    </a:cubicBezTo>
                    <a:cubicBezTo>
                      <a:pt x="156" y="454"/>
                      <a:pt x="160" y="455"/>
                      <a:pt x="164" y="455"/>
                    </a:cubicBezTo>
                    <a:cubicBezTo>
                      <a:pt x="224" y="455"/>
                      <a:pt x="273" y="402"/>
                      <a:pt x="295" y="314"/>
                    </a:cubicBezTo>
                    <a:cubicBezTo>
                      <a:pt x="306" y="272"/>
                      <a:pt x="314" y="229"/>
                      <a:pt x="318" y="206"/>
                    </a:cubicBezTo>
                    <a:cubicBezTo>
                      <a:pt x="322" y="94"/>
                      <a:pt x="283" y="24"/>
                      <a:pt x="210" y="4"/>
                    </a:cubicBezTo>
                    <a:cubicBezTo>
                      <a:pt x="200" y="2"/>
                      <a:pt x="190" y="0"/>
                      <a:pt x="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78" name="Google Shape;6178;p104"/>
          <p:cNvGrpSpPr/>
          <p:nvPr/>
        </p:nvGrpSpPr>
        <p:grpSpPr>
          <a:xfrm>
            <a:off x="8567627" y="3994073"/>
            <a:ext cx="950988" cy="1009503"/>
            <a:chOff x="-93848" y="2802836"/>
            <a:chExt cx="950988" cy="1009503"/>
          </a:xfrm>
        </p:grpSpPr>
        <p:sp>
          <p:nvSpPr>
            <p:cNvPr id="6179" name="Google Shape;6179;p104"/>
            <p:cNvSpPr/>
            <p:nvPr/>
          </p:nvSpPr>
          <p:spPr>
            <a:xfrm>
              <a:off x="-93848" y="2802910"/>
              <a:ext cx="950988" cy="1009371"/>
            </a:xfrm>
            <a:custGeom>
              <a:rect b="b" l="l" r="r" t="t"/>
              <a:pathLst>
                <a:path extrusionOk="0" h="15222" w="14341">
                  <a:moveTo>
                    <a:pt x="4316" y="0"/>
                  </a:moveTo>
                  <a:cubicBezTo>
                    <a:pt x="4274" y="0"/>
                    <a:pt x="4229" y="11"/>
                    <a:pt x="4181" y="32"/>
                  </a:cubicBezTo>
                  <a:cubicBezTo>
                    <a:pt x="3890" y="164"/>
                    <a:pt x="3646" y="377"/>
                    <a:pt x="3468" y="641"/>
                  </a:cubicBezTo>
                  <a:cubicBezTo>
                    <a:pt x="3387" y="745"/>
                    <a:pt x="3398" y="889"/>
                    <a:pt x="3487" y="982"/>
                  </a:cubicBezTo>
                  <a:cubicBezTo>
                    <a:pt x="3588" y="1094"/>
                    <a:pt x="3681" y="1214"/>
                    <a:pt x="3770" y="1338"/>
                  </a:cubicBezTo>
                  <a:cubicBezTo>
                    <a:pt x="3960" y="1625"/>
                    <a:pt x="4142" y="1915"/>
                    <a:pt x="4324" y="2206"/>
                  </a:cubicBezTo>
                  <a:cubicBezTo>
                    <a:pt x="4347" y="2253"/>
                    <a:pt x="4363" y="2299"/>
                    <a:pt x="4363" y="2353"/>
                  </a:cubicBezTo>
                  <a:cubicBezTo>
                    <a:pt x="4371" y="2528"/>
                    <a:pt x="4285" y="2656"/>
                    <a:pt x="4134" y="2745"/>
                  </a:cubicBezTo>
                  <a:cubicBezTo>
                    <a:pt x="3968" y="2845"/>
                    <a:pt x="3797" y="2946"/>
                    <a:pt x="3631" y="3047"/>
                  </a:cubicBezTo>
                  <a:cubicBezTo>
                    <a:pt x="3115" y="3365"/>
                    <a:pt x="2619" y="3706"/>
                    <a:pt x="2174" y="4120"/>
                  </a:cubicBezTo>
                  <a:cubicBezTo>
                    <a:pt x="1271" y="4961"/>
                    <a:pt x="608" y="6026"/>
                    <a:pt x="252" y="7204"/>
                  </a:cubicBezTo>
                  <a:cubicBezTo>
                    <a:pt x="74" y="7766"/>
                    <a:pt x="0" y="8343"/>
                    <a:pt x="93" y="8929"/>
                  </a:cubicBezTo>
                  <a:cubicBezTo>
                    <a:pt x="127" y="9132"/>
                    <a:pt x="182" y="9226"/>
                    <a:pt x="296" y="9226"/>
                  </a:cubicBezTo>
                  <a:cubicBezTo>
                    <a:pt x="353" y="9226"/>
                    <a:pt x="425" y="9202"/>
                    <a:pt x="515" y="9157"/>
                  </a:cubicBezTo>
                  <a:cubicBezTo>
                    <a:pt x="744" y="9041"/>
                    <a:pt x="965" y="8909"/>
                    <a:pt x="1190" y="8785"/>
                  </a:cubicBezTo>
                  <a:cubicBezTo>
                    <a:pt x="1240" y="8754"/>
                    <a:pt x="1294" y="8727"/>
                    <a:pt x="1348" y="8700"/>
                  </a:cubicBezTo>
                  <a:cubicBezTo>
                    <a:pt x="1364" y="8694"/>
                    <a:pt x="1378" y="8691"/>
                    <a:pt x="1391" y="8691"/>
                  </a:cubicBezTo>
                  <a:cubicBezTo>
                    <a:pt x="1428" y="8691"/>
                    <a:pt x="1452" y="8717"/>
                    <a:pt x="1461" y="8766"/>
                  </a:cubicBezTo>
                  <a:cubicBezTo>
                    <a:pt x="1465" y="8805"/>
                    <a:pt x="1465" y="8843"/>
                    <a:pt x="1461" y="8882"/>
                  </a:cubicBezTo>
                  <a:cubicBezTo>
                    <a:pt x="1449" y="9045"/>
                    <a:pt x="1434" y="9211"/>
                    <a:pt x="1426" y="9374"/>
                  </a:cubicBezTo>
                  <a:cubicBezTo>
                    <a:pt x="1403" y="10118"/>
                    <a:pt x="1445" y="10854"/>
                    <a:pt x="1651" y="11571"/>
                  </a:cubicBezTo>
                  <a:cubicBezTo>
                    <a:pt x="1802" y="12106"/>
                    <a:pt x="2046" y="12590"/>
                    <a:pt x="2337" y="13059"/>
                  </a:cubicBezTo>
                  <a:cubicBezTo>
                    <a:pt x="2453" y="13241"/>
                    <a:pt x="2600" y="13404"/>
                    <a:pt x="2774" y="13539"/>
                  </a:cubicBezTo>
                  <a:cubicBezTo>
                    <a:pt x="2839" y="13592"/>
                    <a:pt x="2894" y="13619"/>
                    <a:pt x="2949" y="13619"/>
                  </a:cubicBezTo>
                  <a:cubicBezTo>
                    <a:pt x="2999" y="13619"/>
                    <a:pt x="3051" y="13597"/>
                    <a:pt x="3111" y="13551"/>
                  </a:cubicBezTo>
                  <a:cubicBezTo>
                    <a:pt x="3201" y="13485"/>
                    <a:pt x="3282" y="13411"/>
                    <a:pt x="3356" y="13334"/>
                  </a:cubicBezTo>
                  <a:cubicBezTo>
                    <a:pt x="3890" y="12764"/>
                    <a:pt x="4367" y="12152"/>
                    <a:pt x="4712" y="11443"/>
                  </a:cubicBezTo>
                  <a:cubicBezTo>
                    <a:pt x="4746" y="11367"/>
                    <a:pt x="4784" y="11276"/>
                    <a:pt x="4884" y="11276"/>
                  </a:cubicBezTo>
                  <a:cubicBezTo>
                    <a:pt x="4886" y="11276"/>
                    <a:pt x="4888" y="11276"/>
                    <a:pt x="4890" y="11277"/>
                  </a:cubicBezTo>
                  <a:cubicBezTo>
                    <a:pt x="4995" y="11280"/>
                    <a:pt x="5010" y="11381"/>
                    <a:pt x="5049" y="11451"/>
                  </a:cubicBezTo>
                  <a:cubicBezTo>
                    <a:pt x="5169" y="11656"/>
                    <a:pt x="5277" y="11869"/>
                    <a:pt x="5405" y="12071"/>
                  </a:cubicBezTo>
                  <a:cubicBezTo>
                    <a:pt x="5707" y="12540"/>
                    <a:pt x="6056" y="12974"/>
                    <a:pt x="6451" y="13369"/>
                  </a:cubicBezTo>
                  <a:cubicBezTo>
                    <a:pt x="6932" y="13857"/>
                    <a:pt x="7451" y="14295"/>
                    <a:pt x="8044" y="14644"/>
                  </a:cubicBezTo>
                  <a:cubicBezTo>
                    <a:pt x="8466" y="14892"/>
                    <a:pt x="8908" y="15093"/>
                    <a:pt x="9388" y="15194"/>
                  </a:cubicBezTo>
                  <a:cubicBezTo>
                    <a:pt x="9463" y="15210"/>
                    <a:pt x="9514" y="15221"/>
                    <a:pt x="9554" y="15221"/>
                  </a:cubicBezTo>
                  <a:cubicBezTo>
                    <a:pt x="9638" y="15221"/>
                    <a:pt x="9678" y="15174"/>
                    <a:pt x="9787" y="15027"/>
                  </a:cubicBezTo>
                  <a:cubicBezTo>
                    <a:pt x="9791" y="15019"/>
                    <a:pt x="9795" y="15012"/>
                    <a:pt x="9799" y="15004"/>
                  </a:cubicBezTo>
                  <a:cubicBezTo>
                    <a:pt x="9962" y="14663"/>
                    <a:pt x="10140" y="14326"/>
                    <a:pt x="10280" y="13977"/>
                  </a:cubicBezTo>
                  <a:cubicBezTo>
                    <a:pt x="10539" y="13315"/>
                    <a:pt x="10628" y="12617"/>
                    <a:pt x="10710" y="11916"/>
                  </a:cubicBezTo>
                  <a:cubicBezTo>
                    <a:pt x="10779" y="11296"/>
                    <a:pt x="10799" y="10672"/>
                    <a:pt x="10698" y="10056"/>
                  </a:cubicBezTo>
                  <a:cubicBezTo>
                    <a:pt x="10632" y="9649"/>
                    <a:pt x="10543" y="9246"/>
                    <a:pt x="10458" y="8839"/>
                  </a:cubicBezTo>
                  <a:cubicBezTo>
                    <a:pt x="10442" y="8762"/>
                    <a:pt x="10427" y="8688"/>
                    <a:pt x="10504" y="8611"/>
                  </a:cubicBezTo>
                  <a:cubicBezTo>
                    <a:pt x="10558" y="8626"/>
                    <a:pt x="10620" y="8646"/>
                    <a:pt x="10679" y="8665"/>
                  </a:cubicBezTo>
                  <a:cubicBezTo>
                    <a:pt x="11373" y="8912"/>
                    <a:pt x="12085" y="9061"/>
                    <a:pt x="12821" y="9061"/>
                  </a:cubicBezTo>
                  <a:cubicBezTo>
                    <a:pt x="12857" y="9061"/>
                    <a:pt x="12893" y="9061"/>
                    <a:pt x="12930" y="9060"/>
                  </a:cubicBezTo>
                  <a:cubicBezTo>
                    <a:pt x="13333" y="9056"/>
                    <a:pt x="13736" y="8979"/>
                    <a:pt x="14112" y="8824"/>
                  </a:cubicBezTo>
                  <a:cubicBezTo>
                    <a:pt x="14297" y="8746"/>
                    <a:pt x="14340" y="8669"/>
                    <a:pt x="14309" y="8467"/>
                  </a:cubicBezTo>
                  <a:cubicBezTo>
                    <a:pt x="14305" y="8433"/>
                    <a:pt x="14297" y="8402"/>
                    <a:pt x="14286" y="8367"/>
                  </a:cubicBezTo>
                  <a:cubicBezTo>
                    <a:pt x="14228" y="8188"/>
                    <a:pt x="14162" y="8006"/>
                    <a:pt x="14100" y="7828"/>
                  </a:cubicBezTo>
                  <a:cubicBezTo>
                    <a:pt x="13798" y="6987"/>
                    <a:pt x="13333" y="6212"/>
                    <a:pt x="12732" y="5550"/>
                  </a:cubicBezTo>
                  <a:cubicBezTo>
                    <a:pt x="12209" y="4969"/>
                    <a:pt x="11608" y="4492"/>
                    <a:pt x="10892" y="4171"/>
                  </a:cubicBezTo>
                  <a:cubicBezTo>
                    <a:pt x="10849" y="4147"/>
                    <a:pt x="10810" y="4124"/>
                    <a:pt x="10772" y="4097"/>
                  </a:cubicBezTo>
                  <a:cubicBezTo>
                    <a:pt x="10837" y="3992"/>
                    <a:pt x="10938" y="3973"/>
                    <a:pt x="11027" y="3934"/>
                  </a:cubicBezTo>
                  <a:cubicBezTo>
                    <a:pt x="11438" y="3764"/>
                    <a:pt x="11825" y="3562"/>
                    <a:pt x="12151" y="3260"/>
                  </a:cubicBezTo>
                  <a:cubicBezTo>
                    <a:pt x="12298" y="3128"/>
                    <a:pt x="12306" y="3043"/>
                    <a:pt x="12194" y="2888"/>
                  </a:cubicBezTo>
                  <a:cubicBezTo>
                    <a:pt x="12070" y="2725"/>
                    <a:pt x="11915" y="2590"/>
                    <a:pt x="11736" y="2485"/>
                  </a:cubicBezTo>
                  <a:cubicBezTo>
                    <a:pt x="11271" y="2194"/>
                    <a:pt x="10760" y="2016"/>
                    <a:pt x="10229" y="1885"/>
                  </a:cubicBezTo>
                  <a:cubicBezTo>
                    <a:pt x="9784" y="1780"/>
                    <a:pt x="9330" y="1714"/>
                    <a:pt x="8873" y="1687"/>
                  </a:cubicBezTo>
                  <a:cubicBezTo>
                    <a:pt x="8646" y="1670"/>
                    <a:pt x="8419" y="1661"/>
                    <a:pt x="8194" y="1661"/>
                  </a:cubicBezTo>
                  <a:cubicBezTo>
                    <a:pt x="7523" y="1661"/>
                    <a:pt x="6859" y="1741"/>
                    <a:pt x="6203" y="1935"/>
                  </a:cubicBezTo>
                  <a:cubicBezTo>
                    <a:pt x="6108" y="1956"/>
                    <a:pt x="6012" y="1968"/>
                    <a:pt x="5917" y="1968"/>
                  </a:cubicBezTo>
                  <a:cubicBezTo>
                    <a:pt x="5892" y="1968"/>
                    <a:pt x="5868" y="1967"/>
                    <a:pt x="5843" y="1966"/>
                  </a:cubicBezTo>
                  <a:cubicBezTo>
                    <a:pt x="5837" y="1966"/>
                    <a:pt x="5832" y="1966"/>
                    <a:pt x="5826" y="1966"/>
                  </a:cubicBezTo>
                  <a:cubicBezTo>
                    <a:pt x="5686" y="1966"/>
                    <a:pt x="5566" y="1875"/>
                    <a:pt x="5525" y="1741"/>
                  </a:cubicBezTo>
                  <a:cubicBezTo>
                    <a:pt x="5498" y="1687"/>
                    <a:pt x="5471" y="1633"/>
                    <a:pt x="5440" y="1578"/>
                  </a:cubicBezTo>
                  <a:cubicBezTo>
                    <a:pt x="5180" y="1071"/>
                    <a:pt x="4878" y="587"/>
                    <a:pt x="4537" y="133"/>
                  </a:cubicBezTo>
                  <a:cubicBezTo>
                    <a:pt x="4472" y="45"/>
                    <a:pt x="4400" y="0"/>
                    <a:pt x="4316" y="0"/>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0" name="Google Shape;6180;p104"/>
            <p:cNvGrpSpPr/>
            <p:nvPr/>
          </p:nvGrpSpPr>
          <p:grpSpPr>
            <a:xfrm>
              <a:off x="-93709" y="2802836"/>
              <a:ext cx="950722" cy="1009503"/>
              <a:chOff x="1178379" y="791136"/>
              <a:chExt cx="950722" cy="1009503"/>
            </a:xfrm>
          </p:grpSpPr>
          <p:sp>
            <p:nvSpPr>
              <p:cNvPr id="6181" name="Google Shape;6181;p104"/>
              <p:cNvSpPr/>
              <p:nvPr/>
            </p:nvSpPr>
            <p:spPr>
              <a:xfrm>
                <a:off x="1178379" y="791136"/>
                <a:ext cx="950722" cy="1009503"/>
              </a:xfrm>
              <a:custGeom>
                <a:rect b="b" l="l" r="r" t="t"/>
                <a:pathLst>
                  <a:path extrusionOk="0" h="15224" w="14337">
                    <a:moveTo>
                      <a:pt x="4267" y="272"/>
                    </a:moveTo>
                    <a:cubicBezTo>
                      <a:pt x="4335" y="272"/>
                      <a:pt x="4396" y="314"/>
                      <a:pt x="4452" y="397"/>
                    </a:cubicBezTo>
                    <a:cubicBezTo>
                      <a:pt x="4847" y="978"/>
                      <a:pt x="5200" y="1590"/>
                      <a:pt x="5502" y="2225"/>
                    </a:cubicBezTo>
                    <a:cubicBezTo>
                      <a:pt x="5634" y="2508"/>
                      <a:pt x="5773" y="2787"/>
                      <a:pt x="5905" y="3070"/>
                    </a:cubicBezTo>
                    <a:cubicBezTo>
                      <a:pt x="5962" y="3218"/>
                      <a:pt x="6101" y="3314"/>
                      <a:pt x="6260" y="3314"/>
                    </a:cubicBezTo>
                    <a:cubicBezTo>
                      <a:pt x="6263" y="3314"/>
                      <a:pt x="6266" y="3314"/>
                      <a:pt x="6269" y="3314"/>
                    </a:cubicBezTo>
                    <a:cubicBezTo>
                      <a:pt x="6785" y="3341"/>
                      <a:pt x="7296" y="3434"/>
                      <a:pt x="7788" y="3593"/>
                    </a:cubicBezTo>
                    <a:cubicBezTo>
                      <a:pt x="7807" y="3601"/>
                      <a:pt x="7827" y="3613"/>
                      <a:pt x="7835" y="3632"/>
                    </a:cubicBezTo>
                    <a:cubicBezTo>
                      <a:pt x="7811" y="3632"/>
                      <a:pt x="7788" y="3634"/>
                      <a:pt x="7765" y="3634"/>
                    </a:cubicBezTo>
                    <a:cubicBezTo>
                      <a:pt x="7753" y="3634"/>
                      <a:pt x="7742" y="3633"/>
                      <a:pt x="7730" y="3632"/>
                    </a:cubicBezTo>
                    <a:cubicBezTo>
                      <a:pt x="7620" y="3621"/>
                      <a:pt x="7510" y="3615"/>
                      <a:pt x="7400" y="3615"/>
                    </a:cubicBezTo>
                    <a:cubicBezTo>
                      <a:pt x="7168" y="3615"/>
                      <a:pt x="6936" y="3640"/>
                      <a:pt x="6707" y="3690"/>
                    </a:cubicBezTo>
                    <a:cubicBezTo>
                      <a:pt x="6606" y="3713"/>
                      <a:pt x="6506" y="3748"/>
                      <a:pt x="6413" y="3791"/>
                    </a:cubicBezTo>
                    <a:cubicBezTo>
                      <a:pt x="6300" y="3845"/>
                      <a:pt x="6265" y="3942"/>
                      <a:pt x="6304" y="4062"/>
                    </a:cubicBezTo>
                    <a:cubicBezTo>
                      <a:pt x="6424" y="4438"/>
                      <a:pt x="6544" y="4810"/>
                      <a:pt x="6664" y="5182"/>
                    </a:cubicBezTo>
                    <a:cubicBezTo>
                      <a:pt x="6715" y="5344"/>
                      <a:pt x="6843" y="5472"/>
                      <a:pt x="7005" y="5523"/>
                    </a:cubicBezTo>
                    <a:cubicBezTo>
                      <a:pt x="7668" y="5775"/>
                      <a:pt x="8300" y="6104"/>
                      <a:pt x="8881" y="6511"/>
                    </a:cubicBezTo>
                    <a:cubicBezTo>
                      <a:pt x="8896" y="6522"/>
                      <a:pt x="8908" y="6538"/>
                      <a:pt x="8908" y="6557"/>
                    </a:cubicBezTo>
                    <a:lnTo>
                      <a:pt x="8501" y="6402"/>
                    </a:lnTo>
                    <a:cubicBezTo>
                      <a:pt x="8121" y="6259"/>
                      <a:pt x="7726" y="6166"/>
                      <a:pt x="7323" y="6127"/>
                    </a:cubicBezTo>
                    <a:cubicBezTo>
                      <a:pt x="7300" y="6125"/>
                      <a:pt x="7276" y="6124"/>
                      <a:pt x="7251" y="6124"/>
                    </a:cubicBezTo>
                    <a:cubicBezTo>
                      <a:pt x="7227" y="6124"/>
                      <a:pt x="7203" y="6125"/>
                      <a:pt x="7180" y="6127"/>
                    </a:cubicBezTo>
                    <a:cubicBezTo>
                      <a:pt x="7005" y="6139"/>
                      <a:pt x="6928" y="6243"/>
                      <a:pt x="6955" y="6418"/>
                    </a:cubicBezTo>
                    <a:cubicBezTo>
                      <a:pt x="6994" y="6623"/>
                      <a:pt x="7033" y="6828"/>
                      <a:pt x="7064" y="7034"/>
                    </a:cubicBezTo>
                    <a:cubicBezTo>
                      <a:pt x="7164" y="7677"/>
                      <a:pt x="7226" y="8328"/>
                      <a:pt x="7253" y="8979"/>
                    </a:cubicBezTo>
                    <a:cubicBezTo>
                      <a:pt x="7253" y="9041"/>
                      <a:pt x="7277" y="9114"/>
                      <a:pt x="7199" y="9180"/>
                    </a:cubicBezTo>
                    <a:lnTo>
                      <a:pt x="7199" y="9184"/>
                    </a:lnTo>
                    <a:cubicBezTo>
                      <a:pt x="7172" y="9064"/>
                      <a:pt x="7149" y="8956"/>
                      <a:pt x="7118" y="8847"/>
                    </a:cubicBezTo>
                    <a:cubicBezTo>
                      <a:pt x="7002" y="8405"/>
                      <a:pt x="6889" y="7964"/>
                      <a:pt x="6773" y="7522"/>
                    </a:cubicBezTo>
                    <a:cubicBezTo>
                      <a:pt x="6761" y="7464"/>
                      <a:pt x="6754" y="7398"/>
                      <a:pt x="6672" y="7386"/>
                    </a:cubicBezTo>
                    <a:cubicBezTo>
                      <a:pt x="6663" y="7385"/>
                      <a:pt x="6654" y="7384"/>
                      <a:pt x="6645" y="7384"/>
                    </a:cubicBezTo>
                    <a:cubicBezTo>
                      <a:pt x="6589" y="7384"/>
                      <a:pt x="6536" y="7414"/>
                      <a:pt x="6506" y="7464"/>
                    </a:cubicBezTo>
                    <a:cubicBezTo>
                      <a:pt x="6393" y="7619"/>
                      <a:pt x="6289" y="7778"/>
                      <a:pt x="6192" y="7940"/>
                    </a:cubicBezTo>
                    <a:cubicBezTo>
                      <a:pt x="5998" y="8316"/>
                      <a:pt x="5816" y="8696"/>
                      <a:pt x="5630" y="9072"/>
                    </a:cubicBezTo>
                    <a:cubicBezTo>
                      <a:pt x="5607" y="9118"/>
                      <a:pt x="5583" y="9161"/>
                      <a:pt x="5560" y="9207"/>
                    </a:cubicBezTo>
                    <a:lnTo>
                      <a:pt x="5533" y="9200"/>
                    </a:lnTo>
                    <a:cubicBezTo>
                      <a:pt x="5541" y="9138"/>
                      <a:pt x="5549" y="9076"/>
                      <a:pt x="5560" y="9014"/>
                    </a:cubicBezTo>
                    <a:cubicBezTo>
                      <a:pt x="5688" y="8309"/>
                      <a:pt x="5917" y="7623"/>
                      <a:pt x="6234" y="6980"/>
                    </a:cubicBezTo>
                    <a:cubicBezTo>
                      <a:pt x="6281" y="6894"/>
                      <a:pt x="6327" y="6813"/>
                      <a:pt x="6382" y="6735"/>
                    </a:cubicBezTo>
                    <a:cubicBezTo>
                      <a:pt x="6463" y="6604"/>
                      <a:pt x="6482" y="6445"/>
                      <a:pt x="6432" y="6298"/>
                    </a:cubicBezTo>
                    <a:cubicBezTo>
                      <a:pt x="6339" y="5999"/>
                      <a:pt x="6242" y="5701"/>
                      <a:pt x="6141" y="5406"/>
                    </a:cubicBezTo>
                    <a:cubicBezTo>
                      <a:pt x="6076" y="5220"/>
                      <a:pt x="6002" y="5038"/>
                      <a:pt x="5928" y="4860"/>
                    </a:cubicBezTo>
                    <a:cubicBezTo>
                      <a:pt x="5904" y="4779"/>
                      <a:pt x="5832" y="4735"/>
                      <a:pt x="5759" y="4735"/>
                    </a:cubicBezTo>
                    <a:cubicBezTo>
                      <a:pt x="5704" y="4735"/>
                      <a:pt x="5647" y="4760"/>
                      <a:pt x="5611" y="4814"/>
                    </a:cubicBezTo>
                    <a:cubicBezTo>
                      <a:pt x="5525" y="4934"/>
                      <a:pt x="5444" y="5054"/>
                      <a:pt x="5374" y="5186"/>
                    </a:cubicBezTo>
                    <a:cubicBezTo>
                      <a:pt x="4936" y="6003"/>
                      <a:pt x="4541" y="6844"/>
                      <a:pt x="4189" y="7704"/>
                    </a:cubicBezTo>
                    <a:cubicBezTo>
                      <a:pt x="4181" y="7723"/>
                      <a:pt x="4165" y="7743"/>
                      <a:pt x="4142" y="7751"/>
                    </a:cubicBezTo>
                    <a:cubicBezTo>
                      <a:pt x="4146" y="7685"/>
                      <a:pt x="4146" y="7615"/>
                      <a:pt x="4154" y="7549"/>
                    </a:cubicBezTo>
                    <a:cubicBezTo>
                      <a:pt x="4227" y="6952"/>
                      <a:pt x="4390" y="6375"/>
                      <a:pt x="4584" y="5806"/>
                    </a:cubicBezTo>
                    <a:cubicBezTo>
                      <a:pt x="4774" y="5248"/>
                      <a:pt x="5049" y="4732"/>
                      <a:pt x="5347" y="4225"/>
                    </a:cubicBezTo>
                    <a:cubicBezTo>
                      <a:pt x="5471" y="4027"/>
                      <a:pt x="5483" y="3775"/>
                      <a:pt x="5370" y="3566"/>
                    </a:cubicBezTo>
                    <a:cubicBezTo>
                      <a:pt x="5107" y="3020"/>
                      <a:pt x="4805" y="2489"/>
                      <a:pt x="4468" y="1981"/>
                    </a:cubicBezTo>
                    <a:cubicBezTo>
                      <a:pt x="4235" y="1633"/>
                      <a:pt x="3999" y="1284"/>
                      <a:pt x="3762" y="931"/>
                    </a:cubicBezTo>
                    <a:cubicBezTo>
                      <a:pt x="3666" y="792"/>
                      <a:pt x="3677" y="695"/>
                      <a:pt x="3809" y="583"/>
                    </a:cubicBezTo>
                    <a:cubicBezTo>
                      <a:pt x="3910" y="493"/>
                      <a:pt x="4010" y="404"/>
                      <a:pt x="4123" y="327"/>
                    </a:cubicBezTo>
                    <a:cubicBezTo>
                      <a:pt x="4175" y="290"/>
                      <a:pt x="4222" y="272"/>
                      <a:pt x="4267" y="272"/>
                    </a:cubicBezTo>
                    <a:close/>
                    <a:moveTo>
                      <a:pt x="8226" y="1902"/>
                    </a:moveTo>
                    <a:cubicBezTo>
                      <a:pt x="8335" y="1902"/>
                      <a:pt x="8443" y="1904"/>
                      <a:pt x="8551" y="1908"/>
                    </a:cubicBezTo>
                    <a:cubicBezTo>
                      <a:pt x="9043" y="1923"/>
                      <a:pt x="9532" y="1981"/>
                      <a:pt x="10012" y="2082"/>
                    </a:cubicBezTo>
                    <a:cubicBezTo>
                      <a:pt x="10570" y="2202"/>
                      <a:pt x="11113" y="2377"/>
                      <a:pt x="11601" y="2683"/>
                    </a:cubicBezTo>
                    <a:cubicBezTo>
                      <a:pt x="11686" y="2741"/>
                      <a:pt x="11771" y="2803"/>
                      <a:pt x="11853" y="2869"/>
                    </a:cubicBezTo>
                    <a:cubicBezTo>
                      <a:pt x="11934" y="2938"/>
                      <a:pt x="11949" y="3008"/>
                      <a:pt x="11895" y="3097"/>
                    </a:cubicBezTo>
                    <a:cubicBezTo>
                      <a:pt x="11849" y="3175"/>
                      <a:pt x="11787" y="3244"/>
                      <a:pt x="11713" y="3299"/>
                    </a:cubicBezTo>
                    <a:cubicBezTo>
                      <a:pt x="11384" y="3527"/>
                      <a:pt x="11023" y="3702"/>
                      <a:pt x="10640" y="3822"/>
                    </a:cubicBezTo>
                    <a:cubicBezTo>
                      <a:pt x="10551" y="3849"/>
                      <a:pt x="10458" y="3880"/>
                      <a:pt x="10369" y="3915"/>
                    </a:cubicBezTo>
                    <a:cubicBezTo>
                      <a:pt x="10334" y="3926"/>
                      <a:pt x="10299" y="3946"/>
                      <a:pt x="10268" y="3969"/>
                    </a:cubicBezTo>
                    <a:cubicBezTo>
                      <a:pt x="10175" y="4039"/>
                      <a:pt x="10183" y="4132"/>
                      <a:pt x="10287" y="4182"/>
                    </a:cubicBezTo>
                    <a:cubicBezTo>
                      <a:pt x="10303" y="4190"/>
                      <a:pt x="10318" y="4198"/>
                      <a:pt x="10334" y="4201"/>
                    </a:cubicBezTo>
                    <a:cubicBezTo>
                      <a:pt x="11109" y="4430"/>
                      <a:pt x="11748" y="4872"/>
                      <a:pt x="12318" y="5434"/>
                    </a:cubicBezTo>
                    <a:cubicBezTo>
                      <a:pt x="12755" y="5871"/>
                      <a:pt x="13135" y="6371"/>
                      <a:pt x="13445" y="6910"/>
                    </a:cubicBezTo>
                    <a:cubicBezTo>
                      <a:pt x="13666" y="7293"/>
                      <a:pt x="13840" y="7704"/>
                      <a:pt x="13957" y="8130"/>
                    </a:cubicBezTo>
                    <a:cubicBezTo>
                      <a:pt x="13976" y="8204"/>
                      <a:pt x="13991" y="8281"/>
                      <a:pt x="13995" y="8363"/>
                    </a:cubicBezTo>
                    <a:cubicBezTo>
                      <a:pt x="14003" y="8557"/>
                      <a:pt x="13926" y="8661"/>
                      <a:pt x="13740" y="8715"/>
                    </a:cubicBezTo>
                    <a:cubicBezTo>
                      <a:pt x="13428" y="8803"/>
                      <a:pt x="13109" y="8847"/>
                      <a:pt x="12786" y="8847"/>
                    </a:cubicBezTo>
                    <a:cubicBezTo>
                      <a:pt x="12707" y="8847"/>
                      <a:pt x="12629" y="8845"/>
                      <a:pt x="12550" y="8839"/>
                    </a:cubicBezTo>
                    <a:cubicBezTo>
                      <a:pt x="12004" y="8804"/>
                      <a:pt x="11461" y="8700"/>
                      <a:pt x="10942" y="8522"/>
                    </a:cubicBezTo>
                    <a:cubicBezTo>
                      <a:pt x="10725" y="8448"/>
                      <a:pt x="10524" y="8336"/>
                      <a:pt x="10314" y="8239"/>
                    </a:cubicBezTo>
                    <a:cubicBezTo>
                      <a:pt x="10279" y="8223"/>
                      <a:pt x="10245" y="8196"/>
                      <a:pt x="10210" y="8185"/>
                    </a:cubicBezTo>
                    <a:cubicBezTo>
                      <a:pt x="10196" y="8178"/>
                      <a:pt x="10181" y="8175"/>
                      <a:pt x="10167" y="8175"/>
                    </a:cubicBezTo>
                    <a:cubicBezTo>
                      <a:pt x="10103" y="8175"/>
                      <a:pt x="10046" y="8235"/>
                      <a:pt x="10059" y="8305"/>
                    </a:cubicBezTo>
                    <a:cubicBezTo>
                      <a:pt x="10063" y="8328"/>
                      <a:pt x="10066" y="8355"/>
                      <a:pt x="10078" y="8378"/>
                    </a:cubicBezTo>
                    <a:cubicBezTo>
                      <a:pt x="10512" y="9583"/>
                      <a:pt x="10644" y="10874"/>
                      <a:pt x="10462" y="12141"/>
                    </a:cubicBezTo>
                    <a:cubicBezTo>
                      <a:pt x="10380" y="12695"/>
                      <a:pt x="10303" y="13253"/>
                      <a:pt x="10109" y="13783"/>
                    </a:cubicBezTo>
                    <a:cubicBezTo>
                      <a:pt x="10001" y="14074"/>
                      <a:pt x="9869" y="14361"/>
                      <a:pt x="9737" y="14644"/>
                    </a:cubicBezTo>
                    <a:cubicBezTo>
                      <a:pt x="9683" y="14760"/>
                      <a:pt x="9605" y="14872"/>
                      <a:pt x="9474" y="14915"/>
                    </a:cubicBezTo>
                    <a:cubicBezTo>
                      <a:pt x="9440" y="14928"/>
                      <a:pt x="9403" y="14934"/>
                      <a:pt x="9366" y="14934"/>
                    </a:cubicBezTo>
                    <a:cubicBezTo>
                      <a:pt x="9340" y="14934"/>
                      <a:pt x="9313" y="14931"/>
                      <a:pt x="9288" y="14926"/>
                    </a:cubicBezTo>
                    <a:cubicBezTo>
                      <a:pt x="8768" y="14779"/>
                      <a:pt x="8276" y="14543"/>
                      <a:pt x="7835" y="14233"/>
                    </a:cubicBezTo>
                    <a:cubicBezTo>
                      <a:pt x="7296" y="13861"/>
                      <a:pt x="6808" y="13431"/>
                      <a:pt x="6370" y="12943"/>
                    </a:cubicBezTo>
                    <a:cubicBezTo>
                      <a:pt x="6033" y="12571"/>
                      <a:pt x="5731" y="12164"/>
                      <a:pt x="5467" y="11734"/>
                    </a:cubicBezTo>
                    <a:cubicBezTo>
                      <a:pt x="5297" y="11459"/>
                      <a:pt x="5161" y="11168"/>
                      <a:pt x="5053" y="10866"/>
                    </a:cubicBezTo>
                    <a:cubicBezTo>
                      <a:pt x="5045" y="10846"/>
                      <a:pt x="5037" y="10823"/>
                      <a:pt x="5029" y="10804"/>
                    </a:cubicBezTo>
                    <a:cubicBezTo>
                      <a:pt x="5006" y="10738"/>
                      <a:pt x="4983" y="10668"/>
                      <a:pt x="4898" y="10657"/>
                    </a:cubicBezTo>
                    <a:cubicBezTo>
                      <a:pt x="4894" y="10656"/>
                      <a:pt x="4890" y="10656"/>
                      <a:pt x="4886" y="10656"/>
                    </a:cubicBezTo>
                    <a:cubicBezTo>
                      <a:pt x="4806" y="10656"/>
                      <a:pt x="4783" y="10732"/>
                      <a:pt x="4743" y="10781"/>
                    </a:cubicBezTo>
                    <a:cubicBezTo>
                      <a:pt x="4723" y="10804"/>
                      <a:pt x="4712" y="10831"/>
                      <a:pt x="4704" y="10862"/>
                    </a:cubicBezTo>
                    <a:cubicBezTo>
                      <a:pt x="4398" y="11668"/>
                      <a:pt x="3917" y="12361"/>
                      <a:pt x="3348" y="12997"/>
                    </a:cubicBezTo>
                    <a:cubicBezTo>
                      <a:pt x="3290" y="13059"/>
                      <a:pt x="3232" y="13125"/>
                      <a:pt x="3166" y="13187"/>
                    </a:cubicBezTo>
                    <a:cubicBezTo>
                      <a:pt x="3097" y="13253"/>
                      <a:pt x="3022" y="13286"/>
                      <a:pt x="2946" y="13286"/>
                    </a:cubicBezTo>
                    <a:cubicBezTo>
                      <a:pt x="2868" y="13286"/>
                      <a:pt x="2789" y="13252"/>
                      <a:pt x="2716" y="13183"/>
                    </a:cubicBezTo>
                    <a:cubicBezTo>
                      <a:pt x="2674" y="13136"/>
                      <a:pt x="2635" y="13082"/>
                      <a:pt x="2600" y="13028"/>
                    </a:cubicBezTo>
                    <a:cubicBezTo>
                      <a:pt x="1996" y="12137"/>
                      <a:pt x="1666" y="11087"/>
                      <a:pt x="1658" y="10009"/>
                    </a:cubicBezTo>
                    <a:cubicBezTo>
                      <a:pt x="1651" y="9494"/>
                      <a:pt x="1658" y="8983"/>
                      <a:pt x="1759" y="8475"/>
                    </a:cubicBezTo>
                    <a:cubicBezTo>
                      <a:pt x="1771" y="8425"/>
                      <a:pt x="1779" y="8374"/>
                      <a:pt x="1779" y="8320"/>
                    </a:cubicBezTo>
                    <a:cubicBezTo>
                      <a:pt x="1779" y="8285"/>
                      <a:pt x="1779" y="8231"/>
                      <a:pt x="1755" y="8219"/>
                    </a:cubicBezTo>
                    <a:cubicBezTo>
                      <a:pt x="1731" y="8207"/>
                      <a:pt x="1704" y="8201"/>
                      <a:pt x="1675" y="8201"/>
                    </a:cubicBezTo>
                    <a:cubicBezTo>
                      <a:pt x="1658" y="8201"/>
                      <a:pt x="1641" y="8203"/>
                      <a:pt x="1624" y="8208"/>
                    </a:cubicBezTo>
                    <a:cubicBezTo>
                      <a:pt x="1569" y="8235"/>
                      <a:pt x="1519" y="8266"/>
                      <a:pt x="1472" y="8305"/>
                    </a:cubicBezTo>
                    <a:cubicBezTo>
                      <a:pt x="1186" y="8526"/>
                      <a:pt x="876" y="8715"/>
                      <a:pt x="550" y="8870"/>
                    </a:cubicBezTo>
                    <a:cubicBezTo>
                      <a:pt x="503" y="8892"/>
                      <a:pt x="463" y="8904"/>
                      <a:pt x="429" y="8904"/>
                    </a:cubicBezTo>
                    <a:cubicBezTo>
                      <a:pt x="362" y="8904"/>
                      <a:pt x="323" y="8856"/>
                      <a:pt x="310" y="8750"/>
                    </a:cubicBezTo>
                    <a:cubicBezTo>
                      <a:pt x="287" y="8584"/>
                      <a:pt x="283" y="8413"/>
                      <a:pt x="291" y="8243"/>
                    </a:cubicBezTo>
                    <a:cubicBezTo>
                      <a:pt x="329" y="7596"/>
                      <a:pt x="539" y="6995"/>
                      <a:pt x="806" y="6410"/>
                    </a:cubicBezTo>
                    <a:cubicBezTo>
                      <a:pt x="1190" y="5573"/>
                      <a:pt x="1744" y="4825"/>
                      <a:pt x="2430" y="4209"/>
                    </a:cubicBezTo>
                    <a:cubicBezTo>
                      <a:pt x="2879" y="3814"/>
                      <a:pt x="3371" y="3461"/>
                      <a:pt x="3890" y="3163"/>
                    </a:cubicBezTo>
                    <a:cubicBezTo>
                      <a:pt x="4003" y="3097"/>
                      <a:pt x="4111" y="3039"/>
                      <a:pt x="4220" y="2973"/>
                    </a:cubicBezTo>
                    <a:cubicBezTo>
                      <a:pt x="4294" y="2924"/>
                      <a:pt x="4383" y="2900"/>
                      <a:pt x="4471" y="2900"/>
                    </a:cubicBezTo>
                    <a:cubicBezTo>
                      <a:pt x="4648" y="2900"/>
                      <a:pt x="4827" y="2995"/>
                      <a:pt x="4902" y="3171"/>
                    </a:cubicBezTo>
                    <a:cubicBezTo>
                      <a:pt x="4979" y="3345"/>
                      <a:pt x="5080" y="3504"/>
                      <a:pt x="5122" y="3698"/>
                    </a:cubicBezTo>
                    <a:cubicBezTo>
                      <a:pt x="5173" y="3899"/>
                      <a:pt x="5142" y="4116"/>
                      <a:pt x="5041" y="4298"/>
                    </a:cubicBezTo>
                    <a:cubicBezTo>
                      <a:pt x="4882" y="4589"/>
                      <a:pt x="4716" y="4876"/>
                      <a:pt x="4588" y="5178"/>
                    </a:cubicBezTo>
                    <a:cubicBezTo>
                      <a:pt x="4254" y="5957"/>
                      <a:pt x="4014" y="6763"/>
                      <a:pt x="3933" y="7611"/>
                    </a:cubicBezTo>
                    <a:cubicBezTo>
                      <a:pt x="3925" y="7743"/>
                      <a:pt x="3925" y="7878"/>
                      <a:pt x="3933" y="8014"/>
                    </a:cubicBezTo>
                    <a:cubicBezTo>
                      <a:pt x="3933" y="8061"/>
                      <a:pt x="3944" y="8107"/>
                      <a:pt x="3960" y="8154"/>
                    </a:cubicBezTo>
                    <a:cubicBezTo>
                      <a:pt x="3978" y="8215"/>
                      <a:pt x="4032" y="8248"/>
                      <a:pt x="4086" y="8248"/>
                    </a:cubicBezTo>
                    <a:cubicBezTo>
                      <a:pt x="4125" y="8248"/>
                      <a:pt x="4163" y="8231"/>
                      <a:pt x="4189" y="8196"/>
                    </a:cubicBezTo>
                    <a:cubicBezTo>
                      <a:pt x="4223" y="8154"/>
                      <a:pt x="4251" y="8111"/>
                      <a:pt x="4266" y="8061"/>
                    </a:cubicBezTo>
                    <a:cubicBezTo>
                      <a:pt x="4491" y="7557"/>
                      <a:pt x="4708" y="7053"/>
                      <a:pt x="4940" y="6553"/>
                    </a:cubicBezTo>
                    <a:cubicBezTo>
                      <a:pt x="5138" y="6123"/>
                      <a:pt x="5359" y="5705"/>
                      <a:pt x="5572" y="5282"/>
                    </a:cubicBezTo>
                    <a:cubicBezTo>
                      <a:pt x="5580" y="5267"/>
                      <a:pt x="5587" y="5251"/>
                      <a:pt x="5599" y="5236"/>
                    </a:cubicBezTo>
                    <a:cubicBezTo>
                      <a:pt x="5638" y="5181"/>
                      <a:pt x="5678" y="5152"/>
                      <a:pt x="5716" y="5152"/>
                    </a:cubicBezTo>
                    <a:cubicBezTo>
                      <a:pt x="5758" y="5152"/>
                      <a:pt x="5797" y="5186"/>
                      <a:pt x="5828" y="5255"/>
                    </a:cubicBezTo>
                    <a:cubicBezTo>
                      <a:pt x="5882" y="5383"/>
                      <a:pt x="5928" y="5523"/>
                      <a:pt x="5979" y="5658"/>
                    </a:cubicBezTo>
                    <a:cubicBezTo>
                      <a:pt x="6037" y="5829"/>
                      <a:pt x="6087" y="6003"/>
                      <a:pt x="6149" y="6177"/>
                    </a:cubicBezTo>
                    <a:cubicBezTo>
                      <a:pt x="6215" y="6356"/>
                      <a:pt x="6203" y="6553"/>
                      <a:pt x="6110" y="6720"/>
                    </a:cubicBezTo>
                    <a:cubicBezTo>
                      <a:pt x="5855" y="7216"/>
                      <a:pt x="5653" y="7739"/>
                      <a:pt x="5498" y="8281"/>
                    </a:cubicBezTo>
                    <a:cubicBezTo>
                      <a:pt x="5374" y="8708"/>
                      <a:pt x="5308" y="9145"/>
                      <a:pt x="5293" y="9591"/>
                    </a:cubicBezTo>
                    <a:cubicBezTo>
                      <a:pt x="5293" y="9641"/>
                      <a:pt x="5297" y="9696"/>
                      <a:pt x="5297" y="9746"/>
                    </a:cubicBezTo>
                    <a:cubicBezTo>
                      <a:pt x="5297" y="9800"/>
                      <a:pt x="5335" y="9851"/>
                      <a:pt x="5386" y="9862"/>
                    </a:cubicBezTo>
                    <a:cubicBezTo>
                      <a:pt x="5396" y="9865"/>
                      <a:pt x="5406" y="9866"/>
                      <a:pt x="5416" y="9866"/>
                    </a:cubicBezTo>
                    <a:cubicBezTo>
                      <a:pt x="5464" y="9866"/>
                      <a:pt x="5509" y="9837"/>
                      <a:pt x="5525" y="9793"/>
                    </a:cubicBezTo>
                    <a:cubicBezTo>
                      <a:pt x="5564" y="9719"/>
                      <a:pt x="5599" y="9645"/>
                      <a:pt x="5634" y="9572"/>
                    </a:cubicBezTo>
                    <a:cubicBezTo>
                      <a:pt x="5913" y="9010"/>
                      <a:pt x="6192" y="8452"/>
                      <a:pt x="6471" y="7894"/>
                    </a:cubicBezTo>
                    <a:cubicBezTo>
                      <a:pt x="6490" y="7855"/>
                      <a:pt x="6529" y="7801"/>
                      <a:pt x="6564" y="7797"/>
                    </a:cubicBezTo>
                    <a:cubicBezTo>
                      <a:pt x="6565" y="7797"/>
                      <a:pt x="6567" y="7797"/>
                      <a:pt x="6569" y="7797"/>
                    </a:cubicBezTo>
                    <a:cubicBezTo>
                      <a:pt x="6629" y="7797"/>
                      <a:pt x="6626" y="7868"/>
                      <a:pt x="6637" y="7913"/>
                    </a:cubicBezTo>
                    <a:cubicBezTo>
                      <a:pt x="6757" y="8382"/>
                      <a:pt x="6874" y="8851"/>
                      <a:pt x="6998" y="9316"/>
                    </a:cubicBezTo>
                    <a:cubicBezTo>
                      <a:pt x="7013" y="9386"/>
                      <a:pt x="7040" y="9448"/>
                      <a:pt x="7075" y="9510"/>
                    </a:cubicBezTo>
                    <a:cubicBezTo>
                      <a:pt x="7119" y="9575"/>
                      <a:pt x="7177" y="9608"/>
                      <a:pt x="7235" y="9608"/>
                    </a:cubicBezTo>
                    <a:cubicBezTo>
                      <a:pt x="7299" y="9608"/>
                      <a:pt x="7362" y="9567"/>
                      <a:pt x="7401" y="9483"/>
                    </a:cubicBezTo>
                    <a:cubicBezTo>
                      <a:pt x="7439" y="9409"/>
                      <a:pt x="7459" y="9328"/>
                      <a:pt x="7459" y="9246"/>
                    </a:cubicBezTo>
                    <a:cubicBezTo>
                      <a:pt x="7463" y="8917"/>
                      <a:pt x="7470" y="8584"/>
                      <a:pt x="7439" y="8258"/>
                    </a:cubicBezTo>
                    <a:cubicBezTo>
                      <a:pt x="7385" y="7716"/>
                      <a:pt x="7308" y="7177"/>
                      <a:pt x="7234" y="6642"/>
                    </a:cubicBezTo>
                    <a:cubicBezTo>
                      <a:pt x="7204" y="6435"/>
                      <a:pt x="7233" y="6365"/>
                      <a:pt x="7397" y="6365"/>
                    </a:cubicBezTo>
                    <a:cubicBezTo>
                      <a:pt x="7426" y="6365"/>
                      <a:pt x="7459" y="6367"/>
                      <a:pt x="7498" y="6371"/>
                    </a:cubicBezTo>
                    <a:cubicBezTo>
                      <a:pt x="7885" y="6425"/>
                      <a:pt x="8265" y="6526"/>
                      <a:pt x="8629" y="6677"/>
                    </a:cubicBezTo>
                    <a:cubicBezTo>
                      <a:pt x="8935" y="6801"/>
                      <a:pt x="9233" y="6937"/>
                      <a:pt x="9539" y="7065"/>
                    </a:cubicBezTo>
                    <a:cubicBezTo>
                      <a:pt x="9617" y="7100"/>
                      <a:pt x="9691" y="7123"/>
                      <a:pt x="9760" y="7146"/>
                    </a:cubicBezTo>
                    <a:cubicBezTo>
                      <a:pt x="9803" y="7104"/>
                      <a:pt x="9799" y="7034"/>
                      <a:pt x="9753" y="6995"/>
                    </a:cubicBezTo>
                    <a:cubicBezTo>
                      <a:pt x="9687" y="6914"/>
                      <a:pt x="9613" y="6836"/>
                      <a:pt x="9539" y="6766"/>
                    </a:cubicBezTo>
                    <a:cubicBezTo>
                      <a:pt x="8966" y="6212"/>
                      <a:pt x="8276" y="5833"/>
                      <a:pt x="7556" y="5511"/>
                    </a:cubicBezTo>
                    <a:cubicBezTo>
                      <a:pt x="7443" y="5457"/>
                      <a:pt x="7323" y="5410"/>
                      <a:pt x="7207" y="5372"/>
                    </a:cubicBezTo>
                    <a:cubicBezTo>
                      <a:pt x="7029" y="5313"/>
                      <a:pt x="6893" y="5170"/>
                      <a:pt x="6847" y="4992"/>
                    </a:cubicBezTo>
                    <a:cubicBezTo>
                      <a:pt x="6765" y="4728"/>
                      <a:pt x="6684" y="4469"/>
                      <a:pt x="6599" y="4205"/>
                    </a:cubicBezTo>
                    <a:cubicBezTo>
                      <a:pt x="6548" y="4043"/>
                      <a:pt x="6602" y="3957"/>
                      <a:pt x="6769" y="3915"/>
                    </a:cubicBezTo>
                    <a:cubicBezTo>
                      <a:pt x="6982" y="3866"/>
                      <a:pt x="7195" y="3848"/>
                      <a:pt x="7409" y="3848"/>
                    </a:cubicBezTo>
                    <a:cubicBezTo>
                      <a:pt x="7654" y="3848"/>
                      <a:pt x="7900" y="3872"/>
                      <a:pt x="8145" y="3903"/>
                    </a:cubicBezTo>
                    <a:cubicBezTo>
                      <a:pt x="8307" y="3926"/>
                      <a:pt x="8470" y="3965"/>
                      <a:pt x="8633" y="3988"/>
                    </a:cubicBezTo>
                    <a:cubicBezTo>
                      <a:pt x="8666" y="3990"/>
                      <a:pt x="8699" y="3991"/>
                      <a:pt x="8732" y="3991"/>
                    </a:cubicBezTo>
                    <a:cubicBezTo>
                      <a:pt x="8765" y="3991"/>
                      <a:pt x="8799" y="3990"/>
                      <a:pt x="8834" y="3988"/>
                    </a:cubicBezTo>
                    <a:cubicBezTo>
                      <a:pt x="8846" y="3860"/>
                      <a:pt x="8772" y="3814"/>
                      <a:pt x="8699" y="3771"/>
                    </a:cubicBezTo>
                    <a:cubicBezTo>
                      <a:pt x="8389" y="3578"/>
                      <a:pt x="8052" y="3430"/>
                      <a:pt x="7699" y="3330"/>
                    </a:cubicBezTo>
                    <a:cubicBezTo>
                      <a:pt x="7323" y="3217"/>
                      <a:pt x="6940" y="3144"/>
                      <a:pt x="6548" y="3109"/>
                    </a:cubicBezTo>
                    <a:cubicBezTo>
                      <a:pt x="6300" y="3101"/>
                      <a:pt x="6087" y="2946"/>
                      <a:pt x="6002" y="2714"/>
                    </a:cubicBezTo>
                    <a:cubicBezTo>
                      <a:pt x="5928" y="2528"/>
                      <a:pt x="5975" y="2357"/>
                      <a:pt x="6149" y="2256"/>
                    </a:cubicBezTo>
                    <a:cubicBezTo>
                      <a:pt x="6250" y="2198"/>
                      <a:pt x="6355" y="2152"/>
                      <a:pt x="6467" y="2117"/>
                    </a:cubicBezTo>
                    <a:cubicBezTo>
                      <a:pt x="7047" y="1960"/>
                      <a:pt x="7635" y="1902"/>
                      <a:pt x="8226" y="1902"/>
                    </a:cubicBezTo>
                    <a:close/>
                    <a:moveTo>
                      <a:pt x="4316" y="1"/>
                    </a:moveTo>
                    <a:cubicBezTo>
                      <a:pt x="4276" y="1"/>
                      <a:pt x="4232" y="11"/>
                      <a:pt x="4185" y="32"/>
                    </a:cubicBezTo>
                    <a:cubicBezTo>
                      <a:pt x="3894" y="168"/>
                      <a:pt x="3646" y="377"/>
                      <a:pt x="3468" y="645"/>
                    </a:cubicBezTo>
                    <a:cubicBezTo>
                      <a:pt x="3390" y="745"/>
                      <a:pt x="3398" y="889"/>
                      <a:pt x="3487" y="982"/>
                    </a:cubicBezTo>
                    <a:cubicBezTo>
                      <a:pt x="3588" y="1098"/>
                      <a:pt x="3681" y="1218"/>
                      <a:pt x="3770" y="1342"/>
                    </a:cubicBezTo>
                    <a:cubicBezTo>
                      <a:pt x="3960" y="1629"/>
                      <a:pt x="4142" y="1919"/>
                      <a:pt x="4328" y="2210"/>
                    </a:cubicBezTo>
                    <a:cubicBezTo>
                      <a:pt x="4351" y="2253"/>
                      <a:pt x="4367" y="2303"/>
                      <a:pt x="4367" y="2353"/>
                    </a:cubicBezTo>
                    <a:cubicBezTo>
                      <a:pt x="4375" y="2531"/>
                      <a:pt x="4289" y="2659"/>
                      <a:pt x="4138" y="2748"/>
                    </a:cubicBezTo>
                    <a:cubicBezTo>
                      <a:pt x="3968" y="2845"/>
                      <a:pt x="3801" y="2946"/>
                      <a:pt x="3635" y="3051"/>
                    </a:cubicBezTo>
                    <a:cubicBezTo>
                      <a:pt x="3115" y="3365"/>
                      <a:pt x="2619" y="3709"/>
                      <a:pt x="2178" y="4124"/>
                    </a:cubicBezTo>
                    <a:cubicBezTo>
                      <a:pt x="1275" y="4965"/>
                      <a:pt x="608" y="6026"/>
                      <a:pt x="248" y="7208"/>
                    </a:cubicBezTo>
                    <a:cubicBezTo>
                      <a:pt x="74" y="7770"/>
                      <a:pt x="0" y="8343"/>
                      <a:pt x="93" y="8932"/>
                    </a:cubicBezTo>
                    <a:cubicBezTo>
                      <a:pt x="124" y="9134"/>
                      <a:pt x="180" y="9229"/>
                      <a:pt x="295" y="9229"/>
                    </a:cubicBezTo>
                    <a:cubicBezTo>
                      <a:pt x="352" y="9229"/>
                      <a:pt x="424" y="9206"/>
                      <a:pt x="515" y="9161"/>
                    </a:cubicBezTo>
                    <a:cubicBezTo>
                      <a:pt x="744" y="9045"/>
                      <a:pt x="961" y="8913"/>
                      <a:pt x="1186" y="8789"/>
                    </a:cubicBezTo>
                    <a:cubicBezTo>
                      <a:pt x="1240" y="8758"/>
                      <a:pt x="1294" y="8731"/>
                      <a:pt x="1348" y="8704"/>
                    </a:cubicBezTo>
                    <a:cubicBezTo>
                      <a:pt x="1365" y="8697"/>
                      <a:pt x="1380" y="8694"/>
                      <a:pt x="1393" y="8694"/>
                    </a:cubicBezTo>
                    <a:cubicBezTo>
                      <a:pt x="1429" y="8694"/>
                      <a:pt x="1452" y="8718"/>
                      <a:pt x="1461" y="8766"/>
                    </a:cubicBezTo>
                    <a:cubicBezTo>
                      <a:pt x="1465" y="8804"/>
                      <a:pt x="1465" y="8843"/>
                      <a:pt x="1461" y="8882"/>
                    </a:cubicBezTo>
                    <a:cubicBezTo>
                      <a:pt x="1449" y="9049"/>
                      <a:pt x="1430" y="9211"/>
                      <a:pt x="1426" y="9378"/>
                    </a:cubicBezTo>
                    <a:cubicBezTo>
                      <a:pt x="1399" y="10122"/>
                      <a:pt x="1445" y="10858"/>
                      <a:pt x="1647" y="11575"/>
                    </a:cubicBezTo>
                    <a:cubicBezTo>
                      <a:pt x="1802" y="12106"/>
                      <a:pt x="2042" y="12594"/>
                      <a:pt x="2333" y="13063"/>
                    </a:cubicBezTo>
                    <a:cubicBezTo>
                      <a:pt x="2453" y="13245"/>
                      <a:pt x="2600" y="13408"/>
                      <a:pt x="2770" y="13539"/>
                    </a:cubicBezTo>
                    <a:cubicBezTo>
                      <a:pt x="2835" y="13594"/>
                      <a:pt x="2889" y="13621"/>
                      <a:pt x="2944" y="13621"/>
                    </a:cubicBezTo>
                    <a:cubicBezTo>
                      <a:pt x="2996" y="13621"/>
                      <a:pt x="3048" y="13597"/>
                      <a:pt x="3111" y="13551"/>
                    </a:cubicBezTo>
                    <a:cubicBezTo>
                      <a:pt x="3197" y="13485"/>
                      <a:pt x="3278" y="13415"/>
                      <a:pt x="3352" y="13334"/>
                    </a:cubicBezTo>
                    <a:cubicBezTo>
                      <a:pt x="3890" y="12768"/>
                      <a:pt x="4363" y="12152"/>
                      <a:pt x="4708" y="11447"/>
                    </a:cubicBezTo>
                    <a:cubicBezTo>
                      <a:pt x="4746" y="11371"/>
                      <a:pt x="4784" y="11280"/>
                      <a:pt x="4884" y="11280"/>
                    </a:cubicBezTo>
                    <a:cubicBezTo>
                      <a:pt x="4886" y="11280"/>
                      <a:pt x="4888" y="11280"/>
                      <a:pt x="4890" y="11280"/>
                    </a:cubicBezTo>
                    <a:cubicBezTo>
                      <a:pt x="4991" y="11284"/>
                      <a:pt x="5006" y="11381"/>
                      <a:pt x="5049" y="11451"/>
                    </a:cubicBezTo>
                    <a:cubicBezTo>
                      <a:pt x="5165" y="11660"/>
                      <a:pt x="5277" y="11873"/>
                      <a:pt x="5405" y="12075"/>
                    </a:cubicBezTo>
                    <a:cubicBezTo>
                      <a:pt x="5704" y="12540"/>
                      <a:pt x="6056" y="12977"/>
                      <a:pt x="6447" y="13373"/>
                    </a:cubicBezTo>
                    <a:cubicBezTo>
                      <a:pt x="6928" y="13861"/>
                      <a:pt x="7451" y="14299"/>
                      <a:pt x="8044" y="14644"/>
                    </a:cubicBezTo>
                    <a:cubicBezTo>
                      <a:pt x="8466" y="14891"/>
                      <a:pt x="8904" y="15097"/>
                      <a:pt x="9384" y="15198"/>
                    </a:cubicBezTo>
                    <a:cubicBezTo>
                      <a:pt x="9460" y="15213"/>
                      <a:pt x="9512" y="15223"/>
                      <a:pt x="9553" y="15223"/>
                    </a:cubicBezTo>
                    <a:cubicBezTo>
                      <a:pt x="9638" y="15223"/>
                      <a:pt x="9676" y="15177"/>
                      <a:pt x="9784" y="15031"/>
                    </a:cubicBezTo>
                    <a:cubicBezTo>
                      <a:pt x="9791" y="15023"/>
                      <a:pt x="9795" y="15015"/>
                      <a:pt x="9799" y="15008"/>
                    </a:cubicBezTo>
                    <a:cubicBezTo>
                      <a:pt x="9958" y="14663"/>
                      <a:pt x="10140" y="14330"/>
                      <a:pt x="10276" y="13981"/>
                    </a:cubicBezTo>
                    <a:cubicBezTo>
                      <a:pt x="10535" y="13318"/>
                      <a:pt x="10628" y="12617"/>
                      <a:pt x="10706" y="11916"/>
                    </a:cubicBezTo>
                    <a:cubicBezTo>
                      <a:pt x="10775" y="11296"/>
                      <a:pt x="10799" y="10676"/>
                      <a:pt x="10698" y="10056"/>
                    </a:cubicBezTo>
                    <a:cubicBezTo>
                      <a:pt x="10628" y="9649"/>
                      <a:pt x="10539" y="9246"/>
                      <a:pt x="10458" y="8843"/>
                    </a:cubicBezTo>
                    <a:cubicBezTo>
                      <a:pt x="10442" y="8766"/>
                      <a:pt x="10423" y="8688"/>
                      <a:pt x="10504" y="8615"/>
                    </a:cubicBezTo>
                    <a:cubicBezTo>
                      <a:pt x="10555" y="8630"/>
                      <a:pt x="10617" y="8646"/>
                      <a:pt x="10679" y="8669"/>
                    </a:cubicBezTo>
                    <a:cubicBezTo>
                      <a:pt x="11369" y="8913"/>
                      <a:pt x="12081" y="9061"/>
                      <a:pt x="12817" y="9061"/>
                    </a:cubicBezTo>
                    <a:cubicBezTo>
                      <a:pt x="12853" y="9061"/>
                      <a:pt x="12890" y="9061"/>
                      <a:pt x="12926" y="9060"/>
                    </a:cubicBezTo>
                    <a:cubicBezTo>
                      <a:pt x="13333" y="9060"/>
                      <a:pt x="13732" y="8979"/>
                      <a:pt x="14108" y="8828"/>
                    </a:cubicBezTo>
                    <a:cubicBezTo>
                      <a:pt x="14297" y="8750"/>
                      <a:pt x="14336" y="8673"/>
                      <a:pt x="14305" y="8471"/>
                    </a:cubicBezTo>
                    <a:cubicBezTo>
                      <a:pt x="14301" y="8436"/>
                      <a:pt x="14297" y="8402"/>
                      <a:pt x="14286" y="8371"/>
                    </a:cubicBezTo>
                    <a:cubicBezTo>
                      <a:pt x="14228" y="8188"/>
                      <a:pt x="14162" y="8010"/>
                      <a:pt x="14100" y="7828"/>
                    </a:cubicBezTo>
                    <a:cubicBezTo>
                      <a:pt x="13798" y="6987"/>
                      <a:pt x="13333" y="6216"/>
                      <a:pt x="12732" y="5554"/>
                    </a:cubicBezTo>
                    <a:cubicBezTo>
                      <a:pt x="12209" y="4972"/>
                      <a:pt x="11612" y="4492"/>
                      <a:pt x="10892" y="4170"/>
                    </a:cubicBezTo>
                    <a:cubicBezTo>
                      <a:pt x="10849" y="4151"/>
                      <a:pt x="10810" y="4124"/>
                      <a:pt x="10772" y="4101"/>
                    </a:cubicBezTo>
                    <a:cubicBezTo>
                      <a:pt x="10837" y="3992"/>
                      <a:pt x="10938" y="3973"/>
                      <a:pt x="11031" y="3938"/>
                    </a:cubicBezTo>
                    <a:cubicBezTo>
                      <a:pt x="11438" y="3767"/>
                      <a:pt x="11825" y="3562"/>
                      <a:pt x="12155" y="3260"/>
                    </a:cubicBezTo>
                    <a:cubicBezTo>
                      <a:pt x="12298" y="3132"/>
                      <a:pt x="12310" y="3047"/>
                      <a:pt x="12197" y="2888"/>
                    </a:cubicBezTo>
                    <a:cubicBezTo>
                      <a:pt x="12073" y="2725"/>
                      <a:pt x="11915" y="2590"/>
                      <a:pt x="11736" y="2489"/>
                    </a:cubicBezTo>
                    <a:cubicBezTo>
                      <a:pt x="11271" y="2198"/>
                      <a:pt x="10760" y="2020"/>
                      <a:pt x="10233" y="1884"/>
                    </a:cubicBezTo>
                    <a:cubicBezTo>
                      <a:pt x="9787" y="1780"/>
                      <a:pt x="9334" y="1714"/>
                      <a:pt x="8877" y="1687"/>
                    </a:cubicBezTo>
                    <a:cubicBezTo>
                      <a:pt x="8653" y="1671"/>
                      <a:pt x="8431" y="1662"/>
                      <a:pt x="8209" y="1662"/>
                    </a:cubicBezTo>
                    <a:cubicBezTo>
                      <a:pt x="7532" y="1662"/>
                      <a:pt x="6863" y="1743"/>
                      <a:pt x="6203" y="1939"/>
                    </a:cubicBezTo>
                    <a:cubicBezTo>
                      <a:pt x="6106" y="1962"/>
                      <a:pt x="6002" y="1971"/>
                      <a:pt x="5900" y="1971"/>
                    </a:cubicBezTo>
                    <a:cubicBezTo>
                      <a:pt x="5881" y="1971"/>
                      <a:pt x="5862" y="1970"/>
                      <a:pt x="5843" y="1970"/>
                    </a:cubicBezTo>
                    <a:cubicBezTo>
                      <a:pt x="5840" y="1970"/>
                      <a:pt x="5837" y="1970"/>
                      <a:pt x="5834" y="1970"/>
                    </a:cubicBezTo>
                    <a:cubicBezTo>
                      <a:pt x="5694" y="1970"/>
                      <a:pt x="5567" y="1878"/>
                      <a:pt x="5525" y="1745"/>
                    </a:cubicBezTo>
                    <a:cubicBezTo>
                      <a:pt x="5502" y="1687"/>
                      <a:pt x="5471" y="1633"/>
                      <a:pt x="5440" y="1582"/>
                    </a:cubicBezTo>
                    <a:cubicBezTo>
                      <a:pt x="5184" y="1075"/>
                      <a:pt x="4882" y="590"/>
                      <a:pt x="4537" y="133"/>
                    </a:cubicBezTo>
                    <a:cubicBezTo>
                      <a:pt x="4472" y="46"/>
                      <a:pt x="4401" y="1"/>
                      <a:pt x="4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04"/>
              <p:cNvSpPr/>
              <p:nvPr/>
            </p:nvSpPr>
            <p:spPr>
              <a:xfrm>
                <a:off x="1197079" y="917258"/>
                <a:ext cx="909940" cy="864152"/>
              </a:xfrm>
              <a:custGeom>
                <a:rect b="b" l="l" r="r" t="t"/>
                <a:pathLst>
                  <a:path extrusionOk="0" h="13032" w="13722">
                    <a:moveTo>
                      <a:pt x="7944" y="0"/>
                    </a:moveTo>
                    <a:cubicBezTo>
                      <a:pt x="7353" y="0"/>
                      <a:pt x="6765" y="58"/>
                      <a:pt x="6185" y="215"/>
                    </a:cubicBezTo>
                    <a:cubicBezTo>
                      <a:pt x="6073" y="250"/>
                      <a:pt x="5968" y="296"/>
                      <a:pt x="5867" y="354"/>
                    </a:cubicBezTo>
                    <a:cubicBezTo>
                      <a:pt x="5693" y="455"/>
                      <a:pt x="5646" y="626"/>
                      <a:pt x="5720" y="812"/>
                    </a:cubicBezTo>
                    <a:cubicBezTo>
                      <a:pt x="5805" y="1044"/>
                      <a:pt x="6018" y="1199"/>
                      <a:pt x="6266" y="1207"/>
                    </a:cubicBezTo>
                    <a:cubicBezTo>
                      <a:pt x="6658" y="1242"/>
                      <a:pt x="7041" y="1315"/>
                      <a:pt x="7417" y="1428"/>
                    </a:cubicBezTo>
                    <a:cubicBezTo>
                      <a:pt x="7770" y="1528"/>
                      <a:pt x="8107" y="1676"/>
                      <a:pt x="8417" y="1869"/>
                    </a:cubicBezTo>
                    <a:cubicBezTo>
                      <a:pt x="8490" y="1912"/>
                      <a:pt x="8564" y="1958"/>
                      <a:pt x="8552" y="2086"/>
                    </a:cubicBezTo>
                    <a:cubicBezTo>
                      <a:pt x="8517" y="2088"/>
                      <a:pt x="8483" y="2089"/>
                      <a:pt x="8450" y="2089"/>
                    </a:cubicBezTo>
                    <a:cubicBezTo>
                      <a:pt x="8417" y="2089"/>
                      <a:pt x="8384" y="2088"/>
                      <a:pt x="8351" y="2086"/>
                    </a:cubicBezTo>
                    <a:cubicBezTo>
                      <a:pt x="8188" y="2063"/>
                      <a:pt x="8025" y="2024"/>
                      <a:pt x="7863" y="2001"/>
                    </a:cubicBezTo>
                    <a:cubicBezTo>
                      <a:pt x="7618" y="1970"/>
                      <a:pt x="7372" y="1946"/>
                      <a:pt x="7127" y="1946"/>
                    </a:cubicBezTo>
                    <a:cubicBezTo>
                      <a:pt x="6913" y="1946"/>
                      <a:pt x="6700" y="1964"/>
                      <a:pt x="6487" y="2013"/>
                    </a:cubicBezTo>
                    <a:cubicBezTo>
                      <a:pt x="6320" y="2055"/>
                      <a:pt x="6266" y="2141"/>
                      <a:pt x="6317" y="2303"/>
                    </a:cubicBezTo>
                    <a:cubicBezTo>
                      <a:pt x="6402" y="2567"/>
                      <a:pt x="6483" y="2826"/>
                      <a:pt x="6565" y="3090"/>
                    </a:cubicBezTo>
                    <a:cubicBezTo>
                      <a:pt x="6611" y="3268"/>
                      <a:pt x="6747" y="3411"/>
                      <a:pt x="6925" y="3470"/>
                    </a:cubicBezTo>
                    <a:cubicBezTo>
                      <a:pt x="7041" y="3508"/>
                      <a:pt x="7161" y="3555"/>
                      <a:pt x="7274" y="3609"/>
                    </a:cubicBezTo>
                    <a:cubicBezTo>
                      <a:pt x="7994" y="3931"/>
                      <a:pt x="8684" y="4310"/>
                      <a:pt x="9257" y="4864"/>
                    </a:cubicBezTo>
                    <a:cubicBezTo>
                      <a:pt x="9331" y="4934"/>
                      <a:pt x="9405" y="5012"/>
                      <a:pt x="9471" y="5093"/>
                    </a:cubicBezTo>
                    <a:cubicBezTo>
                      <a:pt x="9517" y="5132"/>
                      <a:pt x="9521" y="5202"/>
                      <a:pt x="9478" y="5244"/>
                    </a:cubicBezTo>
                    <a:cubicBezTo>
                      <a:pt x="9409" y="5221"/>
                      <a:pt x="9335" y="5198"/>
                      <a:pt x="9257" y="5163"/>
                    </a:cubicBezTo>
                    <a:cubicBezTo>
                      <a:pt x="8951" y="5035"/>
                      <a:pt x="8653" y="4899"/>
                      <a:pt x="8347" y="4775"/>
                    </a:cubicBezTo>
                    <a:cubicBezTo>
                      <a:pt x="7983" y="4624"/>
                      <a:pt x="7603" y="4523"/>
                      <a:pt x="7216" y="4469"/>
                    </a:cubicBezTo>
                    <a:cubicBezTo>
                      <a:pt x="7177" y="4465"/>
                      <a:pt x="7144" y="4463"/>
                      <a:pt x="7115" y="4463"/>
                    </a:cubicBezTo>
                    <a:cubicBezTo>
                      <a:pt x="6951" y="4463"/>
                      <a:pt x="6922" y="4533"/>
                      <a:pt x="6952" y="4740"/>
                    </a:cubicBezTo>
                    <a:cubicBezTo>
                      <a:pt x="7026" y="5279"/>
                      <a:pt x="7103" y="5814"/>
                      <a:pt x="7157" y="6356"/>
                    </a:cubicBezTo>
                    <a:cubicBezTo>
                      <a:pt x="7188" y="6682"/>
                      <a:pt x="7181" y="7015"/>
                      <a:pt x="7177" y="7344"/>
                    </a:cubicBezTo>
                    <a:cubicBezTo>
                      <a:pt x="7177" y="7426"/>
                      <a:pt x="7157" y="7507"/>
                      <a:pt x="7119" y="7581"/>
                    </a:cubicBezTo>
                    <a:cubicBezTo>
                      <a:pt x="7080" y="7665"/>
                      <a:pt x="7017" y="7706"/>
                      <a:pt x="6953" y="7706"/>
                    </a:cubicBezTo>
                    <a:cubicBezTo>
                      <a:pt x="6895" y="7706"/>
                      <a:pt x="6837" y="7673"/>
                      <a:pt x="6793" y="7608"/>
                    </a:cubicBezTo>
                    <a:cubicBezTo>
                      <a:pt x="6758" y="7546"/>
                      <a:pt x="6731" y="7484"/>
                      <a:pt x="6716" y="7414"/>
                    </a:cubicBezTo>
                    <a:cubicBezTo>
                      <a:pt x="6592" y="6949"/>
                      <a:pt x="6475" y="6480"/>
                      <a:pt x="6355" y="6011"/>
                    </a:cubicBezTo>
                    <a:cubicBezTo>
                      <a:pt x="6344" y="5966"/>
                      <a:pt x="6347" y="5895"/>
                      <a:pt x="6287" y="5895"/>
                    </a:cubicBezTo>
                    <a:cubicBezTo>
                      <a:pt x="6285" y="5895"/>
                      <a:pt x="6283" y="5895"/>
                      <a:pt x="6282" y="5895"/>
                    </a:cubicBezTo>
                    <a:cubicBezTo>
                      <a:pt x="6247" y="5899"/>
                      <a:pt x="6208" y="5953"/>
                      <a:pt x="6189" y="5992"/>
                    </a:cubicBezTo>
                    <a:cubicBezTo>
                      <a:pt x="5910" y="6550"/>
                      <a:pt x="5631" y="7108"/>
                      <a:pt x="5352" y="7670"/>
                    </a:cubicBezTo>
                    <a:cubicBezTo>
                      <a:pt x="5317" y="7743"/>
                      <a:pt x="5282" y="7817"/>
                      <a:pt x="5243" y="7891"/>
                    </a:cubicBezTo>
                    <a:cubicBezTo>
                      <a:pt x="5227" y="7935"/>
                      <a:pt x="5182" y="7964"/>
                      <a:pt x="5134" y="7964"/>
                    </a:cubicBezTo>
                    <a:cubicBezTo>
                      <a:pt x="5124" y="7964"/>
                      <a:pt x="5114" y="7963"/>
                      <a:pt x="5104" y="7960"/>
                    </a:cubicBezTo>
                    <a:cubicBezTo>
                      <a:pt x="5053" y="7949"/>
                      <a:pt x="5015" y="7898"/>
                      <a:pt x="5015" y="7844"/>
                    </a:cubicBezTo>
                    <a:cubicBezTo>
                      <a:pt x="5015" y="7794"/>
                      <a:pt x="5011" y="7739"/>
                      <a:pt x="5011" y="7689"/>
                    </a:cubicBezTo>
                    <a:cubicBezTo>
                      <a:pt x="5026" y="7243"/>
                      <a:pt x="5092" y="6806"/>
                      <a:pt x="5216" y="6379"/>
                    </a:cubicBezTo>
                    <a:cubicBezTo>
                      <a:pt x="5371" y="5837"/>
                      <a:pt x="5573" y="5314"/>
                      <a:pt x="5828" y="4818"/>
                    </a:cubicBezTo>
                    <a:cubicBezTo>
                      <a:pt x="5921" y="4651"/>
                      <a:pt x="5933" y="4454"/>
                      <a:pt x="5867" y="4275"/>
                    </a:cubicBezTo>
                    <a:cubicBezTo>
                      <a:pt x="5805" y="4101"/>
                      <a:pt x="5755" y="3927"/>
                      <a:pt x="5697" y="3756"/>
                    </a:cubicBezTo>
                    <a:cubicBezTo>
                      <a:pt x="5646" y="3621"/>
                      <a:pt x="5600" y="3481"/>
                      <a:pt x="5546" y="3353"/>
                    </a:cubicBezTo>
                    <a:cubicBezTo>
                      <a:pt x="5515" y="3284"/>
                      <a:pt x="5476" y="3250"/>
                      <a:pt x="5434" y="3250"/>
                    </a:cubicBezTo>
                    <a:cubicBezTo>
                      <a:pt x="5396" y="3250"/>
                      <a:pt x="5356" y="3279"/>
                      <a:pt x="5317" y="3334"/>
                    </a:cubicBezTo>
                    <a:cubicBezTo>
                      <a:pt x="5305" y="3349"/>
                      <a:pt x="5298" y="3365"/>
                      <a:pt x="5290" y="3380"/>
                    </a:cubicBezTo>
                    <a:cubicBezTo>
                      <a:pt x="5077" y="3803"/>
                      <a:pt x="4856" y="4221"/>
                      <a:pt x="4658" y="4651"/>
                    </a:cubicBezTo>
                    <a:cubicBezTo>
                      <a:pt x="4426" y="5151"/>
                      <a:pt x="4209" y="5655"/>
                      <a:pt x="3984" y="6159"/>
                    </a:cubicBezTo>
                    <a:cubicBezTo>
                      <a:pt x="3969" y="6209"/>
                      <a:pt x="3941" y="6252"/>
                      <a:pt x="3907" y="6294"/>
                    </a:cubicBezTo>
                    <a:cubicBezTo>
                      <a:pt x="3881" y="6329"/>
                      <a:pt x="3843" y="6346"/>
                      <a:pt x="3804" y="6346"/>
                    </a:cubicBezTo>
                    <a:cubicBezTo>
                      <a:pt x="3750" y="6346"/>
                      <a:pt x="3696" y="6313"/>
                      <a:pt x="3678" y="6252"/>
                    </a:cubicBezTo>
                    <a:cubicBezTo>
                      <a:pt x="3662" y="6205"/>
                      <a:pt x="3651" y="6159"/>
                      <a:pt x="3651" y="6112"/>
                    </a:cubicBezTo>
                    <a:cubicBezTo>
                      <a:pt x="3643" y="5976"/>
                      <a:pt x="3643" y="5841"/>
                      <a:pt x="3651" y="5709"/>
                    </a:cubicBezTo>
                    <a:cubicBezTo>
                      <a:pt x="3732" y="4861"/>
                      <a:pt x="3972" y="4055"/>
                      <a:pt x="4306" y="3276"/>
                    </a:cubicBezTo>
                    <a:cubicBezTo>
                      <a:pt x="4434" y="2974"/>
                      <a:pt x="4600" y="2687"/>
                      <a:pt x="4759" y="2396"/>
                    </a:cubicBezTo>
                    <a:cubicBezTo>
                      <a:pt x="4860" y="2214"/>
                      <a:pt x="4891" y="1997"/>
                      <a:pt x="4840" y="1796"/>
                    </a:cubicBezTo>
                    <a:cubicBezTo>
                      <a:pt x="4798" y="1602"/>
                      <a:pt x="4697" y="1443"/>
                      <a:pt x="4620" y="1269"/>
                    </a:cubicBezTo>
                    <a:cubicBezTo>
                      <a:pt x="4545" y="1093"/>
                      <a:pt x="4366" y="998"/>
                      <a:pt x="4189" y="998"/>
                    </a:cubicBezTo>
                    <a:cubicBezTo>
                      <a:pt x="4101" y="998"/>
                      <a:pt x="4012" y="1022"/>
                      <a:pt x="3938" y="1071"/>
                    </a:cubicBezTo>
                    <a:cubicBezTo>
                      <a:pt x="3829" y="1137"/>
                      <a:pt x="3721" y="1195"/>
                      <a:pt x="3608" y="1261"/>
                    </a:cubicBezTo>
                    <a:cubicBezTo>
                      <a:pt x="3089" y="1559"/>
                      <a:pt x="2597" y="1912"/>
                      <a:pt x="2148" y="2307"/>
                    </a:cubicBezTo>
                    <a:cubicBezTo>
                      <a:pt x="1462" y="2923"/>
                      <a:pt x="908" y="3671"/>
                      <a:pt x="524" y="4508"/>
                    </a:cubicBezTo>
                    <a:cubicBezTo>
                      <a:pt x="257" y="5093"/>
                      <a:pt x="47" y="5694"/>
                      <a:pt x="9" y="6341"/>
                    </a:cubicBezTo>
                    <a:cubicBezTo>
                      <a:pt x="1" y="6511"/>
                      <a:pt x="5" y="6682"/>
                      <a:pt x="28" y="6848"/>
                    </a:cubicBezTo>
                    <a:cubicBezTo>
                      <a:pt x="41" y="6954"/>
                      <a:pt x="80" y="7002"/>
                      <a:pt x="147" y="7002"/>
                    </a:cubicBezTo>
                    <a:cubicBezTo>
                      <a:pt x="181" y="7002"/>
                      <a:pt x="221" y="6990"/>
                      <a:pt x="268" y="6968"/>
                    </a:cubicBezTo>
                    <a:cubicBezTo>
                      <a:pt x="594" y="6813"/>
                      <a:pt x="904" y="6624"/>
                      <a:pt x="1190" y="6403"/>
                    </a:cubicBezTo>
                    <a:cubicBezTo>
                      <a:pt x="1237" y="6364"/>
                      <a:pt x="1287" y="6333"/>
                      <a:pt x="1342" y="6306"/>
                    </a:cubicBezTo>
                    <a:cubicBezTo>
                      <a:pt x="1359" y="6301"/>
                      <a:pt x="1376" y="6299"/>
                      <a:pt x="1393" y="6299"/>
                    </a:cubicBezTo>
                    <a:cubicBezTo>
                      <a:pt x="1422" y="6299"/>
                      <a:pt x="1449" y="6305"/>
                      <a:pt x="1473" y="6317"/>
                    </a:cubicBezTo>
                    <a:cubicBezTo>
                      <a:pt x="1497" y="6329"/>
                      <a:pt x="1497" y="6383"/>
                      <a:pt x="1497" y="6418"/>
                    </a:cubicBezTo>
                    <a:cubicBezTo>
                      <a:pt x="1497" y="6472"/>
                      <a:pt x="1489" y="6523"/>
                      <a:pt x="1477" y="6573"/>
                    </a:cubicBezTo>
                    <a:cubicBezTo>
                      <a:pt x="1376" y="7081"/>
                      <a:pt x="1369" y="7592"/>
                      <a:pt x="1376" y="8107"/>
                    </a:cubicBezTo>
                    <a:cubicBezTo>
                      <a:pt x="1384" y="9185"/>
                      <a:pt x="1714" y="10235"/>
                      <a:pt x="2318" y="11126"/>
                    </a:cubicBezTo>
                    <a:cubicBezTo>
                      <a:pt x="2353" y="11180"/>
                      <a:pt x="2392" y="11234"/>
                      <a:pt x="2434" y="11281"/>
                    </a:cubicBezTo>
                    <a:cubicBezTo>
                      <a:pt x="2507" y="11350"/>
                      <a:pt x="2586" y="11384"/>
                      <a:pt x="2664" y="11384"/>
                    </a:cubicBezTo>
                    <a:cubicBezTo>
                      <a:pt x="2740" y="11384"/>
                      <a:pt x="2815" y="11351"/>
                      <a:pt x="2884" y="11285"/>
                    </a:cubicBezTo>
                    <a:cubicBezTo>
                      <a:pt x="2950" y="11223"/>
                      <a:pt x="3008" y="11157"/>
                      <a:pt x="3066" y="11095"/>
                    </a:cubicBezTo>
                    <a:cubicBezTo>
                      <a:pt x="3635" y="10459"/>
                      <a:pt x="4116" y="9766"/>
                      <a:pt x="4422" y="8960"/>
                    </a:cubicBezTo>
                    <a:cubicBezTo>
                      <a:pt x="4430" y="8929"/>
                      <a:pt x="4441" y="8902"/>
                      <a:pt x="4461" y="8879"/>
                    </a:cubicBezTo>
                    <a:cubicBezTo>
                      <a:pt x="4501" y="8830"/>
                      <a:pt x="4524" y="8754"/>
                      <a:pt x="4604" y="8754"/>
                    </a:cubicBezTo>
                    <a:cubicBezTo>
                      <a:pt x="4608" y="8754"/>
                      <a:pt x="4612" y="8754"/>
                      <a:pt x="4616" y="8755"/>
                    </a:cubicBezTo>
                    <a:cubicBezTo>
                      <a:pt x="4701" y="8766"/>
                      <a:pt x="4724" y="8836"/>
                      <a:pt x="4747" y="8902"/>
                    </a:cubicBezTo>
                    <a:cubicBezTo>
                      <a:pt x="4755" y="8921"/>
                      <a:pt x="4763" y="8944"/>
                      <a:pt x="4771" y="8964"/>
                    </a:cubicBezTo>
                    <a:cubicBezTo>
                      <a:pt x="4879" y="9266"/>
                      <a:pt x="5015" y="9557"/>
                      <a:pt x="5185" y="9832"/>
                    </a:cubicBezTo>
                    <a:cubicBezTo>
                      <a:pt x="5449" y="10262"/>
                      <a:pt x="5751" y="10669"/>
                      <a:pt x="6088" y="11041"/>
                    </a:cubicBezTo>
                    <a:cubicBezTo>
                      <a:pt x="6526" y="11529"/>
                      <a:pt x="7014" y="11959"/>
                      <a:pt x="7553" y="12331"/>
                    </a:cubicBezTo>
                    <a:cubicBezTo>
                      <a:pt x="7994" y="12641"/>
                      <a:pt x="8486" y="12877"/>
                      <a:pt x="9006" y="13024"/>
                    </a:cubicBezTo>
                    <a:cubicBezTo>
                      <a:pt x="9031" y="13029"/>
                      <a:pt x="9058" y="13032"/>
                      <a:pt x="9084" y="13032"/>
                    </a:cubicBezTo>
                    <a:cubicBezTo>
                      <a:pt x="9121" y="13032"/>
                      <a:pt x="9158" y="13026"/>
                      <a:pt x="9192" y="13013"/>
                    </a:cubicBezTo>
                    <a:cubicBezTo>
                      <a:pt x="9323" y="12970"/>
                      <a:pt x="9401" y="12858"/>
                      <a:pt x="9455" y="12742"/>
                    </a:cubicBezTo>
                    <a:cubicBezTo>
                      <a:pt x="9587" y="12459"/>
                      <a:pt x="9719" y="12172"/>
                      <a:pt x="9827" y="11881"/>
                    </a:cubicBezTo>
                    <a:cubicBezTo>
                      <a:pt x="10021" y="11351"/>
                      <a:pt x="10098" y="10793"/>
                      <a:pt x="10180" y="10239"/>
                    </a:cubicBezTo>
                    <a:cubicBezTo>
                      <a:pt x="10362" y="8972"/>
                      <a:pt x="10230" y="7681"/>
                      <a:pt x="9796" y="6476"/>
                    </a:cubicBezTo>
                    <a:cubicBezTo>
                      <a:pt x="9784" y="6453"/>
                      <a:pt x="9781" y="6426"/>
                      <a:pt x="9777" y="6403"/>
                    </a:cubicBezTo>
                    <a:cubicBezTo>
                      <a:pt x="9764" y="6333"/>
                      <a:pt x="9821" y="6273"/>
                      <a:pt x="9885" y="6273"/>
                    </a:cubicBezTo>
                    <a:cubicBezTo>
                      <a:pt x="9899" y="6273"/>
                      <a:pt x="9914" y="6276"/>
                      <a:pt x="9928" y="6283"/>
                    </a:cubicBezTo>
                    <a:cubicBezTo>
                      <a:pt x="9963" y="6294"/>
                      <a:pt x="9997" y="6321"/>
                      <a:pt x="10032" y="6337"/>
                    </a:cubicBezTo>
                    <a:cubicBezTo>
                      <a:pt x="10242" y="6434"/>
                      <a:pt x="10443" y="6546"/>
                      <a:pt x="10660" y="6620"/>
                    </a:cubicBezTo>
                    <a:cubicBezTo>
                      <a:pt x="11179" y="6798"/>
                      <a:pt x="11722" y="6902"/>
                      <a:pt x="12268" y="6937"/>
                    </a:cubicBezTo>
                    <a:cubicBezTo>
                      <a:pt x="12347" y="6943"/>
                      <a:pt x="12425" y="6945"/>
                      <a:pt x="12504" y="6945"/>
                    </a:cubicBezTo>
                    <a:cubicBezTo>
                      <a:pt x="12827" y="6945"/>
                      <a:pt x="13146" y="6901"/>
                      <a:pt x="13458" y="6813"/>
                    </a:cubicBezTo>
                    <a:cubicBezTo>
                      <a:pt x="13644" y="6759"/>
                      <a:pt x="13721" y="6655"/>
                      <a:pt x="13713" y="6461"/>
                    </a:cubicBezTo>
                    <a:cubicBezTo>
                      <a:pt x="13709" y="6379"/>
                      <a:pt x="13694" y="6302"/>
                      <a:pt x="13675" y="6228"/>
                    </a:cubicBezTo>
                    <a:cubicBezTo>
                      <a:pt x="13558" y="5802"/>
                      <a:pt x="13384" y="5391"/>
                      <a:pt x="13163" y="5008"/>
                    </a:cubicBezTo>
                    <a:cubicBezTo>
                      <a:pt x="12853" y="4469"/>
                      <a:pt x="12473" y="3969"/>
                      <a:pt x="12036" y="3532"/>
                    </a:cubicBezTo>
                    <a:cubicBezTo>
                      <a:pt x="11466" y="2970"/>
                      <a:pt x="10827" y="2528"/>
                      <a:pt x="10052" y="2299"/>
                    </a:cubicBezTo>
                    <a:cubicBezTo>
                      <a:pt x="10036" y="2296"/>
                      <a:pt x="10021" y="2288"/>
                      <a:pt x="10005" y="2280"/>
                    </a:cubicBezTo>
                    <a:cubicBezTo>
                      <a:pt x="9901" y="2230"/>
                      <a:pt x="9893" y="2137"/>
                      <a:pt x="9986" y="2067"/>
                    </a:cubicBezTo>
                    <a:cubicBezTo>
                      <a:pt x="10017" y="2044"/>
                      <a:pt x="10052" y="2024"/>
                      <a:pt x="10087" y="2013"/>
                    </a:cubicBezTo>
                    <a:cubicBezTo>
                      <a:pt x="10176" y="1978"/>
                      <a:pt x="10269" y="1947"/>
                      <a:pt x="10358" y="1920"/>
                    </a:cubicBezTo>
                    <a:cubicBezTo>
                      <a:pt x="10741" y="1800"/>
                      <a:pt x="11102" y="1625"/>
                      <a:pt x="11431" y="1397"/>
                    </a:cubicBezTo>
                    <a:cubicBezTo>
                      <a:pt x="11505" y="1342"/>
                      <a:pt x="11567" y="1273"/>
                      <a:pt x="11613" y="1195"/>
                    </a:cubicBezTo>
                    <a:cubicBezTo>
                      <a:pt x="11667" y="1106"/>
                      <a:pt x="11652" y="1036"/>
                      <a:pt x="11571" y="967"/>
                    </a:cubicBezTo>
                    <a:cubicBezTo>
                      <a:pt x="11489" y="901"/>
                      <a:pt x="11404" y="839"/>
                      <a:pt x="11319" y="781"/>
                    </a:cubicBezTo>
                    <a:cubicBezTo>
                      <a:pt x="10831" y="475"/>
                      <a:pt x="10288" y="300"/>
                      <a:pt x="9730" y="180"/>
                    </a:cubicBezTo>
                    <a:cubicBezTo>
                      <a:pt x="9250" y="79"/>
                      <a:pt x="8761" y="21"/>
                      <a:pt x="8269" y="6"/>
                    </a:cubicBezTo>
                    <a:cubicBezTo>
                      <a:pt x="8161" y="2"/>
                      <a:pt x="8053" y="0"/>
                      <a:pt x="79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04"/>
              <p:cNvSpPr/>
              <p:nvPr/>
            </p:nvSpPr>
            <p:spPr>
              <a:xfrm>
                <a:off x="1421408" y="809305"/>
                <a:ext cx="347676" cy="592414"/>
              </a:xfrm>
              <a:custGeom>
                <a:rect b="b" l="l" r="r" t="t"/>
                <a:pathLst>
                  <a:path extrusionOk="0" h="8934" w="5243">
                    <a:moveTo>
                      <a:pt x="605" y="1"/>
                    </a:moveTo>
                    <a:cubicBezTo>
                      <a:pt x="559" y="1"/>
                      <a:pt x="511" y="19"/>
                      <a:pt x="458" y="57"/>
                    </a:cubicBezTo>
                    <a:cubicBezTo>
                      <a:pt x="345" y="134"/>
                      <a:pt x="245" y="223"/>
                      <a:pt x="144" y="309"/>
                    </a:cubicBezTo>
                    <a:cubicBezTo>
                      <a:pt x="12" y="421"/>
                      <a:pt x="1" y="518"/>
                      <a:pt x="97" y="661"/>
                    </a:cubicBezTo>
                    <a:cubicBezTo>
                      <a:pt x="334" y="1010"/>
                      <a:pt x="570" y="1359"/>
                      <a:pt x="803" y="1711"/>
                    </a:cubicBezTo>
                    <a:cubicBezTo>
                      <a:pt x="1140" y="2219"/>
                      <a:pt x="1442" y="2750"/>
                      <a:pt x="1705" y="3296"/>
                    </a:cubicBezTo>
                    <a:cubicBezTo>
                      <a:pt x="1818" y="3505"/>
                      <a:pt x="1806" y="3753"/>
                      <a:pt x="1682" y="3951"/>
                    </a:cubicBezTo>
                    <a:cubicBezTo>
                      <a:pt x="1384" y="4458"/>
                      <a:pt x="1109" y="4977"/>
                      <a:pt x="919" y="5535"/>
                    </a:cubicBezTo>
                    <a:cubicBezTo>
                      <a:pt x="725" y="6105"/>
                      <a:pt x="562" y="6682"/>
                      <a:pt x="489" y="7279"/>
                    </a:cubicBezTo>
                    <a:cubicBezTo>
                      <a:pt x="481" y="7345"/>
                      <a:pt x="481" y="7411"/>
                      <a:pt x="477" y="7480"/>
                    </a:cubicBezTo>
                    <a:cubicBezTo>
                      <a:pt x="500" y="7473"/>
                      <a:pt x="516" y="7453"/>
                      <a:pt x="524" y="7430"/>
                    </a:cubicBezTo>
                    <a:cubicBezTo>
                      <a:pt x="876" y="6570"/>
                      <a:pt x="1271" y="5733"/>
                      <a:pt x="1709" y="4912"/>
                    </a:cubicBezTo>
                    <a:cubicBezTo>
                      <a:pt x="1779" y="4784"/>
                      <a:pt x="1860" y="4660"/>
                      <a:pt x="1946" y="4544"/>
                    </a:cubicBezTo>
                    <a:cubicBezTo>
                      <a:pt x="1983" y="4490"/>
                      <a:pt x="2039" y="4464"/>
                      <a:pt x="2095" y="4464"/>
                    </a:cubicBezTo>
                    <a:cubicBezTo>
                      <a:pt x="2168" y="4464"/>
                      <a:pt x="2239" y="4507"/>
                      <a:pt x="2263" y="4586"/>
                    </a:cubicBezTo>
                    <a:cubicBezTo>
                      <a:pt x="2337" y="4768"/>
                      <a:pt x="2411" y="4950"/>
                      <a:pt x="2476" y="5132"/>
                    </a:cubicBezTo>
                    <a:cubicBezTo>
                      <a:pt x="2577" y="5431"/>
                      <a:pt x="2674" y="5729"/>
                      <a:pt x="2767" y="6027"/>
                    </a:cubicBezTo>
                    <a:cubicBezTo>
                      <a:pt x="2817" y="6171"/>
                      <a:pt x="2798" y="6334"/>
                      <a:pt x="2717" y="6461"/>
                    </a:cubicBezTo>
                    <a:cubicBezTo>
                      <a:pt x="2662" y="6543"/>
                      <a:pt x="2616" y="6624"/>
                      <a:pt x="2569" y="6709"/>
                    </a:cubicBezTo>
                    <a:cubicBezTo>
                      <a:pt x="2252" y="7353"/>
                      <a:pt x="2023" y="8035"/>
                      <a:pt x="1895" y="8744"/>
                    </a:cubicBezTo>
                    <a:cubicBezTo>
                      <a:pt x="1884" y="8802"/>
                      <a:pt x="1876" y="8864"/>
                      <a:pt x="1868" y="8926"/>
                    </a:cubicBezTo>
                    <a:lnTo>
                      <a:pt x="1895" y="8933"/>
                    </a:lnTo>
                    <a:cubicBezTo>
                      <a:pt x="1918" y="8891"/>
                      <a:pt x="1942" y="8844"/>
                      <a:pt x="1965" y="8802"/>
                    </a:cubicBezTo>
                    <a:cubicBezTo>
                      <a:pt x="2151" y="8422"/>
                      <a:pt x="2333" y="8042"/>
                      <a:pt x="2527" y="7670"/>
                    </a:cubicBezTo>
                    <a:cubicBezTo>
                      <a:pt x="2624" y="7504"/>
                      <a:pt x="2728" y="7345"/>
                      <a:pt x="2841" y="7190"/>
                    </a:cubicBezTo>
                    <a:cubicBezTo>
                      <a:pt x="2871" y="7143"/>
                      <a:pt x="2923" y="7114"/>
                      <a:pt x="2979" y="7114"/>
                    </a:cubicBezTo>
                    <a:cubicBezTo>
                      <a:pt x="2989" y="7114"/>
                      <a:pt x="2998" y="7115"/>
                      <a:pt x="3007" y="7116"/>
                    </a:cubicBezTo>
                    <a:cubicBezTo>
                      <a:pt x="3089" y="7128"/>
                      <a:pt x="3096" y="7190"/>
                      <a:pt x="3108" y="7248"/>
                    </a:cubicBezTo>
                    <a:cubicBezTo>
                      <a:pt x="3224" y="7690"/>
                      <a:pt x="3337" y="8135"/>
                      <a:pt x="3453" y="8577"/>
                    </a:cubicBezTo>
                    <a:cubicBezTo>
                      <a:pt x="3484" y="8682"/>
                      <a:pt x="3507" y="8790"/>
                      <a:pt x="3534" y="8910"/>
                    </a:cubicBezTo>
                    <a:cubicBezTo>
                      <a:pt x="3612" y="8844"/>
                      <a:pt x="3588" y="8771"/>
                      <a:pt x="3588" y="8705"/>
                    </a:cubicBezTo>
                    <a:cubicBezTo>
                      <a:pt x="3561" y="8054"/>
                      <a:pt x="3499" y="7403"/>
                      <a:pt x="3399" y="6760"/>
                    </a:cubicBezTo>
                    <a:cubicBezTo>
                      <a:pt x="3368" y="6554"/>
                      <a:pt x="3329" y="6349"/>
                      <a:pt x="3290" y="6144"/>
                    </a:cubicBezTo>
                    <a:cubicBezTo>
                      <a:pt x="3263" y="5973"/>
                      <a:pt x="3340" y="5869"/>
                      <a:pt x="3515" y="5853"/>
                    </a:cubicBezTo>
                    <a:cubicBezTo>
                      <a:pt x="3528" y="5852"/>
                      <a:pt x="3542" y="5852"/>
                      <a:pt x="3556" y="5852"/>
                    </a:cubicBezTo>
                    <a:cubicBezTo>
                      <a:pt x="3590" y="5852"/>
                      <a:pt x="3625" y="5854"/>
                      <a:pt x="3658" y="5857"/>
                    </a:cubicBezTo>
                    <a:cubicBezTo>
                      <a:pt x="4061" y="5896"/>
                      <a:pt x="4456" y="5989"/>
                      <a:pt x="4836" y="6132"/>
                    </a:cubicBezTo>
                    <a:lnTo>
                      <a:pt x="5243" y="6287"/>
                    </a:lnTo>
                    <a:cubicBezTo>
                      <a:pt x="5243" y="6268"/>
                      <a:pt x="5231" y="6248"/>
                      <a:pt x="5216" y="6241"/>
                    </a:cubicBezTo>
                    <a:cubicBezTo>
                      <a:pt x="4635" y="5834"/>
                      <a:pt x="4003" y="5501"/>
                      <a:pt x="3340" y="5253"/>
                    </a:cubicBezTo>
                    <a:cubicBezTo>
                      <a:pt x="3178" y="5202"/>
                      <a:pt x="3050" y="5074"/>
                      <a:pt x="2999" y="4908"/>
                    </a:cubicBezTo>
                    <a:cubicBezTo>
                      <a:pt x="2879" y="4536"/>
                      <a:pt x="2759" y="4164"/>
                      <a:pt x="2639" y="3792"/>
                    </a:cubicBezTo>
                    <a:cubicBezTo>
                      <a:pt x="2600" y="3668"/>
                      <a:pt x="2635" y="3571"/>
                      <a:pt x="2748" y="3521"/>
                    </a:cubicBezTo>
                    <a:cubicBezTo>
                      <a:pt x="2841" y="3478"/>
                      <a:pt x="2941" y="3443"/>
                      <a:pt x="3042" y="3416"/>
                    </a:cubicBezTo>
                    <a:cubicBezTo>
                      <a:pt x="3266" y="3367"/>
                      <a:pt x="3492" y="3342"/>
                      <a:pt x="3719" y="3342"/>
                    </a:cubicBezTo>
                    <a:cubicBezTo>
                      <a:pt x="3835" y="3342"/>
                      <a:pt x="3950" y="3349"/>
                      <a:pt x="4065" y="3362"/>
                    </a:cubicBezTo>
                    <a:lnTo>
                      <a:pt x="4170" y="3362"/>
                    </a:lnTo>
                    <a:cubicBezTo>
                      <a:pt x="4162" y="3342"/>
                      <a:pt x="4142" y="3327"/>
                      <a:pt x="4123" y="3323"/>
                    </a:cubicBezTo>
                    <a:cubicBezTo>
                      <a:pt x="3631" y="3164"/>
                      <a:pt x="3120" y="3071"/>
                      <a:pt x="2604" y="3040"/>
                    </a:cubicBezTo>
                    <a:cubicBezTo>
                      <a:pt x="2601" y="3040"/>
                      <a:pt x="2598" y="3040"/>
                      <a:pt x="2595" y="3040"/>
                    </a:cubicBezTo>
                    <a:cubicBezTo>
                      <a:pt x="2436" y="3040"/>
                      <a:pt x="2297" y="2944"/>
                      <a:pt x="2240" y="2800"/>
                    </a:cubicBezTo>
                    <a:cubicBezTo>
                      <a:pt x="2108" y="2517"/>
                      <a:pt x="1969" y="2234"/>
                      <a:pt x="1837" y="1951"/>
                    </a:cubicBezTo>
                    <a:cubicBezTo>
                      <a:pt x="1535" y="1316"/>
                      <a:pt x="1182" y="704"/>
                      <a:pt x="787" y="123"/>
                    </a:cubicBezTo>
                    <a:cubicBezTo>
                      <a:pt x="732" y="42"/>
                      <a:pt x="672" y="1"/>
                      <a:pt x="6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84" name="Google Shape;6184;p104"/>
          <p:cNvGrpSpPr/>
          <p:nvPr/>
        </p:nvGrpSpPr>
        <p:grpSpPr>
          <a:xfrm rot="6451873">
            <a:off x="166080" y="1429272"/>
            <a:ext cx="752933" cy="835806"/>
            <a:chOff x="1933907" y="1224679"/>
            <a:chExt cx="616646" cy="684573"/>
          </a:xfrm>
        </p:grpSpPr>
        <p:sp>
          <p:nvSpPr>
            <p:cNvPr id="6185" name="Google Shape;6185;p104"/>
            <p:cNvSpPr/>
            <p:nvPr/>
          </p:nvSpPr>
          <p:spPr>
            <a:xfrm>
              <a:off x="1933907" y="1224713"/>
              <a:ext cx="616646" cy="684505"/>
            </a:xfrm>
            <a:custGeom>
              <a:rect b="b" l="l" r="r" t="t"/>
              <a:pathLst>
                <a:path extrusionOk="0" h="10057" w="9060">
                  <a:moveTo>
                    <a:pt x="4383" y="1"/>
                  </a:moveTo>
                  <a:cubicBezTo>
                    <a:pt x="4247" y="1"/>
                    <a:pt x="4105" y="24"/>
                    <a:pt x="3960" y="72"/>
                  </a:cubicBezTo>
                  <a:cubicBezTo>
                    <a:pt x="3735" y="150"/>
                    <a:pt x="3534" y="274"/>
                    <a:pt x="3367" y="440"/>
                  </a:cubicBezTo>
                  <a:cubicBezTo>
                    <a:pt x="2984" y="809"/>
                    <a:pt x="2713" y="1250"/>
                    <a:pt x="2503" y="1735"/>
                  </a:cubicBezTo>
                  <a:cubicBezTo>
                    <a:pt x="2418" y="1924"/>
                    <a:pt x="2352" y="2122"/>
                    <a:pt x="2275" y="2316"/>
                  </a:cubicBezTo>
                  <a:cubicBezTo>
                    <a:pt x="2244" y="2385"/>
                    <a:pt x="2209" y="2451"/>
                    <a:pt x="2166" y="2533"/>
                  </a:cubicBezTo>
                  <a:cubicBezTo>
                    <a:pt x="2116" y="2494"/>
                    <a:pt x="2097" y="2478"/>
                    <a:pt x="2077" y="2463"/>
                  </a:cubicBezTo>
                  <a:cubicBezTo>
                    <a:pt x="1914" y="2314"/>
                    <a:pt x="1704" y="2236"/>
                    <a:pt x="1493" y="2236"/>
                  </a:cubicBezTo>
                  <a:cubicBezTo>
                    <a:pt x="1348" y="2236"/>
                    <a:pt x="1202" y="2273"/>
                    <a:pt x="1070" y="2347"/>
                  </a:cubicBezTo>
                  <a:cubicBezTo>
                    <a:pt x="880" y="2447"/>
                    <a:pt x="721" y="2595"/>
                    <a:pt x="601" y="2769"/>
                  </a:cubicBezTo>
                  <a:cubicBezTo>
                    <a:pt x="419" y="3036"/>
                    <a:pt x="283" y="3335"/>
                    <a:pt x="210" y="3645"/>
                  </a:cubicBezTo>
                  <a:cubicBezTo>
                    <a:pt x="39" y="4276"/>
                    <a:pt x="0" y="4916"/>
                    <a:pt x="16" y="5559"/>
                  </a:cubicBezTo>
                  <a:cubicBezTo>
                    <a:pt x="35" y="6543"/>
                    <a:pt x="287" y="7508"/>
                    <a:pt x="756" y="8372"/>
                  </a:cubicBezTo>
                  <a:cubicBezTo>
                    <a:pt x="826" y="8511"/>
                    <a:pt x="911" y="8643"/>
                    <a:pt x="1004" y="8767"/>
                  </a:cubicBezTo>
                  <a:cubicBezTo>
                    <a:pt x="1093" y="8872"/>
                    <a:pt x="1198" y="8965"/>
                    <a:pt x="1318" y="9038"/>
                  </a:cubicBezTo>
                  <a:cubicBezTo>
                    <a:pt x="1988" y="9472"/>
                    <a:pt x="2728" y="9743"/>
                    <a:pt x="3511" y="9910"/>
                  </a:cubicBezTo>
                  <a:cubicBezTo>
                    <a:pt x="3943" y="10001"/>
                    <a:pt x="4374" y="10056"/>
                    <a:pt x="4809" y="10056"/>
                  </a:cubicBezTo>
                  <a:cubicBezTo>
                    <a:pt x="5057" y="10056"/>
                    <a:pt x="5306" y="10038"/>
                    <a:pt x="5557" y="9999"/>
                  </a:cubicBezTo>
                  <a:cubicBezTo>
                    <a:pt x="5839" y="9960"/>
                    <a:pt x="6115" y="9867"/>
                    <a:pt x="6366" y="9728"/>
                  </a:cubicBezTo>
                  <a:cubicBezTo>
                    <a:pt x="6545" y="9623"/>
                    <a:pt x="6680" y="9461"/>
                    <a:pt x="6750" y="9267"/>
                  </a:cubicBezTo>
                  <a:cubicBezTo>
                    <a:pt x="6820" y="9081"/>
                    <a:pt x="6800" y="8872"/>
                    <a:pt x="6688" y="8705"/>
                  </a:cubicBezTo>
                  <a:cubicBezTo>
                    <a:pt x="6676" y="8682"/>
                    <a:pt x="6661" y="8658"/>
                    <a:pt x="6645" y="8639"/>
                  </a:cubicBezTo>
                  <a:cubicBezTo>
                    <a:pt x="6560" y="8515"/>
                    <a:pt x="6572" y="8488"/>
                    <a:pt x="6719" y="8472"/>
                  </a:cubicBezTo>
                  <a:cubicBezTo>
                    <a:pt x="7060" y="8438"/>
                    <a:pt x="7393" y="8341"/>
                    <a:pt x="7703" y="8190"/>
                  </a:cubicBezTo>
                  <a:cubicBezTo>
                    <a:pt x="7978" y="8046"/>
                    <a:pt x="8222" y="7853"/>
                    <a:pt x="8420" y="7612"/>
                  </a:cubicBezTo>
                  <a:cubicBezTo>
                    <a:pt x="8641" y="7345"/>
                    <a:pt x="8761" y="7008"/>
                    <a:pt x="8761" y="6663"/>
                  </a:cubicBezTo>
                  <a:cubicBezTo>
                    <a:pt x="8761" y="6210"/>
                    <a:pt x="8532" y="5876"/>
                    <a:pt x="8160" y="5640"/>
                  </a:cubicBezTo>
                  <a:cubicBezTo>
                    <a:pt x="8029" y="5559"/>
                    <a:pt x="7881" y="5505"/>
                    <a:pt x="7742" y="5435"/>
                  </a:cubicBezTo>
                  <a:cubicBezTo>
                    <a:pt x="7688" y="5408"/>
                    <a:pt x="7637" y="5373"/>
                    <a:pt x="7595" y="5334"/>
                  </a:cubicBezTo>
                  <a:cubicBezTo>
                    <a:pt x="7525" y="5264"/>
                    <a:pt x="7537" y="5222"/>
                    <a:pt x="7610" y="5164"/>
                  </a:cubicBezTo>
                  <a:cubicBezTo>
                    <a:pt x="7633" y="5148"/>
                    <a:pt x="7653" y="5133"/>
                    <a:pt x="7676" y="5121"/>
                  </a:cubicBezTo>
                  <a:cubicBezTo>
                    <a:pt x="8110" y="4881"/>
                    <a:pt x="8428" y="4520"/>
                    <a:pt x="8711" y="4121"/>
                  </a:cubicBezTo>
                  <a:cubicBezTo>
                    <a:pt x="8889" y="3869"/>
                    <a:pt x="8951" y="3579"/>
                    <a:pt x="8997" y="3281"/>
                  </a:cubicBezTo>
                  <a:cubicBezTo>
                    <a:pt x="9059" y="2928"/>
                    <a:pt x="9036" y="2564"/>
                    <a:pt x="8927" y="2223"/>
                  </a:cubicBezTo>
                  <a:cubicBezTo>
                    <a:pt x="8753" y="1700"/>
                    <a:pt x="8249" y="1111"/>
                    <a:pt x="7420" y="1099"/>
                  </a:cubicBezTo>
                  <a:cubicBezTo>
                    <a:pt x="7413" y="1099"/>
                    <a:pt x="7405" y="1099"/>
                    <a:pt x="7397" y="1099"/>
                  </a:cubicBezTo>
                  <a:cubicBezTo>
                    <a:pt x="6980" y="1099"/>
                    <a:pt x="6596" y="1203"/>
                    <a:pt x="6223" y="1378"/>
                  </a:cubicBezTo>
                  <a:cubicBezTo>
                    <a:pt x="6049" y="1459"/>
                    <a:pt x="5886" y="1556"/>
                    <a:pt x="5715" y="1645"/>
                  </a:cubicBezTo>
                  <a:cubicBezTo>
                    <a:pt x="5683" y="1662"/>
                    <a:pt x="5651" y="1685"/>
                    <a:pt x="5616" y="1685"/>
                  </a:cubicBezTo>
                  <a:cubicBezTo>
                    <a:pt x="5601" y="1685"/>
                    <a:pt x="5585" y="1681"/>
                    <a:pt x="5568" y="1669"/>
                  </a:cubicBezTo>
                  <a:cubicBezTo>
                    <a:pt x="5526" y="1630"/>
                    <a:pt x="5506" y="1572"/>
                    <a:pt x="5522" y="1518"/>
                  </a:cubicBezTo>
                  <a:cubicBezTo>
                    <a:pt x="5553" y="1289"/>
                    <a:pt x="5529" y="1060"/>
                    <a:pt x="5456" y="847"/>
                  </a:cubicBezTo>
                  <a:cubicBezTo>
                    <a:pt x="5295" y="312"/>
                    <a:pt x="4880" y="1"/>
                    <a:pt x="4383"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6" name="Google Shape;6186;p104"/>
            <p:cNvGrpSpPr/>
            <p:nvPr/>
          </p:nvGrpSpPr>
          <p:grpSpPr>
            <a:xfrm>
              <a:off x="1933907" y="1224679"/>
              <a:ext cx="616646" cy="684573"/>
              <a:chOff x="1203474" y="1232609"/>
              <a:chExt cx="616646" cy="684573"/>
            </a:xfrm>
          </p:grpSpPr>
          <p:sp>
            <p:nvSpPr>
              <p:cNvPr id="6187" name="Google Shape;6187;p104"/>
              <p:cNvSpPr/>
              <p:nvPr/>
            </p:nvSpPr>
            <p:spPr>
              <a:xfrm>
                <a:off x="1203474" y="1232609"/>
                <a:ext cx="616646" cy="684573"/>
              </a:xfrm>
              <a:custGeom>
                <a:rect b="b" l="l" r="r" t="t"/>
                <a:pathLst>
                  <a:path extrusionOk="0" h="10058" w="9060">
                    <a:moveTo>
                      <a:pt x="4391" y="236"/>
                    </a:moveTo>
                    <a:cubicBezTo>
                      <a:pt x="4760" y="236"/>
                      <a:pt x="5071" y="452"/>
                      <a:pt x="5212" y="829"/>
                    </a:cubicBezTo>
                    <a:cubicBezTo>
                      <a:pt x="5316" y="1096"/>
                      <a:pt x="5332" y="1387"/>
                      <a:pt x="5258" y="1662"/>
                    </a:cubicBezTo>
                    <a:cubicBezTo>
                      <a:pt x="5231" y="1755"/>
                      <a:pt x="5212" y="1848"/>
                      <a:pt x="5192" y="1941"/>
                    </a:cubicBezTo>
                    <a:cubicBezTo>
                      <a:pt x="5176" y="2047"/>
                      <a:pt x="5222" y="2111"/>
                      <a:pt x="5310" y="2111"/>
                    </a:cubicBezTo>
                    <a:cubicBezTo>
                      <a:pt x="5327" y="2111"/>
                      <a:pt x="5346" y="2109"/>
                      <a:pt x="5367" y="2103"/>
                    </a:cubicBezTo>
                    <a:cubicBezTo>
                      <a:pt x="5432" y="2084"/>
                      <a:pt x="5491" y="2057"/>
                      <a:pt x="5549" y="2026"/>
                    </a:cubicBezTo>
                    <a:cubicBezTo>
                      <a:pt x="5754" y="1910"/>
                      <a:pt x="5956" y="1790"/>
                      <a:pt x="6161" y="1681"/>
                    </a:cubicBezTo>
                    <a:cubicBezTo>
                      <a:pt x="6521" y="1491"/>
                      <a:pt x="6897" y="1340"/>
                      <a:pt x="7312" y="1329"/>
                    </a:cubicBezTo>
                    <a:cubicBezTo>
                      <a:pt x="7326" y="1328"/>
                      <a:pt x="7341" y="1328"/>
                      <a:pt x="7355" y="1328"/>
                    </a:cubicBezTo>
                    <a:cubicBezTo>
                      <a:pt x="8093" y="1328"/>
                      <a:pt x="8551" y="1812"/>
                      <a:pt x="8718" y="2355"/>
                    </a:cubicBezTo>
                    <a:cubicBezTo>
                      <a:pt x="8815" y="2669"/>
                      <a:pt x="8803" y="2991"/>
                      <a:pt x="8749" y="3312"/>
                    </a:cubicBezTo>
                    <a:cubicBezTo>
                      <a:pt x="8707" y="3564"/>
                      <a:pt x="8637" y="3804"/>
                      <a:pt x="8490" y="4017"/>
                    </a:cubicBezTo>
                    <a:cubicBezTo>
                      <a:pt x="8156" y="4513"/>
                      <a:pt x="7684" y="4901"/>
                      <a:pt x="7133" y="5137"/>
                    </a:cubicBezTo>
                    <a:cubicBezTo>
                      <a:pt x="7095" y="5153"/>
                      <a:pt x="7060" y="5168"/>
                      <a:pt x="7025" y="5188"/>
                    </a:cubicBezTo>
                    <a:cubicBezTo>
                      <a:pt x="6920" y="5250"/>
                      <a:pt x="6920" y="5362"/>
                      <a:pt x="7017" y="5428"/>
                    </a:cubicBezTo>
                    <a:cubicBezTo>
                      <a:pt x="7060" y="5459"/>
                      <a:pt x="7110" y="5478"/>
                      <a:pt x="7161" y="5494"/>
                    </a:cubicBezTo>
                    <a:cubicBezTo>
                      <a:pt x="7250" y="5525"/>
                      <a:pt x="7343" y="5548"/>
                      <a:pt x="7432" y="5579"/>
                    </a:cubicBezTo>
                    <a:cubicBezTo>
                      <a:pt x="7660" y="5653"/>
                      <a:pt x="7889" y="5734"/>
                      <a:pt x="8083" y="5873"/>
                    </a:cubicBezTo>
                    <a:cubicBezTo>
                      <a:pt x="8358" y="6071"/>
                      <a:pt x="8532" y="6331"/>
                      <a:pt x="8521" y="6675"/>
                    </a:cubicBezTo>
                    <a:cubicBezTo>
                      <a:pt x="8513" y="6997"/>
                      <a:pt x="8385" y="7307"/>
                      <a:pt x="8164" y="7536"/>
                    </a:cubicBezTo>
                    <a:cubicBezTo>
                      <a:pt x="7928" y="7791"/>
                      <a:pt x="7633" y="7981"/>
                      <a:pt x="7308" y="8094"/>
                    </a:cubicBezTo>
                    <a:cubicBezTo>
                      <a:pt x="7009" y="8198"/>
                      <a:pt x="6692" y="8252"/>
                      <a:pt x="6374" y="8256"/>
                    </a:cubicBezTo>
                    <a:cubicBezTo>
                      <a:pt x="6300" y="8256"/>
                      <a:pt x="6231" y="8268"/>
                      <a:pt x="6196" y="8342"/>
                    </a:cubicBezTo>
                    <a:cubicBezTo>
                      <a:pt x="6157" y="8411"/>
                      <a:pt x="6204" y="8473"/>
                      <a:pt x="6246" y="8528"/>
                    </a:cubicBezTo>
                    <a:cubicBezTo>
                      <a:pt x="6281" y="8570"/>
                      <a:pt x="6316" y="8605"/>
                      <a:pt x="6351" y="8644"/>
                    </a:cubicBezTo>
                    <a:cubicBezTo>
                      <a:pt x="6393" y="8694"/>
                      <a:pt x="6436" y="8745"/>
                      <a:pt x="6479" y="8795"/>
                    </a:cubicBezTo>
                    <a:cubicBezTo>
                      <a:pt x="6572" y="8911"/>
                      <a:pt x="6591" y="9074"/>
                      <a:pt x="6529" y="9213"/>
                    </a:cubicBezTo>
                    <a:cubicBezTo>
                      <a:pt x="6475" y="9349"/>
                      <a:pt x="6378" y="9461"/>
                      <a:pt x="6254" y="9531"/>
                    </a:cubicBezTo>
                    <a:cubicBezTo>
                      <a:pt x="6060" y="9640"/>
                      <a:pt x="5847" y="9717"/>
                      <a:pt x="5630" y="9752"/>
                    </a:cubicBezTo>
                    <a:cubicBezTo>
                      <a:pt x="5361" y="9801"/>
                      <a:pt x="5092" y="9823"/>
                      <a:pt x="4824" y="9823"/>
                    </a:cubicBezTo>
                    <a:cubicBezTo>
                      <a:pt x="4474" y="9823"/>
                      <a:pt x="4125" y="9785"/>
                      <a:pt x="3774" y="9717"/>
                    </a:cubicBezTo>
                    <a:cubicBezTo>
                      <a:pt x="3084" y="9589"/>
                      <a:pt x="2418" y="9380"/>
                      <a:pt x="1798" y="9047"/>
                    </a:cubicBezTo>
                    <a:cubicBezTo>
                      <a:pt x="1713" y="9008"/>
                      <a:pt x="1643" y="8942"/>
                      <a:pt x="1593" y="8865"/>
                    </a:cubicBezTo>
                    <a:cubicBezTo>
                      <a:pt x="1438" y="8624"/>
                      <a:pt x="1422" y="8384"/>
                      <a:pt x="1597" y="8140"/>
                    </a:cubicBezTo>
                    <a:cubicBezTo>
                      <a:pt x="2267" y="7199"/>
                      <a:pt x="3007" y="6315"/>
                      <a:pt x="3863" y="5536"/>
                    </a:cubicBezTo>
                    <a:cubicBezTo>
                      <a:pt x="4537" y="4924"/>
                      <a:pt x="5243" y="4351"/>
                      <a:pt x="6014" y="3866"/>
                    </a:cubicBezTo>
                    <a:cubicBezTo>
                      <a:pt x="6080" y="3824"/>
                      <a:pt x="6142" y="3777"/>
                      <a:pt x="6200" y="3723"/>
                    </a:cubicBezTo>
                    <a:cubicBezTo>
                      <a:pt x="6238" y="3688"/>
                      <a:pt x="6269" y="3630"/>
                      <a:pt x="6223" y="3587"/>
                    </a:cubicBezTo>
                    <a:cubicBezTo>
                      <a:pt x="6198" y="3568"/>
                      <a:pt x="6166" y="3559"/>
                      <a:pt x="6135" y="3559"/>
                    </a:cubicBezTo>
                    <a:cubicBezTo>
                      <a:pt x="6121" y="3559"/>
                      <a:pt x="6108" y="3561"/>
                      <a:pt x="6095" y="3564"/>
                    </a:cubicBezTo>
                    <a:cubicBezTo>
                      <a:pt x="6014" y="3595"/>
                      <a:pt x="5936" y="3634"/>
                      <a:pt x="5863" y="3680"/>
                    </a:cubicBezTo>
                    <a:cubicBezTo>
                      <a:pt x="4998" y="4227"/>
                      <a:pt x="4212" y="4870"/>
                      <a:pt x="3472" y="5567"/>
                    </a:cubicBezTo>
                    <a:cubicBezTo>
                      <a:pt x="2740" y="6273"/>
                      <a:pt x="2077" y="7040"/>
                      <a:pt x="1492" y="7869"/>
                    </a:cubicBezTo>
                    <a:cubicBezTo>
                      <a:pt x="1411" y="7977"/>
                      <a:pt x="1325" y="8082"/>
                      <a:pt x="1228" y="8175"/>
                    </a:cubicBezTo>
                    <a:cubicBezTo>
                      <a:pt x="1177" y="8228"/>
                      <a:pt x="1125" y="8255"/>
                      <a:pt x="1073" y="8255"/>
                    </a:cubicBezTo>
                    <a:cubicBezTo>
                      <a:pt x="1016" y="8255"/>
                      <a:pt x="960" y="8223"/>
                      <a:pt x="907" y="8159"/>
                    </a:cubicBezTo>
                    <a:cubicBezTo>
                      <a:pt x="868" y="8105"/>
                      <a:pt x="833" y="8051"/>
                      <a:pt x="810" y="7989"/>
                    </a:cubicBezTo>
                    <a:lnTo>
                      <a:pt x="810" y="7993"/>
                    </a:lnTo>
                    <a:cubicBezTo>
                      <a:pt x="423" y="7168"/>
                      <a:pt x="225" y="6269"/>
                      <a:pt x="237" y="5354"/>
                    </a:cubicBezTo>
                    <a:cubicBezTo>
                      <a:pt x="229" y="4854"/>
                      <a:pt x="279" y="4355"/>
                      <a:pt x="384" y="3866"/>
                    </a:cubicBezTo>
                    <a:cubicBezTo>
                      <a:pt x="461" y="3533"/>
                      <a:pt x="566" y="3212"/>
                      <a:pt x="764" y="2929"/>
                    </a:cubicBezTo>
                    <a:cubicBezTo>
                      <a:pt x="888" y="2750"/>
                      <a:pt x="1035" y="2603"/>
                      <a:pt x="1240" y="2518"/>
                    </a:cubicBezTo>
                    <a:cubicBezTo>
                      <a:pt x="1322" y="2482"/>
                      <a:pt x="1407" y="2464"/>
                      <a:pt x="1491" y="2464"/>
                    </a:cubicBezTo>
                    <a:cubicBezTo>
                      <a:pt x="1695" y="2464"/>
                      <a:pt x="1892" y="2567"/>
                      <a:pt x="2007" y="2750"/>
                    </a:cubicBezTo>
                    <a:cubicBezTo>
                      <a:pt x="2050" y="2809"/>
                      <a:pt x="2085" y="2874"/>
                      <a:pt x="2124" y="2936"/>
                    </a:cubicBezTo>
                    <a:cubicBezTo>
                      <a:pt x="2143" y="2971"/>
                      <a:pt x="2166" y="3002"/>
                      <a:pt x="2193" y="3029"/>
                    </a:cubicBezTo>
                    <a:cubicBezTo>
                      <a:pt x="2224" y="3058"/>
                      <a:pt x="2254" y="3071"/>
                      <a:pt x="2279" y="3071"/>
                    </a:cubicBezTo>
                    <a:cubicBezTo>
                      <a:pt x="2319" y="3071"/>
                      <a:pt x="2349" y="3036"/>
                      <a:pt x="2356" y="2971"/>
                    </a:cubicBezTo>
                    <a:cubicBezTo>
                      <a:pt x="2383" y="2673"/>
                      <a:pt x="2480" y="2394"/>
                      <a:pt x="2588" y="2119"/>
                    </a:cubicBezTo>
                    <a:cubicBezTo>
                      <a:pt x="2802" y="1592"/>
                      <a:pt x="3057" y="1088"/>
                      <a:pt x="3460" y="678"/>
                    </a:cubicBezTo>
                    <a:cubicBezTo>
                      <a:pt x="3646" y="480"/>
                      <a:pt x="3883" y="337"/>
                      <a:pt x="4146" y="267"/>
                    </a:cubicBezTo>
                    <a:cubicBezTo>
                      <a:pt x="4230" y="246"/>
                      <a:pt x="4312" y="236"/>
                      <a:pt x="4391" y="236"/>
                    </a:cubicBezTo>
                    <a:close/>
                    <a:moveTo>
                      <a:pt x="4385" y="0"/>
                    </a:moveTo>
                    <a:cubicBezTo>
                      <a:pt x="4248" y="0"/>
                      <a:pt x="4106" y="24"/>
                      <a:pt x="3960" y="73"/>
                    </a:cubicBezTo>
                    <a:cubicBezTo>
                      <a:pt x="3735" y="151"/>
                      <a:pt x="3534" y="275"/>
                      <a:pt x="3367" y="441"/>
                    </a:cubicBezTo>
                    <a:cubicBezTo>
                      <a:pt x="2984" y="809"/>
                      <a:pt x="2712" y="1251"/>
                      <a:pt x="2503" y="1735"/>
                    </a:cubicBezTo>
                    <a:cubicBezTo>
                      <a:pt x="2418" y="1925"/>
                      <a:pt x="2352" y="2123"/>
                      <a:pt x="2275" y="2317"/>
                    </a:cubicBezTo>
                    <a:cubicBezTo>
                      <a:pt x="2244" y="2386"/>
                      <a:pt x="2209" y="2452"/>
                      <a:pt x="2166" y="2534"/>
                    </a:cubicBezTo>
                    <a:cubicBezTo>
                      <a:pt x="2120" y="2495"/>
                      <a:pt x="2100" y="2483"/>
                      <a:pt x="2081" y="2464"/>
                    </a:cubicBezTo>
                    <a:cubicBezTo>
                      <a:pt x="1915" y="2314"/>
                      <a:pt x="1706" y="2237"/>
                      <a:pt x="1495" y="2237"/>
                    </a:cubicBezTo>
                    <a:cubicBezTo>
                      <a:pt x="1350" y="2237"/>
                      <a:pt x="1204" y="2273"/>
                      <a:pt x="1070" y="2348"/>
                    </a:cubicBezTo>
                    <a:cubicBezTo>
                      <a:pt x="884" y="2448"/>
                      <a:pt x="721" y="2596"/>
                      <a:pt x="601" y="2770"/>
                    </a:cubicBezTo>
                    <a:cubicBezTo>
                      <a:pt x="419" y="3037"/>
                      <a:pt x="287" y="3336"/>
                      <a:pt x="209" y="3649"/>
                    </a:cubicBezTo>
                    <a:cubicBezTo>
                      <a:pt x="39" y="4273"/>
                      <a:pt x="0" y="4916"/>
                      <a:pt x="16" y="5563"/>
                    </a:cubicBezTo>
                    <a:cubicBezTo>
                      <a:pt x="35" y="6544"/>
                      <a:pt x="287" y="7509"/>
                      <a:pt x="756" y="8373"/>
                    </a:cubicBezTo>
                    <a:cubicBezTo>
                      <a:pt x="826" y="8512"/>
                      <a:pt x="907" y="8644"/>
                      <a:pt x="1004" y="8768"/>
                    </a:cubicBezTo>
                    <a:cubicBezTo>
                      <a:pt x="1093" y="8872"/>
                      <a:pt x="1197" y="8965"/>
                      <a:pt x="1314" y="9039"/>
                    </a:cubicBezTo>
                    <a:cubicBezTo>
                      <a:pt x="1988" y="9477"/>
                      <a:pt x="2724" y="9748"/>
                      <a:pt x="3507" y="9911"/>
                    </a:cubicBezTo>
                    <a:cubicBezTo>
                      <a:pt x="3939" y="10002"/>
                      <a:pt x="4370" y="10057"/>
                      <a:pt x="4805" y="10057"/>
                    </a:cubicBezTo>
                    <a:cubicBezTo>
                      <a:pt x="5053" y="10057"/>
                      <a:pt x="5302" y="10039"/>
                      <a:pt x="5553" y="10000"/>
                    </a:cubicBezTo>
                    <a:cubicBezTo>
                      <a:pt x="5839" y="9961"/>
                      <a:pt x="6114" y="9868"/>
                      <a:pt x="6362" y="9729"/>
                    </a:cubicBezTo>
                    <a:cubicBezTo>
                      <a:pt x="6541" y="9624"/>
                      <a:pt x="6676" y="9461"/>
                      <a:pt x="6746" y="9268"/>
                    </a:cubicBezTo>
                    <a:cubicBezTo>
                      <a:pt x="6820" y="9082"/>
                      <a:pt x="6796" y="8872"/>
                      <a:pt x="6688" y="8706"/>
                    </a:cubicBezTo>
                    <a:cubicBezTo>
                      <a:pt x="6672" y="8683"/>
                      <a:pt x="6657" y="8659"/>
                      <a:pt x="6645" y="8640"/>
                    </a:cubicBezTo>
                    <a:cubicBezTo>
                      <a:pt x="6556" y="8516"/>
                      <a:pt x="6572" y="8489"/>
                      <a:pt x="6715" y="8473"/>
                    </a:cubicBezTo>
                    <a:cubicBezTo>
                      <a:pt x="7060" y="8438"/>
                      <a:pt x="7393" y="8342"/>
                      <a:pt x="7699" y="8190"/>
                    </a:cubicBezTo>
                    <a:cubicBezTo>
                      <a:pt x="7978" y="8047"/>
                      <a:pt x="8222" y="7853"/>
                      <a:pt x="8416" y="7613"/>
                    </a:cubicBezTo>
                    <a:cubicBezTo>
                      <a:pt x="8641" y="7346"/>
                      <a:pt x="8761" y="7009"/>
                      <a:pt x="8757" y="6664"/>
                    </a:cubicBezTo>
                    <a:cubicBezTo>
                      <a:pt x="8757" y="6211"/>
                      <a:pt x="8532" y="5877"/>
                      <a:pt x="8160" y="5641"/>
                    </a:cubicBezTo>
                    <a:cubicBezTo>
                      <a:pt x="8028" y="5560"/>
                      <a:pt x="7877" y="5505"/>
                      <a:pt x="7738" y="5436"/>
                    </a:cubicBezTo>
                    <a:cubicBezTo>
                      <a:pt x="7684" y="5408"/>
                      <a:pt x="7637" y="5374"/>
                      <a:pt x="7594" y="5335"/>
                    </a:cubicBezTo>
                    <a:cubicBezTo>
                      <a:pt x="7525" y="5265"/>
                      <a:pt x="7536" y="5222"/>
                      <a:pt x="7610" y="5164"/>
                    </a:cubicBezTo>
                    <a:cubicBezTo>
                      <a:pt x="7633" y="5149"/>
                      <a:pt x="7653" y="5133"/>
                      <a:pt x="7676" y="5122"/>
                    </a:cubicBezTo>
                    <a:cubicBezTo>
                      <a:pt x="8110" y="4878"/>
                      <a:pt x="8428" y="4521"/>
                      <a:pt x="8710" y="4122"/>
                    </a:cubicBezTo>
                    <a:cubicBezTo>
                      <a:pt x="8889" y="3870"/>
                      <a:pt x="8947" y="3580"/>
                      <a:pt x="8997" y="3281"/>
                    </a:cubicBezTo>
                    <a:cubicBezTo>
                      <a:pt x="9059" y="2929"/>
                      <a:pt x="9036" y="2565"/>
                      <a:pt x="8927" y="2224"/>
                    </a:cubicBezTo>
                    <a:cubicBezTo>
                      <a:pt x="8753" y="1700"/>
                      <a:pt x="8253" y="1112"/>
                      <a:pt x="7420" y="1100"/>
                    </a:cubicBezTo>
                    <a:cubicBezTo>
                      <a:pt x="7006" y="1100"/>
                      <a:pt x="6595" y="1197"/>
                      <a:pt x="6223" y="1379"/>
                    </a:cubicBezTo>
                    <a:cubicBezTo>
                      <a:pt x="6049" y="1460"/>
                      <a:pt x="5886" y="1557"/>
                      <a:pt x="5715" y="1646"/>
                    </a:cubicBezTo>
                    <a:cubicBezTo>
                      <a:pt x="5680" y="1662"/>
                      <a:pt x="5649" y="1686"/>
                      <a:pt x="5615" y="1686"/>
                    </a:cubicBezTo>
                    <a:cubicBezTo>
                      <a:pt x="5600" y="1686"/>
                      <a:pt x="5585" y="1681"/>
                      <a:pt x="5568" y="1669"/>
                    </a:cubicBezTo>
                    <a:cubicBezTo>
                      <a:pt x="5525" y="1631"/>
                      <a:pt x="5506" y="1573"/>
                      <a:pt x="5522" y="1518"/>
                    </a:cubicBezTo>
                    <a:cubicBezTo>
                      <a:pt x="5553" y="1290"/>
                      <a:pt x="5529" y="1061"/>
                      <a:pt x="5460" y="848"/>
                    </a:cubicBezTo>
                    <a:cubicBezTo>
                      <a:pt x="5295" y="313"/>
                      <a:pt x="4881" y="0"/>
                      <a:pt x="4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04"/>
              <p:cNvSpPr/>
              <p:nvPr/>
            </p:nvSpPr>
            <p:spPr>
              <a:xfrm>
                <a:off x="1218720" y="1248672"/>
                <a:ext cx="584725" cy="652583"/>
              </a:xfrm>
              <a:custGeom>
                <a:rect b="b" l="l" r="r" t="t"/>
                <a:pathLst>
                  <a:path extrusionOk="0" h="9588" w="8591">
                    <a:moveTo>
                      <a:pt x="4167" y="0"/>
                    </a:moveTo>
                    <a:cubicBezTo>
                      <a:pt x="4088" y="0"/>
                      <a:pt x="4006" y="10"/>
                      <a:pt x="3922" y="31"/>
                    </a:cubicBezTo>
                    <a:cubicBezTo>
                      <a:pt x="3659" y="101"/>
                      <a:pt x="3422" y="244"/>
                      <a:pt x="3236" y="442"/>
                    </a:cubicBezTo>
                    <a:cubicBezTo>
                      <a:pt x="2833" y="852"/>
                      <a:pt x="2578" y="1356"/>
                      <a:pt x="2364" y="1883"/>
                    </a:cubicBezTo>
                    <a:cubicBezTo>
                      <a:pt x="2256" y="2158"/>
                      <a:pt x="2159" y="2437"/>
                      <a:pt x="2132" y="2735"/>
                    </a:cubicBezTo>
                    <a:cubicBezTo>
                      <a:pt x="2125" y="2800"/>
                      <a:pt x="2095" y="2835"/>
                      <a:pt x="2055" y="2835"/>
                    </a:cubicBezTo>
                    <a:cubicBezTo>
                      <a:pt x="2030" y="2835"/>
                      <a:pt x="2000" y="2822"/>
                      <a:pt x="1969" y="2793"/>
                    </a:cubicBezTo>
                    <a:cubicBezTo>
                      <a:pt x="1942" y="2766"/>
                      <a:pt x="1919" y="2735"/>
                      <a:pt x="1900" y="2700"/>
                    </a:cubicBezTo>
                    <a:cubicBezTo>
                      <a:pt x="1861" y="2638"/>
                      <a:pt x="1826" y="2573"/>
                      <a:pt x="1783" y="2514"/>
                    </a:cubicBezTo>
                    <a:cubicBezTo>
                      <a:pt x="1668" y="2331"/>
                      <a:pt x="1471" y="2228"/>
                      <a:pt x="1267" y="2228"/>
                    </a:cubicBezTo>
                    <a:cubicBezTo>
                      <a:pt x="1183" y="2228"/>
                      <a:pt x="1098" y="2246"/>
                      <a:pt x="1016" y="2282"/>
                    </a:cubicBezTo>
                    <a:cubicBezTo>
                      <a:pt x="811" y="2367"/>
                      <a:pt x="664" y="2514"/>
                      <a:pt x="540" y="2693"/>
                    </a:cubicBezTo>
                    <a:cubicBezTo>
                      <a:pt x="342" y="2976"/>
                      <a:pt x="237" y="3297"/>
                      <a:pt x="160" y="3630"/>
                    </a:cubicBezTo>
                    <a:cubicBezTo>
                      <a:pt x="55" y="4119"/>
                      <a:pt x="5" y="4618"/>
                      <a:pt x="13" y="5118"/>
                    </a:cubicBezTo>
                    <a:cubicBezTo>
                      <a:pt x="1" y="6033"/>
                      <a:pt x="199" y="6932"/>
                      <a:pt x="586" y="7757"/>
                    </a:cubicBezTo>
                    <a:cubicBezTo>
                      <a:pt x="609" y="7815"/>
                      <a:pt x="644" y="7873"/>
                      <a:pt x="683" y="7923"/>
                    </a:cubicBezTo>
                    <a:cubicBezTo>
                      <a:pt x="736" y="7987"/>
                      <a:pt x="793" y="8020"/>
                      <a:pt x="850" y="8020"/>
                    </a:cubicBezTo>
                    <a:cubicBezTo>
                      <a:pt x="901" y="8020"/>
                      <a:pt x="953" y="7994"/>
                      <a:pt x="1004" y="7939"/>
                    </a:cubicBezTo>
                    <a:cubicBezTo>
                      <a:pt x="1101" y="7846"/>
                      <a:pt x="1187" y="7741"/>
                      <a:pt x="1268" y="7633"/>
                    </a:cubicBezTo>
                    <a:cubicBezTo>
                      <a:pt x="1853" y="6808"/>
                      <a:pt x="2516" y="6037"/>
                      <a:pt x="3248" y="5335"/>
                    </a:cubicBezTo>
                    <a:cubicBezTo>
                      <a:pt x="3988" y="4634"/>
                      <a:pt x="4774" y="3991"/>
                      <a:pt x="5639" y="3444"/>
                    </a:cubicBezTo>
                    <a:cubicBezTo>
                      <a:pt x="5712" y="3398"/>
                      <a:pt x="5790" y="3359"/>
                      <a:pt x="5871" y="3328"/>
                    </a:cubicBezTo>
                    <a:cubicBezTo>
                      <a:pt x="5884" y="3325"/>
                      <a:pt x="5897" y="3323"/>
                      <a:pt x="5911" y="3323"/>
                    </a:cubicBezTo>
                    <a:cubicBezTo>
                      <a:pt x="5942" y="3323"/>
                      <a:pt x="5974" y="3332"/>
                      <a:pt x="5999" y="3351"/>
                    </a:cubicBezTo>
                    <a:cubicBezTo>
                      <a:pt x="6045" y="3398"/>
                      <a:pt x="6014" y="3452"/>
                      <a:pt x="5976" y="3491"/>
                    </a:cubicBezTo>
                    <a:cubicBezTo>
                      <a:pt x="5918" y="3541"/>
                      <a:pt x="5856" y="3588"/>
                      <a:pt x="5790" y="3630"/>
                    </a:cubicBezTo>
                    <a:cubicBezTo>
                      <a:pt x="5019" y="4115"/>
                      <a:pt x="4313" y="4692"/>
                      <a:pt x="3639" y="5300"/>
                    </a:cubicBezTo>
                    <a:cubicBezTo>
                      <a:pt x="2783" y="6079"/>
                      <a:pt x="2043" y="6963"/>
                      <a:pt x="1373" y="7904"/>
                    </a:cubicBezTo>
                    <a:cubicBezTo>
                      <a:pt x="1198" y="8148"/>
                      <a:pt x="1214" y="8388"/>
                      <a:pt x="1369" y="8632"/>
                    </a:cubicBezTo>
                    <a:cubicBezTo>
                      <a:pt x="1419" y="8710"/>
                      <a:pt x="1489" y="8772"/>
                      <a:pt x="1574" y="8811"/>
                    </a:cubicBezTo>
                    <a:cubicBezTo>
                      <a:pt x="2194" y="9144"/>
                      <a:pt x="2860" y="9353"/>
                      <a:pt x="3550" y="9481"/>
                    </a:cubicBezTo>
                    <a:cubicBezTo>
                      <a:pt x="3901" y="9549"/>
                      <a:pt x="4250" y="9587"/>
                      <a:pt x="4600" y="9587"/>
                    </a:cubicBezTo>
                    <a:cubicBezTo>
                      <a:pt x="4868" y="9587"/>
                      <a:pt x="5137" y="9565"/>
                      <a:pt x="5406" y="9516"/>
                    </a:cubicBezTo>
                    <a:cubicBezTo>
                      <a:pt x="5623" y="9481"/>
                      <a:pt x="5836" y="9404"/>
                      <a:pt x="6030" y="9295"/>
                    </a:cubicBezTo>
                    <a:cubicBezTo>
                      <a:pt x="6154" y="9225"/>
                      <a:pt x="6251" y="9113"/>
                      <a:pt x="6305" y="8977"/>
                    </a:cubicBezTo>
                    <a:cubicBezTo>
                      <a:pt x="6367" y="8838"/>
                      <a:pt x="6348" y="8675"/>
                      <a:pt x="6255" y="8559"/>
                    </a:cubicBezTo>
                    <a:cubicBezTo>
                      <a:pt x="6212" y="8509"/>
                      <a:pt x="6169" y="8458"/>
                      <a:pt x="6127" y="8408"/>
                    </a:cubicBezTo>
                    <a:cubicBezTo>
                      <a:pt x="6092" y="8369"/>
                      <a:pt x="6057" y="8334"/>
                      <a:pt x="6022" y="8292"/>
                    </a:cubicBezTo>
                    <a:cubicBezTo>
                      <a:pt x="5980" y="8237"/>
                      <a:pt x="5933" y="8175"/>
                      <a:pt x="5972" y="8106"/>
                    </a:cubicBezTo>
                    <a:cubicBezTo>
                      <a:pt x="6007" y="8032"/>
                      <a:pt x="6076" y="8020"/>
                      <a:pt x="6150" y="8020"/>
                    </a:cubicBezTo>
                    <a:cubicBezTo>
                      <a:pt x="6468" y="8016"/>
                      <a:pt x="6785" y="7962"/>
                      <a:pt x="7084" y="7858"/>
                    </a:cubicBezTo>
                    <a:cubicBezTo>
                      <a:pt x="7409" y="7745"/>
                      <a:pt x="7704" y="7555"/>
                      <a:pt x="7940" y="7300"/>
                    </a:cubicBezTo>
                    <a:cubicBezTo>
                      <a:pt x="8161" y="7071"/>
                      <a:pt x="8289" y="6761"/>
                      <a:pt x="8297" y="6439"/>
                    </a:cubicBezTo>
                    <a:cubicBezTo>
                      <a:pt x="8308" y="6095"/>
                      <a:pt x="8134" y="5835"/>
                      <a:pt x="7859" y="5637"/>
                    </a:cubicBezTo>
                    <a:cubicBezTo>
                      <a:pt x="7665" y="5498"/>
                      <a:pt x="7436" y="5417"/>
                      <a:pt x="7208" y="5343"/>
                    </a:cubicBezTo>
                    <a:cubicBezTo>
                      <a:pt x="7119" y="5312"/>
                      <a:pt x="7026" y="5289"/>
                      <a:pt x="6937" y="5258"/>
                    </a:cubicBezTo>
                    <a:cubicBezTo>
                      <a:pt x="6886" y="5242"/>
                      <a:pt x="6836" y="5223"/>
                      <a:pt x="6793" y="5192"/>
                    </a:cubicBezTo>
                    <a:cubicBezTo>
                      <a:pt x="6696" y="5126"/>
                      <a:pt x="6696" y="5014"/>
                      <a:pt x="6801" y="4952"/>
                    </a:cubicBezTo>
                    <a:cubicBezTo>
                      <a:pt x="6836" y="4932"/>
                      <a:pt x="6871" y="4917"/>
                      <a:pt x="6909" y="4901"/>
                    </a:cubicBezTo>
                    <a:cubicBezTo>
                      <a:pt x="7460" y="4665"/>
                      <a:pt x="7932" y="4277"/>
                      <a:pt x="8266" y="3781"/>
                    </a:cubicBezTo>
                    <a:cubicBezTo>
                      <a:pt x="8413" y="3568"/>
                      <a:pt x="8483" y="3328"/>
                      <a:pt x="8525" y="3076"/>
                    </a:cubicBezTo>
                    <a:cubicBezTo>
                      <a:pt x="8579" y="2755"/>
                      <a:pt x="8591" y="2433"/>
                      <a:pt x="8494" y="2119"/>
                    </a:cubicBezTo>
                    <a:cubicBezTo>
                      <a:pt x="8327" y="1576"/>
                      <a:pt x="7869" y="1092"/>
                      <a:pt x="7131" y="1092"/>
                    </a:cubicBezTo>
                    <a:cubicBezTo>
                      <a:pt x="7117" y="1092"/>
                      <a:pt x="7102" y="1092"/>
                      <a:pt x="7088" y="1093"/>
                    </a:cubicBezTo>
                    <a:cubicBezTo>
                      <a:pt x="6673" y="1104"/>
                      <a:pt x="6297" y="1255"/>
                      <a:pt x="5937" y="1445"/>
                    </a:cubicBezTo>
                    <a:cubicBezTo>
                      <a:pt x="5732" y="1554"/>
                      <a:pt x="5530" y="1674"/>
                      <a:pt x="5325" y="1790"/>
                    </a:cubicBezTo>
                    <a:cubicBezTo>
                      <a:pt x="5267" y="1821"/>
                      <a:pt x="5208" y="1848"/>
                      <a:pt x="5143" y="1867"/>
                    </a:cubicBezTo>
                    <a:cubicBezTo>
                      <a:pt x="5122" y="1873"/>
                      <a:pt x="5103" y="1875"/>
                      <a:pt x="5086" y="1875"/>
                    </a:cubicBezTo>
                    <a:cubicBezTo>
                      <a:pt x="4998" y="1875"/>
                      <a:pt x="4952" y="1811"/>
                      <a:pt x="4968" y="1705"/>
                    </a:cubicBezTo>
                    <a:cubicBezTo>
                      <a:pt x="4988" y="1612"/>
                      <a:pt x="5007" y="1519"/>
                      <a:pt x="5034" y="1426"/>
                    </a:cubicBezTo>
                    <a:cubicBezTo>
                      <a:pt x="5108" y="1151"/>
                      <a:pt x="5092" y="860"/>
                      <a:pt x="4988" y="593"/>
                    </a:cubicBezTo>
                    <a:cubicBezTo>
                      <a:pt x="4847" y="216"/>
                      <a:pt x="4536" y="0"/>
                      <a:pt x="4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89" name="Google Shape;6189;p104"/>
          <p:cNvSpPr/>
          <p:nvPr/>
        </p:nvSpPr>
        <p:spPr>
          <a:xfrm>
            <a:off x="1466500" y="37953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04"/>
          <p:cNvSpPr/>
          <p:nvPr/>
        </p:nvSpPr>
        <p:spPr>
          <a:xfrm>
            <a:off x="739800" y="28878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04"/>
          <p:cNvSpPr/>
          <p:nvPr/>
        </p:nvSpPr>
        <p:spPr>
          <a:xfrm>
            <a:off x="1978400" y="351845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04"/>
          <p:cNvSpPr/>
          <p:nvPr/>
        </p:nvSpPr>
        <p:spPr>
          <a:xfrm>
            <a:off x="621100" y="40563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04"/>
          <p:cNvSpPr/>
          <p:nvPr/>
        </p:nvSpPr>
        <p:spPr>
          <a:xfrm>
            <a:off x="271750" y="344632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04"/>
          <p:cNvSpPr/>
          <p:nvPr/>
        </p:nvSpPr>
        <p:spPr>
          <a:xfrm>
            <a:off x="2589500" y="39585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04"/>
          <p:cNvSpPr/>
          <p:nvPr/>
        </p:nvSpPr>
        <p:spPr>
          <a:xfrm>
            <a:off x="4691075" y="7488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04"/>
          <p:cNvSpPr/>
          <p:nvPr/>
        </p:nvSpPr>
        <p:spPr>
          <a:xfrm>
            <a:off x="7451100" y="256375"/>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04"/>
          <p:cNvSpPr/>
          <p:nvPr/>
        </p:nvSpPr>
        <p:spPr>
          <a:xfrm>
            <a:off x="4907250" y="32935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04"/>
          <p:cNvSpPr/>
          <p:nvPr/>
        </p:nvSpPr>
        <p:spPr>
          <a:xfrm>
            <a:off x="8028300" y="7488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04"/>
          <p:cNvSpPr/>
          <p:nvPr/>
        </p:nvSpPr>
        <p:spPr>
          <a:xfrm>
            <a:off x="3357850" y="43315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04"/>
          <p:cNvSpPr/>
          <p:nvPr/>
        </p:nvSpPr>
        <p:spPr>
          <a:xfrm>
            <a:off x="6214700" y="620250"/>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1" name="Google Shape;6201;p104"/>
          <p:cNvGrpSpPr/>
          <p:nvPr/>
        </p:nvGrpSpPr>
        <p:grpSpPr>
          <a:xfrm>
            <a:off x="6747059" y="3968106"/>
            <a:ext cx="916734" cy="1061435"/>
            <a:chOff x="4467597" y="2921218"/>
            <a:chExt cx="916734" cy="1061435"/>
          </a:xfrm>
        </p:grpSpPr>
        <p:sp>
          <p:nvSpPr>
            <p:cNvPr id="6202" name="Google Shape;6202;p104"/>
            <p:cNvSpPr/>
            <p:nvPr/>
          </p:nvSpPr>
          <p:spPr>
            <a:xfrm>
              <a:off x="4467733" y="2921320"/>
              <a:ext cx="916462" cy="1061230"/>
            </a:xfrm>
            <a:custGeom>
              <a:rect b="b" l="l" r="r" t="t"/>
              <a:pathLst>
                <a:path extrusionOk="0" h="15592" w="13465">
                  <a:moveTo>
                    <a:pt x="11406" y="1"/>
                  </a:moveTo>
                  <a:cubicBezTo>
                    <a:pt x="11392" y="1"/>
                    <a:pt x="11378" y="1"/>
                    <a:pt x="11364" y="1"/>
                  </a:cubicBezTo>
                  <a:cubicBezTo>
                    <a:pt x="11105" y="5"/>
                    <a:pt x="10869" y="79"/>
                    <a:pt x="10698" y="292"/>
                  </a:cubicBezTo>
                  <a:cubicBezTo>
                    <a:pt x="10469" y="578"/>
                    <a:pt x="10229" y="861"/>
                    <a:pt x="10012" y="1156"/>
                  </a:cubicBezTo>
                  <a:cubicBezTo>
                    <a:pt x="9807" y="1431"/>
                    <a:pt x="9629" y="1725"/>
                    <a:pt x="9435" y="2012"/>
                  </a:cubicBezTo>
                  <a:cubicBezTo>
                    <a:pt x="9443" y="2016"/>
                    <a:pt x="9447" y="2020"/>
                    <a:pt x="9450" y="2024"/>
                  </a:cubicBezTo>
                  <a:cubicBezTo>
                    <a:pt x="9400" y="2140"/>
                    <a:pt x="9346" y="2252"/>
                    <a:pt x="9284" y="2361"/>
                  </a:cubicBezTo>
                  <a:cubicBezTo>
                    <a:pt x="9210" y="2473"/>
                    <a:pt x="9125" y="2574"/>
                    <a:pt x="9028" y="2667"/>
                  </a:cubicBezTo>
                  <a:cubicBezTo>
                    <a:pt x="8965" y="2727"/>
                    <a:pt x="8892" y="2753"/>
                    <a:pt x="8811" y="2753"/>
                  </a:cubicBezTo>
                  <a:cubicBezTo>
                    <a:pt x="8768" y="2753"/>
                    <a:pt x="8723" y="2746"/>
                    <a:pt x="8675" y="2733"/>
                  </a:cubicBezTo>
                  <a:cubicBezTo>
                    <a:pt x="8420" y="2659"/>
                    <a:pt x="8160" y="2582"/>
                    <a:pt x="7897" y="2527"/>
                  </a:cubicBezTo>
                  <a:cubicBezTo>
                    <a:pt x="7379" y="2420"/>
                    <a:pt x="6862" y="2359"/>
                    <a:pt x="6343" y="2359"/>
                  </a:cubicBezTo>
                  <a:cubicBezTo>
                    <a:pt x="5941" y="2359"/>
                    <a:pt x="5538" y="2396"/>
                    <a:pt x="5134" y="2477"/>
                  </a:cubicBezTo>
                  <a:cubicBezTo>
                    <a:pt x="4588" y="2589"/>
                    <a:pt x="4069" y="2783"/>
                    <a:pt x="3627" y="3143"/>
                  </a:cubicBezTo>
                  <a:cubicBezTo>
                    <a:pt x="3414" y="3314"/>
                    <a:pt x="3228" y="3519"/>
                    <a:pt x="3077" y="3752"/>
                  </a:cubicBezTo>
                  <a:cubicBezTo>
                    <a:pt x="2840" y="4104"/>
                    <a:pt x="2778" y="4546"/>
                    <a:pt x="2910" y="4953"/>
                  </a:cubicBezTo>
                  <a:cubicBezTo>
                    <a:pt x="3003" y="5251"/>
                    <a:pt x="2910" y="5484"/>
                    <a:pt x="2647" y="5662"/>
                  </a:cubicBezTo>
                  <a:cubicBezTo>
                    <a:pt x="2321" y="5883"/>
                    <a:pt x="1988" y="6104"/>
                    <a:pt x="1724" y="6398"/>
                  </a:cubicBezTo>
                  <a:cubicBezTo>
                    <a:pt x="1488" y="6658"/>
                    <a:pt x="1267" y="6929"/>
                    <a:pt x="1062" y="7208"/>
                  </a:cubicBezTo>
                  <a:cubicBezTo>
                    <a:pt x="694" y="7719"/>
                    <a:pt x="388" y="8273"/>
                    <a:pt x="217" y="8882"/>
                  </a:cubicBezTo>
                  <a:cubicBezTo>
                    <a:pt x="54" y="9459"/>
                    <a:pt x="0" y="10048"/>
                    <a:pt x="182" y="10633"/>
                  </a:cubicBezTo>
                  <a:cubicBezTo>
                    <a:pt x="368" y="11261"/>
                    <a:pt x="624" y="11869"/>
                    <a:pt x="942" y="12446"/>
                  </a:cubicBezTo>
                  <a:cubicBezTo>
                    <a:pt x="1070" y="12679"/>
                    <a:pt x="1201" y="12907"/>
                    <a:pt x="1329" y="13144"/>
                  </a:cubicBezTo>
                  <a:cubicBezTo>
                    <a:pt x="1507" y="13485"/>
                    <a:pt x="1647" y="13845"/>
                    <a:pt x="1690" y="14236"/>
                  </a:cubicBezTo>
                  <a:cubicBezTo>
                    <a:pt x="1701" y="14337"/>
                    <a:pt x="1721" y="14438"/>
                    <a:pt x="1752" y="14539"/>
                  </a:cubicBezTo>
                  <a:cubicBezTo>
                    <a:pt x="1810" y="14748"/>
                    <a:pt x="1875" y="14961"/>
                    <a:pt x="2034" y="15120"/>
                  </a:cubicBezTo>
                  <a:cubicBezTo>
                    <a:pt x="2288" y="15370"/>
                    <a:pt x="2651" y="15591"/>
                    <a:pt x="3067" y="15591"/>
                  </a:cubicBezTo>
                  <a:cubicBezTo>
                    <a:pt x="3237" y="15591"/>
                    <a:pt x="3416" y="15555"/>
                    <a:pt x="3600" y="15468"/>
                  </a:cubicBezTo>
                  <a:cubicBezTo>
                    <a:pt x="3828" y="15367"/>
                    <a:pt x="4074" y="15313"/>
                    <a:pt x="4324" y="15313"/>
                  </a:cubicBezTo>
                  <a:cubicBezTo>
                    <a:pt x="4341" y="15313"/>
                    <a:pt x="4358" y="15313"/>
                    <a:pt x="4375" y="15313"/>
                  </a:cubicBezTo>
                  <a:cubicBezTo>
                    <a:pt x="4530" y="15313"/>
                    <a:pt x="4681" y="15317"/>
                    <a:pt x="4836" y="15333"/>
                  </a:cubicBezTo>
                  <a:cubicBezTo>
                    <a:pt x="5324" y="15383"/>
                    <a:pt x="5816" y="15445"/>
                    <a:pt x="6304" y="15488"/>
                  </a:cubicBezTo>
                  <a:cubicBezTo>
                    <a:pt x="6485" y="15505"/>
                    <a:pt x="6665" y="15514"/>
                    <a:pt x="6843" y="15514"/>
                  </a:cubicBezTo>
                  <a:cubicBezTo>
                    <a:pt x="7449" y="15514"/>
                    <a:pt x="8037" y="15408"/>
                    <a:pt x="8606" y="15135"/>
                  </a:cubicBezTo>
                  <a:cubicBezTo>
                    <a:pt x="9675" y="14612"/>
                    <a:pt x="10504" y="13845"/>
                    <a:pt x="11078" y="12810"/>
                  </a:cubicBezTo>
                  <a:cubicBezTo>
                    <a:pt x="11283" y="12419"/>
                    <a:pt x="11442" y="12001"/>
                    <a:pt x="11547" y="11571"/>
                  </a:cubicBezTo>
                  <a:cubicBezTo>
                    <a:pt x="11624" y="11261"/>
                    <a:pt x="11779" y="11032"/>
                    <a:pt x="12097" y="10908"/>
                  </a:cubicBezTo>
                  <a:cubicBezTo>
                    <a:pt x="12294" y="10831"/>
                    <a:pt x="12480" y="10695"/>
                    <a:pt x="12647" y="10555"/>
                  </a:cubicBezTo>
                  <a:cubicBezTo>
                    <a:pt x="12945" y="10323"/>
                    <a:pt x="13166" y="10005"/>
                    <a:pt x="13286" y="9645"/>
                  </a:cubicBezTo>
                  <a:cubicBezTo>
                    <a:pt x="13426" y="9184"/>
                    <a:pt x="13465" y="8700"/>
                    <a:pt x="13403" y="8223"/>
                  </a:cubicBezTo>
                  <a:cubicBezTo>
                    <a:pt x="13337" y="7618"/>
                    <a:pt x="13147" y="7053"/>
                    <a:pt x="12903" y="6499"/>
                  </a:cubicBezTo>
                  <a:cubicBezTo>
                    <a:pt x="12465" y="5511"/>
                    <a:pt x="11864" y="4643"/>
                    <a:pt x="11008" y="3965"/>
                  </a:cubicBezTo>
                  <a:cubicBezTo>
                    <a:pt x="10961" y="3926"/>
                    <a:pt x="10923" y="3883"/>
                    <a:pt x="10888" y="3833"/>
                  </a:cubicBezTo>
                  <a:cubicBezTo>
                    <a:pt x="10787" y="3686"/>
                    <a:pt x="10853" y="3550"/>
                    <a:pt x="10923" y="3415"/>
                  </a:cubicBezTo>
                  <a:cubicBezTo>
                    <a:pt x="11198" y="2899"/>
                    <a:pt x="11531" y="2419"/>
                    <a:pt x="11919" y="1981"/>
                  </a:cubicBezTo>
                  <a:cubicBezTo>
                    <a:pt x="12186" y="1659"/>
                    <a:pt x="12480" y="1365"/>
                    <a:pt x="12798" y="1094"/>
                  </a:cubicBezTo>
                  <a:cubicBezTo>
                    <a:pt x="13007" y="919"/>
                    <a:pt x="13015" y="714"/>
                    <a:pt x="12837" y="509"/>
                  </a:cubicBezTo>
                  <a:cubicBezTo>
                    <a:pt x="12814" y="474"/>
                    <a:pt x="12783" y="443"/>
                    <a:pt x="12748" y="419"/>
                  </a:cubicBezTo>
                  <a:cubicBezTo>
                    <a:pt x="12597" y="330"/>
                    <a:pt x="12438" y="253"/>
                    <a:pt x="12275" y="183"/>
                  </a:cubicBezTo>
                  <a:cubicBezTo>
                    <a:pt x="11997" y="79"/>
                    <a:pt x="11709" y="1"/>
                    <a:pt x="11406" y="1"/>
                  </a:cubicBezTo>
                  <a:close/>
                </a:path>
              </a:pathLst>
            </a:custGeom>
            <a:solidFill>
              <a:schemeClr val="accent5"/>
            </a:solidFill>
            <a:ln cap="flat" cmpd="sng" w="76200">
              <a:solidFill>
                <a:schemeClr val="accent5"/>
              </a:solidFill>
              <a:prstDash val="solid"/>
              <a:round/>
              <a:headEnd len="sm" w="sm" type="none"/>
              <a:tailEnd len="sm" w="sm" type="none"/>
            </a:ln>
            <a:effectLst>
              <a:outerShdw blurRad="128588" rotWithShape="0" algn="bl" dir="2400000" dist="571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3" name="Google Shape;6203;p104"/>
            <p:cNvGrpSpPr/>
            <p:nvPr/>
          </p:nvGrpSpPr>
          <p:grpSpPr>
            <a:xfrm>
              <a:off x="4467597" y="2921218"/>
              <a:ext cx="916734" cy="1061435"/>
              <a:chOff x="2219584" y="3950908"/>
              <a:chExt cx="916734" cy="1061435"/>
            </a:xfrm>
          </p:grpSpPr>
          <p:sp>
            <p:nvSpPr>
              <p:cNvPr id="6204" name="Google Shape;6204;p104"/>
              <p:cNvSpPr/>
              <p:nvPr/>
            </p:nvSpPr>
            <p:spPr>
              <a:xfrm>
                <a:off x="2219584" y="3950908"/>
                <a:ext cx="916734" cy="1061435"/>
              </a:xfrm>
              <a:custGeom>
                <a:rect b="b" l="l" r="r" t="t"/>
                <a:pathLst>
                  <a:path extrusionOk="0" h="15595" w="13469">
                    <a:moveTo>
                      <a:pt x="11363" y="240"/>
                    </a:moveTo>
                    <a:cubicBezTo>
                      <a:pt x="11379" y="240"/>
                      <a:pt x="11395" y="240"/>
                      <a:pt x="11411" y="241"/>
                    </a:cubicBezTo>
                    <a:cubicBezTo>
                      <a:pt x="11690" y="253"/>
                      <a:pt x="11965" y="315"/>
                      <a:pt x="12225" y="419"/>
                    </a:cubicBezTo>
                    <a:cubicBezTo>
                      <a:pt x="12356" y="462"/>
                      <a:pt x="12480" y="524"/>
                      <a:pt x="12597" y="602"/>
                    </a:cubicBezTo>
                    <a:cubicBezTo>
                      <a:pt x="12763" y="726"/>
                      <a:pt x="12752" y="815"/>
                      <a:pt x="12600" y="962"/>
                    </a:cubicBezTo>
                    <a:cubicBezTo>
                      <a:pt x="12376" y="1175"/>
                      <a:pt x="12147" y="1388"/>
                      <a:pt x="11934" y="1617"/>
                    </a:cubicBezTo>
                    <a:cubicBezTo>
                      <a:pt x="11539" y="2047"/>
                      <a:pt x="11182" y="2516"/>
                      <a:pt x="10876" y="3015"/>
                    </a:cubicBezTo>
                    <a:cubicBezTo>
                      <a:pt x="10818" y="3108"/>
                      <a:pt x="10772" y="3213"/>
                      <a:pt x="10710" y="3306"/>
                    </a:cubicBezTo>
                    <a:cubicBezTo>
                      <a:pt x="10637" y="3425"/>
                      <a:pt x="10529" y="3491"/>
                      <a:pt x="10412" y="3491"/>
                    </a:cubicBezTo>
                    <a:cubicBezTo>
                      <a:pt x="10361" y="3491"/>
                      <a:pt x="10309" y="3479"/>
                      <a:pt x="10256" y="3453"/>
                    </a:cubicBezTo>
                    <a:cubicBezTo>
                      <a:pt x="10024" y="3337"/>
                      <a:pt x="9803" y="3213"/>
                      <a:pt x="9586" y="3074"/>
                    </a:cubicBezTo>
                    <a:cubicBezTo>
                      <a:pt x="9404" y="2957"/>
                      <a:pt x="9365" y="2822"/>
                      <a:pt x="9450" y="2620"/>
                    </a:cubicBezTo>
                    <a:cubicBezTo>
                      <a:pt x="9559" y="2361"/>
                      <a:pt x="9687" y="2105"/>
                      <a:pt x="9807" y="1849"/>
                    </a:cubicBezTo>
                    <a:lnTo>
                      <a:pt x="9803" y="1849"/>
                    </a:lnTo>
                    <a:cubicBezTo>
                      <a:pt x="10109" y="1384"/>
                      <a:pt x="10438" y="939"/>
                      <a:pt x="10795" y="512"/>
                    </a:cubicBezTo>
                    <a:cubicBezTo>
                      <a:pt x="10936" y="339"/>
                      <a:pt x="11144" y="240"/>
                      <a:pt x="11363" y="240"/>
                    </a:cubicBezTo>
                    <a:close/>
                    <a:moveTo>
                      <a:pt x="7209" y="2671"/>
                    </a:moveTo>
                    <a:cubicBezTo>
                      <a:pt x="7263" y="2671"/>
                      <a:pt x="7318" y="2675"/>
                      <a:pt x="7374" y="2682"/>
                    </a:cubicBezTo>
                    <a:cubicBezTo>
                      <a:pt x="7897" y="2752"/>
                      <a:pt x="8408" y="2884"/>
                      <a:pt x="8900" y="3070"/>
                    </a:cubicBezTo>
                    <a:cubicBezTo>
                      <a:pt x="9307" y="3225"/>
                      <a:pt x="9702" y="3391"/>
                      <a:pt x="10047" y="3624"/>
                    </a:cubicBezTo>
                    <a:lnTo>
                      <a:pt x="10047" y="3620"/>
                    </a:lnTo>
                    <a:cubicBezTo>
                      <a:pt x="10578" y="3914"/>
                      <a:pt x="11054" y="4286"/>
                      <a:pt x="11469" y="4728"/>
                    </a:cubicBezTo>
                    <a:cubicBezTo>
                      <a:pt x="11860" y="5146"/>
                      <a:pt x="12190" y="5619"/>
                      <a:pt x="12453" y="6131"/>
                    </a:cubicBezTo>
                    <a:cubicBezTo>
                      <a:pt x="12500" y="6216"/>
                      <a:pt x="12476" y="6328"/>
                      <a:pt x="12399" y="6386"/>
                    </a:cubicBezTo>
                    <a:cubicBezTo>
                      <a:pt x="12330" y="6444"/>
                      <a:pt x="12246" y="6474"/>
                      <a:pt x="12161" y="6474"/>
                    </a:cubicBezTo>
                    <a:cubicBezTo>
                      <a:pt x="12094" y="6474"/>
                      <a:pt x="12027" y="6455"/>
                      <a:pt x="11969" y="6417"/>
                    </a:cubicBezTo>
                    <a:cubicBezTo>
                      <a:pt x="11795" y="6305"/>
                      <a:pt x="11647" y="6162"/>
                      <a:pt x="11585" y="5956"/>
                    </a:cubicBezTo>
                    <a:cubicBezTo>
                      <a:pt x="11578" y="5929"/>
                      <a:pt x="11566" y="5902"/>
                      <a:pt x="11550" y="5879"/>
                    </a:cubicBezTo>
                    <a:cubicBezTo>
                      <a:pt x="11528" y="5829"/>
                      <a:pt x="11483" y="5804"/>
                      <a:pt x="11436" y="5804"/>
                    </a:cubicBezTo>
                    <a:cubicBezTo>
                      <a:pt x="11393" y="5804"/>
                      <a:pt x="11348" y="5826"/>
                      <a:pt x="11322" y="5871"/>
                    </a:cubicBezTo>
                    <a:cubicBezTo>
                      <a:pt x="11302" y="5906"/>
                      <a:pt x="11283" y="5945"/>
                      <a:pt x="11275" y="5983"/>
                    </a:cubicBezTo>
                    <a:cubicBezTo>
                      <a:pt x="11232" y="6148"/>
                      <a:pt x="11057" y="6289"/>
                      <a:pt x="10860" y="6289"/>
                    </a:cubicBezTo>
                    <a:cubicBezTo>
                      <a:pt x="10775" y="6289"/>
                      <a:pt x="10685" y="6262"/>
                      <a:pt x="10601" y="6200"/>
                    </a:cubicBezTo>
                    <a:cubicBezTo>
                      <a:pt x="10322" y="5999"/>
                      <a:pt x="10152" y="5735"/>
                      <a:pt x="10125" y="5387"/>
                    </a:cubicBezTo>
                    <a:cubicBezTo>
                      <a:pt x="10113" y="5270"/>
                      <a:pt x="10069" y="5211"/>
                      <a:pt x="9990" y="5211"/>
                    </a:cubicBezTo>
                    <a:cubicBezTo>
                      <a:pt x="9959" y="5211"/>
                      <a:pt x="9922" y="5221"/>
                      <a:pt x="9880" y="5239"/>
                    </a:cubicBezTo>
                    <a:cubicBezTo>
                      <a:pt x="9807" y="5270"/>
                      <a:pt x="9741" y="5313"/>
                      <a:pt x="9667" y="5344"/>
                    </a:cubicBezTo>
                    <a:cubicBezTo>
                      <a:pt x="9586" y="5379"/>
                      <a:pt x="9505" y="5414"/>
                      <a:pt x="9419" y="5441"/>
                    </a:cubicBezTo>
                    <a:cubicBezTo>
                      <a:pt x="9332" y="5469"/>
                      <a:pt x="9244" y="5488"/>
                      <a:pt x="9159" y="5488"/>
                    </a:cubicBezTo>
                    <a:cubicBezTo>
                      <a:pt x="9037" y="5488"/>
                      <a:pt x="8921" y="5449"/>
                      <a:pt x="8823" y="5344"/>
                    </a:cubicBezTo>
                    <a:cubicBezTo>
                      <a:pt x="8644" y="5154"/>
                      <a:pt x="8563" y="4926"/>
                      <a:pt x="8644" y="4662"/>
                    </a:cubicBezTo>
                    <a:cubicBezTo>
                      <a:pt x="8660" y="4619"/>
                      <a:pt x="8672" y="4573"/>
                      <a:pt x="8683" y="4526"/>
                    </a:cubicBezTo>
                    <a:cubicBezTo>
                      <a:pt x="8700" y="4412"/>
                      <a:pt x="8647" y="4339"/>
                      <a:pt x="8547" y="4339"/>
                    </a:cubicBezTo>
                    <a:cubicBezTo>
                      <a:pt x="8531" y="4339"/>
                      <a:pt x="8515" y="4341"/>
                      <a:pt x="8497" y="4344"/>
                    </a:cubicBezTo>
                    <a:cubicBezTo>
                      <a:pt x="8408" y="4364"/>
                      <a:pt x="8327" y="4395"/>
                      <a:pt x="8242" y="4418"/>
                    </a:cubicBezTo>
                    <a:cubicBezTo>
                      <a:pt x="8106" y="4453"/>
                      <a:pt x="7970" y="4488"/>
                      <a:pt x="7835" y="4515"/>
                    </a:cubicBezTo>
                    <a:cubicBezTo>
                      <a:pt x="7793" y="4523"/>
                      <a:pt x="7752" y="4527"/>
                      <a:pt x="7711" y="4527"/>
                    </a:cubicBezTo>
                    <a:cubicBezTo>
                      <a:pt x="7602" y="4527"/>
                      <a:pt x="7496" y="4499"/>
                      <a:pt x="7401" y="4445"/>
                    </a:cubicBezTo>
                    <a:cubicBezTo>
                      <a:pt x="7145" y="4306"/>
                      <a:pt x="7071" y="3972"/>
                      <a:pt x="7246" y="3736"/>
                    </a:cubicBezTo>
                    <a:cubicBezTo>
                      <a:pt x="7312" y="3662"/>
                      <a:pt x="7377" y="3593"/>
                      <a:pt x="7451" y="3531"/>
                    </a:cubicBezTo>
                    <a:cubicBezTo>
                      <a:pt x="7486" y="3500"/>
                      <a:pt x="7532" y="3473"/>
                      <a:pt x="7548" y="3434"/>
                    </a:cubicBezTo>
                    <a:cubicBezTo>
                      <a:pt x="7571" y="3391"/>
                      <a:pt x="7575" y="3341"/>
                      <a:pt x="7560" y="3294"/>
                    </a:cubicBezTo>
                    <a:cubicBezTo>
                      <a:pt x="7529" y="3256"/>
                      <a:pt x="7482" y="3236"/>
                      <a:pt x="7432" y="3236"/>
                    </a:cubicBezTo>
                    <a:cubicBezTo>
                      <a:pt x="7377" y="3236"/>
                      <a:pt x="7319" y="3271"/>
                      <a:pt x="7261" y="3283"/>
                    </a:cubicBezTo>
                    <a:cubicBezTo>
                      <a:pt x="7153" y="3314"/>
                      <a:pt x="7044" y="3333"/>
                      <a:pt x="6932" y="3341"/>
                    </a:cubicBezTo>
                    <a:cubicBezTo>
                      <a:pt x="6854" y="3341"/>
                      <a:pt x="6777" y="3321"/>
                      <a:pt x="6707" y="3287"/>
                    </a:cubicBezTo>
                    <a:cubicBezTo>
                      <a:pt x="6494" y="3170"/>
                      <a:pt x="6482" y="2973"/>
                      <a:pt x="6680" y="2833"/>
                    </a:cubicBezTo>
                    <a:cubicBezTo>
                      <a:pt x="6842" y="2716"/>
                      <a:pt x="7022" y="2671"/>
                      <a:pt x="7209" y="2671"/>
                    </a:cubicBezTo>
                    <a:close/>
                    <a:moveTo>
                      <a:pt x="6364" y="2602"/>
                    </a:moveTo>
                    <a:cubicBezTo>
                      <a:pt x="6406" y="2602"/>
                      <a:pt x="6448" y="2612"/>
                      <a:pt x="6485" y="2661"/>
                    </a:cubicBezTo>
                    <a:lnTo>
                      <a:pt x="6485" y="2661"/>
                    </a:lnTo>
                    <a:cubicBezTo>
                      <a:pt x="6466" y="2684"/>
                      <a:pt x="6447" y="2710"/>
                      <a:pt x="6428" y="2729"/>
                    </a:cubicBezTo>
                    <a:cubicBezTo>
                      <a:pt x="6231" y="2926"/>
                      <a:pt x="6246" y="3225"/>
                      <a:pt x="6475" y="3434"/>
                    </a:cubicBezTo>
                    <a:cubicBezTo>
                      <a:pt x="6572" y="3519"/>
                      <a:pt x="6688" y="3573"/>
                      <a:pt x="6816" y="3593"/>
                    </a:cubicBezTo>
                    <a:cubicBezTo>
                      <a:pt x="6971" y="3624"/>
                      <a:pt x="6982" y="3639"/>
                      <a:pt x="6932" y="3786"/>
                    </a:cubicBezTo>
                    <a:cubicBezTo>
                      <a:pt x="6781" y="4251"/>
                      <a:pt x="7095" y="4720"/>
                      <a:pt x="7606" y="4763"/>
                    </a:cubicBezTo>
                    <a:cubicBezTo>
                      <a:pt x="7630" y="4765"/>
                      <a:pt x="7655" y="4766"/>
                      <a:pt x="7680" y="4766"/>
                    </a:cubicBezTo>
                    <a:cubicBezTo>
                      <a:pt x="7808" y="4766"/>
                      <a:pt x="7942" y="4737"/>
                      <a:pt x="8075" y="4724"/>
                    </a:cubicBezTo>
                    <a:cubicBezTo>
                      <a:pt x="8121" y="4712"/>
                      <a:pt x="8164" y="4705"/>
                      <a:pt x="8211" y="4705"/>
                    </a:cubicBezTo>
                    <a:cubicBezTo>
                      <a:pt x="8331" y="4705"/>
                      <a:pt x="8350" y="4728"/>
                      <a:pt x="8358" y="4852"/>
                    </a:cubicBezTo>
                    <a:cubicBezTo>
                      <a:pt x="8365" y="5088"/>
                      <a:pt x="8458" y="5309"/>
                      <a:pt x="8613" y="5487"/>
                    </a:cubicBezTo>
                    <a:cubicBezTo>
                      <a:pt x="8745" y="5648"/>
                      <a:pt x="8938" y="5739"/>
                      <a:pt x="9140" y="5739"/>
                    </a:cubicBezTo>
                    <a:cubicBezTo>
                      <a:pt x="9181" y="5739"/>
                      <a:pt x="9223" y="5736"/>
                      <a:pt x="9264" y="5728"/>
                    </a:cubicBezTo>
                    <a:cubicBezTo>
                      <a:pt x="9408" y="5700"/>
                      <a:pt x="9547" y="5662"/>
                      <a:pt x="9679" y="5611"/>
                    </a:cubicBezTo>
                    <a:cubicBezTo>
                      <a:pt x="9725" y="5596"/>
                      <a:pt x="9762" y="5588"/>
                      <a:pt x="9792" y="5588"/>
                    </a:cubicBezTo>
                    <a:cubicBezTo>
                      <a:pt x="9855" y="5588"/>
                      <a:pt x="9890" y="5625"/>
                      <a:pt x="9927" y="5720"/>
                    </a:cubicBezTo>
                    <a:cubicBezTo>
                      <a:pt x="9997" y="5921"/>
                      <a:pt x="10117" y="6107"/>
                      <a:pt x="10276" y="6251"/>
                    </a:cubicBezTo>
                    <a:cubicBezTo>
                      <a:pt x="10388" y="6348"/>
                      <a:pt x="10512" y="6433"/>
                      <a:pt x="10648" y="6495"/>
                    </a:cubicBezTo>
                    <a:cubicBezTo>
                      <a:pt x="10720" y="6528"/>
                      <a:pt x="10790" y="6542"/>
                      <a:pt x="10859" y="6542"/>
                    </a:cubicBezTo>
                    <a:cubicBezTo>
                      <a:pt x="11001" y="6542"/>
                      <a:pt x="11136" y="6481"/>
                      <a:pt x="11264" y="6398"/>
                    </a:cubicBezTo>
                    <a:cubicBezTo>
                      <a:pt x="11349" y="6343"/>
                      <a:pt x="11394" y="6314"/>
                      <a:pt x="11433" y="6314"/>
                    </a:cubicBezTo>
                    <a:cubicBezTo>
                      <a:pt x="11476" y="6314"/>
                      <a:pt x="11513" y="6351"/>
                      <a:pt x="11593" y="6429"/>
                    </a:cubicBezTo>
                    <a:cubicBezTo>
                      <a:pt x="11659" y="6491"/>
                      <a:pt x="11729" y="6553"/>
                      <a:pt x="11806" y="6607"/>
                    </a:cubicBezTo>
                    <a:cubicBezTo>
                      <a:pt x="11917" y="6687"/>
                      <a:pt x="12031" y="6725"/>
                      <a:pt x="12147" y="6725"/>
                    </a:cubicBezTo>
                    <a:cubicBezTo>
                      <a:pt x="12251" y="6725"/>
                      <a:pt x="12357" y="6695"/>
                      <a:pt x="12465" y="6638"/>
                    </a:cubicBezTo>
                    <a:cubicBezTo>
                      <a:pt x="12520" y="6609"/>
                      <a:pt x="12563" y="6593"/>
                      <a:pt x="12599" y="6593"/>
                    </a:cubicBezTo>
                    <a:cubicBezTo>
                      <a:pt x="12657" y="6593"/>
                      <a:pt x="12695" y="6636"/>
                      <a:pt x="12736" y="6727"/>
                    </a:cubicBezTo>
                    <a:cubicBezTo>
                      <a:pt x="12992" y="7320"/>
                      <a:pt x="13174" y="7932"/>
                      <a:pt x="13193" y="8587"/>
                    </a:cubicBezTo>
                    <a:cubicBezTo>
                      <a:pt x="13197" y="8688"/>
                      <a:pt x="13193" y="8792"/>
                      <a:pt x="13186" y="8893"/>
                    </a:cubicBezTo>
                    <a:cubicBezTo>
                      <a:pt x="13178" y="9019"/>
                      <a:pt x="13106" y="9094"/>
                      <a:pt x="13016" y="9094"/>
                    </a:cubicBezTo>
                    <a:cubicBezTo>
                      <a:pt x="12973" y="9094"/>
                      <a:pt x="12926" y="9077"/>
                      <a:pt x="12879" y="9040"/>
                    </a:cubicBezTo>
                    <a:cubicBezTo>
                      <a:pt x="12794" y="8971"/>
                      <a:pt x="12717" y="8889"/>
                      <a:pt x="12655" y="8800"/>
                    </a:cubicBezTo>
                    <a:cubicBezTo>
                      <a:pt x="12612" y="8734"/>
                      <a:pt x="12573" y="8665"/>
                      <a:pt x="12542" y="8591"/>
                    </a:cubicBezTo>
                    <a:cubicBezTo>
                      <a:pt x="12500" y="8517"/>
                      <a:pt x="12454" y="8481"/>
                      <a:pt x="12400" y="8481"/>
                    </a:cubicBezTo>
                    <a:cubicBezTo>
                      <a:pt x="12361" y="8481"/>
                      <a:pt x="12317" y="8501"/>
                      <a:pt x="12267" y="8541"/>
                    </a:cubicBezTo>
                    <a:cubicBezTo>
                      <a:pt x="12170" y="8610"/>
                      <a:pt x="12077" y="8692"/>
                      <a:pt x="11977" y="8758"/>
                    </a:cubicBezTo>
                    <a:cubicBezTo>
                      <a:pt x="11914" y="8801"/>
                      <a:pt x="11848" y="8819"/>
                      <a:pt x="11781" y="8819"/>
                    </a:cubicBezTo>
                    <a:cubicBezTo>
                      <a:pt x="11715" y="8819"/>
                      <a:pt x="11648" y="8802"/>
                      <a:pt x="11581" y="8773"/>
                    </a:cubicBezTo>
                    <a:cubicBezTo>
                      <a:pt x="11399" y="8688"/>
                      <a:pt x="11248" y="8552"/>
                      <a:pt x="11151" y="8386"/>
                    </a:cubicBezTo>
                    <a:cubicBezTo>
                      <a:pt x="11089" y="8289"/>
                      <a:pt x="11043" y="8188"/>
                      <a:pt x="10992" y="8091"/>
                    </a:cubicBezTo>
                    <a:cubicBezTo>
                      <a:pt x="10948" y="8009"/>
                      <a:pt x="10904" y="7969"/>
                      <a:pt x="10852" y="7969"/>
                    </a:cubicBezTo>
                    <a:cubicBezTo>
                      <a:pt x="10813" y="7969"/>
                      <a:pt x="10769" y="7992"/>
                      <a:pt x="10717" y="8037"/>
                    </a:cubicBezTo>
                    <a:cubicBezTo>
                      <a:pt x="10655" y="8095"/>
                      <a:pt x="10590" y="8145"/>
                      <a:pt x="10524" y="8196"/>
                    </a:cubicBezTo>
                    <a:cubicBezTo>
                      <a:pt x="10413" y="8266"/>
                      <a:pt x="10320" y="8302"/>
                      <a:pt x="10231" y="8302"/>
                    </a:cubicBezTo>
                    <a:cubicBezTo>
                      <a:pt x="10124" y="8302"/>
                      <a:pt x="10024" y="8250"/>
                      <a:pt x="9908" y="8141"/>
                    </a:cubicBezTo>
                    <a:cubicBezTo>
                      <a:pt x="9621" y="7870"/>
                      <a:pt x="9509" y="7522"/>
                      <a:pt x="9478" y="7138"/>
                    </a:cubicBezTo>
                    <a:cubicBezTo>
                      <a:pt x="9478" y="7122"/>
                      <a:pt x="9481" y="7103"/>
                      <a:pt x="9481" y="7084"/>
                    </a:cubicBezTo>
                    <a:cubicBezTo>
                      <a:pt x="9478" y="6967"/>
                      <a:pt x="9432" y="6910"/>
                      <a:pt x="9346" y="6910"/>
                    </a:cubicBezTo>
                    <a:cubicBezTo>
                      <a:pt x="9318" y="6910"/>
                      <a:pt x="9286" y="6916"/>
                      <a:pt x="9249" y="6929"/>
                    </a:cubicBezTo>
                    <a:cubicBezTo>
                      <a:pt x="9206" y="6948"/>
                      <a:pt x="9164" y="6971"/>
                      <a:pt x="9121" y="6987"/>
                    </a:cubicBezTo>
                    <a:cubicBezTo>
                      <a:pt x="9044" y="7018"/>
                      <a:pt x="8966" y="7049"/>
                      <a:pt x="8885" y="7072"/>
                    </a:cubicBezTo>
                    <a:cubicBezTo>
                      <a:pt x="8821" y="7093"/>
                      <a:pt x="8756" y="7103"/>
                      <a:pt x="8692" y="7103"/>
                    </a:cubicBezTo>
                    <a:cubicBezTo>
                      <a:pt x="8483" y="7103"/>
                      <a:pt x="8283" y="6996"/>
                      <a:pt x="8164" y="6813"/>
                    </a:cubicBezTo>
                    <a:cubicBezTo>
                      <a:pt x="8048" y="6638"/>
                      <a:pt x="7966" y="6448"/>
                      <a:pt x="8001" y="6224"/>
                    </a:cubicBezTo>
                    <a:cubicBezTo>
                      <a:pt x="8021" y="6104"/>
                      <a:pt x="7964" y="6036"/>
                      <a:pt x="7857" y="6036"/>
                    </a:cubicBezTo>
                    <a:cubicBezTo>
                      <a:pt x="7839" y="6036"/>
                      <a:pt x="7820" y="6038"/>
                      <a:pt x="7800" y="6041"/>
                    </a:cubicBezTo>
                    <a:cubicBezTo>
                      <a:pt x="7703" y="6057"/>
                      <a:pt x="7610" y="6088"/>
                      <a:pt x="7513" y="6107"/>
                    </a:cubicBezTo>
                    <a:cubicBezTo>
                      <a:pt x="7405" y="6127"/>
                      <a:pt x="7296" y="6141"/>
                      <a:pt x="7188" y="6141"/>
                    </a:cubicBezTo>
                    <a:cubicBezTo>
                      <a:pt x="7084" y="6141"/>
                      <a:pt x="6980" y="6128"/>
                      <a:pt x="6878" y="6096"/>
                    </a:cubicBezTo>
                    <a:cubicBezTo>
                      <a:pt x="6684" y="6038"/>
                      <a:pt x="6525" y="5890"/>
                      <a:pt x="6455" y="5697"/>
                    </a:cubicBezTo>
                    <a:cubicBezTo>
                      <a:pt x="6409" y="5588"/>
                      <a:pt x="6413" y="5464"/>
                      <a:pt x="6467" y="5360"/>
                    </a:cubicBezTo>
                    <a:cubicBezTo>
                      <a:pt x="6539" y="5198"/>
                      <a:pt x="6481" y="5106"/>
                      <a:pt x="6317" y="5106"/>
                    </a:cubicBezTo>
                    <a:cubicBezTo>
                      <a:pt x="6304" y="5106"/>
                      <a:pt x="6291" y="5107"/>
                      <a:pt x="6277" y="5108"/>
                    </a:cubicBezTo>
                    <a:cubicBezTo>
                      <a:pt x="6130" y="5119"/>
                      <a:pt x="5983" y="5139"/>
                      <a:pt x="5831" y="5143"/>
                    </a:cubicBezTo>
                    <a:cubicBezTo>
                      <a:pt x="5811" y="5145"/>
                      <a:pt x="5791" y="5146"/>
                      <a:pt x="5771" y="5146"/>
                    </a:cubicBezTo>
                    <a:cubicBezTo>
                      <a:pt x="5714" y="5146"/>
                      <a:pt x="5656" y="5138"/>
                      <a:pt x="5599" y="5123"/>
                    </a:cubicBezTo>
                    <a:cubicBezTo>
                      <a:pt x="5243" y="5026"/>
                      <a:pt x="5091" y="4685"/>
                      <a:pt x="5250" y="4337"/>
                    </a:cubicBezTo>
                    <a:cubicBezTo>
                      <a:pt x="5301" y="4244"/>
                      <a:pt x="5355" y="4151"/>
                      <a:pt x="5417" y="4062"/>
                    </a:cubicBezTo>
                    <a:cubicBezTo>
                      <a:pt x="5498" y="3926"/>
                      <a:pt x="5448" y="3829"/>
                      <a:pt x="5293" y="3806"/>
                    </a:cubicBezTo>
                    <a:cubicBezTo>
                      <a:pt x="5138" y="3783"/>
                      <a:pt x="4979" y="3771"/>
                      <a:pt x="4824" y="3732"/>
                    </a:cubicBezTo>
                    <a:cubicBezTo>
                      <a:pt x="4580" y="3674"/>
                      <a:pt x="4487" y="3558"/>
                      <a:pt x="4479" y="3325"/>
                    </a:cubicBezTo>
                    <a:cubicBezTo>
                      <a:pt x="4460" y="3112"/>
                      <a:pt x="4588" y="2911"/>
                      <a:pt x="4789" y="2829"/>
                    </a:cubicBezTo>
                    <a:cubicBezTo>
                      <a:pt x="4929" y="2779"/>
                      <a:pt x="5072" y="2740"/>
                      <a:pt x="5223" y="2717"/>
                    </a:cubicBezTo>
                    <a:cubicBezTo>
                      <a:pt x="5587" y="2671"/>
                      <a:pt x="5952" y="2640"/>
                      <a:pt x="6316" y="2605"/>
                    </a:cubicBezTo>
                    <a:cubicBezTo>
                      <a:pt x="6332" y="2604"/>
                      <a:pt x="6348" y="2602"/>
                      <a:pt x="6364" y="2602"/>
                    </a:cubicBezTo>
                    <a:close/>
                    <a:moveTo>
                      <a:pt x="4142" y="3121"/>
                    </a:moveTo>
                    <a:cubicBezTo>
                      <a:pt x="4166" y="3121"/>
                      <a:pt x="4195" y="3127"/>
                      <a:pt x="4239" y="3136"/>
                    </a:cubicBezTo>
                    <a:lnTo>
                      <a:pt x="4239" y="3136"/>
                    </a:lnTo>
                    <a:cubicBezTo>
                      <a:pt x="4239" y="3184"/>
                      <a:pt x="4235" y="3222"/>
                      <a:pt x="4227" y="3267"/>
                    </a:cubicBezTo>
                    <a:cubicBezTo>
                      <a:pt x="4208" y="3635"/>
                      <a:pt x="4386" y="3883"/>
                      <a:pt x="4743" y="3980"/>
                    </a:cubicBezTo>
                    <a:cubicBezTo>
                      <a:pt x="4789" y="3996"/>
                      <a:pt x="4843" y="4007"/>
                      <a:pt x="4890" y="4015"/>
                    </a:cubicBezTo>
                    <a:cubicBezTo>
                      <a:pt x="5029" y="4046"/>
                      <a:pt x="5053" y="4096"/>
                      <a:pt x="5010" y="4232"/>
                    </a:cubicBezTo>
                    <a:cubicBezTo>
                      <a:pt x="4975" y="4329"/>
                      <a:pt x="4948" y="4426"/>
                      <a:pt x="4936" y="4530"/>
                    </a:cubicBezTo>
                    <a:cubicBezTo>
                      <a:pt x="4898" y="4972"/>
                      <a:pt x="5169" y="5325"/>
                      <a:pt x="5611" y="5391"/>
                    </a:cubicBezTo>
                    <a:cubicBezTo>
                      <a:pt x="5691" y="5398"/>
                      <a:pt x="5772" y="5402"/>
                      <a:pt x="5854" y="5402"/>
                    </a:cubicBezTo>
                    <a:cubicBezTo>
                      <a:pt x="5898" y="5402"/>
                      <a:pt x="5943" y="5401"/>
                      <a:pt x="5986" y="5398"/>
                    </a:cubicBezTo>
                    <a:cubicBezTo>
                      <a:pt x="6118" y="5398"/>
                      <a:pt x="6157" y="5425"/>
                      <a:pt x="6157" y="5557"/>
                    </a:cubicBezTo>
                    <a:cubicBezTo>
                      <a:pt x="6157" y="5886"/>
                      <a:pt x="6471" y="6320"/>
                      <a:pt x="6928" y="6375"/>
                    </a:cubicBezTo>
                    <a:cubicBezTo>
                      <a:pt x="7019" y="6382"/>
                      <a:pt x="7110" y="6386"/>
                      <a:pt x="7201" y="6386"/>
                    </a:cubicBezTo>
                    <a:cubicBezTo>
                      <a:pt x="7291" y="6386"/>
                      <a:pt x="7381" y="6382"/>
                      <a:pt x="7470" y="6375"/>
                    </a:cubicBezTo>
                    <a:cubicBezTo>
                      <a:pt x="7488" y="6374"/>
                      <a:pt x="7505" y="6374"/>
                      <a:pt x="7520" y="6374"/>
                    </a:cubicBezTo>
                    <a:cubicBezTo>
                      <a:pt x="7662" y="6374"/>
                      <a:pt x="7709" y="6410"/>
                      <a:pt x="7761" y="6561"/>
                    </a:cubicBezTo>
                    <a:cubicBezTo>
                      <a:pt x="7804" y="6685"/>
                      <a:pt x="7854" y="6805"/>
                      <a:pt x="7916" y="6917"/>
                    </a:cubicBezTo>
                    <a:cubicBezTo>
                      <a:pt x="8055" y="7171"/>
                      <a:pt x="8370" y="7363"/>
                      <a:pt x="8702" y="7363"/>
                    </a:cubicBezTo>
                    <a:cubicBezTo>
                      <a:pt x="8786" y="7363"/>
                      <a:pt x="8871" y="7351"/>
                      <a:pt x="8954" y="7324"/>
                    </a:cubicBezTo>
                    <a:cubicBezTo>
                      <a:pt x="9037" y="7298"/>
                      <a:pt x="9093" y="7282"/>
                      <a:pt x="9134" y="7282"/>
                    </a:cubicBezTo>
                    <a:cubicBezTo>
                      <a:pt x="9213" y="7282"/>
                      <a:pt x="9233" y="7342"/>
                      <a:pt x="9276" y="7506"/>
                    </a:cubicBezTo>
                    <a:cubicBezTo>
                      <a:pt x="9369" y="7851"/>
                      <a:pt x="9520" y="8157"/>
                      <a:pt x="9807" y="8389"/>
                    </a:cubicBezTo>
                    <a:cubicBezTo>
                      <a:pt x="9942" y="8498"/>
                      <a:pt x="10083" y="8554"/>
                      <a:pt x="10231" y="8554"/>
                    </a:cubicBezTo>
                    <a:cubicBezTo>
                      <a:pt x="10325" y="8554"/>
                      <a:pt x="10423" y="8531"/>
                      <a:pt x="10524" y="8486"/>
                    </a:cubicBezTo>
                    <a:cubicBezTo>
                      <a:pt x="10570" y="8467"/>
                      <a:pt x="10613" y="8440"/>
                      <a:pt x="10659" y="8420"/>
                    </a:cubicBezTo>
                    <a:cubicBezTo>
                      <a:pt x="10704" y="8401"/>
                      <a:pt x="10740" y="8391"/>
                      <a:pt x="10770" y="8391"/>
                    </a:cubicBezTo>
                    <a:cubicBezTo>
                      <a:pt x="10827" y="8391"/>
                      <a:pt x="10868" y="8425"/>
                      <a:pt x="10923" y="8498"/>
                    </a:cubicBezTo>
                    <a:cubicBezTo>
                      <a:pt x="11000" y="8599"/>
                      <a:pt x="11082" y="8699"/>
                      <a:pt x="11171" y="8796"/>
                    </a:cubicBezTo>
                    <a:cubicBezTo>
                      <a:pt x="11291" y="8920"/>
                      <a:pt x="11446" y="9006"/>
                      <a:pt x="11612" y="9048"/>
                    </a:cubicBezTo>
                    <a:cubicBezTo>
                      <a:pt x="11665" y="9065"/>
                      <a:pt x="11719" y="9073"/>
                      <a:pt x="11773" y="9073"/>
                    </a:cubicBezTo>
                    <a:cubicBezTo>
                      <a:pt x="11845" y="9073"/>
                      <a:pt x="11917" y="9058"/>
                      <a:pt x="11984" y="9029"/>
                    </a:cubicBezTo>
                    <a:cubicBezTo>
                      <a:pt x="12046" y="9002"/>
                      <a:pt x="12108" y="8967"/>
                      <a:pt x="12170" y="8940"/>
                    </a:cubicBezTo>
                    <a:cubicBezTo>
                      <a:pt x="12230" y="8911"/>
                      <a:pt x="12277" y="8896"/>
                      <a:pt x="12317" y="8896"/>
                    </a:cubicBezTo>
                    <a:cubicBezTo>
                      <a:pt x="12382" y="8896"/>
                      <a:pt x="12430" y="8934"/>
                      <a:pt x="12492" y="9017"/>
                    </a:cubicBezTo>
                    <a:cubicBezTo>
                      <a:pt x="12593" y="9145"/>
                      <a:pt x="12721" y="9250"/>
                      <a:pt x="12868" y="9319"/>
                    </a:cubicBezTo>
                    <a:cubicBezTo>
                      <a:pt x="13069" y="9424"/>
                      <a:pt x="13093" y="9494"/>
                      <a:pt x="13015" y="9699"/>
                    </a:cubicBezTo>
                    <a:cubicBezTo>
                      <a:pt x="12934" y="9912"/>
                      <a:pt x="12798" y="10102"/>
                      <a:pt x="12628" y="10249"/>
                    </a:cubicBezTo>
                    <a:cubicBezTo>
                      <a:pt x="12453" y="10412"/>
                      <a:pt x="12263" y="10552"/>
                      <a:pt x="12054" y="10668"/>
                    </a:cubicBezTo>
                    <a:cubicBezTo>
                      <a:pt x="11831" y="10787"/>
                      <a:pt x="11609" y="10841"/>
                      <a:pt x="11385" y="10841"/>
                    </a:cubicBezTo>
                    <a:cubicBezTo>
                      <a:pt x="11157" y="10841"/>
                      <a:pt x="10929" y="10785"/>
                      <a:pt x="10698" y="10683"/>
                    </a:cubicBezTo>
                    <a:cubicBezTo>
                      <a:pt x="10245" y="10478"/>
                      <a:pt x="9880" y="10152"/>
                      <a:pt x="9551" y="9792"/>
                    </a:cubicBezTo>
                    <a:cubicBezTo>
                      <a:pt x="9326" y="9544"/>
                      <a:pt x="9121" y="9288"/>
                      <a:pt x="8935" y="9017"/>
                    </a:cubicBezTo>
                    <a:cubicBezTo>
                      <a:pt x="8625" y="8564"/>
                      <a:pt x="8249" y="8169"/>
                      <a:pt x="7815" y="7835"/>
                    </a:cubicBezTo>
                    <a:cubicBezTo>
                      <a:pt x="7532" y="7626"/>
                      <a:pt x="7250" y="7413"/>
                      <a:pt x="6959" y="7212"/>
                    </a:cubicBezTo>
                    <a:cubicBezTo>
                      <a:pt x="6637" y="6987"/>
                      <a:pt x="6277" y="6832"/>
                      <a:pt x="5909" y="6692"/>
                    </a:cubicBezTo>
                    <a:cubicBezTo>
                      <a:pt x="5498" y="6537"/>
                      <a:pt x="5080" y="6390"/>
                      <a:pt x="4677" y="6216"/>
                    </a:cubicBezTo>
                    <a:cubicBezTo>
                      <a:pt x="4255" y="6045"/>
                      <a:pt x="3875" y="5790"/>
                      <a:pt x="3557" y="5468"/>
                    </a:cubicBezTo>
                    <a:cubicBezTo>
                      <a:pt x="3297" y="5205"/>
                      <a:pt x="3127" y="4883"/>
                      <a:pt x="3104" y="4507"/>
                    </a:cubicBezTo>
                    <a:cubicBezTo>
                      <a:pt x="3096" y="4387"/>
                      <a:pt x="3115" y="4267"/>
                      <a:pt x="3158" y="4155"/>
                    </a:cubicBezTo>
                    <a:cubicBezTo>
                      <a:pt x="3332" y="3732"/>
                      <a:pt x="3638" y="3418"/>
                      <a:pt x="4018" y="3174"/>
                    </a:cubicBezTo>
                    <a:cubicBezTo>
                      <a:pt x="4076" y="3136"/>
                      <a:pt x="4102" y="3121"/>
                      <a:pt x="4142" y="3121"/>
                    </a:cubicBezTo>
                    <a:close/>
                    <a:moveTo>
                      <a:pt x="3130" y="5798"/>
                    </a:moveTo>
                    <a:cubicBezTo>
                      <a:pt x="3229" y="5798"/>
                      <a:pt x="3329" y="5816"/>
                      <a:pt x="3433" y="5848"/>
                    </a:cubicBezTo>
                    <a:cubicBezTo>
                      <a:pt x="3518" y="5871"/>
                      <a:pt x="3600" y="5910"/>
                      <a:pt x="3673" y="5956"/>
                    </a:cubicBezTo>
                    <a:cubicBezTo>
                      <a:pt x="4216" y="6297"/>
                      <a:pt x="4793" y="6568"/>
                      <a:pt x="5401" y="6766"/>
                    </a:cubicBezTo>
                    <a:cubicBezTo>
                      <a:pt x="5932" y="6944"/>
                      <a:pt x="6448" y="7146"/>
                      <a:pt x="6909" y="7479"/>
                    </a:cubicBezTo>
                    <a:cubicBezTo>
                      <a:pt x="7374" y="7812"/>
                      <a:pt x="7850" y="8130"/>
                      <a:pt x="8238" y="8556"/>
                    </a:cubicBezTo>
                    <a:cubicBezTo>
                      <a:pt x="8420" y="8761"/>
                      <a:pt x="8590" y="8978"/>
                      <a:pt x="8745" y="9203"/>
                    </a:cubicBezTo>
                    <a:cubicBezTo>
                      <a:pt x="9102" y="9730"/>
                      <a:pt x="9536" y="10195"/>
                      <a:pt x="10039" y="10582"/>
                    </a:cubicBezTo>
                    <a:cubicBezTo>
                      <a:pt x="10334" y="10803"/>
                      <a:pt x="10667" y="10970"/>
                      <a:pt x="11020" y="11067"/>
                    </a:cubicBezTo>
                    <a:cubicBezTo>
                      <a:pt x="11089" y="11094"/>
                      <a:pt x="11151" y="11133"/>
                      <a:pt x="11206" y="11183"/>
                    </a:cubicBezTo>
                    <a:cubicBezTo>
                      <a:pt x="11310" y="11261"/>
                      <a:pt x="11330" y="11365"/>
                      <a:pt x="11299" y="11493"/>
                    </a:cubicBezTo>
                    <a:cubicBezTo>
                      <a:pt x="11105" y="12291"/>
                      <a:pt x="10756" y="13012"/>
                      <a:pt x="10198" y="13628"/>
                    </a:cubicBezTo>
                    <a:cubicBezTo>
                      <a:pt x="9706" y="14174"/>
                      <a:pt x="9109" y="14620"/>
                      <a:pt x="8443" y="14934"/>
                    </a:cubicBezTo>
                    <a:cubicBezTo>
                      <a:pt x="8009" y="15143"/>
                      <a:pt x="7536" y="15255"/>
                      <a:pt x="7056" y="15267"/>
                    </a:cubicBezTo>
                    <a:cubicBezTo>
                      <a:pt x="7010" y="15268"/>
                      <a:pt x="6964" y="15268"/>
                      <a:pt x="6918" y="15268"/>
                    </a:cubicBezTo>
                    <a:cubicBezTo>
                      <a:pt x="6435" y="15268"/>
                      <a:pt x="5961" y="15215"/>
                      <a:pt x="5483" y="15155"/>
                    </a:cubicBezTo>
                    <a:cubicBezTo>
                      <a:pt x="5142" y="15112"/>
                      <a:pt x="4797" y="15081"/>
                      <a:pt x="4456" y="15062"/>
                    </a:cubicBezTo>
                    <a:cubicBezTo>
                      <a:pt x="4415" y="15059"/>
                      <a:pt x="4374" y="15058"/>
                      <a:pt x="4333" y="15058"/>
                    </a:cubicBezTo>
                    <a:cubicBezTo>
                      <a:pt x="4065" y="15058"/>
                      <a:pt x="3802" y="15112"/>
                      <a:pt x="3553" y="15217"/>
                    </a:cubicBezTo>
                    <a:cubicBezTo>
                      <a:pt x="3468" y="15248"/>
                      <a:pt x="3379" y="15279"/>
                      <a:pt x="3290" y="15302"/>
                    </a:cubicBezTo>
                    <a:cubicBezTo>
                      <a:pt x="3195" y="15328"/>
                      <a:pt x="3103" y="15340"/>
                      <a:pt x="3014" y="15340"/>
                    </a:cubicBezTo>
                    <a:cubicBezTo>
                      <a:pt x="2736" y="15340"/>
                      <a:pt x="2491" y="15217"/>
                      <a:pt x="2282" y="15011"/>
                    </a:cubicBezTo>
                    <a:cubicBezTo>
                      <a:pt x="2100" y="14837"/>
                      <a:pt x="1988" y="14604"/>
                      <a:pt x="1961" y="14356"/>
                    </a:cubicBezTo>
                    <a:cubicBezTo>
                      <a:pt x="1914" y="13922"/>
                      <a:pt x="1782" y="13496"/>
                      <a:pt x="1581" y="13109"/>
                    </a:cubicBezTo>
                    <a:cubicBezTo>
                      <a:pt x="1469" y="12896"/>
                      <a:pt x="1352" y="12683"/>
                      <a:pt x="1232" y="12473"/>
                    </a:cubicBezTo>
                    <a:cubicBezTo>
                      <a:pt x="891" y="11880"/>
                      <a:pt x="620" y="11249"/>
                      <a:pt x="423" y="10590"/>
                    </a:cubicBezTo>
                    <a:cubicBezTo>
                      <a:pt x="291" y="10156"/>
                      <a:pt x="314" y="9718"/>
                      <a:pt x="384" y="9277"/>
                    </a:cubicBezTo>
                    <a:cubicBezTo>
                      <a:pt x="442" y="8882"/>
                      <a:pt x="597" y="8517"/>
                      <a:pt x="779" y="8165"/>
                    </a:cubicBezTo>
                    <a:cubicBezTo>
                      <a:pt x="849" y="8033"/>
                      <a:pt x="930" y="7905"/>
                      <a:pt x="1008" y="7777"/>
                    </a:cubicBezTo>
                    <a:lnTo>
                      <a:pt x="1004" y="7777"/>
                    </a:lnTo>
                    <a:cubicBezTo>
                      <a:pt x="1438" y="7037"/>
                      <a:pt x="1972" y="6394"/>
                      <a:pt x="2701" y="5929"/>
                    </a:cubicBezTo>
                    <a:cubicBezTo>
                      <a:pt x="2844" y="5837"/>
                      <a:pt x="2985" y="5798"/>
                      <a:pt x="3130" y="5798"/>
                    </a:cubicBezTo>
                    <a:close/>
                    <a:moveTo>
                      <a:pt x="11387" y="1"/>
                    </a:moveTo>
                    <a:cubicBezTo>
                      <a:pt x="11380" y="1"/>
                      <a:pt x="11372" y="1"/>
                      <a:pt x="11364" y="1"/>
                    </a:cubicBezTo>
                    <a:cubicBezTo>
                      <a:pt x="11105" y="5"/>
                      <a:pt x="10869" y="82"/>
                      <a:pt x="10698" y="295"/>
                    </a:cubicBezTo>
                    <a:cubicBezTo>
                      <a:pt x="10469" y="582"/>
                      <a:pt x="10229" y="861"/>
                      <a:pt x="10012" y="1159"/>
                    </a:cubicBezTo>
                    <a:cubicBezTo>
                      <a:pt x="9807" y="1435"/>
                      <a:pt x="9629" y="1729"/>
                      <a:pt x="9439" y="2016"/>
                    </a:cubicBezTo>
                    <a:lnTo>
                      <a:pt x="9454" y="2023"/>
                    </a:lnTo>
                    <a:cubicBezTo>
                      <a:pt x="9404" y="2140"/>
                      <a:pt x="9346" y="2252"/>
                      <a:pt x="9284" y="2361"/>
                    </a:cubicBezTo>
                    <a:cubicBezTo>
                      <a:pt x="9214" y="2473"/>
                      <a:pt x="9129" y="2578"/>
                      <a:pt x="9032" y="2671"/>
                    </a:cubicBezTo>
                    <a:cubicBezTo>
                      <a:pt x="8968" y="2730"/>
                      <a:pt x="8892" y="2756"/>
                      <a:pt x="8809" y="2756"/>
                    </a:cubicBezTo>
                    <a:cubicBezTo>
                      <a:pt x="8767" y="2756"/>
                      <a:pt x="8724" y="2749"/>
                      <a:pt x="8679" y="2736"/>
                    </a:cubicBezTo>
                    <a:cubicBezTo>
                      <a:pt x="8420" y="2659"/>
                      <a:pt x="8160" y="2585"/>
                      <a:pt x="7897" y="2527"/>
                    </a:cubicBezTo>
                    <a:cubicBezTo>
                      <a:pt x="7379" y="2422"/>
                      <a:pt x="6861" y="2361"/>
                      <a:pt x="6342" y="2361"/>
                    </a:cubicBezTo>
                    <a:cubicBezTo>
                      <a:pt x="5939" y="2361"/>
                      <a:pt x="5537" y="2398"/>
                      <a:pt x="5134" y="2481"/>
                    </a:cubicBezTo>
                    <a:cubicBezTo>
                      <a:pt x="4588" y="2593"/>
                      <a:pt x="4072" y="2787"/>
                      <a:pt x="3631" y="3143"/>
                    </a:cubicBezTo>
                    <a:cubicBezTo>
                      <a:pt x="3414" y="3318"/>
                      <a:pt x="3228" y="3523"/>
                      <a:pt x="3080" y="3752"/>
                    </a:cubicBezTo>
                    <a:cubicBezTo>
                      <a:pt x="2840" y="4104"/>
                      <a:pt x="2778" y="4550"/>
                      <a:pt x="2914" y="4953"/>
                    </a:cubicBezTo>
                    <a:cubicBezTo>
                      <a:pt x="3003" y="5251"/>
                      <a:pt x="2914" y="5484"/>
                      <a:pt x="2650" y="5662"/>
                    </a:cubicBezTo>
                    <a:cubicBezTo>
                      <a:pt x="2325" y="5886"/>
                      <a:pt x="1992" y="6103"/>
                      <a:pt x="1724" y="6402"/>
                    </a:cubicBezTo>
                    <a:cubicBezTo>
                      <a:pt x="1492" y="6658"/>
                      <a:pt x="1271" y="6929"/>
                      <a:pt x="1066" y="7212"/>
                    </a:cubicBezTo>
                    <a:cubicBezTo>
                      <a:pt x="694" y="7723"/>
                      <a:pt x="388" y="8273"/>
                      <a:pt x="217" y="8885"/>
                    </a:cubicBezTo>
                    <a:cubicBezTo>
                      <a:pt x="58" y="9463"/>
                      <a:pt x="0" y="10056"/>
                      <a:pt x="182" y="10637"/>
                    </a:cubicBezTo>
                    <a:cubicBezTo>
                      <a:pt x="372" y="11264"/>
                      <a:pt x="628" y="11873"/>
                      <a:pt x="942" y="12450"/>
                    </a:cubicBezTo>
                    <a:cubicBezTo>
                      <a:pt x="1073" y="12679"/>
                      <a:pt x="1205" y="12911"/>
                      <a:pt x="1329" y="13144"/>
                    </a:cubicBezTo>
                    <a:cubicBezTo>
                      <a:pt x="1511" y="13488"/>
                      <a:pt x="1647" y="13849"/>
                      <a:pt x="1693" y="14240"/>
                    </a:cubicBezTo>
                    <a:cubicBezTo>
                      <a:pt x="1705" y="14341"/>
                      <a:pt x="1724" y="14442"/>
                      <a:pt x="1752" y="14538"/>
                    </a:cubicBezTo>
                    <a:cubicBezTo>
                      <a:pt x="1810" y="14752"/>
                      <a:pt x="1875" y="14961"/>
                      <a:pt x="2038" y="15120"/>
                    </a:cubicBezTo>
                    <a:cubicBezTo>
                      <a:pt x="2289" y="15371"/>
                      <a:pt x="2653" y="15595"/>
                      <a:pt x="3071" y="15595"/>
                    </a:cubicBezTo>
                    <a:cubicBezTo>
                      <a:pt x="3239" y="15595"/>
                      <a:pt x="3417" y="15558"/>
                      <a:pt x="3600" y="15472"/>
                    </a:cubicBezTo>
                    <a:cubicBezTo>
                      <a:pt x="3835" y="15364"/>
                      <a:pt x="4092" y="15313"/>
                      <a:pt x="4346" y="15313"/>
                    </a:cubicBezTo>
                    <a:cubicBezTo>
                      <a:pt x="4356" y="15313"/>
                      <a:pt x="4365" y="15313"/>
                      <a:pt x="4375" y="15313"/>
                    </a:cubicBezTo>
                    <a:cubicBezTo>
                      <a:pt x="4530" y="15317"/>
                      <a:pt x="4685" y="15321"/>
                      <a:pt x="4836" y="15337"/>
                    </a:cubicBezTo>
                    <a:cubicBezTo>
                      <a:pt x="5328" y="15383"/>
                      <a:pt x="5816" y="15445"/>
                      <a:pt x="6308" y="15492"/>
                    </a:cubicBezTo>
                    <a:cubicBezTo>
                      <a:pt x="6490" y="15509"/>
                      <a:pt x="6672" y="15518"/>
                      <a:pt x="6852" y="15518"/>
                    </a:cubicBezTo>
                    <a:cubicBezTo>
                      <a:pt x="7455" y="15518"/>
                      <a:pt x="8042" y="15413"/>
                      <a:pt x="8610" y="15135"/>
                    </a:cubicBezTo>
                    <a:cubicBezTo>
                      <a:pt x="9675" y="14612"/>
                      <a:pt x="10504" y="13849"/>
                      <a:pt x="11078" y="12810"/>
                    </a:cubicBezTo>
                    <a:cubicBezTo>
                      <a:pt x="11287" y="12419"/>
                      <a:pt x="11442" y="12004"/>
                      <a:pt x="11547" y="11574"/>
                    </a:cubicBezTo>
                    <a:cubicBezTo>
                      <a:pt x="11628" y="11264"/>
                      <a:pt x="11779" y="11036"/>
                      <a:pt x="12097" y="10908"/>
                    </a:cubicBezTo>
                    <a:cubicBezTo>
                      <a:pt x="12298" y="10830"/>
                      <a:pt x="12480" y="10695"/>
                      <a:pt x="12647" y="10559"/>
                    </a:cubicBezTo>
                    <a:cubicBezTo>
                      <a:pt x="12945" y="10323"/>
                      <a:pt x="13170" y="10005"/>
                      <a:pt x="13286" y="9645"/>
                    </a:cubicBezTo>
                    <a:cubicBezTo>
                      <a:pt x="13426" y="9188"/>
                      <a:pt x="13468" y="8699"/>
                      <a:pt x="13406" y="8223"/>
                    </a:cubicBezTo>
                    <a:cubicBezTo>
                      <a:pt x="13337" y="7622"/>
                      <a:pt x="13143" y="7053"/>
                      <a:pt x="12903" y="6503"/>
                    </a:cubicBezTo>
                    <a:cubicBezTo>
                      <a:pt x="12465" y="5511"/>
                      <a:pt x="11864" y="4643"/>
                      <a:pt x="11012" y="3965"/>
                    </a:cubicBezTo>
                    <a:cubicBezTo>
                      <a:pt x="10961" y="3930"/>
                      <a:pt x="10923" y="3883"/>
                      <a:pt x="10888" y="3833"/>
                    </a:cubicBezTo>
                    <a:cubicBezTo>
                      <a:pt x="10787" y="3686"/>
                      <a:pt x="10853" y="3550"/>
                      <a:pt x="10923" y="3414"/>
                    </a:cubicBezTo>
                    <a:cubicBezTo>
                      <a:pt x="11198" y="2903"/>
                      <a:pt x="11531" y="2423"/>
                      <a:pt x="11919" y="1985"/>
                    </a:cubicBezTo>
                    <a:cubicBezTo>
                      <a:pt x="12186" y="1663"/>
                      <a:pt x="12480" y="1365"/>
                      <a:pt x="12798" y="1094"/>
                    </a:cubicBezTo>
                    <a:cubicBezTo>
                      <a:pt x="13007" y="923"/>
                      <a:pt x="13015" y="718"/>
                      <a:pt x="12837" y="509"/>
                    </a:cubicBezTo>
                    <a:cubicBezTo>
                      <a:pt x="12814" y="474"/>
                      <a:pt x="12783" y="447"/>
                      <a:pt x="12748" y="423"/>
                    </a:cubicBezTo>
                    <a:cubicBezTo>
                      <a:pt x="12597" y="334"/>
                      <a:pt x="12438" y="253"/>
                      <a:pt x="12275" y="187"/>
                    </a:cubicBezTo>
                    <a:cubicBezTo>
                      <a:pt x="11991" y="77"/>
                      <a:pt x="11697" y="1"/>
                      <a:pt x="11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04"/>
              <p:cNvSpPr/>
              <p:nvPr/>
            </p:nvSpPr>
            <p:spPr>
              <a:xfrm>
                <a:off x="2239323" y="4345333"/>
                <a:ext cx="751410" cy="649452"/>
              </a:xfrm>
              <a:custGeom>
                <a:rect b="b" l="l" r="r" t="t"/>
                <a:pathLst>
                  <a:path extrusionOk="0" h="9542" w="11040">
                    <a:moveTo>
                      <a:pt x="2844" y="1"/>
                    </a:moveTo>
                    <a:cubicBezTo>
                      <a:pt x="2698" y="1"/>
                      <a:pt x="2555" y="40"/>
                      <a:pt x="2411" y="130"/>
                    </a:cubicBezTo>
                    <a:cubicBezTo>
                      <a:pt x="1682" y="599"/>
                      <a:pt x="1148" y="1242"/>
                      <a:pt x="714" y="1982"/>
                    </a:cubicBezTo>
                    <a:cubicBezTo>
                      <a:pt x="640" y="2110"/>
                      <a:pt x="559" y="2234"/>
                      <a:pt x="489" y="2366"/>
                    </a:cubicBezTo>
                    <a:cubicBezTo>
                      <a:pt x="307" y="2718"/>
                      <a:pt x="152" y="3083"/>
                      <a:pt x="90" y="3482"/>
                    </a:cubicBezTo>
                    <a:cubicBezTo>
                      <a:pt x="24" y="3920"/>
                      <a:pt x="1" y="4361"/>
                      <a:pt x="133" y="4795"/>
                    </a:cubicBezTo>
                    <a:cubicBezTo>
                      <a:pt x="326" y="5450"/>
                      <a:pt x="597" y="6082"/>
                      <a:pt x="938" y="6674"/>
                    </a:cubicBezTo>
                    <a:cubicBezTo>
                      <a:pt x="1059" y="6884"/>
                      <a:pt x="1175" y="7097"/>
                      <a:pt x="1291" y="7314"/>
                    </a:cubicBezTo>
                    <a:cubicBezTo>
                      <a:pt x="1492" y="7701"/>
                      <a:pt x="1624" y="8124"/>
                      <a:pt x="1671" y="8561"/>
                    </a:cubicBezTo>
                    <a:cubicBezTo>
                      <a:pt x="1698" y="8809"/>
                      <a:pt x="1810" y="9038"/>
                      <a:pt x="1992" y="9212"/>
                    </a:cubicBezTo>
                    <a:cubicBezTo>
                      <a:pt x="2200" y="9420"/>
                      <a:pt x="2444" y="9542"/>
                      <a:pt x="2721" y="9542"/>
                    </a:cubicBezTo>
                    <a:cubicBezTo>
                      <a:pt x="2811" y="9542"/>
                      <a:pt x="2903" y="9529"/>
                      <a:pt x="3000" y="9503"/>
                    </a:cubicBezTo>
                    <a:cubicBezTo>
                      <a:pt x="3089" y="9480"/>
                      <a:pt x="3178" y="9453"/>
                      <a:pt x="3263" y="9418"/>
                    </a:cubicBezTo>
                    <a:cubicBezTo>
                      <a:pt x="3516" y="9312"/>
                      <a:pt x="3785" y="9260"/>
                      <a:pt x="4057" y="9260"/>
                    </a:cubicBezTo>
                    <a:cubicBezTo>
                      <a:pt x="4093" y="9260"/>
                      <a:pt x="4130" y="9261"/>
                      <a:pt x="4166" y="9263"/>
                    </a:cubicBezTo>
                    <a:cubicBezTo>
                      <a:pt x="4507" y="9286"/>
                      <a:pt x="4852" y="9317"/>
                      <a:pt x="5193" y="9356"/>
                    </a:cubicBezTo>
                    <a:cubicBezTo>
                      <a:pt x="5661" y="9415"/>
                      <a:pt x="6126" y="9470"/>
                      <a:pt x="6599" y="9470"/>
                    </a:cubicBezTo>
                    <a:cubicBezTo>
                      <a:pt x="6654" y="9470"/>
                      <a:pt x="6710" y="9470"/>
                      <a:pt x="6766" y="9468"/>
                    </a:cubicBezTo>
                    <a:cubicBezTo>
                      <a:pt x="7246" y="9456"/>
                      <a:pt x="7719" y="9344"/>
                      <a:pt x="8153" y="9139"/>
                    </a:cubicBezTo>
                    <a:cubicBezTo>
                      <a:pt x="8819" y="8825"/>
                      <a:pt x="9416" y="8379"/>
                      <a:pt x="9908" y="7829"/>
                    </a:cubicBezTo>
                    <a:cubicBezTo>
                      <a:pt x="10466" y="7213"/>
                      <a:pt x="10815" y="6496"/>
                      <a:pt x="11009" y="5694"/>
                    </a:cubicBezTo>
                    <a:cubicBezTo>
                      <a:pt x="11040" y="5566"/>
                      <a:pt x="11020" y="5466"/>
                      <a:pt x="10916" y="5384"/>
                    </a:cubicBezTo>
                    <a:cubicBezTo>
                      <a:pt x="10861" y="5334"/>
                      <a:pt x="10799" y="5295"/>
                      <a:pt x="10730" y="5272"/>
                    </a:cubicBezTo>
                    <a:cubicBezTo>
                      <a:pt x="10373" y="5171"/>
                      <a:pt x="10040" y="5008"/>
                      <a:pt x="9745" y="4787"/>
                    </a:cubicBezTo>
                    <a:cubicBezTo>
                      <a:pt x="9246" y="4396"/>
                      <a:pt x="8812" y="3931"/>
                      <a:pt x="8455" y="3408"/>
                    </a:cubicBezTo>
                    <a:cubicBezTo>
                      <a:pt x="8300" y="3180"/>
                      <a:pt x="8130" y="2966"/>
                      <a:pt x="7948" y="2761"/>
                    </a:cubicBezTo>
                    <a:cubicBezTo>
                      <a:pt x="7560" y="2335"/>
                      <a:pt x="7084" y="2017"/>
                      <a:pt x="6619" y="1680"/>
                    </a:cubicBezTo>
                    <a:cubicBezTo>
                      <a:pt x="6154" y="1347"/>
                      <a:pt x="5642" y="1149"/>
                      <a:pt x="5111" y="967"/>
                    </a:cubicBezTo>
                    <a:cubicBezTo>
                      <a:pt x="4503" y="770"/>
                      <a:pt x="3926" y="498"/>
                      <a:pt x="3383" y="157"/>
                    </a:cubicBezTo>
                    <a:cubicBezTo>
                      <a:pt x="3310" y="111"/>
                      <a:pt x="3228" y="76"/>
                      <a:pt x="3143" y="49"/>
                    </a:cubicBezTo>
                    <a:cubicBezTo>
                      <a:pt x="3041" y="18"/>
                      <a:pt x="2942" y="1"/>
                      <a:pt x="28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04"/>
              <p:cNvSpPr/>
              <p:nvPr/>
            </p:nvSpPr>
            <p:spPr>
              <a:xfrm>
                <a:off x="2523077" y="4127940"/>
                <a:ext cx="594526" cy="441862"/>
              </a:xfrm>
              <a:custGeom>
                <a:rect b="b" l="l" r="r" t="t"/>
                <a:pathLst>
                  <a:path extrusionOk="0" h="6492" w="8735">
                    <a:moveTo>
                      <a:pt x="1912" y="1"/>
                    </a:moveTo>
                    <a:cubicBezTo>
                      <a:pt x="1894" y="1"/>
                      <a:pt x="1875" y="2"/>
                      <a:pt x="1857" y="4"/>
                    </a:cubicBezTo>
                    <a:cubicBezTo>
                      <a:pt x="1493" y="39"/>
                      <a:pt x="1125" y="70"/>
                      <a:pt x="760" y="116"/>
                    </a:cubicBezTo>
                    <a:cubicBezTo>
                      <a:pt x="613" y="135"/>
                      <a:pt x="470" y="174"/>
                      <a:pt x="330" y="228"/>
                    </a:cubicBezTo>
                    <a:cubicBezTo>
                      <a:pt x="129" y="306"/>
                      <a:pt x="1" y="507"/>
                      <a:pt x="16" y="724"/>
                    </a:cubicBezTo>
                    <a:cubicBezTo>
                      <a:pt x="28" y="953"/>
                      <a:pt x="121" y="1069"/>
                      <a:pt x="365" y="1131"/>
                    </a:cubicBezTo>
                    <a:cubicBezTo>
                      <a:pt x="520" y="1166"/>
                      <a:pt x="679" y="1178"/>
                      <a:pt x="834" y="1201"/>
                    </a:cubicBezTo>
                    <a:cubicBezTo>
                      <a:pt x="989" y="1224"/>
                      <a:pt x="1039" y="1321"/>
                      <a:pt x="958" y="1461"/>
                    </a:cubicBezTo>
                    <a:cubicBezTo>
                      <a:pt x="896" y="1550"/>
                      <a:pt x="842" y="1639"/>
                      <a:pt x="791" y="1736"/>
                    </a:cubicBezTo>
                    <a:cubicBezTo>
                      <a:pt x="632" y="2080"/>
                      <a:pt x="784" y="2425"/>
                      <a:pt x="1140" y="2522"/>
                    </a:cubicBezTo>
                    <a:cubicBezTo>
                      <a:pt x="1201" y="2535"/>
                      <a:pt x="1267" y="2543"/>
                      <a:pt x="1332" y="2543"/>
                    </a:cubicBezTo>
                    <a:cubicBezTo>
                      <a:pt x="1346" y="2543"/>
                      <a:pt x="1359" y="2542"/>
                      <a:pt x="1372" y="2542"/>
                    </a:cubicBezTo>
                    <a:cubicBezTo>
                      <a:pt x="1524" y="2534"/>
                      <a:pt x="1671" y="2518"/>
                      <a:pt x="1818" y="2507"/>
                    </a:cubicBezTo>
                    <a:cubicBezTo>
                      <a:pt x="1832" y="2506"/>
                      <a:pt x="1845" y="2505"/>
                      <a:pt x="1858" y="2505"/>
                    </a:cubicBezTo>
                    <a:cubicBezTo>
                      <a:pt x="2021" y="2505"/>
                      <a:pt x="2076" y="2596"/>
                      <a:pt x="2004" y="2755"/>
                    </a:cubicBezTo>
                    <a:cubicBezTo>
                      <a:pt x="1954" y="2863"/>
                      <a:pt x="1950" y="2987"/>
                      <a:pt x="1996" y="3096"/>
                    </a:cubicBezTo>
                    <a:cubicBezTo>
                      <a:pt x="2066" y="3285"/>
                      <a:pt x="2221" y="3433"/>
                      <a:pt x="2419" y="3495"/>
                    </a:cubicBezTo>
                    <a:cubicBezTo>
                      <a:pt x="2519" y="3525"/>
                      <a:pt x="2621" y="3536"/>
                      <a:pt x="2723" y="3536"/>
                    </a:cubicBezTo>
                    <a:cubicBezTo>
                      <a:pt x="2833" y="3536"/>
                      <a:pt x="2943" y="3523"/>
                      <a:pt x="3054" y="3502"/>
                    </a:cubicBezTo>
                    <a:cubicBezTo>
                      <a:pt x="3151" y="3487"/>
                      <a:pt x="3244" y="3456"/>
                      <a:pt x="3341" y="3437"/>
                    </a:cubicBezTo>
                    <a:cubicBezTo>
                      <a:pt x="3359" y="3434"/>
                      <a:pt x="3376" y="3432"/>
                      <a:pt x="3392" y="3432"/>
                    </a:cubicBezTo>
                    <a:cubicBezTo>
                      <a:pt x="3503" y="3432"/>
                      <a:pt x="3563" y="3500"/>
                      <a:pt x="3542" y="3619"/>
                    </a:cubicBezTo>
                    <a:cubicBezTo>
                      <a:pt x="3507" y="3843"/>
                      <a:pt x="3585" y="4033"/>
                      <a:pt x="3705" y="4212"/>
                    </a:cubicBezTo>
                    <a:cubicBezTo>
                      <a:pt x="3824" y="4396"/>
                      <a:pt x="4025" y="4500"/>
                      <a:pt x="4235" y="4500"/>
                    </a:cubicBezTo>
                    <a:cubicBezTo>
                      <a:pt x="4298" y="4500"/>
                      <a:pt x="4363" y="4491"/>
                      <a:pt x="4426" y="4471"/>
                    </a:cubicBezTo>
                    <a:cubicBezTo>
                      <a:pt x="4507" y="4448"/>
                      <a:pt x="4585" y="4413"/>
                      <a:pt x="4662" y="4382"/>
                    </a:cubicBezTo>
                    <a:cubicBezTo>
                      <a:pt x="4705" y="4366"/>
                      <a:pt x="4747" y="4343"/>
                      <a:pt x="4790" y="4328"/>
                    </a:cubicBezTo>
                    <a:cubicBezTo>
                      <a:pt x="4827" y="4314"/>
                      <a:pt x="4860" y="4307"/>
                      <a:pt x="4889" y="4307"/>
                    </a:cubicBezTo>
                    <a:cubicBezTo>
                      <a:pt x="4973" y="4307"/>
                      <a:pt x="5019" y="4367"/>
                      <a:pt x="5022" y="4483"/>
                    </a:cubicBezTo>
                    <a:cubicBezTo>
                      <a:pt x="5022" y="4498"/>
                      <a:pt x="5019" y="4518"/>
                      <a:pt x="5019" y="4537"/>
                    </a:cubicBezTo>
                    <a:cubicBezTo>
                      <a:pt x="5046" y="4921"/>
                      <a:pt x="5162" y="5269"/>
                      <a:pt x="5449" y="5537"/>
                    </a:cubicBezTo>
                    <a:cubicBezTo>
                      <a:pt x="5565" y="5647"/>
                      <a:pt x="5664" y="5700"/>
                      <a:pt x="5770" y="5700"/>
                    </a:cubicBezTo>
                    <a:cubicBezTo>
                      <a:pt x="5859" y="5700"/>
                      <a:pt x="5952" y="5663"/>
                      <a:pt x="6065" y="5591"/>
                    </a:cubicBezTo>
                    <a:cubicBezTo>
                      <a:pt x="6131" y="5544"/>
                      <a:pt x="6196" y="5490"/>
                      <a:pt x="6258" y="5432"/>
                    </a:cubicBezTo>
                    <a:cubicBezTo>
                      <a:pt x="6309" y="5388"/>
                      <a:pt x="6352" y="5366"/>
                      <a:pt x="6392" y="5366"/>
                    </a:cubicBezTo>
                    <a:cubicBezTo>
                      <a:pt x="6444" y="5366"/>
                      <a:pt x="6489" y="5405"/>
                      <a:pt x="6533" y="5486"/>
                    </a:cubicBezTo>
                    <a:cubicBezTo>
                      <a:pt x="6584" y="5583"/>
                      <a:pt x="6630" y="5688"/>
                      <a:pt x="6688" y="5781"/>
                    </a:cubicBezTo>
                    <a:cubicBezTo>
                      <a:pt x="6789" y="5951"/>
                      <a:pt x="6940" y="6087"/>
                      <a:pt x="7119" y="6168"/>
                    </a:cubicBezTo>
                    <a:cubicBezTo>
                      <a:pt x="7186" y="6198"/>
                      <a:pt x="7253" y="6216"/>
                      <a:pt x="7317" y="6216"/>
                    </a:cubicBezTo>
                    <a:cubicBezTo>
                      <a:pt x="7385" y="6216"/>
                      <a:pt x="7452" y="6196"/>
                      <a:pt x="7518" y="6153"/>
                    </a:cubicBezTo>
                    <a:cubicBezTo>
                      <a:pt x="7618" y="6087"/>
                      <a:pt x="7711" y="6009"/>
                      <a:pt x="7808" y="5936"/>
                    </a:cubicBezTo>
                    <a:cubicBezTo>
                      <a:pt x="7858" y="5898"/>
                      <a:pt x="7901" y="5878"/>
                      <a:pt x="7941" y="5878"/>
                    </a:cubicBezTo>
                    <a:cubicBezTo>
                      <a:pt x="7995" y="5878"/>
                      <a:pt x="8041" y="5914"/>
                      <a:pt x="8083" y="5990"/>
                    </a:cubicBezTo>
                    <a:cubicBezTo>
                      <a:pt x="8114" y="6060"/>
                      <a:pt x="8153" y="6129"/>
                      <a:pt x="8192" y="6195"/>
                    </a:cubicBezTo>
                    <a:cubicBezTo>
                      <a:pt x="8258" y="6288"/>
                      <a:pt x="8331" y="6370"/>
                      <a:pt x="8417" y="6439"/>
                    </a:cubicBezTo>
                    <a:cubicBezTo>
                      <a:pt x="8463" y="6475"/>
                      <a:pt x="8511" y="6492"/>
                      <a:pt x="8554" y="6492"/>
                    </a:cubicBezTo>
                    <a:cubicBezTo>
                      <a:pt x="8646" y="6492"/>
                      <a:pt x="8719" y="6416"/>
                      <a:pt x="8727" y="6292"/>
                    </a:cubicBezTo>
                    <a:cubicBezTo>
                      <a:pt x="8734" y="6188"/>
                      <a:pt x="8734" y="6087"/>
                      <a:pt x="8734" y="5982"/>
                    </a:cubicBezTo>
                    <a:cubicBezTo>
                      <a:pt x="8715" y="5331"/>
                      <a:pt x="8533" y="4719"/>
                      <a:pt x="8273" y="4122"/>
                    </a:cubicBezTo>
                    <a:cubicBezTo>
                      <a:pt x="8235" y="4032"/>
                      <a:pt x="8198" y="3991"/>
                      <a:pt x="8142" y="3991"/>
                    </a:cubicBezTo>
                    <a:cubicBezTo>
                      <a:pt x="8106" y="3991"/>
                      <a:pt x="8063" y="4007"/>
                      <a:pt x="8006" y="4037"/>
                    </a:cubicBezTo>
                    <a:cubicBezTo>
                      <a:pt x="7899" y="4091"/>
                      <a:pt x="7794" y="4120"/>
                      <a:pt x="7691" y="4120"/>
                    </a:cubicBezTo>
                    <a:cubicBezTo>
                      <a:pt x="7573" y="4120"/>
                      <a:pt x="7459" y="4083"/>
                      <a:pt x="7347" y="4002"/>
                    </a:cubicBezTo>
                    <a:cubicBezTo>
                      <a:pt x="7270" y="3948"/>
                      <a:pt x="7200" y="3890"/>
                      <a:pt x="7130" y="3824"/>
                    </a:cubicBezTo>
                    <a:cubicBezTo>
                      <a:pt x="7052" y="3748"/>
                      <a:pt x="7017" y="3712"/>
                      <a:pt x="6973" y="3712"/>
                    </a:cubicBezTo>
                    <a:cubicBezTo>
                      <a:pt x="6935" y="3712"/>
                      <a:pt x="6890" y="3740"/>
                      <a:pt x="6805" y="3793"/>
                    </a:cubicBezTo>
                    <a:cubicBezTo>
                      <a:pt x="6678" y="3878"/>
                      <a:pt x="6542" y="3940"/>
                      <a:pt x="6400" y="3940"/>
                    </a:cubicBezTo>
                    <a:cubicBezTo>
                      <a:pt x="6330" y="3940"/>
                      <a:pt x="6258" y="3925"/>
                      <a:pt x="6185" y="3890"/>
                    </a:cubicBezTo>
                    <a:cubicBezTo>
                      <a:pt x="6053" y="3828"/>
                      <a:pt x="5929" y="3747"/>
                      <a:pt x="5817" y="3650"/>
                    </a:cubicBezTo>
                    <a:cubicBezTo>
                      <a:pt x="5658" y="3502"/>
                      <a:pt x="5538" y="3320"/>
                      <a:pt x="5468" y="3115"/>
                    </a:cubicBezTo>
                    <a:cubicBezTo>
                      <a:pt x="5431" y="3024"/>
                      <a:pt x="5397" y="2987"/>
                      <a:pt x="5334" y="2987"/>
                    </a:cubicBezTo>
                    <a:cubicBezTo>
                      <a:pt x="5303" y="2987"/>
                      <a:pt x="5267" y="2995"/>
                      <a:pt x="5220" y="3010"/>
                    </a:cubicBezTo>
                    <a:cubicBezTo>
                      <a:pt x="5084" y="3061"/>
                      <a:pt x="4949" y="3099"/>
                      <a:pt x="4805" y="3127"/>
                    </a:cubicBezTo>
                    <a:cubicBezTo>
                      <a:pt x="4766" y="3133"/>
                      <a:pt x="4727" y="3137"/>
                      <a:pt x="4688" y="3137"/>
                    </a:cubicBezTo>
                    <a:cubicBezTo>
                      <a:pt x="4483" y="3137"/>
                      <a:pt x="4285" y="3045"/>
                      <a:pt x="4154" y="2883"/>
                    </a:cubicBezTo>
                    <a:cubicBezTo>
                      <a:pt x="3999" y="2708"/>
                      <a:pt x="3906" y="2483"/>
                      <a:pt x="3899" y="2247"/>
                    </a:cubicBezTo>
                    <a:cubicBezTo>
                      <a:pt x="3891" y="2127"/>
                      <a:pt x="3872" y="2104"/>
                      <a:pt x="3752" y="2100"/>
                    </a:cubicBezTo>
                    <a:cubicBezTo>
                      <a:pt x="3705" y="2104"/>
                      <a:pt x="3659" y="2111"/>
                      <a:pt x="3616" y="2119"/>
                    </a:cubicBezTo>
                    <a:cubicBezTo>
                      <a:pt x="3477" y="2133"/>
                      <a:pt x="3339" y="2164"/>
                      <a:pt x="3203" y="2164"/>
                    </a:cubicBezTo>
                    <a:cubicBezTo>
                      <a:pt x="3183" y="2164"/>
                      <a:pt x="3163" y="2163"/>
                      <a:pt x="3143" y="2162"/>
                    </a:cubicBezTo>
                    <a:cubicBezTo>
                      <a:pt x="2636" y="2115"/>
                      <a:pt x="2322" y="1647"/>
                      <a:pt x="2473" y="1182"/>
                    </a:cubicBezTo>
                    <a:cubicBezTo>
                      <a:pt x="2519" y="1038"/>
                      <a:pt x="2512" y="1019"/>
                      <a:pt x="2357" y="988"/>
                    </a:cubicBezTo>
                    <a:cubicBezTo>
                      <a:pt x="2229" y="968"/>
                      <a:pt x="2113" y="914"/>
                      <a:pt x="2016" y="829"/>
                    </a:cubicBezTo>
                    <a:cubicBezTo>
                      <a:pt x="1787" y="624"/>
                      <a:pt x="1772" y="325"/>
                      <a:pt x="1969" y="128"/>
                    </a:cubicBezTo>
                    <a:cubicBezTo>
                      <a:pt x="1989" y="104"/>
                      <a:pt x="2008" y="81"/>
                      <a:pt x="2027" y="58"/>
                    </a:cubicBezTo>
                    <a:cubicBezTo>
                      <a:pt x="1993" y="10"/>
                      <a:pt x="1953" y="1"/>
                      <a:pt x="19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04"/>
              <p:cNvSpPr/>
              <p:nvPr/>
            </p:nvSpPr>
            <p:spPr>
              <a:xfrm>
                <a:off x="2430239" y="4163264"/>
                <a:ext cx="680217" cy="525511"/>
              </a:xfrm>
              <a:custGeom>
                <a:rect b="b" l="l" r="r" t="t"/>
                <a:pathLst>
                  <a:path extrusionOk="0" h="7721" w="9994">
                    <a:moveTo>
                      <a:pt x="1049" y="0"/>
                    </a:moveTo>
                    <a:cubicBezTo>
                      <a:pt x="1008" y="0"/>
                      <a:pt x="982" y="14"/>
                      <a:pt x="923" y="50"/>
                    </a:cubicBezTo>
                    <a:cubicBezTo>
                      <a:pt x="543" y="294"/>
                      <a:pt x="237" y="612"/>
                      <a:pt x="63" y="1035"/>
                    </a:cubicBezTo>
                    <a:cubicBezTo>
                      <a:pt x="16" y="1143"/>
                      <a:pt x="1" y="1263"/>
                      <a:pt x="5" y="1383"/>
                    </a:cubicBezTo>
                    <a:cubicBezTo>
                      <a:pt x="28" y="1763"/>
                      <a:pt x="199" y="2081"/>
                      <a:pt x="462" y="2348"/>
                    </a:cubicBezTo>
                    <a:cubicBezTo>
                      <a:pt x="780" y="2670"/>
                      <a:pt x="1160" y="2921"/>
                      <a:pt x="1578" y="3096"/>
                    </a:cubicBezTo>
                    <a:cubicBezTo>
                      <a:pt x="1985" y="3266"/>
                      <a:pt x="2403" y="3414"/>
                      <a:pt x="2814" y="3572"/>
                    </a:cubicBezTo>
                    <a:cubicBezTo>
                      <a:pt x="3182" y="3712"/>
                      <a:pt x="3542" y="3867"/>
                      <a:pt x="3864" y="4092"/>
                    </a:cubicBezTo>
                    <a:cubicBezTo>
                      <a:pt x="4155" y="4293"/>
                      <a:pt x="4437" y="4502"/>
                      <a:pt x="4720" y="4715"/>
                    </a:cubicBezTo>
                    <a:cubicBezTo>
                      <a:pt x="5154" y="5045"/>
                      <a:pt x="5530" y="5444"/>
                      <a:pt x="5836" y="5893"/>
                    </a:cubicBezTo>
                    <a:cubicBezTo>
                      <a:pt x="6026" y="6165"/>
                      <a:pt x="6231" y="6424"/>
                      <a:pt x="6452" y="6668"/>
                    </a:cubicBezTo>
                    <a:cubicBezTo>
                      <a:pt x="6785" y="7029"/>
                      <a:pt x="7150" y="7358"/>
                      <a:pt x="7603" y="7559"/>
                    </a:cubicBezTo>
                    <a:cubicBezTo>
                      <a:pt x="7835" y="7663"/>
                      <a:pt x="8064" y="7721"/>
                      <a:pt x="8293" y="7721"/>
                    </a:cubicBezTo>
                    <a:cubicBezTo>
                      <a:pt x="8516" y="7721"/>
                      <a:pt x="8737" y="7666"/>
                      <a:pt x="8959" y="7548"/>
                    </a:cubicBezTo>
                    <a:cubicBezTo>
                      <a:pt x="9164" y="7432"/>
                      <a:pt x="9358" y="7292"/>
                      <a:pt x="9533" y="7129"/>
                    </a:cubicBezTo>
                    <a:cubicBezTo>
                      <a:pt x="9703" y="6978"/>
                      <a:pt x="9839" y="6788"/>
                      <a:pt x="9920" y="6575"/>
                    </a:cubicBezTo>
                    <a:cubicBezTo>
                      <a:pt x="9994" y="6374"/>
                      <a:pt x="9974" y="6300"/>
                      <a:pt x="9773" y="6199"/>
                    </a:cubicBezTo>
                    <a:cubicBezTo>
                      <a:pt x="9626" y="6126"/>
                      <a:pt x="9498" y="6025"/>
                      <a:pt x="9397" y="5893"/>
                    </a:cubicBezTo>
                    <a:cubicBezTo>
                      <a:pt x="9335" y="5812"/>
                      <a:pt x="9286" y="5775"/>
                      <a:pt x="9221" y="5775"/>
                    </a:cubicBezTo>
                    <a:cubicBezTo>
                      <a:pt x="9181" y="5775"/>
                      <a:pt x="9135" y="5789"/>
                      <a:pt x="9075" y="5816"/>
                    </a:cubicBezTo>
                    <a:cubicBezTo>
                      <a:pt x="9013" y="5847"/>
                      <a:pt x="8951" y="5878"/>
                      <a:pt x="8889" y="5905"/>
                    </a:cubicBezTo>
                    <a:cubicBezTo>
                      <a:pt x="8818" y="5935"/>
                      <a:pt x="8745" y="5950"/>
                      <a:pt x="8671" y="5950"/>
                    </a:cubicBezTo>
                    <a:cubicBezTo>
                      <a:pt x="8620" y="5950"/>
                      <a:pt x="8568" y="5942"/>
                      <a:pt x="8517" y="5928"/>
                    </a:cubicBezTo>
                    <a:cubicBezTo>
                      <a:pt x="8351" y="5886"/>
                      <a:pt x="8196" y="5796"/>
                      <a:pt x="8076" y="5676"/>
                    </a:cubicBezTo>
                    <a:cubicBezTo>
                      <a:pt x="7987" y="5579"/>
                      <a:pt x="7905" y="5479"/>
                      <a:pt x="7828" y="5374"/>
                    </a:cubicBezTo>
                    <a:cubicBezTo>
                      <a:pt x="7772" y="5303"/>
                      <a:pt x="7731" y="5270"/>
                      <a:pt x="7673" y="5270"/>
                    </a:cubicBezTo>
                    <a:cubicBezTo>
                      <a:pt x="7643" y="5270"/>
                      <a:pt x="7608" y="5279"/>
                      <a:pt x="7564" y="5297"/>
                    </a:cubicBezTo>
                    <a:cubicBezTo>
                      <a:pt x="7518" y="5316"/>
                      <a:pt x="7475" y="5343"/>
                      <a:pt x="7429" y="5366"/>
                    </a:cubicBezTo>
                    <a:cubicBezTo>
                      <a:pt x="7329" y="5411"/>
                      <a:pt x="7233" y="5433"/>
                      <a:pt x="7139" y="5433"/>
                    </a:cubicBezTo>
                    <a:cubicBezTo>
                      <a:pt x="6990" y="5433"/>
                      <a:pt x="6848" y="5377"/>
                      <a:pt x="6712" y="5269"/>
                    </a:cubicBezTo>
                    <a:cubicBezTo>
                      <a:pt x="6425" y="5037"/>
                      <a:pt x="6274" y="4727"/>
                      <a:pt x="6181" y="4386"/>
                    </a:cubicBezTo>
                    <a:cubicBezTo>
                      <a:pt x="6138" y="4221"/>
                      <a:pt x="6118" y="4159"/>
                      <a:pt x="6040" y="4159"/>
                    </a:cubicBezTo>
                    <a:cubicBezTo>
                      <a:pt x="6000" y="4159"/>
                      <a:pt x="5943" y="4176"/>
                      <a:pt x="5859" y="4204"/>
                    </a:cubicBezTo>
                    <a:cubicBezTo>
                      <a:pt x="5777" y="4230"/>
                      <a:pt x="5692" y="4242"/>
                      <a:pt x="5609" y="4242"/>
                    </a:cubicBezTo>
                    <a:cubicBezTo>
                      <a:pt x="5276" y="4242"/>
                      <a:pt x="4961" y="4048"/>
                      <a:pt x="4821" y="3797"/>
                    </a:cubicBezTo>
                    <a:cubicBezTo>
                      <a:pt x="4759" y="3681"/>
                      <a:pt x="4709" y="3561"/>
                      <a:pt x="4666" y="3437"/>
                    </a:cubicBezTo>
                    <a:cubicBezTo>
                      <a:pt x="4615" y="3294"/>
                      <a:pt x="4570" y="3252"/>
                      <a:pt x="4436" y="3252"/>
                    </a:cubicBezTo>
                    <a:cubicBezTo>
                      <a:pt x="4418" y="3252"/>
                      <a:pt x="4397" y="3253"/>
                      <a:pt x="4375" y="3255"/>
                    </a:cubicBezTo>
                    <a:cubicBezTo>
                      <a:pt x="4284" y="3262"/>
                      <a:pt x="4194" y="3266"/>
                      <a:pt x="4104" y="3266"/>
                    </a:cubicBezTo>
                    <a:cubicBezTo>
                      <a:pt x="4014" y="3266"/>
                      <a:pt x="3924" y="3262"/>
                      <a:pt x="3833" y="3255"/>
                    </a:cubicBezTo>
                    <a:cubicBezTo>
                      <a:pt x="3372" y="3200"/>
                      <a:pt x="3062" y="2766"/>
                      <a:pt x="3062" y="2437"/>
                    </a:cubicBezTo>
                    <a:cubicBezTo>
                      <a:pt x="3062" y="2305"/>
                      <a:pt x="3019" y="2278"/>
                      <a:pt x="2891" y="2278"/>
                    </a:cubicBezTo>
                    <a:cubicBezTo>
                      <a:pt x="2850" y="2280"/>
                      <a:pt x="2808" y="2280"/>
                      <a:pt x="2766" y="2280"/>
                    </a:cubicBezTo>
                    <a:cubicBezTo>
                      <a:pt x="2683" y="2280"/>
                      <a:pt x="2598" y="2277"/>
                      <a:pt x="2516" y="2267"/>
                    </a:cubicBezTo>
                    <a:cubicBezTo>
                      <a:pt x="2074" y="2201"/>
                      <a:pt x="1799" y="1848"/>
                      <a:pt x="1841" y="1406"/>
                    </a:cubicBezTo>
                    <a:cubicBezTo>
                      <a:pt x="1853" y="1306"/>
                      <a:pt x="1880" y="1205"/>
                      <a:pt x="1915" y="1108"/>
                    </a:cubicBezTo>
                    <a:cubicBezTo>
                      <a:pt x="1958" y="976"/>
                      <a:pt x="1934" y="926"/>
                      <a:pt x="1795" y="895"/>
                    </a:cubicBezTo>
                    <a:cubicBezTo>
                      <a:pt x="1745" y="883"/>
                      <a:pt x="1694" y="876"/>
                      <a:pt x="1644" y="860"/>
                    </a:cubicBezTo>
                    <a:cubicBezTo>
                      <a:pt x="1287" y="759"/>
                      <a:pt x="1113" y="515"/>
                      <a:pt x="1132" y="147"/>
                    </a:cubicBezTo>
                    <a:cubicBezTo>
                      <a:pt x="1140" y="101"/>
                      <a:pt x="1144" y="62"/>
                      <a:pt x="1144" y="12"/>
                    </a:cubicBezTo>
                    <a:cubicBezTo>
                      <a:pt x="1101" y="5"/>
                      <a:pt x="1073" y="0"/>
                      <a:pt x="1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04"/>
              <p:cNvSpPr/>
              <p:nvPr/>
            </p:nvSpPr>
            <p:spPr>
              <a:xfrm>
                <a:off x="2660768" y="4132704"/>
                <a:ext cx="409600" cy="258842"/>
              </a:xfrm>
              <a:custGeom>
                <a:rect b="b" l="l" r="r" t="t"/>
                <a:pathLst>
                  <a:path extrusionOk="0" h="3803" w="6018">
                    <a:moveTo>
                      <a:pt x="726" y="0"/>
                    </a:moveTo>
                    <a:cubicBezTo>
                      <a:pt x="540" y="0"/>
                      <a:pt x="360" y="45"/>
                      <a:pt x="198" y="158"/>
                    </a:cubicBezTo>
                    <a:cubicBezTo>
                      <a:pt x="0" y="298"/>
                      <a:pt x="12" y="499"/>
                      <a:pt x="225" y="612"/>
                    </a:cubicBezTo>
                    <a:cubicBezTo>
                      <a:pt x="295" y="650"/>
                      <a:pt x="372" y="670"/>
                      <a:pt x="450" y="670"/>
                    </a:cubicBezTo>
                    <a:cubicBezTo>
                      <a:pt x="562" y="658"/>
                      <a:pt x="671" y="639"/>
                      <a:pt x="779" y="612"/>
                    </a:cubicBezTo>
                    <a:cubicBezTo>
                      <a:pt x="837" y="600"/>
                      <a:pt x="892" y="561"/>
                      <a:pt x="950" y="561"/>
                    </a:cubicBezTo>
                    <a:cubicBezTo>
                      <a:pt x="1000" y="561"/>
                      <a:pt x="1047" y="585"/>
                      <a:pt x="1078" y="623"/>
                    </a:cubicBezTo>
                    <a:cubicBezTo>
                      <a:pt x="1093" y="666"/>
                      <a:pt x="1089" y="716"/>
                      <a:pt x="1066" y="759"/>
                    </a:cubicBezTo>
                    <a:cubicBezTo>
                      <a:pt x="1050" y="802"/>
                      <a:pt x="1000" y="825"/>
                      <a:pt x="969" y="856"/>
                    </a:cubicBezTo>
                    <a:cubicBezTo>
                      <a:pt x="895" y="922"/>
                      <a:pt x="830" y="991"/>
                      <a:pt x="764" y="1065"/>
                    </a:cubicBezTo>
                    <a:cubicBezTo>
                      <a:pt x="589" y="1298"/>
                      <a:pt x="663" y="1631"/>
                      <a:pt x="919" y="1774"/>
                    </a:cubicBezTo>
                    <a:cubicBezTo>
                      <a:pt x="1012" y="1826"/>
                      <a:pt x="1116" y="1853"/>
                      <a:pt x="1222" y="1853"/>
                    </a:cubicBezTo>
                    <a:cubicBezTo>
                      <a:pt x="1265" y="1853"/>
                      <a:pt x="1309" y="1849"/>
                      <a:pt x="1353" y="1840"/>
                    </a:cubicBezTo>
                    <a:cubicBezTo>
                      <a:pt x="1488" y="1817"/>
                      <a:pt x="1624" y="1778"/>
                      <a:pt x="1760" y="1743"/>
                    </a:cubicBezTo>
                    <a:cubicBezTo>
                      <a:pt x="1845" y="1724"/>
                      <a:pt x="1926" y="1693"/>
                      <a:pt x="2015" y="1673"/>
                    </a:cubicBezTo>
                    <a:cubicBezTo>
                      <a:pt x="2033" y="1670"/>
                      <a:pt x="2051" y="1668"/>
                      <a:pt x="2066" y="1668"/>
                    </a:cubicBezTo>
                    <a:cubicBezTo>
                      <a:pt x="2166" y="1668"/>
                      <a:pt x="2218" y="1739"/>
                      <a:pt x="2201" y="1855"/>
                    </a:cubicBezTo>
                    <a:cubicBezTo>
                      <a:pt x="2190" y="1902"/>
                      <a:pt x="2178" y="1945"/>
                      <a:pt x="2162" y="1987"/>
                    </a:cubicBezTo>
                    <a:cubicBezTo>
                      <a:pt x="2081" y="2251"/>
                      <a:pt x="2162" y="2479"/>
                      <a:pt x="2341" y="2669"/>
                    </a:cubicBezTo>
                    <a:cubicBezTo>
                      <a:pt x="2438" y="2776"/>
                      <a:pt x="2553" y="2815"/>
                      <a:pt x="2674" y="2815"/>
                    </a:cubicBezTo>
                    <a:cubicBezTo>
                      <a:pt x="2760" y="2815"/>
                      <a:pt x="2849" y="2795"/>
                      <a:pt x="2937" y="2766"/>
                    </a:cubicBezTo>
                    <a:cubicBezTo>
                      <a:pt x="3023" y="2739"/>
                      <a:pt x="3104" y="2708"/>
                      <a:pt x="3185" y="2669"/>
                    </a:cubicBezTo>
                    <a:cubicBezTo>
                      <a:pt x="3255" y="2638"/>
                      <a:pt x="3325" y="2599"/>
                      <a:pt x="3398" y="2565"/>
                    </a:cubicBezTo>
                    <a:cubicBezTo>
                      <a:pt x="3438" y="2546"/>
                      <a:pt x="3474" y="2537"/>
                      <a:pt x="3504" y="2537"/>
                    </a:cubicBezTo>
                    <a:cubicBezTo>
                      <a:pt x="3584" y="2537"/>
                      <a:pt x="3630" y="2598"/>
                      <a:pt x="3639" y="2716"/>
                    </a:cubicBezTo>
                    <a:cubicBezTo>
                      <a:pt x="3670" y="3060"/>
                      <a:pt x="3840" y="3328"/>
                      <a:pt x="4119" y="3529"/>
                    </a:cubicBezTo>
                    <a:cubicBezTo>
                      <a:pt x="4202" y="3590"/>
                      <a:pt x="4289" y="3615"/>
                      <a:pt x="4373" y="3615"/>
                    </a:cubicBezTo>
                    <a:cubicBezTo>
                      <a:pt x="4570" y="3615"/>
                      <a:pt x="4747" y="3475"/>
                      <a:pt x="4793" y="3312"/>
                    </a:cubicBezTo>
                    <a:cubicBezTo>
                      <a:pt x="4801" y="3270"/>
                      <a:pt x="4817" y="3231"/>
                      <a:pt x="4840" y="3196"/>
                    </a:cubicBezTo>
                    <a:cubicBezTo>
                      <a:pt x="4864" y="3153"/>
                      <a:pt x="4909" y="3132"/>
                      <a:pt x="4953" y="3132"/>
                    </a:cubicBezTo>
                    <a:cubicBezTo>
                      <a:pt x="5000" y="3132"/>
                      <a:pt x="5046" y="3156"/>
                      <a:pt x="5068" y="3204"/>
                    </a:cubicBezTo>
                    <a:cubicBezTo>
                      <a:pt x="5084" y="3227"/>
                      <a:pt x="5096" y="3254"/>
                      <a:pt x="5103" y="3281"/>
                    </a:cubicBezTo>
                    <a:cubicBezTo>
                      <a:pt x="5165" y="3487"/>
                      <a:pt x="5309" y="3630"/>
                      <a:pt x="5487" y="3746"/>
                    </a:cubicBezTo>
                    <a:cubicBezTo>
                      <a:pt x="5545" y="3784"/>
                      <a:pt x="5612" y="3803"/>
                      <a:pt x="5679" y="3803"/>
                    </a:cubicBezTo>
                    <a:cubicBezTo>
                      <a:pt x="5764" y="3803"/>
                      <a:pt x="5848" y="3773"/>
                      <a:pt x="5917" y="3715"/>
                    </a:cubicBezTo>
                    <a:cubicBezTo>
                      <a:pt x="5994" y="3653"/>
                      <a:pt x="6018" y="3545"/>
                      <a:pt x="5971" y="3456"/>
                    </a:cubicBezTo>
                    <a:cubicBezTo>
                      <a:pt x="5708" y="2944"/>
                      <a:pt x="5378" y="2475"/>
                      <a:pt x="4987" y="2057"/>
                    </a:cubicBezTo>
                    <a:cubicBezTo>
                      <a:pt x="4572" y="1615"/>
                      <a:pt x="4096" y="1239"/>
                      <a:pt x="3565" y="949"/>
                    </a:cubicBezTo>
                    <a:cubicBezTo>
                      <a:pt x="3220" y="720"/>
                      <a:pt x="2821" y="550"/>
                      <a:pt x="2418" y="399"/>
                    </a:cubicBezTo>
                    <a:cubicBezTo>
                      <a:pt x="1926" y="209"/>
                      <a:pt x="1415" y="81"/>
                      <a:pt x="892" y="11"/>
                    </a:cubicBezTo>
                    <a:cubicBezTo>
                      <a:pt x="836" y="4"/>
                      <a:pt x="781"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04"/>
              <p:cNvSpPr/>
              <p:nvPr/>
            </p:nvSpPr>
            <p:spPr>
              <a:xfrm>
                <a:off x="2856993" y="3967175"/>
                <a:ext cx="231344" cy="221407"/>
              </a:xfrm>
              <a:custGeom>
                <a:rect b="b" l="l" r="r" t="t"/>
                <a:pathLst>
                  <a:path extrusionOk="0" h="3253" w="3399">
                    <a:moveTo>
                      <a:pt x="1995" y="1"/>
                    </a:moveTo>
                    <a:cubicBezTo>
                      <a:pt x="1775" y="1"/>
                      <a:pt x="1567" y="100"/>
                      <a:pt x="1430" y="273"/>
                    </a:cubicBezTo>
                    <a:cubicBezTo>
                      <a:pt x="1073" y="700"/>
                      <a:pt x="744" y="1145"/>
                      <a:pt x="438" y="1610"/>
                    </a:cubicBezTo>
                    <a:cubicBezTo>
                      <a:pt x="322" y="1866"/>
                      <a:pt x="194" y="2122"/>
                      <a:pt x="85" y="2381"/>
                    </a:cubicBezTo>
                    <a:cubicBezTo>
                      <a:pt x="0" y="2583"/>
                      <a:pt x="35" y="2718"/>
                      <a:pt x="221" y="2835"/>
                    </a:cubicBezTo>
                    <a:cubicBezTo>
                      <a:pt x="434" y="2974"/>
                      <a:pt x="659" y="3098"/>
                      <a:pt x="887" y="3214"/>
                    </a:cubicBezTo>
                    <a:cubicBezTo>
                      <a:pt x="941" y="3240"/>
                      <a:pt x="995" y="3252"/>
                      <a:pt x="1046" y="3252"/>
                    </a:cubicBezTo>
                    <a:cubicBezTo>
                      <a:pt x="1164" y="3252"/>
                      <a:pt x="1272" y="3186"/>
                      <a:pt x="1345" y="3067"/>
                    </a:cubicBezTo>
                    <a:cubicBezTo>
                      <a:pt x="1403" y="2974"/>
                      <a:pt x="1449" y="2869"/>
                      <a:pt x="1511" y="2776"/>
                    </a:cubicBezTo>
                    <a:cubicBezTo>
                      <a:pt x="1817" y="2277"/>
                      <a:pt x="2170" y="1808"/>
                      <a:pt x="2569" y="1378"/>
                    </a:cubicBezTo>
                    <a:cubicBezTo>
                      <a:pt x="2778" y="1149"/>
                      <a:pt x="3007" y="936"/>
                      <a:pt x="3232" y="723"/>
                    </a:cubicBezTo>
                    <a:cubicBezTo>
                      <a:pt x="3387" y="576"/>
                      <a:pt x="3398" y="487"/>
                      <a:pt x="3228" y="363"/>
                    </a:cubicBezTo>
                    <a:cubicBezTo>
                      <a:pt x="3115" y="285"/>
                      <a:pt x="2987" y="223"/>
                      <a:pt x="2856" y="180"/>
                    </a:cubicBezTo>
                    <a:cubicBezTo>
                      <a:pt x="2596" y="76"/>
                      <a:pt x="2321" y="14"/>
                      <a:pt x="2042" y="2"/>
                    </a:cubicBezTo>
                    <a:cubicBezTo>
                      <a:pt x="2026" y="1"/>
                      <a:pt x="2010" y="1"/>
                      <a:pt x="19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04"/>
              <p:cNvSpPr/>
              <p:nvPr/>
            </p:nvSpPr>
            <p:spPr>
              <a:xfrm>
                <a:off x="2453993" y="4703616"/>
                <a:ext cx="153277" cy="111078"/>
              </a:xfrm>
              <a:custGeom>
                <a:rect b="b" l="l" r="r" t="t"/>
                <a:pathLst>
                  <a:path extrusionOk="0" h="1632" w="2252">
                    <a:moveTo>
                      <a:pt x="129" y="0"/>
                    </a:moveTo>
                    <a:cubicBezTo>
                      <a:pt x="94" y="0"/>
                      <a:pt x="47" y="50"/>
                      <a:pt x="20" y="89"/>
                    </a:cubicBezTo>
                    <a:cubicBezTo>
                      <a:pt x="5" y="120"/>
                      <a:pt x="1" y="151"/>
                      <a:pt x="5" y="186"/>
                    </a:cubicBezTo>
                    <a:cubicBezTo>
                      <a:pt x="5" y="434"/>
                      <a:pt x="78" y="678"/>
                      <a:pt x="222" y="883"/>
                    </a:cubicBezTo>
                    <a:cubicBezTo>
                      <a:pt x="392" y="1124"/>
                      <a:pt x="617" y="1329"/>
                      <a:pt x="876" y="1476"/>
                    </a:cubicBezTo>
                    <a:cubicBezTo>
                      <a:pt x="1074" y="1577"/>
                      <a:pt x="1305" y="1631"/>
                      <a:pt x="1554" y="1631"/>
                    </a:cubicBezTo>
                    <a:cubicBezTo>
                      <a:pt x="1735" y="1631"/>
                      <a:pt x="1926" y="1603"/>
                      <a:pt x="2120" y="1542"/>
                    </a:cubicBezTo>
                    <a:cubicBezTo>
                      <a:pt x="2132" y="1538"/>
                      <a:pt x="2143" y="1531"/>
                      <a:pt x="2155" y="1527"/>
                    </a:cubicBezTo>
                    <a:cubicBezTo>
                      <a:pt x="2213" y="1496"/>
                      <a:pt x="2252" y="1445"/>
                      <a:pt x="2225" y="1391"/>
                    </a:cubicBezTo>
                    <a:cubicBezTo>
                      <a:pt x="2202" y="1345"/>
                      <a:pt x="2159" y="1310"/>
                      <a:pt x="2109" y="1294"/>
                    </a:cubicBezTo>
                    <a:cubicBezTo>
                      <a:pt x="2093" y="1292"/>
                      <a:pt x="2079" y="1291"/>
                      <a:pt x="2064" y="1291"/>
                    </a:cubicBezTo>
                    <a:cubicBezTo>
                      <a:pt x="2023" y="1291"/>
                      <a:pt x="1983" y="1299"/>
                      <a:pt x="1946" y="1314"/>
                    </a:cubicBezTo>
                    <a:cubicBezTo>
                      <a:pt x="1832" y="1339"/>
                      <a:pt x="1715" y="1352"/>
                      <a:pt x="1598" y="1352"/>
                    </a:cubicBezTo>
                    <a:cubicBezTo>
                      <a:pt x="1501" y="1352"/>
                      <a:pt x="1403" y="1343"/>
                      <a:pt x="1306" y="1325"/>
                    </a:cubicBezTo>
                    <a:cubicBezTo>
                      <a:pt x="756" y="1217"/>
                      <a:pt x="338" y="767"/>
                      <a:pt x="272" y="209"/>
                    </a:cubicBezTo>
                    <a:cubicBezTo>
                      <a:pt x="268" y="171"/>
                      <a:pt x="276" y="116"/>
                      <a:pt x="253" y="89"/>
                    </a:cubicBezTo>
                    <a:cubicBezTo>
                      <a:pt x="225" y="43"/>
                      <a:pt x="179" y="12"/>
                      <a:pt x="1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04"/>
              <p:cNvSpPr/>
              <p:nvPr/>
            </p:nvSpPr>
            <p:spPr>
              <a:xfrm>
                <a:off x="2693438" y="4758271"/>
                <a:ext cx="28995" cy="29131"/>
              </a:xfrm>
              <a:custGeom>
                <a:rect b="b" l="l" r="r" t="t"/>
                <a:pathLst>
                  <a:path extrusionOk="0" h="428" w="426">
                    <a:moveTo>
                      <a:pt x="253" y="1"/>
                    </a:moveTo>
                    <a:cubicBezTo>
                      <a:pt x="244" y="1"/>
                      <a:pt x="235" y="1"/>
                      <a:pt x="226" y="3"/>
                    </a:cubicBezTo>
                    <a:cubicBezTo>
                      <a:pt x="136" y="26"/>
                      <a:pt x="1" y="170"/>
                      <a:pt x="9" y="263"/>
                    </a:cubicBezTo>
                    <a:cubicBezTo>
                      <a:pt x="13" y="321"/>
                      <a:pt x="36" y="375"/>
                      <a:pt x="82" y="414"/>
                    </a:cubicBezTo>
                    <a:cubicBezTo>
                      <a:pt x="104" y="423"/>
                      <a:pt x="129" y="428"/>
                      <a:pt x="154" y="428"/>
                    </a:cubicBezTo>
                    <a:cubicBezTo>
                      <a:pt x="182" y="428"/>
                      <a:pt x="209" y="422"/>
                      <a:pt x="233" y="410"/>
                    </a:cubicBezTo>
                    <a:cubicBezTo>
                      <a:pt x="257" y="398"/>
                      <a:pt x="276" y="387"/>
                      <a:pt x="291" y="371"/>
                    </a:cubicBezTo>
                    <a:cubicBezTo>
                      <a:pt x="338" y="328"/>
                      <a:pt x="377" y="278"/>
                      <a:pt x="396" y="220"/>
                    </a:cubicBezTo>
                    <a:cubicBezTo>
                      <a:pt x="400" y="208"/>
                      <a:pt x="404" y="197"/>
                      <a:pt x="404" y="189"/>
                    </a:cubicBezTo>
                    <a:cubicBezTo>
                      <a:pt x="425" y="90"/>
                      <a:pt x="349"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04"/>
              <p:cNvSpPr/>
              <p:nvPr/>
            </p:nvSpPr>
            <p:spPr>
              <a:xfrm>
                <a:off x="2441605" y="4609281"/>
                <a:ext cx="28995" cy="29131"/>
              </a:xfrm>
              <a:custGeom>
                <a:rect b="b" l="l" r="r" t="t"/>
                <a:pathLst>
                  <a:path extrusionOk="0" h="428" w="426">
                    <a:moveTo>
                      <a:pt x="257" y="0"/>
                    </a:moveTo>
                    <a:cubicBezTo>
                      <a:pt x="248" y="0"/>
                      <a:pt x="239" y="1"/>
                      <a:pt x="229" y="3"/>
                    </a:cubicBezTo>
                    <a:cubicBezTo>
                      <a:pt x="136" y="26"/>
                      <a:pt x="1" y="169"/>
                      <a:pt x="8" y="262"/>
                    </a:cubicBezTo>
                    <a:cubicBezTo>
                      <a:pt x="12" y="321"/>
                      <a:pt x="39" y="375"/>
                      <a:pt x="82" y="414"/>
                    </a:cubicBezTo>
                    <a:cubicBezTo>
                      <a:pt x="104" y="423"/>
                      <a:pt x="129" y="428"/>
                      <a:pt x="154" y="428"/>
                    </a:cubicBezTo>
                    <a:cubicBezTo>
                      <a:pt x="181" y="428"/>
                      <a:pt x="209" y="422"/>
                      <a:pt x="233" y="410"/>
                    </a:cubicBezTo>
                    <a:cubicBezTo>
                      <a:pt x="256" y="402"/>
                      <a:pt x="276" y="386"/>
                      <a:pt x="291" y="371"/>
                    </a:cubicBezTo>
                    <a:cubicBezTo>
                      <a:pt x="342" y="328"/>
                      <a:pt x="376" y="278"/>
                      <a:pt x="396" y="220"/>
                    </a:cubicBezTo>
                    <a:cubicBezTo>
                      <a:pt x="400" y="208"/>
                      <a:pt x="404" y="200"/>
                      <a:pt x="407" y="189"/>
                    </a:cubicBezTo>
                    <a:cubicBezTo>
                      <a:pt x="425" y="90"/>
                      <a:pt x="352"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216" name="Shape 6216"/>
        <p:cNvGrpSpPr/>
        <p:nvPr/>
      </p:nvGrpSpPr>
      <p:grpSpPr>
        <a:xfrm>
          <a:off x="0" y="0"/>
          <a:ext cx="0" cy="0"/>
          <a:chOff x="0" y="0"/>
          <a:chExt cx="0" cy="0"/>
        </a:xfrm>
      </p:grpSpPr>
      <p:sp>
        <p:nvSpPr>
          <p:cNvPr id="6217" name="Google Shape;6217;p105"/>
          <p:cNvSpPr txBox="1"/>
          <p:nvPr>
            <p:ph type="title"/>
          </p:nvPr>
        </p:nvSpPr>
        <p:spPr>
          <a:xfrm>
            <a:off x="2182100" y="1661700"/>
            <a:ext cx="4779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6218" name="Google Shape;6218;p105"/>
          <p:cNvSpPr txBox="1"/>
          <p:nvPr>
            <p:ph idx="1" type="subTitle"/>
          </p:nvPr>
        </p:nvSpPr>
        <p:spPr>
          <a:xfrm>
            <a:off x="2182100" y="2308200"/>
            <a:ext cx="4779600" cy="11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6219" name="Google Shape;6219;p105"/>
          <p:cNvGrpSpPr/>
          <p:nvPr/>
        </p:nvGrpSpPr>
        <p:grpSpPr>
          <a:xfrm>
            <a:off x="492542" y="270374"/>
            <a:ext cx="1138339" cy="1244181"/>
            <a:chOff x="2154292" y="478099"/>
            <a:chExt cx="1138339" cy="1244181"/>
          </a:xfrm>
        </p:grpSpPr>
        <p:sp>
          <p:nvSpPr>
            <p:cNvPr id="6220" name="Google Shape;6220;p105"/>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1" name="Google Shape;6221;p105"/>
            <p:cNvGrpSpPr/>
            <p:nvPr/>
          </p:nvGrpSpPr>
          <p:grpSpPr>
            <a:xfrm>
              <a:off x="2154293" y="478099"/>
              <a:ext cx="1138337" cy="1244181"/>
              <a:chOff x="856181" y="1057762"/>
              <a:chExt cx="1138337" cy="1244181"/>
            </a:xfrm>
          </p:grpSpPr>
          <p:sp>
            <p:nvSpPr>
              <p:cNvPr id="6222" name="Google Shape;6222;p105"/>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05"/>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05"/>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05"/>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05"/>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05"/>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05"/>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05"/>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05"/>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05"/>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05"/>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05"/>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05"/>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05"/>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05"/>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05"/>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05"/>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39" name="Google Shape;6239;p105"/>
          <p:cNvGrpSpPr/>
          <p:nvPr/>
        </p:nvGrpSpPr>
        <p:grpSpPr>
          <a:xfrm>
            <a:off x="7685225" y="2790972"/>
            <a:ext cx="1212680" cy="1432183"/>
            <a:chOff x="2685150" y="3325122"/>
            <a:chExt cx="1212680" cy="1432183"/>
          </a:xfrm>
        </p:grpSpPr>
        <p:sp>
          <p:nvSpPr>
            <p:cNvPr id="6240" name="Google Shape;6240;p105"/>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1" name="Google Shape;6241;p105"/>
            <p:cNvGrpSpPr/>
            <p:nvPr/>
          </p:nvGrpSpPr>
          <p:grpSpPr>
            <a:xfrm>
              <a:off x="2685150" y="3325122"/>
              <a:ext cx="1212680" cy="1432183"/>
              <a:chOff x="1150900" y="3166872"/>
              <a:chExt cx="1212680" cy="1432183"/>
            </a:xfrm>
          </p:grpSpPr>
          <p:sp>
            <p:nvSpPr>
              <p:cNvPr id="6242" name="Google Shape;6242;p105"/>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05"/>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05"/>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05"/>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05"/>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05"/>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05"/>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05"/>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05"/>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05"/>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05"/>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05"/>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05"/>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05"/>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05"/>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05"/>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05"/>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05"/>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05"/>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05"/>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05"/>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05"/>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05"/>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05"/>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05"/>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05"/>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05"/>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05"/>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05"/>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05"/>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05"/>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05"/>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05"/>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05"/>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05"/>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05"/>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05"/>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05"/>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05"/>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05"/>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05"/>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05"/>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05"/>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05"/>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05"/>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05"/>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05"/>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05"/>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05"/>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05"/>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05"/>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05"/>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05"/>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05"/>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05"/>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05"/>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05"/>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05"/>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05"/>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05"/>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05"/>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05"/>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304" name="Google Shape;6304;p105"/>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05"/>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05"/>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05"/>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05"/>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05"/>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05"/>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05"/>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05"/>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05"/>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05"/>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05"/>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05"/>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05"/>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8" name="Google Shape;6318;p105"/>
          <p:cNvGrpSpPr/>
          <p:nvPr/>
        </p:nvGrpSpPr>
        <p:grpSpPr>
          <a:xfrm>
            <a:off x="7307871" y="214372"/>
            <a:ext cx="1291092" cy="1312099"/>
            <a:chOff x="5967596" y="2106472"/>
            <a:chExt cx="1291092" cy="1312099"/>
          </a:xfrm>
        </p:grpSpPr>
        <p:sp>
          <p:nvSpPr>
            <p:cNvPr id="6319" name="Google Shape;6319;p105"/>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0" name="Google Shape;6320;p105"/>
            <p:cNvGrpSpPr/>
            <p:nvPr/>
          </p:nvGrpSpPr>
          <p:grpSpPr>
            <a:xfrm>
              <a:off x="5967596" y="2106652"/>
              <a:ext cx="1291092" cy="1311758"/>
              <a:chOff x="7059221" y="922352"/>
              <a:chExt cx="1291092" cy="1311758"/>
            </a:xfrm>
          </p:grpSpPr>
          <p:sp>
            <p:nvSpPr>
              <p:cNvPr id="6321" name="Google Shape;6321;p105"/>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05"/>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05"/>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05"/>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05"/>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05"/>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05"/>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05"/>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05"/>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05"/>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05"/>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32" name="Google Shape;6332;p105"/>
          <p:cNvGrpSpPr/>
          <p:nvPr/>
        </p:nvGrpSpPr>
        <p:grpSpPr>
          <a:xfrm>
            <a:off x="226461" y="2836010"/>
            <a:ext cx="953235" cy="1681533"/>
            <a:chOff x="3174084" y="2606215"/>
            <a:chExt cx="950478" cy="1676838"/>
          </a:xfrm>
        </p:grpSpPr>
        <p:sp>
          <p:nvSpPr>
            <p:cNvPr id="6333" name="Google Shape;6333;p105"/>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6334" name="Google Shape;6334;p105"/>
            <p:cNvGrpSpPr/>
            <p:nvPr/>
          </p:nvGrpSpPr>
          <p:grpSpPr>
            <a:xfrm>
              <a:off x="3174084" y="2606215"/>
              <a:ext cx="950478" cy="1676838"/>
              <a:chOff x="2122209" y="2790338"/>
              <a:chExt cx="950478" cy="1676838"/>
            </a:xfrm>
          </p:grpSpPr>
          <p:sp>
            <p:nvSpPr>
              <p:cNvPr id="6335" name="Google Shape;6335;p105"/>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05"/>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05"/>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05"/>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05"/>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05"/>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05"/>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05"/>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05"/>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44" name="Google Shape;6344;p105"/>
          <p:cNvGrpSpPr/>
          <p:nvPr/>
        </p:nvGrpSpPr>
        <p:grpSpPr>
          <a:xfrm>
            <a:off x="1138216" y="3701577"/>
            <a:ext cx="1345400" cy="1352573"/>
            <a:chOff x="4368099" y="478088"/>
            <a:chExt cx="1110250" cy="1116169"/>
          </a:xfrm>
        </p:grpSpPr>
        <p:sp>
          <p:nvSpPr>
            <p:cNvPr id="6345" name="Google Shape;6345;p105"/>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6" name="Google Shape;6346;p105"/>
            <p:cNvGrpSpPr/>
            <p:nvPr/>
          </p:nvGrpSpPr>
          <p:grpSpPr>
            <a:xfrm>
              <a:off x="4368105" y="478088"/>
              <a:ext cx="1110243" cy="1116158"/>
              <a:chOff x="4541943" y="1874463"/>
              <a:chExt cx="1110243" cy="1116158"/>
            </a:xfrm>
          </p:grpSpPr>
          <p:sp>
            <p:nvSpPr>
              <p:cNvPr id="6347" name="Google Shape;6347;p105"/>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05"/>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05"/>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05"/>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05"/>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05"/>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05"/>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05"/>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05"/>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05"/>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05"/>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05"/>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05"/>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363" name="Shape 6363"/>
        <p:cNvGrpSpPr/>
        <p:nvPr/>
      </p:nvGrpSpPr>
      <p:grpSpPr>
        <a:xfrm>
          <a:off x="0" y="0"/>
          <a:ext cx="0" cy="0"/>
          <a:chOff x="0" y="0"/>
          <a:chExt cx="0" cy="0"/>
        </a:xfrm>
      </p:grpSpPr>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367" name="Shape 6367"/>
        <p:cNvGrpSpPr/>
        <p:nvPr/>
      </p:nvGrpSpPr>
      <p:grpSpPr>
        <a:xfrm>
          <a:off x="0" y="0"/>
          <a:ext cx="0" cy="0"/>
          <a:chOff x="0" y="0"/>
          <a:chExt cx="0" cy="0"/>
        </a:xfrm>
      </p:grpSpPr>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371" name="Shape 6371"/>
        <p:cNvGrpSpPr/>
        <p:nvPr/>
      </p:nvGrpSpPr>
      <p:grpSpPr>
        <a:xfrm>
          <a:off x="0" y="0"/>
          <a:ext cx="0" cy="0"/>
          <a:chOff x="0" y="0"/>
          <a:chExt cx="0" cy="0"/>
        </a:xfrm>
      </p:grpSpPr>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9" name="Shape 1839"/>
        <p:cNvGrpSpPr/>
        <p:nvPr/>
      </p:nvGrpSpPr>
      <p:grpSpPr>
        <a:xfrm>
          <a:off x="0" y="0"/>
          <a:ext cx="0" cy="0"/>
          <a:chOff x="0" y="0"/>
          <a:chExt cx="0" cy="0"/>
        </a:xfrm>
      </p:grpSpPr>
      <p:grpSp>
        <p:nvGrpSpPr>
          <p:cNvPr id="1840" name="Google Shape;1840;p41"/>
          <p:cNvGrpSpPr/>
          <p:nvPr/>
        </p:nvGrpSpPr>
        <p:grpSpPr>
          <a:xfrm>
            <a:off x="492542" y="270374"/>
            <a:ext cx="1138339" cy="1244181"/>
            <a:chOff x="2154292" y="478099"/>
            <a:chExt cx="1138339" cy="1244181"/>
          </a:xfrm>
        </p:grpSpPr>
        <p:sp>
          <p:nvSpPr>
            <p:cNvPr id="1841" name="Google Shape;1841;p41"/>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2" name="Google Shape;1842;p41"/>
            <p:cNvGrpSpPr/>
            <p:nvPr/>
          </p:nvGrpSpPr>
          <p:grpSpPr>
            <a:xfrm>
              <a:off x="2154293" y="478099"/>
              <a:ext cx="1138337" cy="1244181"/>
              <a:chOff x="856181" y="1057762"/>
              <a:chExt cx="1138337" cy="1244181"/>
            </a:xfrm>
          </p:grpSpPr>
          <p:sp>
            <p:nvSpPr>
              <p:cNvPr id="1843" name="Google Shape;1843;p41"/>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1"/>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1"/>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1"/>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1"/>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1"/>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1"/>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1"/>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1"/>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1"/>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1"/>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1"/>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1"/>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1"/>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1"/>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1"/>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1"/>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60" name="Google Shape;1860;p41"/>
          <p:cNvGrpSpPr/>
          <p:nvPr/>
        </p:nvGrpSpPr>
        <p:grpSpPr>
          <a:xfrm>
            <a:off x="7685225" y="2790972"/>
            <a:ext cx="1212680" cy="1432183"/>
            <a:chOff x="2685150" y="3325122"/>
            <a:chExt cx="1212680" cy="1432183"/>
          </a:xfrm>
        </p:grpSpPr>
        <p:sp>
          <p:nvSpPr>
            <p:cNvPr id="1861" name="Google Shape;1861;p41"/>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2" name="Google Shape;1862;p41"/>
            <p:cNvGrpSpPr/>
            <p:nvPr/>
          </p:nvGrpSpPr>
          <p:grpSpPr>
            <a:xfrm>
              <a:off x="2685150" y="3325122"/>
              <a:ext cx="1212680" cy="1432183"/>
              <a:chOff x="1150900" y="3166872"/>
              <a:chExt cx="1212680" cy="1432183"/>
            </a:xfrm>
          </p:grpSpPr>
          <p:sp>
            <p:nvSpPr>
              <p:cNvPr id="1863" name="Google Shape;1863;p41"/>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1"/>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1"/>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1"/>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1"/>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1"/>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1"/>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1"/>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1"/>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1"/>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1"/>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1"/>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1"/>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1"/>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1"/>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1"/>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1"/>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1"/>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1"/>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1"/>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1"/>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1"/>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1"/>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1"/>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1"/>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1"/>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1"/>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1"/>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1"/>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1"/>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1"/>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1"/>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1"/>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1"/>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1"/>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1"/>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1"/>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1"/>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1"/>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1"/>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1"/>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1"/>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1"/>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1"/>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1"/>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1"/>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1"/>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1"/>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1"/>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1"/>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1"/>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1"/>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1"/>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1"/>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1"/>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1"/>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1"/>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1"/>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1"/>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1"/>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1"/>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1"/>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25" name="Google Shape;1925;p41"/>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1"/>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1"/>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1"/>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1"/>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1"/>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1"/>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1"/>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1"/>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1"/>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1"/>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1"/>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1"/>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1"/>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9" name="Google Shape;1939;p41"/>
          <p:cNvGrpSpPr/>
          <p:nvPr/>
        </p:nvGrpSpPr>
        <p:grpSpPr>
          <a:xfrm>
            <a:off x="7307871" y="214372"/>
            <a:ext cx="1291092" cy="1312099"/>
            <a:chOff x="5967596" y="2106472"/>
            <a:chExt cx="1291092" cy="1312099"/>
          </a:xfrm>
        </p:grpSpPr>
        <p:sp>
          <p:nvSpPr>
            <p:cNvPr id="1940" name="Google Shape;1940;p41"/>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1" name="Google Shape;1941;p41"/>
            <p:cNvGrpSpPr/>
            <p:nvPr/>
          </p:nvGrpSpPr>
          <p:grpSpPr>
            <a:xfrm>
              <a:off x="5967596" y="2106652"/>
              <a:ext cx="1291092" cy="1311758"/>
              <a:chOff x="7059221" y="922352"/>
              <a:chExt cx="1291092" cy="1311758"/>
            </a:xfrm>
          </p:grpSpPr>
          <p:sp>
            <p:nvSpPr>
              <p:cNvPr id="1942" name="Google Shape;1942;p41"/>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1"/>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1"/>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1"/>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1"/>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1"/>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1"/>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1"/>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1"/>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1"/>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1"/>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53" name="Google Shape;1953;p41"/>
          <p:cNvGrpSpPr/>
          <p:nvPr/>
        </p:nvGrpSpPr>
        <p:grpSpPr>
          <a:xfrm>
            <a:off x="226461" y="2836010"/>
            <a:ext cx="953235" cy="1681533"/>
            <a:chOff x="3174084" y="2606215"/>
            <a:chExt cx="950478" cy="1676838"/>
          </a:xfrm>
        </p:grpSpPr>
        <p:sp>
          <p:nvSpPr>
            <p:cNvPr id="1954" name="Google Shape;1954;p41"/>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1955" name="Google Shape;1955;p41"/>
            <p:cNvGrpSpPr/>
            <p:nvPr/>
          </p:nvGrpSpPr>
          <p:grpSpPr>
            <a:xfrm>
              <a:off x="3174084" y="2606215"/>
              <a:ext cx="950478" cy="1676838"/>
              <a:chOff x="2122209" y="2790338"/>
              <a:chExt cx="950478" cy="1676838"/>
            </a:xfrm>
          </p:grpSpPr>
          <p:sp>
            <p:nvSpPr>
              <p:cNvPr id="1956" name="Google Shape;1956;p41"/>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1"/>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1"/>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1"/>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1"/>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1"/>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1"/>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1"/>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1"/>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65" name="Google Shape;1965;p41"/>
          <p:cNvGrpSpPr/>
          <p:nvPr/>
        </p:nvGrpSpPr>
        <p:grpSpPr>
          <a:xfrm>
            <a:off x="1138216" y="3701577"/>
            <a:ext cx="1345400" cy="1352573"/>
            <a:chOff x="4368099" y="478088"/>
            <a:chExt cx="1110250" cy="1116169"/>
          </a:xfrm>
        </p:grpSpPr>
        <p:sp>
          <p:nvSpPr>
            <p:cNvPr id="1966" name="Google Shape;1966;p41"/>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7" name="Google Shape;1967;p41"/>
            <p:cNvGrpSpPr/>
            <p:nvPr/>
          </p:nvGrpSpPr>
          <p:grpSpPr>
            <a:xfrm>
              <a:off x="4368105" y="478088"/>
              <a:ext cx="1110243" cy="1116158"/>
              <a:chOff x="4541943" y="1874463"/>
              <a:chExt cx="1110243" cy="1116158"/>
            </a:xfrm>
          </p:grpSpPr>
          <p:sp>
            <p:nvSpPr>
              <p:cNvPr id="1968" name="Google Shape;1968;p41"/>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1"/>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1"/>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1"/>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1"/>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1"/>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1"/>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1"/>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1"/>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1"/>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1"/>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1"/>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1"/>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81" name="Google Shape;1981;p41"/>
          <p:cNvSpPr txBox="1"/>
          <p:nvPr/>
        </p:nvSpPr>
        <p:spPr>
          <a:xfrm>
            <a:off x="427293" y="21300"/>
            <a:ext cx="35391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700">
                <a:solidFill>
                  <a:srgbClr val="191919"/>
                </a:solidFill>
                <a:latin typeface="Oswald"/>
                <a:ea typeface="Oswald"/>
                <a:cs typeface="Oswald"/>
                <a:sym typeface="Oswald"/>
              </a:rPr>
              <a:t>Teacher Contact Info</a:t>
            </a:r>
            <a:endParaRPr b="1" sz="2700">
              <a:solidFill>
                <a:srgbClr val="191919"/>
              </a:solidFill>
              <a:latin typeface="Abril Fatface"/>
              <a:ea typeface="Abril Fatface"/>
              <a:cs typeface="Abril Fatface"/>
              <a:sym typeface="Abril Fatface"/>
            </a:endParaRPr>
          </a:p>
        </p:txBody>
      </p:sp>
      <p:sp>
        <p:nvSpPr>
          <p:cNvPr id="1982" name="Google Shape;1982;p41"/>
          <p:cNvSpPr txBox="1"/>
          <p:nvPr/>
        </p:nvSpPr>
        <p:spPr>
          <a:xfrm>
            <a:off x="581775" y="1203852"/>
            <a:ext cx="7704000" cy="3416400"/>
          </a:xfrm>
          <a:prstGeom prst="rect">
            <a:avLst/>
          </a:prstGeom>
          <a:solidFill>
            <a:srgbClr val="FFE5CA"/>
          </a:solidFill>
          <a:ln>
            <a:noFill/>
          </a:ln>
        </p:spPr>
        <p:txBody>
          <a:bodyPr anchorCtr="0" anchor="t" bIns="91425" lIns="91425" spcFirstLastPara="1" rIns="91425" wrap="square" tIns="91425">
            <a:noAutofit/>
          </a:bodyPr>
          <a:lstStyle/>
          <a:p>
            <a:pPr indent="0" lvl="0" marL="457200" rtl="0" algn="l">
              <a:spcBef>
                <a:spcPts val="0"/>
              </a:spcBef>
              <a:spcAft>
                <a:spcPts val="0"/>
              </a:spcAft>
              <a:buNone/>
            </a:pPr>
            <a:r>
              <a:t/>
            </a:r>
            <a:endParaRPr sz="2500">
              <a:highlight>
                <a:srgbClr val="FFE5CA"/>
              </a:highlight>
              <a:latin typeface="Oswald"/>
              <a:ea typeface="Oswald"/>
              <a:cs typeface="Oswald"/>
              <a:sym typeface="Oswald"/>
            </a:endParaRPr>
          </a:p>
          <a:p>
            <a:pPr indent="0" lvl="0" marL="457200" rtl="0" algn="l">
              <a:spcBef>
                <a:spcPts val="0"/>
              </a:spcBef>
              <a:spcAft>
                <a:spcPts val="0"/>
              </a:spcAft>
              <a:buNone/>
            </a:pPr>
            <a:r>
              <a:t/>
            </a:r>
            <a:endParaRPr sz="2500">
              <a:highlight>
                <a:srgbClr val="FFE5CA"/>
              </a:highlight>
              <a:latin typeface="Oswald"/>
              <a:ea typeface="Oswald"/>
              <a:cs typeface="Oswald"/>
              <a:sym typeface="Oswald"/>
            </a:endParaRPr>
          </a:p>
          <a:p>
            <a:pPr indent="0" lvl="0" marL="457200" rtl="0" algn="l">
              <a:spcBef>
                <a:spcPts val="0"/>
              </a:spcBef>
              <a:spcAft>
                <a:spcPts val="0"/>
              </a:spcAft>
              <a:buNone/>
            </a:pPr>
            <a:r>
              <a:t/>
            </a:r>
            <a:endParaRPr sz="2500">
              <a:highlight>
                <a:srgbClr val="FFE5CA"/>
              </a:highlight>
              <a:latin typeface="Oswald"/>
              <a:ea typeface="Oswald"/>
              <a:cs typeface="Oswald"/>
              <a:sym typeface="Oswald"/>
            </a:endParaRPr>
          </a:p>
        </p:txBody>
      </p:sp>
      <p:graphicFrame>
        <p:nvGraphicFramePr>
          <p:cNvPr id="1983" name="Google Shape;1983;p41"/>
          <p:cNvGraphicFramePr/>
          <p:nvPr/>
        </p:nvGraphicFramePr>
        <p:xfrm>
          <a:off x="581763" y="594025"/>
          <a:ext cx="3000000" cy="3000000"/>
        </p:xfrm>
        <a:graphic>
          <a:graphicData uri="http://schemas.openxmlformats.org/drawingml/2006/table">
            <a:tbl>
              <a:tblPr>
                <a:noFill/>
                <a:tableStyleId>{00883C13-7E13-47EE-87C6-E206411FFFF9}</a:tableStyleId>
              </a:tblPr>
              <a:tblGrid>
                <a:gridCol w="1360850"/>
                <a:gridCol w="3314225"/>
                <a:gridCol w="3561025"/>
              </a:tblGrid>
              <a:tr h="291950">
                <a:tc>
                  <a:txBody>
                    <a:bodyPr/>
                    <a:lstStyle/>
                    <a:p>
                      <a:pPr indent="0" lvl="0" marL="0" rtl="0" algn="ctr">
                        <a:spcBef>
                          <a:spcPts val="0"/>
                        </a:spcBef>
                        <a:spcAft>
                          <a:spcPts val="0"/>
                        </a:spcAft>
                        <a:buNone/>
                      </a:pPr>
                      <a:r>
                        <a:rPr b="1" lang="en" sz="1600">
                          <a:latin typeface="Oswald"/>
                          <a:ea typeface="Oswald"/>
                          <a:cs typeface="Oswald"/>
                          <a:sym typeface="Oswald"/>
                        </a:rPr>
                        <a:t>Class</a:t>
                      </a:r>
                      <a:endParaRPr b="1" sz="1600">
                        <a:latin typeface="Oswald"/>
                        <a:ea typeface="Oswald"/>
                        <a:cs typeface="Oswald"/>
                        <a:sym typeface="Oswald"/>
                      </a:endParaRPr>
                    </a:p>
                  </a:txBody>
                  <a:tcPr marT="91425" marB="91425" marR="91425" marL="91425">
                    <a:solidFill>
                      <a:srgbClr val="FFE5CA"/>
                    </a:solidFill>
                  </a:tcPr>
                </a:tc>
                <a:tc>
                  <a:txBody>
                    <a:bodyPr/>
                    <a:lstStyle/>
                    <a:p>
                      <a:pPr indent="0" lvl="0" marL="0" rtl="0" algn="ctr">
                        <a:spcBef>
                          <a:spcPts val="0"/>
                        </a:spcBef>
                        <a:spcAft>
                          <a:spcPts val="0"/>
                        </a:spcAft>
                        <a:buNone/>
                      </a:pPr>
                      <a:r>
                        <a:rPr b="1" lang="en" sz="1600">
                          <a:latin typeface="Oswald"/>
                          <a:ea typeface="Oswald"/>
                          <a:cs typeface="Oswald"/>
                          <a:sym typeface="Oswald"/>
                        </a:rPr>
                        <a:t>Teachers</a:t>
                      </a:r>
                      <a:endParaRPr b="1" sz="1600">
                        <a:latin typeface="Oswald"/>
                        <a:ea typeface="Oswald"/>
                        <a:cs typeface="Oswald"/>
                        <a:sym typeface="Oswald"/>
                      </a:endParaRPr>
                    </a:p>
                  </a:txBody>
                  <a:tcPr marT="91425" marB="91425" marR="91425" marL="91425">
                    <a:solidFill>
                      <a:srgbClr val="FFE5CA"/>
                    </a:solidFill>
                  </a:tcPr>
                </a:tc>
                <a:tc>
                  <a:txBody>
                    <a:bodyPr/>
                    <a:lstStyle/>
                    <a:p>
                      <a:pPr indent="0" lvl="0" marL="0" rtl="0" algn="ctr">
                        <a:spcBef>
                          <a:spcPts val="0"/>
                        </a:spcBef>
                        <a:spcAft>
                          <a:spcPts val="0"/>
                        </a:spcAft>
                        <a:buNone/>
                      </a:pPr>
                      <a:r>
                        <a:rPr b="1" lang="en" sz="1600">
                          <a:latin typeface="Oswald"/>
                          <a:ea typeface="Oswald"/>
                          <a:cs typeface="Oswald"/>
                          <a:sym typeface="Oswald"/>
                        </a:rPr>
                        <a:t>Email Addresses</a:t>
                      </a:r>
                      <a:endParaRPr b="1" sz="1600">
                        <a:latin typeface="Oswald"/>
                        <a:ea typeface="Oswald"/>
                        <a:cs typeface="Oswald"/>
                        <a:sym typeface="Oswald"/>
                      </a:endParaRPr>
                    </a:p>
                  </a:txBody>
                  <a:tcPr marT="91425" marB="91425" marR="91425" marL="91425">
                    <a:solidFill>
                      <a:srgbClr val="FFE5CA"/>
                    </a:solidFill>
                  </a:tcPr>
                </a:tc>
              </a:tr>
              <a:tr h="576325">
                <a:tc>
                  <a:txBody>
                    <a:bodyPr/>
                    <a:lstStyle/>
                    <a:p>
                      <a:pPr indent="0" lvl="0" marL="0" rtl="0" algn="ctr">
                        <a:spcBef>
                          <a:spcPts val="0"/>
                        </a:spcBef>
                        <a:spcAft>
                          <a:spcPts val="0"/>
                        </a:spcAft>
                        <a:buNone/>
                      </a:pPr>
                      <a:r>
                        <a:rPr lang="en" sz="1600">
                          <a:latin typeface="Oswald"/>
                          <a:ea typeface="Oswald"/>
                          <a:cs typeface="Oswald"/>
                          <a:sym typeface="Oswald"/>
                        </a:rPr>
                        <a:t>601</a:t>
                      </a:r>
                      <a:endParaRPr sz="1600">
                        <a:latin typeface="Oswald"/>
                        <a:ea typeface="Oswald"/>
                        <a:cs typeface="Oswald"/>
                        <a:sym typeface="Oswald"/>
                      </a:endParaRPr>
                    </a:p>
                  </a:txBody>
                  <a:tcPr marT="91425" marB="91425" marR="91425" marL="91425">
                    <a:solidFill>
                      <a:srgbClr val="FFF8F0"/>
                    </a:solidFill>
                  </a:tcPr>
                </a:tc>
                <a:tc>
                  <a:txBody>
                    <a:bodyPr/>
                    <a:lstStyle/>
                    <a:p>
                      <a:pPr indent="0" lvl="0" marL="457200" rtl="0" algn="ctr">
                        <a:spcBef>
                          <a:spcPts val="0"/>
                        </a:spcBef>
                        <a:spcAft>
                          <a:spcPts val="0"/>
                        </a:spcAft>
                        <a:buNone/>
                      </a:pPr>
                      <a:r>
                        <a:rPr lang="en" sz="1600">
                          <a:highlight>
                            <a:srgbClr val="FFE5CA"/>
                          </a:highlight>
                          <a:latin typeface="Oswald"/>
                          <a:ea typeface="Oswald"/>
                          <a:cs typeface="Oswald"/>
                          <a:sym typeface="Oswald"/>
                        </a:rPr>
                        <a:t>Mr. Mattos &amp; Mr. Kim</a:t>
                      </a:r>
                      <a:endParaRPr sz="1600">
                        <a:latin typeface="Oswald"/>
                        <a:ea typeface="Oswald"/>
                        <a:cs typeface="Oswald"/>
                        <a:sym typeface="Oswald"/>
                      </a:endParaRPr>
                    </a:p>
                  </a:txBody>
                  <a:tcPr marT="91425" marB="91425" marR="91425" marL="91425">
                    <a:solidFill>
                      <a:srgbClr val="FFF8F0"/>
                    </a:solidFill>
                  </a:tcPr>
                </a:tc>
                <a:tc>
                  <a:txBody>
                    <a:bodyPr/>
                    <a:lstStyle/>
                    <a:p>
                      <a:pPr indent="0" lvl="0" marL="0" rtl="0" algn="ctr">
                        <a:spcBef>
                          <a:spcPts val="0"/>
                        </a:spcBef>
                        <a:spcAft>
                          <a:spcPts val="0"/>
                        </a:spcAft>
                        <a:buNone/>
                      </a:pPr>
                      <a:r>
                        <a:rPr b="1" lang="en" sz="1600" u="sng">
                          <a:latin typeface="Oswald"/>
                          <a:ea typeface="Oswald"/>
                          <a:cs typeface="Oswald"/>
                          <a:sym typeface="Oswald"/>
                        </a:rPr>
                        <a:t>amattos</a:t>
                      </a:r>
                      <a:r>
                        <a:rPr b="1" lang="en" sz="1600" u="sng">
                          <a:solidFill>
                            <a:srgbClr val="643D22"/>
                          </a:solidFill>
                          <a:latin typeface="Oswald"/>
                          <a:ea typeface="Oswald"/>
                          <a:cs typeface="Oswald"/>
                          <a:sym typeface="Oswald"/>
                          <a:hlinkClick r:id="rId3">
                            <a:extLst>
                              <a:ext uri="{A12FA001-AC4F-418D-AE19-62706E023703}">
                                <ahyp:hlinkClr val="tx"/>
                              </a:ext>
                            </a:extLst>
                          </a:hlinkClick>
                        </a:rPr>
                        <a:t>@ms447.org</a:t>
                      </a:r>
                      <a:endParaRPr sz="1600">
                        <a:solidFill>
                          <a:srgbClr val="643D22"/>
                        </a:solidFill>
                        <a:latin typeface="Oswald"/>
                        <a:ea typeface="Oswald"/>
                        <a:cs typeface="Oswald"/>
                        <a:sym typeface="Oswald"/>
                      </a:endParaRPr>
                    </a:p>
                    <a:p>
                      <a:pPr indent="0" lvl="0" marL="0" rtl="0" algn="ctr">
                        <a:spcBef>
                          <a:spcPts val="0"/>
                        </a:spcBef>
                        <a:spcAft>
                          <a:spcPts val="0"/>
                        </a:spcAft>
                        <a:buNone/>
                      </a:pPr>
                      <a:r>
                        <a:rPr b="1" lang="en" sz="1600" u="sng">
                          <a:solidFill>
                            <a:srgbClr val="5B0F00"/>
                          </a:solidFill>
                          <a:latin typeface="Oswald"/>
                          <a:ea typeface="Oswald"/>
                          <a:cs typeface="Oswald"/>
                          <a:sym typeface="Oswald"/>
                          <a:hlinkClick r:id="rId4">
                            <a:extLst>
                              <a:ext uri="{A12FA001-AC4F-418D-AE19-62706E023703}">
                                <ahyp:hlinkClr val="tx"/>
                              </a:ext>
                            </a:extLst>
                          </a:hlinkClick>
                        </a:rPr>
                        <a:t>ykim@ms447.org</a:t>
                      </a:r>
                      <a:endParaRPr b="1" sz="1600">
                        <a:latin typeface="Oswald"/>
                        <a:ea typeface="Oswald"/>
                        <a:cs typeface="Oswald"/>
                        <a:sym typeface="Oswald"/>
                      </a:endParaRPr>
                    </a:p>
                  </a:txBody>
                  <a:tcPr marT="91425" marB="91425" marR="91425" marL="91425">
                    <a:solidFill>
                      <a:srgbClr val="FFF8F0"/>
                    </a:solidFill>
                  </a:tcPr>
                </a:tc>
              </a:tr>
              <a:tr h="458800">
                <a:tc>
                  <a:txBody>
                    <a:bodyPr/>
                    <a:lstStyle/>
                    <a:p>
                      <a:pPr indent="0" lvl="0" marL="0" rtl="0" algn="ctr">
                        <a:spcBef>
                          <a:spcPts val="0"/>
                        </a:spcBef>
                        <a:spcAft>
                          <a:spcPts val="0"/>
                        </a:spcAft>
                        <a:buNone/>
                      </a:pPr>
                      <a:r>
                        <a:rPr lang="en" sz="1600">
                          <a:latin typeface="Oswald"/>
                          <a:ea typeface="Oswald"/>
                          <a:cs typeface="Oswald"/>
                          <a:sym typeface="Oswald"/>
                        </a:rPr>
                        <a:t>602</a:t>
                      </a:r>
                      <a:endParaRPr sz="1600">
                        <a:latin typeface="Oswald"/>
                        <a:ea typeface="Oswald"/>
                        <a:cs typeface="Oswald"/>
                        <a:sym typeface="Oswald"/>
                      </a:endParaRPr>
                    </a:p>
                  </a:txBody>
                  <a:tcPr marT="91425" marB="91425" marR="91425" marL="91425">
                    <a:solidFill>
                      <a:srgbClr val="F1FFEC"/>
                    </a:solidFill>
                  </a:tcPr>
                </a:tc>
                <a:tc>
                  <a:txBody>
                    <a:bodyPr/>
                    <a:lstStyle/>
                    <a:p>
                      <a:pPr indent="0" lvl="0" marL="457200" rtl="0" algn="ctr">
                        <a:spcBef>
                          <a:spcPts val="0"/>
                        </a:spcBef>
                        <a:spcAft>
                          <a:spcPts val="0"/>
                        </a:spcAft>
                        <a:buNone/>
                      </a:pPr>
                      <a:r>
                        <a:rPr lang="en" sz="1600">
                          <a:highlight>
                            <a:srgbClr val="D9EAD3"/>
                          </a:highlight>
                          <a:latin typeface="Oswald"/>
                          <a:ea typeface="Oswald"/>
                          <a:cs typeface="Oswald"/>
                          <a:sym typeface="Oswald"/>
                        </a:rPr>
                        <a:t>Ms. Liberman &amp; Ms. Moore</a:t>
                      </a:r>
                      <a:endParaRPr sz="1600">
                        <a:highlight>
                          <a:srgbClr val="D9EAD3"/>
                        </a:highlight>
                        <a:latin typeface="Oswald"/>
                        <a:ea typeface="Oswald"/>
                        <a:cs typeface="Oswald"/>
                        <a:sym typeface="Oswald"/>
                      </a:endParaRPr>
                    </a:p>
                    <a:p>
                      <a:pPr indent="0" lvl="0" marL="0" rtl="0" algn="l">
                        <a:spcBef>
                          <a:spcPts val="0"/>
                        </a:spcBef>
                        <a:spcAft>
                          <a:spcPts val="0"/>
                        </a:spcAft>
                        <a:buNone/>
                      </a:pPr>
                      <a:r>
                        <a:t/>
                      </a:r>
                      <a:endParaRPr sz="1600">
                        <a:latin typeface="Oswald"/>
                        <a:ea typeface="Oswald"/>
                        <a:cs typeface="Oswald"/>
                        <a:sym typeface="Oswald"/>
                      </a:endParaRPr>
                    </a:p>
                  </a:txBody>
                  <a:tcPr marT="91425" marB="91425" marR="91425" marL="91425">
                    <a:solidFill>
                      <a:srgbClr val="F1FFEC"/>
                    </a:solidFill>
                  </a:tcPr>
                </a:tc>
                <a:tc>
                  <a:txBody>
                    <a:bodyPr/>
                    <a:lstStyle/>
                    <a:p>
                      <a:pPr indent="0" lvl="0" marL="0" rtl="0" algn="ctr">
                        <a:spcBef>
                          <a:spcPts val="0"/>
                        </a:spcBef>
                        <a:spcAft>
                          <a:spcPts val="0"/>
                        </a:spcAft>
                        <a:buNone/>
                      </a:pPr>
                      <a:r>
                        <a:rPr b="1" lang="en" sz="1600" u="sng">
                          <a:latin typeface="Oswald"/>
                          <a:ea typeface="Oswald"/>
                          <a:cs typeface="Oswald"/>
                          <a:sym typeface="Oswald"/>
                        </a:rPr>
                        <a:t>mliberman</a:t>
                      </a:r>
                      <a:r>
                        <a:rPr b="1" lang="en" sz="1600" u="sng">
                          <a:solidFill>
                            <a:srgbClr val="274E13"/>
                          </a:solidFill>
                          <a:latin typeface="Oswald"/>
                          <a:ea typeface="Oswald"/>
                          <a:cs typeface="Oswald"/>
                          <a:sym typeface="Oswald"/>
                          <a:hlinkClick r:id="rId5">
                            <a:extLst>
                              <a:ext uri="{A12FA001-AC4F-418D-AE19-62706E023703}">
                                <ahyp:hlinkClr val="tx"/>
                              </a:ext>
                            </a:extLst>
                          </a:hlinkClick>
                        </a:rPr>
                        <a:t>@ms447.org</a:t>
                      </a:r>
                      <a:endParaRPr b="1" sz="1600">
                        <a:solidFill>
                          <a:srgbClr val="274E13"/>
                        </a:solidFill>
                        <a:latin typeface="Oswald"/>
                        <a:ea typeface="Oswald"/>
                        <a:cs typeface="Oswald"/>
                        <a:sym typeface="Oswald"/>
                      </a:endParaRPr>
                    </a:p>
                    <a:p>
                      <a:pPr indent="0" lvl="0" marL="0" rtl="0" algn="ctr">
                        <a:spcBef>
                          <a:spcPts val="0"/>
                        </a:spcBef>
                        <a:spcAft>
                          <a:spcPts val="0"/>
                        </a:spcAft>
                        <a:buNone/>
                      </a:pPr>
                      <a:r>
                        <a:rPr b="1" lang="en" sz="1600" u="sng">
                          <a:solidFill>
                            <a:srgbClr val="5B0F00"/>
                          </a:solidFill>
                          <a:latin typeface="Oswald"/>
                          <a:ea typeface="Oswald"/>
                          <a:cs typeface="Oswald"/>
                          <a:sym typeface="Oswald"/>
                          <a:hlinkClick r:id="rId6">
                            <a:extLst>
                              <a:ext uri="{A12FA001-AC4F-418D-AE19-62706E023703}">
                                <ahyp:hlinkClr val="tx"/>
                              </a:ext>
                            </a:extLst>
                          </a:hlinkClick>
                        </a:rPr>
                        <a:t>ymoore@ms447.org</a:t>
                      </a:r>
                      <a:endParaRPr b="1" sz="1600">
                        <a:solidFill>
                          <a:srgbClr val="274E13"/>
                        </a:solidFill>
                        <a:latin typeface="Oswald"/>
                        <a:ea typeface="Oswald"/>
                        <a:cs typeface="Oswald"/>
                        <a:sym typeface="Oswald"/>
                      </a:endParaRPr>
                    </a:p>
                  </a:txBody>
                  <a:tcPr marT="91425" marB="91425" marR="91425" marL="91425">
                    <a:solidFill>
                      <a:srgbClr val="F1FFEC"/>
                    </a:solidFill>
                  </a:tcPr>
                </a:tc>
              </a:tr>
              <a:tr h="458800">
                <a:tc>
                  <a:txBody>
                    <a:bodyPr/>
                    <a:lstStyle/>
                    <a:p>
                      <a:pPr indent="0" lvl="0" marL="0" rtl="0" algn="ctr">
                        <a:spcBef>
                          <a:spcPts val="0"/>
                        </a:spcBef>
                        <a:spcAft>
                          <a:spcPts val="0"/>
                        </a:spcAft>
                        <a:buNone/>
                      </a:pPr>
                      <a:r>
                        <a:rPr lang="en" sz="1600">
                          <a:latin typeface="Oswald"/>
                          <a:ea typeface="Oswald"/>
                          <a:cs typeface="Oswald"/>
                          <a:sym typeface="Oswald"/>
                        </a:rPr>
                        <a:t>603</a:t>
                      </a:r>
                      <a:endParaRPr sz="1600">
                        <a:latin typeface="Oswald"/>
                        <a:ea typeface="Oswald"/>
                        <a:cs typeface="Oswald"/>
                        <a:sym typeface="Oswald"/>
                      </a:endParaRPr>
                    </a:p>
                  </a:txBody>
                  <a:tcPr marT="91425" marB="91425" marR="91425" marL="91425">
                    <a:lnB cap="flat" cmpd="sng" w="9525">
                      <a:solidFill>
                        <a:srgbClr val="9E9E9E"/>
                      </a:solidFill>
                      <a:prstDash val="solid"/>
                      <a:round/>
                      <a:headEnd len="sm" w="sm" type="none"/>
                      <a:tailEnd len="sm" w="sm" type="none"/>
                    </a:lnB>
                    <a:solidFill>
                      <a:srgbClr val="FFF8F0"/>
                    </a:solidFill>
                  </a:tcPr>
                </a:tc>
                <a:tc>
                  <a:txBody>
                    <a:bodyPr/>
                    <a:lstStyle/>
                    <a:p>
                      <a:pPr indent="0" lvl="0" marL="457200" rtl="0" algn="ctr">
                        <a:spcBef>
                          <a:spcPts val="0"/>
                        </a:spcBef>
                        <a:spcAft>
                          <a:spcPts val="0"/>
                        </a:spcAft>
                        <a:buNone/>
                      </a:pPr>
                      <a:r>
                        <a:rPr lang="en" sz="1600">
                          <a:highlight>
                            <a:srgbClr val="FFE5CA"/>
                          </a:highlight>
                          <a:latin typeface="Oswald"/>
                          <a:ea typeface="Oswald"/>
                          <a:cs typeface="Oswald"/>
                          <a:sym typeface="Oswald"/>
                        </a:rPr>
                        <a:t>Mr. Mattos &amp; Mr. Kim</a:t>
                      </a:r>
                      <a:endParaRPr sz="1600">
                        <a:latin typeface="Oswald"/>
                        <a:ea typeface="Oswald"/>
                        <a:cs typeface="Oswald"/>
                        <a:sym typeface="Oswald"/>
                      </a:endParaRPr>
                    </a:p>
                  </a:txBody>
                  <a:tcPr marT="91425" marB="91425" marR="91425" marL="91425">
                    <a:lnB cap="flat" cmpd="sng" w="9525">
                      <a:solidFill>
                        <a:srgbClr val="9E9E9E"/>
                      </a:solidFill>
                      <a:prstDash val="solid"/>
                      <a:round/>
                      <a:headEnd len="sm" w="sm" type="none"/>
                      <a:tailEnd len="sm" w="sm" type="none"/>
                    </a:lnB>
                    <a:solidFill>
                      <a:srgbClr val="FFF8F0"/>
                    </a:solidFill>
                  </a:tcPr>
                </a:tc>
                <a:tc>
                  <a:txBody>
                    <a:bodyPr/>
                    <a:lstStyle/>
                    <a:p>
                      <a:pPr indent="0" lvl="0" marL="0" rtl="0" algn="ctr">
                        <a:spcBef>
                          <a:spcPts val="0"/>
                        </a:spcBef>
                        <a:spcAft>
                          <a:spcPts val="0"/>
                        </a:spcAft>
                        <a:buNone/>
                      </a:pPr>
                      <a:r>
                        <a:rPr b="1" lang="en" sz="1600" u="sng">
                          <a:latin typeface="Oswald"/>
                          <a:ea typeface="Oswald"/>
                          <a:cs typeface="Oswald"/>
                          <a:sym typeface="Oswald"/>
                        </a:rPr>
                        <a:t>amattos</a:t>
                      </a:r>
                      <a:r>
                        <a:rPr b="1" lang="en" sz="1600" u="sng">
                          <a:solidFill>
                            <a:srgbClr val="643D22"/>
                          </a:solidFill>
                          <a:latin typeface="Oswald"/>
                          <a:ea typeface="Oswald"/>
                          <a:cs typeface="Oswald"/>
                          <a:sym typeface="Oswald"/>
                          <a:hlinkClick r:id="rId7">
                            <a:extLst>
                              <a:ext uri="{A12FA001-AC4F-418D-AE19-62706E023703}">
                                <ahyp:hlinkClr val="tx"/>
                              </a:ext>
                            </a:extLst>
                          </a:hlinkClick>
                        </a:rPr>
                        <a:t>@ms447.org</a:t>
                      </a:r>
                      <a:endParaRPr sz="1600">
                        <a:solidFill>
                          <a:srgbClr val="643D22"/>
                        </a:solidFill>
                        <a:latin typeface="Oswald"/>
                        <a:ea typeface="Oswald"/>
                        <a:cs typeface="Oswald"/>
                        <a:sym typeface="Oswald"/>
                      </a:endParaRPr>
                    </a:p>
                    <a:p>
                      <a:pPr indent="0" lvl="0" marL="0" rtl="0" algn="ctr">
                        <a:spcBef>
                          <a:spcPts val="0"/>
                        </a:spcBef>
                        <a:spcAft>
                          <a:spcPts val="0"/>
                        </a:spcAft>
                        <a:buNone/>
                      </a:pPr>
                      <a:r>
                        <a:rPr b="1" lang="en" sz="1600" u="sng">
                          <a:solidFill>
                            <a:srgbClr val="5B0F00"/>
                          </a:solidFill>
                          <a:latin typeface="Oswald"/>
                          <a:ea typeface="Oswald"/>
                          <a:cs typeface="Oswald"/>
                          <a:sym typeface="Oswald"/>
                          <a:hlinkClick r:id="rId8">
                            <a:extLst>
                              <a:ext uri="{A12FA001-AC4F-418D-AE19-62706E023703}">
                                <ahyp:hlinkClr val="tx"/>
                              </a:ext>
                            </a:extLst>
                          </a:hlinkClick>
                        </a:rPr>
                        <a:t>ykim@ms447.org</a:t>
                      </a:r>
                      <a:endParaRPr b="1" sz="1600">
                        <a:latin typeface="Oswald"/>
                        <a:ea typeface="Oswald"/>
                        <a:cs typeface="Oswald"/>
                        <a:sym typeface="Oswald"/>
                      </a:endParaRPr>
                    </a:p>
                  </a:txBody>
                  <a:tcPr marT="91425" marB="91425" marR="91425" marL="91425">
                    <a:lnB cap="flat" cmpd="sng" w="9525">
                      <a:solidFill>
                        <a:srgbClr val="9E9E9E"/>
                      </a:solidFill>
                      <a:prstDash val="solid"/>
                      <a:round/>
                      <a:headEnd len="sm" w="sm" type="none"/>
                      <a:tailEnd len="sm" w="sm" type="none"/>
                    </a:lnB>
                    <a:solidFill>
                      <a:srgbClr val="FFF8F0"/>
                    </a:solidFill>
                  </a:tcPr>
                </a:tc>
              </a:tr>
              <a:tr h="458800">
                <a:tc>
                  <a:txBody>
                    <a:bodyPr/>
                    <a:lstStyle/>
                    <a:p>
                      <a:pPr indent="0" lvl="0" marL="0" rtl="0" algn="ctr">
                        <a:spcBef>
                          <a:spcPts val="0"/>
                        </a:spcBef>
                        <a:spcAft>
                          <a:spcPts val="0"/>
                        </a:spcAft>
                        <a:buNone/>
                      </a:pPr>
                      <a:r>
                        <a:rPr lang="en" sz="1600">
                          <a:latin typeface="Oswald"/>
                          <a:ea typeface="Oswald"/>
                          <a:cs typeface="Oswald"/>
                          <a:sym typeface="Oswald"/>
                        </a:rPr>
                        <a:t>604</a:t>
                      </a:r>
                      <a:endParaRPr sz="1600">
                        <a:latin typeface="Oswald"/>
                        <a:ea typeface="Oswald"/>
                        <a:cs typeface="Oswald"/>
                        <a:sym typeface="Oswald"/>
                      </a:endParaRPr>
                    </a:p>
                  </a:txBody>
                  <a:tcPr marT="91425" marB="91425" marR="91425" marL="91425">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F1FFEC"/>
                    </a:solidFill>
                  </a:tcPr>
                </a:tc>
                <a:tc>
                  <a:txBody>
                    <a:bodyPr/>
                    <a:lstStyle/>
                    <a:p>
                      <a:pPr indent="0" lvl="0" marL="457200" rtl="0" algn="ctr">
                        <a:spcBef>
                          <a:spcPts val="0"/>
                        </a:spcBef>
                        <a:spcAft>
                          <a:spcPts val="0"/>
                        </a:spcAft>
                        <a:buNone/>
                      </a:pPr>
                      <a:r>
                        <a:rPr lang="en" sz="1600">
                          <a:highlight>
                            <a:srgbClr val="D9EAD3"/>
                          </a:highlight>
                          <a:latin typeface="Oswald"/>
                          <a:ea typeface="Oswald"/>
                          <a:cs typeface="Oswald"/>
                          <a:sym typeface="Oswald"/>
                        </a:rPr>
                        <a:t>Ms. Liberman &amp; Ms. Moore</a:t>
                      </a:r>
                      <a:endParaRPr sz="1600">
                        <a:highlight>
                          <a:srgbClr val="D9EAD3"/>
                        </a:highlight>
                        <a:latin typeface="Oswald"/>
                        <a:ea typeface="Oswald"/>
                        <a:cs typeface="Oswald"/>
                        <a:sym typeface="Oswald"/>
                      </a:endParaRPr>
                    </a:p>
                    <a:p>
                      <a:pPr indent="0" lvl="0" marL="0" rtl="0" algn="l">
                        <a:spcBef>
                          <a:spcPts val="0"/>
                        </a:spcBef>
                        <a:spcAft>
                          <a:spcPts val="0"/>
                        </a:spcAft>
                        <a:buNone/>
                      </a:pPr>
                      <a:r>
                        <a:t/>
                      </a:r>
                      <a:endParaRPr sz="1600">
                        <a:latin typeface="Oswald"/>
                        <a:ea typeface="Oswald"/>
                        <a:cs typeface="Oswald"/>
                        <a:sym typeface="Oswald"/>
                      </a:endParaRPr>
                    </a:p>
                  </a:txBody>
                  <a:tcPr marT="91425" marB="91425" marR="91425" marL="91425">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F1FFEC"/>
                    </a:solidFill>
                  </a:tcPr>
                </a:tc>
                <a:tc>
                  <a:txBody>
                    <a:bodyPr/>
                    <a:lstStyle/>
                    <a:p>
                      <a:pPr indent="0" lvl="0" marL="0" rtl="0" algn="ctr">
                        <a:spcBef>
                          <a:spcPts val="0"/>
                        </a:spcBef>
                        <a:spcAft>
                          <a:spcPts val="0"/>
                        </a:spcAft>
                        <a:buNone/>
                      </a:pPr>
                      <a:r>
                        <a:rPr b="1" lang="en" sz="1600" u="sng">
                          <a:latin typeface="Oswald"/>
                          <a:ea typeface="Oswald"/>
                          <a:cs typeface="Oswald"/>
                          <a:sym typeface="Oswald"/>
                        </a:rPr>
                        <a:t>mliberman</a:t>
                      </a:r>
                      <a:r>
                        <a:rPr b="1" lang="en" sz="1600" u="sng">
                          <a:solidFill>
                            <a:srgbClr val="274E13"/>
                          </a:solidFill>
                          <a:latin typeface="Oswald"/>
                          <a:ea typeface="Oswald"/>
                          <a:cs typeface="Oswald"/>
                          <a:sym typeface="Oswald"/>
                          <a:hlinkClick r:id="rId9">
                            <a:extLst>
                              <a:ext uri="{A12FA001-AC4F-418D-AE19-62706E023703}">
                                <ahyp:hlinkClr val="tx"/>
                              </a:ext>
                            </a:extLst>
                          </a:hlinkClick>
                        </a:rPr>
                        <a:t>@ms447.org</a:t>
                      </a:r>
                      <a:endParaRPr b="1" sz="1600">
                        <a:solidFill>
                          <a:srgbClr val="274E13"/>
                        </a:solidFill>
                        <a:latin typeface="Oswald"/>
                        <a:ea typeface="Oswald"/>
                        <a:cs typeface="Oswald"/>
                        <a:sym typeface="Oswald"/>
                      </a:endParaRPr>
                    </a:p>
                    <a:p>
                      <a:pPr indent="0" lvl="0" marL="0" rtl="0" algn="ctr">
                        <a:spcBef>
                          <a:spcPts val="0"/>
                        </a:spcBef>
                        <a:spcAft>
                          <a:spcPts val="0"/>
                        </a:spcAft>
                        <a:buNone/>
                      </a:pPr>
                      <a:r>
                        <a:rPr b="1" lang="en" sz="1600" u="sng">
                          <a:solidFill>
                            <a:srgbClr val="5B0F00"/>
                          </a:solidFill>
                          <a:latin typeface="Oswald"/>
                          <a:ea typeface="Oswald"/>
                          <a:cs typeface="Oswald"/>
                          <a:sym typeface="Oswald"/>
                          <a:hlinkClick r:id="rId10">
                            <a:extLst>
                              <a:ext uri="{A12FA001-AC4F-418D-AE19-62706E023703}">
                                <ahyp:hlinkClr val="tx"/>
                              </a:ext>
                            </a:extLst>
                          </a:hlinkClick>
                        </a:rPr>
                        <a:t>ymoore@ms447.org</a:t>
                      </a:r>
                      <a:endParaRPr b="1" sz="1600">
                        <a:solidFill>
                          <a:srgbClr val="274E13"/>
                        </a:solidFill>
                        <a:latin typeface="Oswald"/>
                        <a:ea typeface="Oswald"/>
                        <a:cs typeface="Oswald"/>
                        <a:sym typeface="Oswald"/>
                      </a:endParaRPr>
                    </a:p>
                  </a:txBody>
                  <a:tcPr marT="91425" marB="91425" marR="91425" marL="91425">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F1FFEC"/>
                    </a:solidFill>
                  </a:tcPr>
                </a:tc>
              </a:tr>
              <a:tr h="458800">
                <a:tc>
                  <a:txBody>
                    <a:bodyPr/>
                    <a:lstStyle/>
                    <a:p>
                      <a:pPr indent="0" lvl="0" marL="0" rtl="0" algn="ctr">
                        <a:spcBef>
                          <a:spcPts val="0"/>
                        </a:spcBef>
                        <a:spcAft>
                          <a:spcPts val="0"/>
                        </a:spcAft>
                        <a:buNone/>
                      </a:pPr>
                      <a:r>
                        <a:rPr lang="en" sz="1600">
                          <a:latin typeface="Oswald"/>
                          <a:ea typeface="Oswald"/>
                          <a:cs typeface="Oswald"/>
                          <a:sym typeface="Oswald"/>
                        </a:rPr>
                        <a:t>605</a:t>
                      </a:r>
                      <a:endParaRPr sz="1600">
                        <a:latin typeface="Oswald"/>
                        <a:ea typeface="Oswald"/>
                        <a:cs typeface="Oswald"/>
                        <a:sym typeface="Oswald"/>
                      </a:endParaRPr>
                    </a:p>
                  </a:txBody>
                  <a:tcPr marT="91425" marB="91425" marR="91425" marL="91425">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FFF8F0"/>
                    </a:solidFill>
                  </a:tcPr>
                </a:tc>
                <a:tc>
                  <a:txBody>
                    <a:bodyPr/>
                    <a:lstStyle/>
                    <a:p>
                      <a:pPr indent="0" lvl="0" marL="457200" rtl="0" algn="ctr">
                        <a:spcBef>
                          <a:spcPts val="0"/>
                        </a:spcBef>
                        <a:spcAft>
                          <a:spcPts val="0"/>
                        </a:spcAft>
                        <a:buNone/>
                      </a:pPr>
                      <a:r>
                        <a:rPr lang="en" sz="1600">
                          <a:highlight>
                            <a:srgbClr val="FFE5CA"/>
                          </a:highlight>
                          <a:latin typeface="Oswald"/>
                          <a:ea typeface="Oswald"/>
                          <a:cs typeface="Oswald"/>
                          <a:sym typeface="Oswald"/>
                        </a:rPr>
                        <a:t>Mr. Mattos &amp; Mr. Kim</a:t>
                      </a:r>
                      <a:endParaRPr sz="1600">
                        <a:latin typeface="Oswald"/>
                        <a:ea typeface="Oswald"/>
                        <a:cs typeface="Oswald"/>
                        <a:sym typeface="Oswald"/>
                      </a:endParaRPr>
                    </a:p>
                  </a:txBody>
                  <a:tcPr marT="91425" marB="91425" marR="91425" marL="91425">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FFF8F0"/>
                    </a:solidFill>
                  </a:tcPr>
                </a:tc>
                <a:tc>
                  <a:txBody>
                    <a:bodyPr/>
                    <a:lstStyle/>
                    <a:p>
                      <a:pPr indent="0" lvl="0" marL="0" rtl="0" algn="ctr">
                        <a:spcBef>
                          <a:spcPts val="0"/>
                        </a:spcBef>
                        <a:spcAft>
                          <a:spcPts val="0"/>
                        </a:spcAft>
                        <a:buNone/>
                      </a:pPr>
                      <a:r>
                        <a:rPr b="1" lang="en" sz="1600" u="sng">
                          <a:latin typeface="Oswald"/>
                          <a:ea typeface="Oswald"/>
                          <a:cs typeface="Oswald"/>
                          <a:sym typeface="Oswald"/>
                        </a:rPr>
                        <a:t>amattos</a:t>
                      </a:r>
                      <a:r>
                        <a:rPr b="1" lang="en" sz="1600" u="sng">
                          <a:solidFill>
                            <a:srgbClr val="643D22"/>
                          </a:solidFill>
                          <a:latin typeface="Oswald"/>
                          <a:ea typeface="Oswald"/>
                          <a:cs typeface="Oswald"/>
                          <a:sym typeface="Oswald"/>
                          <a:hlinkClick r:id="rId11">
                            <a:extLst>
                              <a:ext uri="{A12FA001-AC4F-418D-AE19-62706E023703}">
                                <ahyp:hlinkClr val="tx"/>
                              </a:ext>
                            </a:extLst>
                          </a:hlinkClick>
                        </a:rPr>
                        <a:t>@ms447.org</a:t>
                      </a:r>
                      <a:endParaRPr sz="1600">
                        <a:solidFill>
                          <a:srgbClr val="643D22"/>
                        </a:solidFill>
                        <a:latin typeface="Oswald"/>
                        <a:ea typeface="Oswald"/>
                        <a:cs typeface="Oswald"/>
                        <a:sym typeface="Oswald"/>
                      </a:endParaRPr>
                    </a:p>
                    <a:p>
                      <a:pPr indent="0" lvl="0" marL="0" rtl="0" algn="ctr">
                        <a:spcBef>
                          <a:spcPts val="0"/>
                        </a:spcBef>
                        <a:spcAft>
                          <a:spcPts val="0"/>
                        </a:spcAft>
                        <a:buNone/>
                      </a:pPr>
                      <a:r>
                        <a:rPr b="1" lang="en" sz="1600" u="sng">
                          <a:solidFill>
                            <a:srgbClr val="5B0F00"/>
                          </a:solidFill>
                          <a:latin typeface="Oswald"/>
                          <a:ea typeface="Oswald"/>
                          <a:cs typeface="Oswald"/>
                          <a:sym typeface="Oswald"/>
                          <a:hlinkClick r:id="rId12">
                            <a:extLst>
                              <a:ext uri="{A12FA001-AC4F-418D-AE19-62706E023703}">
                                <ahyp:hlinkClr val="tx"/>
                              </a:ext>
                            </a:extLst>
                          </a:hlinkClick>
                        </a:rPr>
                        <a:t>ykim@ms447.org</a:t>
                      </a:r>
                      <a:endParaRPr b="1" sz="1600">
                        <a:latin typeface="Oswald"/>
                        <a:ea typeface="Oswald"/>
                        <a:cs typeface="Oswald"/>
                        <a:sym typeface="Oswald"/>
                      </a:endParaRPr>
                    </a:p>
                  </a:txBody>
                  <a:tcPr marT="91425" marB="91425" marR="91425" marL="91425">
                    <a:lnL cap="flat" cmpd="sng" w="9525">
                      <a:solidFill>
                        <a:srgbClr val="9E9E9E"/>
                      </a:solidFill>
                      <a:prstDash val="solid"/>
                      <a:round/>
                      <a:headEnd len="sm" w="sm" type="none"/>
                      <a:tailEnd len="sm" w="sm" type="none"/>
                    </a:lnL>
                    <a:lnR cap="flat" cmpd="sng" w="9525">
                      <a:solidFill>
                        <a:srgbClr val="9E9E9E"/>
                      </a:solidFill>
                      <a:prstDash val="solid"/>
                      <a:round/>
                      <a:headEnd len="sm" w="sm" type="none"/>
                      <a:tailEnd len="sm" w="sm" type="none"/>
                    </a:lnR>
                    <a:lnT cap="flat" cmpd="sng" w="9525">
                      <a:solidFill>
                        <a:srgbClr val="9E9E9E"/>
                      </a:solidFill>
                      <a:prstDash val="solid"/>
                      <a:round/>
                      <a:headEnd len="sm" w="sm" type="none"/>
                      <a:tailEnd len="sm" w="sm" type="none"/>
                    </a:lnT>
                    <a:lnB cap="flat" cmpd="sng" w="9525">
                      <a:solidFill>
                        <a:srgbClr val="9E9E9E"/>
                      </a:solidFill>
                      <a:prstDash val="solid"/>
                      <a:round/>
                      <a:headEnd len="sm" w="sm" type="none"/>
                      <a:tailEnd len="sm" w="sm" type="none"/>
                    </a:lnB>
                    <a:solidFill>
                      <a:srgbClr val="FFF8F0"/>
                    </a:solidFill>
                  </a:tcPr>
                </a:tc>
              </a:tr>
              <a:tr h="577175">
                <a:tc>
                  <a:txBody>
                    <a:bodyPr/>
                    <a:lstStyle/>
                    <a:p>
                      <a:pPr indent="0" lvl="0" marL="0" rtl="0" algn="ctr">
                        <a:spcBef>
                          <a:spcPts val="0"/>
                        </a:spcBef>
                        <a:spcAft>
                          <a:spcPts val="0"/>
                        </a:spcAft>
                        <a:buNone/>
                      </a:pPr>
                      <a:r>
                        <a:rPr lang="en" sz="1600">
                          <a:latin typeface="Oswald"/>
                          <a:ea typeface="Oswald"/>
                          <a:cs typeface="Oswald"/>
                          <a:sym typeface="Oswald"/>
                        </a:rPr>
                        <a:t>606</a:t>
                      </a:r>
                      <a:endParaRPr sz="1600">
                        <a:latin typeface="Oswald"/>
                        <a:ea typeface="Oswald"/>
                        <a:cs typeface="Oswald"/>
                        <a:sym typeface="Oswald"/>
                      </a:endParaRPr>
                    </a:p>
                  </a:txBody>
                  <a:tcPr marT="91425" marB="91425" marR="91425" marL="91425">
                    <a:lnT cap="flat" cmpd="sng" w="9525">
                      <a:solidFill>
                        <a:srgbClr val="9E9E9E"/>
                      </a:solidFill>
                      <a:prstDash val="solid"/>
                      <a:round/>
                      <a:headEnd len="sm" w="sm" type="none"/>
                      <a:tailEnd len="sm" w="sm" type="none"/>
                    </a:lnT>
                    <a:solidFill>
                      <a:srgbClr val="F1FFEC"/>
                    </a:solidFill>
                  </a:tcPr>
                </a:tc>
                <a:tc>
                  <a:txBody>
                    <a:bodyPr/>
                    <a:lstStyle/>
                    <a:p>
                      <a:pPr indent="0" lvl="0" marL="457200" rtl="0" algn="ctr">
                        <a:spcBef>
                          <a:spcPts val="0"/>
                        </a:spcBef>
                        <a:spcAft>
                          <a:spcPts val="0"/>
                        </a:spcAft>
                        <a:buNone/>
                      </a:pPr>
                      <a:r>
                        <a:rPr lang="en" sz="1600">
                          <a:highlight>
                            <a:srgbClr val="D9EAD3"/>
                          </a:highlight>
                          <a:latin typeface="Oswald"/>
                          <a:ea typeface="Oswald"/>
                          <a:cs typeface="Oswald"/>
                          <a:sym typeface="Oswald"/>
                        </a:rPr>
                        <a:t>Ms. Liberman &amp; Ms. Moore</a:t>
                      </a:r>
                      <a:endParaRPr>
                        <a:highlight>
                          <a:srgbClr val="D9EAD3"/>
                        </a:highlight>
                      </a:endParaRPr>
                    </a:p>
                  </a:txBody>
                  <a:tcPr marT="91425" marB="91425" marR="91425" marL="91425">
                    <a:lnT cap="flat" cmpd="sng" w="9525">
                      <a:solidFill>
                        <a:srgbClr val="9E9E9E"/>
                      </a:solidFill>
                      <a:prstDash val="solid"/>
                      <a:round/>
                      <a:headEnd len="sm" w="sm" type="none"/>
                      <a:tailEnd len="sm" w="sm" type="none"/>
                    </a:lnT>
                    <a:solidFill>
                      <a:srgbClr val="F1FFEC"/>
                    </a:solidFill>
                  </a:tcPr>
                </a:tc>
                <a:tc>
                  <a:txBody>
                    <a:bodyPr/>
                    <a:lstStyle/>
                    <a:p>
                      <a:pPr indent="0" lvl="0" marL="0" rtl="0" algn="ctr">
                        <a:spcBef>
                          <a:spcPts val="0"/>
                        </a:spcBef>
                        <a:spcAft>
                          <a:spcPts val="0"/>
                        </a:spcAft>
                        <a:buNone/>
                      </a:pPr>
                      <a:r>
                        <a:rPr b="1" lang="en" sz="1600" u="sng">
                          <a:latin typeface="Oswald"/>
                          <a:ea typeface="Oswald"/>
                          <a:cs typeface="Oswald"/>
                          <a:sym typeface="Oswald"/>
                        </a:rPr>
                        <a:t>mliberman</a:t>
                      </a:r>
                      <a:r>
                        <a:rPr b="1" lang="en" sz="1600" u="sng">
                          <a:solidFill>
                            <a:srgbClr val="274E13"/>
                          </a:solidFill>
                          <a:latin typeface="Oswald"/>
                          <a:ea typeface="Oswald"/>
                          <a:cs typeface="Oswald"/>
                          <a:sym typeface="Oswald"/>
                          <a:hlinkClick r:id="rId13">
                            <a:extLst>
                              <a:ext uri="{A12FA001-AC4F-418D-AE19-62706E023703}">
                                <ahyp:hlinkClr val="tx"/>
                              </a:ext>
                            </a:extLst>
                          </a:hlinkClick>
                        </a:rPr>
                        <a:t>@ms447.org</a:t>
                      </a:r>
                      <a:endParaRPr b="1" sz="1600">
                        <a:solidFill>
                          <a:srgbClr val="274E13"/>
                        </a:solidFill>
                        <a:latin typeface="Oswald"/>
                        <a:ea typeface="Oswald"/>
                        <a:cs typeface="Oswald"/>
                        <a:sym typeface="Oswald"/>
                      </a:endParaRPr>
                    </a:p>
                    <a:p>
                      <a:pPr indent="0" lvl="0" marL="0" rtl="0" algn="ctr">
                        <a:spcBef>
                          <a:spcPts val="0"/>
                        </a:spcBef>
                        <a:spcAft>
                          <a:spcPts val="0"/>
                        </a:spcAft>
                        <a:buNone/>
                      </a:pPr>
                      <a:r>
                        <a:rPr b="1" lang="en" sz="1600" u="sng">
                          <a:solidFill>
                            <a:srgbClr val="5B0F00"/>
                          </a:solidFill>
                          <a:latin typeface="Oswald"/>
                          <a:ea typeface="Oswald"/>
                          <a:cs typeface="Oswald"/>
                          <a:sym typeface="Oswald"/>
                          <a:hlinkClick r:id="rId14">
                            <a:extLst>
                              <a:ext uri="{A12FA001-AC4F-418D-AE19-62706E023703}">
                                <ahyp:hlinkClr val="tx"/>
                              </a:ext>
                            </a:extLst>
                          </a:hlinkClick>
                        </a:rPr>
                        <a:t>ymoore@ms447.org</a:t>
                      </a:r>
                      <a:endParaRPr b="1" sz="1600">
                        <a:solidFill>
                          <a:srgbClr val="274E13"/>
                        </a:solidFill>
                        <a:latin typeface="Oswald"/>
                        <a:ea typeface="Oswald"/>
                        <a:cs typeface="Oswald"/>
                        <a:sym typeface="Oswald"/>
                      </a:endParaRPr>
                    </a:p>
                  </a:txBody>
                  <a:tcPr marT="91425" marB="91425" marR="91425" marL="91425">
                    <a:lnT cap="flat" cmpd="sng" w="9525">
                      <a:solidFill>
                        <a:srgbClr val="9E9E9E"/>
                      </a:solidFill>
                      <a:prstDash val="solid"/>
                      <a:round/>
                      <a:headEnd len="sm" w="sm" type="none"/>
                      <a:tailEnd len="sm" w="sm" type="none"/>
                    </a:lnT>
                    <a:solidFill>
                      <a:srgbClr val="F1FFEC"/>
                    </a:solidFill>
                  </a:tcPr>
                </a:tc>
              </a:tr>
            </a:tbl>
          </a:graphicData>
        </a:graphic>
      </p:graphicFrame>
      <p:sp>
        <p:nvSpPr>
          <p:cNvPr id="1984" name="Google Shape;1984;p41"/>
          <p:cNvSpPr txBox="1"/>
          <p:nvPr/>
        </p:nvSpPr>
        <p:spPr>
          <a:xfrm rot="375">
            <a:off x="3636900" y="21600"/>
            <a:ext cx="5507100" cy="431100"/>
          </a:xfrm>
          <a:prstGeom prst="rect">
            <a:avLst/>
          </a:prstGeom>
          <a:solidFill>
            <a:srgbClr val="38761D"/>
          </a:solidFill>
          <a:ln cap="flat" cmpd="sng" w="38100">
            <a:solidFill>
              <a:srgbClr val="000000"/>
            </a:solidFill>
            <a:prstDash val="dashDot"/>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rgbClr val="FFC800"/>
                </a:solidFill>
                <a:latin typeface="Abril Fatface"/>
                <a:ea typeface="Abril Fatface"/>
                <a:cs typeface="Abril Fatface"/>
                <a:sym typeface="Abril Fatface"/>
              </a:rPr>
              <a:t>When emailing teachers, please email both co-teachers. </a:t>
            </a:r>
            <a:endParaRPr sz="1600">
              <a:solidFill>
                <a:srgbClr val="FFC800"/>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8" name="Shape 1988"/>
        <p:cNvGrpSpPr/>
        <p:nvPr/>
      </p:nvGrpSpPr>
      <p:grpSpPr>
        <a:xfrm>
          <a:off x="0" y="0"/>
          <a:ext cx="0" cy="0"/>
          <a:chOff x="0" y="0"/>
          <a:chExt cx="0" cy="0"/>
        </a:xfrm>
      </p:grpSpPr>
      <p:grpSp>
        <p:nvGrpSpPr>
          <p:cNvPr id="1989" name="Google Shape;1989;p42"/>
          <p:cNvGrpSpPr/>
          <p:nvPr/>
        </p:nvGrpSpPr>
        <p:grpSpPr>
          <a:xfrm>
            <a:off x="492542" y="270374"/>
            <a:ext cx="1138339" cy="1244181"/>
            <a:chOff x="2154292" y="478099"/>
            <a:chExt cx="1138339" cy="1244181"/>
          </a:xfrm>
        </p:grpSpPr>
        <p:sp>
          <p:nvSpPr>
            <p:cNvPr id="1990" name="Google Shape;1990;p42"/>
            <p:cNvSpPr/>
            <p:nvPr/>
          </p:nvSpPr>
          <p:spPr>
            <a:xfrm>
              <a:off x="2154292" y="478100"/>
              <a:ext cx="1138337" cy="1244181"/>
            </a:xfrm>
            <a:custGeom>
              <a:rect b="b" l="l" r="r" t="t"/>
              <a:pathLst>
                <a:path extrusionOk="0" h="20192" w="18475">
                  <a:moveTo>
                    <a:pt x="9447" y="0"/>
                  </a:moveTo>
                  <a:cubicBezTo>
                    <a:pt x="9435" y="0"/>
                    <a:pt x="9424" y="0"/>
                    <a:pt x="9412" y="1"/>
                  </a:cubicBezTo>
                  <a:cubicBezTo>
                    <a:pt x="9036" y="16"/>
                    <a:pt x="8734" y="195"/>
                    <a:pt x="8525" y="501"/>
                  </a:cubicBezTo>
                  <a:cubicBezTo>
                    <a:pt x="8466" y="583"/>
                    <a:pt x="8416" y="627"/>
                    <a:pt x="8359" y="627"/>
                  </a:cubicBezTo>
                  <a:cubicBezTo>
                    <a:pt x="8311" y="627"/>
                    <a:pt x="8257" y="595"/>
                    <a:pt x="8188" y="528"/>
                  </a:cubicBezTo>
                  <a:cubicBezTo>
                    <a:pt x="8122" y="462"/>
                    <a:pt x="8044" y="404"/>
                    <a:pt x="7963" y="353"/>
                  </a:cubicBezTo>
                  <a:cubicBezTo>
                    <a:pt x="7854" y="292"/>
                    <a:pt x="7714" y="255"/>
                    <a:pt x="7571" y="255"/>
                  </a:cubicBezTo>
                  <a:cubicBezTo>
                    <a:pt x="7297" y="255"/>
                    <a:pt x="7008" y="390"/>
                    <a:pt x="6878" y="756"/>
                  </a:cubicBezTo>
                  <a:cubicBezTo>
                    <a:pt x="6847" y="861"/>
                    <a:pt x="6828" y="966"/>
                    <a:pt x="6820" y="1074"/>
                  </a:cubicBezTo>
                  <a:cubicBezTo>
                    <a:pt x="6812" y="1214"/>
                    <a:pt x="6836" y="1353"/>
                    <a:pt x="6886" y="1485"/>
                  </a:cubicBezTo>
                  <a:cubicBezTo>
                    <a:pt x="6909" y="1539"/>
                    <a:pt x="6890" y="1582"/>
                    <a:pt x="6832" y="1589"/>
                  </a:cubicBezTo>
                  <a:cubicBezTo>
                    <a:pt x="6800" y="1597"/>
                    <a:pt x="6766" y="1599"/>
                    <a:pt x="6732" y="1599"/>
                  </a:cubicBezTo>
                  <a:cubicBezTo>
                    <a:pt x="6713" y="1599"/>
                    <a:pt x="6693" y="1599"/>
                    <a:pt x="6673" y="1597"/>
                  </a:cubicBezTo>
                  <a:cubicBezTo>
                    <a:pt x="6599" y="1582"/>
                    <a:pt x="6523" y="1575"/>
                    <a:pt x="6447" y="1575"/>
                  </a:cubicBezTo>
                  <a:cubicBezTo>
                    <a:pt x="6345" y="1575"/>
                    <a:pt x="6242" y="1588"/>
                    <a:pt x="6142" y="1613"/>
                  </a:cubicBezTo>
                  <a:cubicBezTo>
                    <a:pt x="5658" y="1740"/>
                    <a:pt x="5429" y="2085"/>
                    <a:pt x="5557" y="2577"/>
                  </a:cubicBezTo>
                  <a:cubicBezTo>
                    <a:pt x="5611" y="2787"/>
                    <a:pt x="5751" y="2938"/>
                    <a:pt x="5917" y="3069"/>
                  </a:cubicBezTo>
                  <a:cubicBezTo>
                    <a:pt x="6072" y="3190"/>
                    <a:pt x="6072" y="3221"/>
                    <a:pt x="5902" y="3310"/>
                  </a:cubicBezTo>
                  <a:cubicBezTo>
                    <a:pt x="5623" y="3449"/>
                    <a:pt x="5421" y="3701"/>
                    <a:pt x="5352" y="4003"/>
                  </a:cubicBezTo>
                  <a:cubicBezTo>
                    <a:pt x="5317" y="4147"/>
                    <a:pt x="5232" y="4274"/>
                    <a:pt x="5108" y="4352"/>
                  </a:cubicBezTo>
                  <a:cubicBezTo>
                    <a:pt x="4557" y="4728"/>
                    <a:pt x="4069" y="5189"/>
                    <a:pt x="3658" y="5712"/>
                  </a:cubicBezTo>
                  <a:cubicBezTo>
                    <a:pt x="2814" y="6789"/>
                    <a:pt x="2174" y="7986"/>
                    <a:pt x="1651" y="9246"/>
                  </a:cubicBezTo>
                  <a:cubicBezTo>
                    <a:pt x="1338" y="9997"/>
                    <a:pt x="1117" y="10780"/>
                    <a:pt x="911" y="11570"/>
                  </a:cubicBezTo>
                  <a:cubicBezTo>
                    <a:pt x="737" y="12237"/>
                    <a:pt x="621" y="12923"/>
                    <a:pt x="574" y="13612"/>
                  </a:cubicBezTo>
                  <a:cubicBezTo>
                    <a:pt x="547" y="14155"/>
                    <a:pt x="551" y="14701"/>
                    <a:pt x="578" y="15247"/>
                  </a:cubicBezTo>
                  <a:cubicBezTo>
                    <a:pt x="578" y="15325"/>
                    <a:pt x="586" y="15402"/>
                    <a:pt x="594" y="15480"/>
                  </a:cubicBezTo>
                  <a:cubicBezTo>
                    <a:pt x="648" y="15743"/>
                    <a:pt x="582" y="16018"/>
                    <a:pt x="415" y="16228"/>
                  </a:cubicBezTo>
                  <a:cubicBezTo>
                    <a:pt x="260" y="16433"/>
                    <a:pt x="175" y="16673"/>
                    <a:pt x="121" y="16921"/>
                  </a:cubicBezTo>
                  <a:cubicBezTo>
                    <a:pt x="47" y="17270"/>
                    <a:pt x="9" y="17619"/>
                    <a:pt x="5" y="17971"/>
                  </a:cubicBezTo>
                  <a:cubicBezTo>
                    <a:pt x="1" y="18277"/>
                    <a:pt x="5" y="18583"/>
                    <a:pt x="20" y="18886"/>
                  </a:cubicBezTo>
                  <a:cubicBezTo>
                    <a:pt x="24" y="19052"/>
                    <a:pt x="67" y="19211"/>
                    <a:pt x="144" y="19354"/>
                  </a:cubicBezTo>
                  <a:cubicBezTo>
                    <a:pt x="287" y="19622"/>
                    <a:pt x="528" y="19757"/>
                    <a:pt x="803" y="19839"/>
                  </a:cubicBezTo>
                  <a:cubicBezTo>
                    <a:pt x="923" y="19878"/>
                    <a:pt x="1047" y="19901"/>
                    <a:pt x="1167" y="19928"/>
                  </a:cubicBezTo>
                  <a:cubicBezTo>
                    <a:pt x="1566" y="20021"/>
                    <a:pt x="1969" y="20060"/>
                    <a:pt x="2376" y="20094"/>
                  </a:cubicBezTo>
                  <a:cubicBezTo>
                    <a:pt x="3054" y="20153"/>
                    <a:pt x="3736" y="20191"/>
                    <a:pt x="4414" y="20191"/>
                  </a:cubicBezTo>
                  <a:cubicBezTo>
                    <a:pt x="5332" y="20191"/>
                    <a:pt x="6247" y="20180"/>
                    <a:pt x="7161" y="20176"/>
                  </a:cubicBezTo>
                  <a:cubicBezTo>
                    <a:pt x="8041" y="20168"/>
                    <a:pt x="8924" y="20168"/>
                    <a:pt x="9807" y="20168"/>
                  </a:cubicBezTo>
                  <a:lnTo>
                    <a:pt x="10540" y="20168"/>
                  </a:lnTo>
                  <a:cubicBezTo>
                    <a:pt x="11005" y="20168"/>
                    <a:pt x="11466" y="20168"/>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28"/>
                    <a:pt x="17576" y="19866"/>
                    <a:pt x="17809" y="19781"/>
                  </a:cubicBezTo>
                  <a:cubicBezTo>
                    <a:pt x="17960" y="19723"/>
                    <a:pt x="18088" y="19614"/>
                    <a:pt x="18169" y="19471"/>
                  </a:cubicBezTo>
                  <a:cubicBezTo>
                    <a:pt x="18262" y="19316"/>
                    <a:pt x="18324" y="19145"/>
                    <a:pt x="18363" y="18971"/>
                  </a:cubicBezTo>
                  <a:cubicBezTo>
                    <a:pt x="18440" y="18572"/>
                    <a:pt x="18475" y="18165"/>
                    <a:pt x="18467" y="17758"/>
                  </a:cubicBezTo>
                  <a:cubicBezTo>
                    <a:pt x="18471" y="17499"/>
                    <a:pt x="18440" y="17235"/>
                    <a:pt x="18378" y="16983"/>
                  </a:cubicBezTo>
                  <a:cubicBezTo>
                    <a:pt x="18254" y="16549"/>
                    <a:pt x="17995" y="16243"/>
                    <a:pt x="17545" y="16123"/>
                  </a:cubicBezTo>
                  <a:cubicBezTo>
                    <a:pt x="17475" y="16108"/>
                    <a:pt x="17406" y="16084"/>
                    <a:pt x="17344" y="16057"/>
                  </a:cubicBezTo>
                  <a:cubicBezTo>
                    <a:pt x="17220" y="16003"/>
                    <a:pt x="17130" y="15898"/>
                    <a:pt x="17099" y="15770"/>
                  </a:cubicBezTo>
                  <a:cubicBezTo>
                    <a:pt x="17076" y="15666"/>
                    <a:pt x="17072" y="15553"/>
                    <a:pt x="17080" y="15449"/>
                  </a:cubicBezTo>
                  <a:cubicBezTo>
                    <a:pt x="17088" y="15236"/>
                    <a:pt x="17111" y="15023"/>
                    <a:pt x="17115" y="14810"/>
                  </a:cubicBezTo>
                  <a:cubicBezTo>
                    <a:pt x="17115" y="14325"/>
                    <a:pt x="17111" y="13841"/>
                    <a:pt x="17096" y="13357"/>
                  </a:cubicBezTo>
                  <a:cubicBezTo>
                    <a:pt x="17076" y="12663"/>
                    <a:pt x="17014" y="11973"/>
                    <a:pt x="16914" y="11291"/>
                  </a:cubicBezTo>
                  <a:cubicBezTo>
                    <a:pt x="16813" y="10621"/>
                    <a:pt x="16666" y="9959"/>
                    <a:pt x="16472" y="9308"/>
                  </a:cubicBezTo>
                  <a:cubicBezTo>
                    <a:pt x="16216" y="8478"/>
                    <a:pt x="15817" y="7719"/>
                    <a:pt x="15375" y="6979"/>
                  </a:cubicBezTo>
                  <a:cubicBezTo>
                    <a:pt x="14953" y="6266"/>
                    <a:pt x="14422" y="5634"/>
                    <a:pt x="13837" y="5049"/>
                  </a:cubicBezTo>
                  <a:cubicBezTo>
                    <a:pt x="13422" y="4627"/>
                    <a:pt x="12954" y="4259"/>
                    <a:pt x="12446" y="3953"/>
                  </a:cubicBezTo>
                  <a:cubicBezTo>
                    <a:pt x="12388" y="3914"/>
                    <a:pt x="12341" y="3864"/>
                    <a:pt x="12303" y="3810"/>
                  </a:cubicBezTo>
                  <a:cubicBezTo>
                    <a:pt x="12264" y="3759"/>
                    <a:pt x="12268" y="3709"/>
                    <a:pt x="12322" y="3658"/>
                  </a:cubicBezTo>
                  <a:cubicBezTo>
                    <a:pt x="12427" y="3546"/>
                    <a:pt x="12500" y="3410"/>
                    <a:pt x="12547" y="3263"/>
                  </a:cubicBezTo>
                  <a:cubicBezTo>
                    <a:pt x="12628" y="3023"/>
                    <a:pt x="12551" y="2760"/>
                    <a:pt x="12349" y="2608"/>
                  </a:cubicBezTo>
                  <a:cubicBezTo>
                    <a:pt x="12190" y="2477"/>
                    <a:pt x="12004" y="2388"/>
                    <a:pt x="11803" y="2345"/>
                  </a:cubicBezTo>
                  <a:cubicBezTo>
                    <a:pt x="11652" y="2314"/>
                    <a:pt x="11636" y="2260"/>
                    <a:pt x="11718" y="2128"/>
                  </a:cubicBezTo>
                  <a:cubicBezTo>
                    <a:pt x="11780" y="2035"/>
                    <a:pt x="11834" y="1930"/>
                    <a:pt x="11873" y="1822"/>
                  </a:cubicBezTo>
                  <a:cubicBezTo>
                    <a:pt x="12012" y="1396"/>
                    <a:pt x="11787" y="1004"/>
                    <a:pt x="11350" y="892"/>
                  </a:cubicBezTo>
                  <a:cubicBezTo>
                    <a:pt x="11247" y="865"/>
                    <a:pt x="11146" y="852"/>
                    <a:pt x="11047" y="852"/>
                  </a:cubicBezTo>
                  <a:cubicBezTo>
                    <a:pt x="10822" y="852"/>
                    <a:pt x="10609" y="919"/>
                    <a:pt x="10404" y="1043"/>
                  </a:cubicBezTo>
                  <a:cubicBezTo>
                    <a:pt x="10366" y="1066"/>
                    <a:pt x="10335" y="1078"/>
                    <a:pt x="10311" y="1078"/>
                  </a:cubicBezTo>
                  <a:cubicBezTo>
                    <a:pt x="10265" y="1078"/>
                    <a:pt x="10241" y="1037"/>
                    <a:pt x="10234" y="954"/>
                  </a:cubicBezTo>
                  <a:cubicBezTo>
                    <a:pt x="10226" y="834"/>
                    <a:pt x="10210" y="714"/>
                    <a:pt x="10187" y="594"/>
                  </a:cubicBezTo>
                  <a:cubicBezTo>
                    <a:pt x="10097" y="237"/>
                    <a:pt x="9810" y="0"/>
                    <a:pt x="944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1" name="Google Shape;1991;p42"/>
            <p:cNvGrpSpPr/>
            <p:nvPr/>
          </p:nvGrpSpPr>
          <p:grpSpPr>
            <a:xfrm>
              <a:off x="2154293" y="478099"/>
              <a:ext cx="1138337" cy="1244181"/>
              <a:chOff x="856181" y="1057762"/>
              <a:chExt cx="1138337" cy="1244181"/>
            </a:xfrm>
          </p:grpSpPr>
          <p:sp>
            <p:nvSpPr>
              <p:cNvPr id="1992" name="Google Shape;1992;p42"/>
              <p:cNvSpPr/>
              <p:nvPr/>
            </p:nvSpPr>
            <p:spPr>
              <a:xfrm>
                <a:off x="856181" y="1057762"/>
                <a:ext cx="1138337" cy="1244181"/>
              </a:xfrm>
              <a:custGeom>
                <a:rect b="b" l="l" r="r" t="t"/>
                <a:pathLst>
                  <a:path extrusionOk="0" h="20192" w="18475">
                    <a:moveTo>
                      <a:pt x="9432" y="186"/>
                    </a:moveTo>
                    <a:cubicBezTo>
                      <a:pt x="9695" y="186"/>
                      <a:pt x="9936" y="367"/>
                      <a:pt x="10001" y="640"/>
                    </a:cubicBezTo>
                    <a:cubicBezTo>
                      <a:pt x="10021" y="745"/>
                      <a:pt x="10036" y="853"/>
                      <a:pt x="10048" y="958"/>
                    </a:cubicBezTo>
                    <a:cubicBezTo>
                      <a:pt x="10017" y="1124"/>
                      <a:pt x="9986" y="1299"/>
                      <a:pt x="9955" y="1473"/>
                    </a:cubicBezTo>
                    <a:cubicBezTo>
                      <a:pt x="9947" y="1520"/>
                      <a:pt x="9939" y="1566"/>
                      <a:pt x="9935" y="1613"/>
                    </a:cubicBezTo>
                    <a:cubicBezTo>
                      <a:pt x="9935" y="1659"/>
                      <a:pt x="9951" y="1702"/>
                      <a:pt x="9997" y="1706"/>
                    </a:cubicBezTo>
                    <a:cubicBezTo>
                      <a:pt x="10032" y="1706"/>
                      <a:pt x="10067" y="1690"/>
                      <a:pt x="10094" y="1667"/>
                    </a:cubicBezTo>
                    <a:cubicBezTo>
                      <a:pt x="10114" y="1651"/>
                      <a:pt x="10125" y="1624"/>
                      <a:pt x="10141" y="1605"/>
                    </a:cubicBezTo>
                    <a:cubicBezTo>
                      <a:pt x="10191" y="1535"/>
                      <a:pt x="10238" y="1454"/>
                      <a:pt x="10296" y="1388"/>
                    </a:cubicBezTo>
                    <a:cubicBezTo>
                      <a:pt x="10487" y="1163"/>
                      <a:pt x="10766" y="1040"/>
                      <a:pt x="11052" y="1040"/>
                    </a:cubicBezTo>
                    <a:cubicBezTo>
                      <a:pt x="11159" y="1040"/>
                      <a:pt x="11268" y="1057"/>
                      <a:pt x="11373" y="1093"/>
                    </a:cubicBezTo>
                    <a:cubicBezTo>
                      <a:pt x="11625" y="1175"/>
                      <a:pt x="11768" y="1438"/>
                      <a:pt x="11710" y="1694"/>
                    </a:cubicBezTo>
                    <a:cubicBezTo>
                      <a:pt x="11675" y="1845"/>
                      <a:pt x="11598" y="1989"/>
                      <a:pt x="11485" y="2097"/>
                    </a:cubicBezTo>
                    <a:cubicBezTo>
                      <a:pt x="11392" y="2190"/>
                      <a:pt x="11291" y="2275"/>
                      <a:pt x="11191" y="2360"/>
                    </a:cubicBezTo>
                    <a:cubicBezTo>
                      <a:pt x="11164" y="2384"/>
                      <a:pt x="11136" y="2399"/>
                      <a:pt x="11109" y="2422"/>
                    </a:cubicBezTo>
                    <a:cubicBezTo>
                      <a:pt x="11040" y="2481"/>
                      <a:pt x="11020" y="2523"/>
                      <a:pt x="11047" y="2577"/>
                    </a:cubicBezTo>
                    <a:cubicBezTo>
                      <a:pt x="11063" y="2613"/>
                      <a:pt x="11091" y="2629"/>
                      <a:pt x="11134" y="2629"/>
                    </a:cubicBezTo>
                    <a:cubicBezTo>
                      <a:pt x="11157" y="2629"/>
                      <a:pt x="11183" y="2624"/>
                      <a:pt x="11214" y="2616"/>
                    </a:cubicBezTo>
                    <a:cubicBezTo>
                      <a:pt x="11322" y="2581"/>
                      <a:pt x="11431" y="2554"/>
                      <a:pt x="11539" y="2535"/>
                    </a:cubicBezTo>
                    <a:cubicBezTo>
                      <a:pt x="11577" y="2530"/>
                      <a:pt x="11614" y="2528"/>
                      <a:pt x="11650" y="2528"/>
                    </a:cubicBezTo>
                    <a:cubicBezTo>
                      <a:pt x="11898" y="2528"/>
                      <a:pt x="12104" y="2641"/>
                      <a:pt x="12287" y="2810"/>
                    </a:cubicBezTo>
                    <a:cubicBezTo>
                      <a:pt x="12372" y="2891"/>
                      <a:pt x="12407" y="3015"/>
                      <a:pt x="12376" y="3132"/>
                    </a:cubicBezTo>
                    <a:cubicBezTo>
                      <a:pt x="12310" y="3418"/>
                      <a:pt x="12155" y="3627"/>
                      <a:pt x="11845" y="3697"/>
                    </a:cubicBezTo>
                    <a:cubicBezTo>
                      <a:pt x="11753" y="3717"/>
                      <a:pt x="11663" y="3744"/>
                      <a:pt x="11570" y="3759"/>
                    </a:cubicBezTo>
                    <a:cubicBezTo>
                      <a:pt x="11520" y="3771"/>
                      <a:pt x="11477" y="3786"/>
                      <a:pt x="11466" y="3841"/>
                    </a:cubicBezTo>
                    <a:cubicBezTo>
                      <a:pt x="11450" y="3895"/>
                      <a:pt x="11497" y="3918"/>
                      <a:pt x="11532" y="3945"/>
                    </a:cubicBezTo>
                    <a:cubicBezTo>
                      <a:pt x="11787" y="4120"/>
                      <a:pt x="11969" y="4383"/>
                      <a:pt x="12047" y="4685"/>
                    </a:cubicBezTo>
                    <a:cubicBezTo>
                      <a:pt x="12105" y="4883"/>
                      <a:pt x="12090" y="5096"/>
                      <a:pt x="12008" y="5282"/>
                    </a:cubicBezTo>
                    <a:cubicBezTo>
                      <a:pt x="11892" y="5534"/>
                      <a:pt x="11643" y="5679"/>
                      <a:pt x="11373" y="5679"/>
                    </a:cubicBezTo>
                    <a:cubicBezTo>
                      <a:pt x="11274" y="5679"/>
                      <a:pt x="11173" y="5660"/>
                      <a:pt x="11074" y="5619"/>
                    </a:cubicBezTo>
                    <a:cubicBezTo>
                      <a:pt x="10919" y="5553"/>
                      <a:pt x="10788" y="5449"/>
                      <a:pt x="10691" y="5313"/>
                    </a:cubicBezTo>
                    <a:cubicBezTo>
                      <a:pt x="10625" y="5220"/>
                      <a:pt x="10559" y="5131"/>
                      <a:pt x="10493" y="5042"/>
                    </a:cubicBezTo>
                    <a:cubicBezTo>
                      <a:pt x="10468" y="5010"/>
                      <a:pt x="10438" y="4983"/>
                      <a:pt x="10403" y="4983"/>
                    </a:cubicBezTo>
                    <a:cubicBezTo>
                      <a:pt x="10390" y="4983"/>
                      <a:pt x="10376" y="4987"/>
                      <a:pt x="10362" y="4995"/>
                    </a:cubicBezTo>
                    <a:cubicBezTo>
                      <a:pt x="10307" y="5022"/>
                      <a:pt x="10315" y="5077"/>
                      <a:pt x="10323" y="5127"/>
                    </a:cubicBezTo>
                    <a:cubicBezTo>
                      <a:pt x="10404" y="5576"/>
                      <a:pt x="10276" y="5952"/>
                      <a:pt x="9935" y="6254"/>
                    </a:cubicBezTo>
                    <a:cubicBezTo>
                      <a:pt x="9823" y="6359"/>
                      <a:pt x="9687" y="6433"/>
                      <a:pt x="9540" y="6475"/>
                    </a:cubicBezTo>
                    <a:cubicBezTo>
                      <a:pt x="9470" y="6495"/>
                      <a:pt x="9403" y="6505"/>
                      <a:pt x="9341" y="6505"/>
                    </a:cubicBezTo>
                    <a:cubicBezTo>
                      <a:pt x="9136" y="6505"/>
                      <a:pt x="8976" y="6398"/>
                      <a:pt x="8866" y="6181"/>
                    </a:cubicBezTo>
                    <a:cubicBezTo>
                      <a:pt x="8785" y="6014"/>
                      <a:pt x="8730" y="5836"/>
                      <a:pt x="8715" y="5654"/>
                    </a:cubicBezTo>
                    <a:cubicBezTo>
                      <a:pt x="8699" y="5538"/>
                      <a:pt x="8699" y="5418"/>
                      <a:pt x="8695" y="5301"/>
                    </a:cubicBezTo>
                    <a:cubicBezTo>
                      <a:pt x="8692" y="5235"/>
                      <a:pt x="8672" y="5197"/>
                      <a:pt x="8614" y="5189"/>
                    </a:cubicBezTo>
                    <a:cubicBezTo>
                      <a:pt x="8609" y="5188"/>
                      <a:pt x="8604" y="5188"/>
                      <a:pt x="8599" y="5188"/>
                    </a:cubicBezTo>
                    <a:cubicBezTo>
                      <a:pt x="8554" y="5188"/>
                      <a:pt x="8527" y="5220"/>
                      <a:pt x="8509" y="5263"/>
                    </a:cubicBezTo>
                    <a:cubicBezTo>
                      <a:pt x="8486" y="5321"/>
                      <a:pt x="8471" y="5379"/>
                      <a:pt x="8444" y="5433"/>
                    </a:cubicBezTo>
                    <a:cubicBezTo>
                      <a:pt x="8331" y="5708"/>
                      <a:pt x="8137" y="5941"/>
                      <a:pt x="7889" y="6103"/>
                    </a:cubicBezTo>
                    <a:cubicBezTo>
                      <a:pt x="7787" y="6171"/>
                      <a:pt x="7684" y="6203"/>
                      <a:pt x="7581" y="6203"/>
                    </a:cubicBezTo>
                    <a:cubicBezTo>
                      <a:pt x="7479" y="6203"/>
                      <a:pt x="7376" y="6171"/>
                      <a:pt x="7273" y="6111"/>
                    </a:cubicBezTo>
                    <a:cubicBezTo>
                      <a:pt x="6917" y="5906"/>
                      <a:pt x="6774" y="5553"/>
                      <a:pt x="6894" y="5146"/>
                    </a:cubicBezTo>
                    <a:cubicBezTo>
                      <a:pt x="6944" y="4937"/>
                      <a:pt x="7049" y="4739"/>
                      <a:pt x="7188" y="4573"/>
                    </a:cubicBezTo>
                    <a:cubicBezTo>
                      <a:pt x="7196" y="4569"/>
                      <a:pt x="7200" y="4565"/>
                      <a:pt x="7204" y="4557"/>
                    </a:cubicBezTo>
                    <a:cubicBezTo>
                      <a:pt x="7242" y="4503"/>
                      <a:pt x="7250" y="4449"/>
                      <a:pt x="7211" y="4414"/>
                    </a:cubicBezTo>
                    <a:cubicBezTo>
                      <a:pt x="7192" y="4397"/>
                      <a:pt x="7167" y="4388"/>
                      <a:pt x="7142" y="4388"/>
                    </a:cubicBezTo>
                    <a:cubicBezTo>
                      <a:pt x="7117" y="4388"/>
                      <a:pt x="7091" y="4397"/>
                      <a:pt x="7072" y="4414"/>
                    </a:cubicBezTo>
                    <a:cubicBezTo>
                      <a:pt x="7033" y="4441"/>
                      <a:pt x="6994" y="4468"/>
                      <a:pt x="6960" y="4503"/>
                    </a:cubicBezTo>
                    <a:cubicBezTo>
                      <a:pt x="6789" y="4654"/>
                      <a:pt x="6572" y="4747"/>
                      <a:pt x="6347" y="4774"/>
                    </a:cubicBezTo>
                    <a:cubicBezTo>
                      <a:pt x="6325" y="4777"/>
                      <a:pt x="6302" y="4778"/>
                      <a:pt x="6280" y="4778"/>
                    </a:cubicBezTo>
                    <a:cubicBezTo>
                      <a:pt x="5948" y="4778"/>
                      <a:pt x="5619" y="4520"/>
                      <a:pt x="5561" y="4193"/>
                    </a:cubicBezTo>
                    <a:cubicBezTo>
                      <a:pt x="5538" y="4065"/>
                      <a:pt x="5561" y="3934"/>
                      <a:pt x="5634" y="3821"/>
                    </a:cubicBezTo>
                    <a:cubicBezTo>
                      <a:pt x="5805" y="3542"/>
                      <a:pt x="6065" y="3414"/>
                      <a:pt x="6386" y="3391"/>
                    </a:cubicBezTo>
                    <a:cubicBezTo>
                      <a:pt x="6407" y="3390"/>
                      <a:pt x="6428" y="3390"/>
                      <a:pt x="6450" y="3390"/>
                    </a:cubicBezTo>
                    <a:cubicBezTo>
                      <a:pt x="6519" y="3390"/>
                      <a:pt x="6589" y="3395"/>
                      <a:pt x="6657" y="3407"/>
                    </a:cubicBezTo>
                    <a:cubicBezTo>
                      <a:pt x="6670" y="3409"/>
                      <a:pt x="6683" y="3410"/>
                      <a:pt x="6695" y="3410"/>
                    </a:cubicBezTo>
                    <a:cubicBezTo>
                      <a:pt x="6748" y="3410"/>
                      <a:pt x="6799" y="3391"/>
                      <a:pt x="6839" y="3356"/>
                    </a:cubicBezTo>
                    <a:cubicBezTo>
                      <a:pt x="6898" y="3310"/>
                      <a:pt x="6898" y="3248"/>
                      <a:pt x="6832" y="3209"/>
                    </a:cubicBezTo>
                    <a:cubicBezTo>
                      <a:pt x="6797" y="3190"/>
                      <a:pt x="6758" y="3178"/>
                      <a:pt x="6719" y="3174"/>
                    </a:cubicBezTo>
                    <a:cubicBezTo>
                      <a:pt x="6460" y="3128"/>
                      <a:pt x="6220" y="3046"/>
                      <a:pt x="6018" y="2876"/>
                    </a:cubicBezTo>
                    <a:cubicBezTo>
                      <a:pt x="5879" y="2760"/>
                      <a:pt x="5770" y="2624"/>
                      <a:pt x="5731" y="2442"/>
                    </a:cubicBezTo>
                    <a:cubicBezTo>
                      <a:pt x="5685" y="2198"/>
                      <a:pt x="5762" y="2008"/>
                      <a:pt x="5983" y="1884"/>
                    </a:cubicBezTo>
                    <a:cubicBezTo>
                      <a:pt x="6124" y="1802"/>
                      <a:pt x="6270" y="1768"/>
                      <a:pt x="6419" y="1768"/>
                    </a:cubicBezTo>
                    <a:cubicBezTo>
                      <a:pt x="6524" y="1768"/>
                      <a:pt x="6631" y="1785"/>
                      <a:pt x="6739" y="1814"/>
                    </a:cubicBezTo>
                    <a:cubicBezTo>
                      <a:pt x="6940" y="1868"/>
                      <a:pt x="7118" y="1973"/>
                      <a:pt x="7297" y="2082"/>
                    </a:cubicBezTo>
                    <a:cubicBezTo>
                      <a:pt x="7351" y="2113"/>
                      <a:pt x="7405" y="2132"/>
                      <a:pt x="7463" y="2147"/>
                    </a:cubicBezTo>
                    <a:cubicBezTo>
                      <a:pt x="7472" y="2151"/>
                      <a:pt x="7481" y="2152"/>
                      <a:pt x="7490" y="2152"/>
                    </a:cubicBezTo>
                    <a:cubicBezTo>
                      <a:pt x="7524" y="2152"/>
                      <a:pt x="7555" y="2131"/>
                      <a:pt x="7564" y="2097"/>
                    </a:cubicBezTo>
                    <a:cubicBezTo>
                      <a:pt x="7572" y="2058"/>
                      <a:pt x="7564" y="2016"/>
                      <a:pt x="7541" y="1977"/>
                    </a:cubicBezTo>
                    <a:cubicBezTo>
                      <a:pt x="7510" y="1942"/>
                      <a:pt x="7475" y="1911"/>
                      <a:pt x="7432" y="1888"/>
                    </a:cubicBezTo>
                    <a:cubicBezTo>
                      <a:pt x="7169" y="1667"/>
                      <a:pt x="7018" y="1388"/>
                      <a:pt x="7029" y="1039"/>
                    </a:cubicBezTo>
                    <a:cubicBezTo>
                      <a:pt x="7033" y="970"/>
                      <a:pt x="7045" y="904"/>
                      <a:pt x="7064" y="838"/>
                    </a:cubicBezTo>
                    <a:cubicBezTo>
                      <a:pt x="7142" y="582"/>
                      <a:pt x="7334" y="439"/>
                      <a:pt x="7564" y="439"/>
                    </a:cubicBezTo>
                    <a:cubicBezTo>
                      <a:pt x="7645" y="439"/>
                      <a:pt x="7730" y="457"/>
                      <a:pt x="7816" y="493"/>
                    </a:cubicBezTo>
                    <a:cubicBezTo>
                      <a:pt x="7940" y="547"/>
                      <a:pt x="8048" y="636"/>
                      <a:pt x="8122" y="749"/>
                    </a:cubicBezTo>
                    <a:cubicBezTo>
                      <a:pt x="8238" y="911"/>
                      <a:pt x="8312" y="1097"/>
                      <a:pt x="8339" y="1291"/>
                    </a:cubicBezTo>
                    <a:cubicBezTo>
                      <a:pt x="8343" y="1334"/>
                      <a:pt x="8351" y="1372"/>
                      <a:pt x="8366" y="1411"/>
                    </a:cubicBezTo>
                    <a:cubicBezTo>
                      <a:pt x="8376" y="1452"/>
                      <a:pt x="8413" y="1475"/>
                      <a:pt x="8453" y="1475"/>
                    </a:cubicBezTo>
                    <a:cubicBezTo>
                      <a:pt x="8459" y="1475"/>
                      <a:pt x="8465" y="1474"/>
                      <a:pt x="8471" y="1473"/>
                    </a:cubicBezTo>
                    <a:cubicBezTo>
                      <a:pt x="8513" y="1462"/>
                      <a:pt x="8540" y="1423"/>
                      <a:pt x="8533" y="1380"/>
                    </a:cubicBezTo>
                    <a:cubicBezTo>
                      <a:pt x="8533" y="1330"/>
                      <a:pt x="8529" y="1279"/>
                      <a:pt x="8525" y="1229"/>
                    </a:cubicBezTo>
                    <a:cubicBezTo>
                      <a:pt x="8502" y="849"/>
                      <a:pt x="8633" y="543"/>
                      <a:pt x="8967" y="346"/>
                    </a:cubicBezTo>
                    <a:cubicBezTo>
                      <a:pt x="9052" y="295"/>
                      <a:pt x="9141" y="253"/>
                      <a:pt x="9234" y="222"/>
                    </a:cubicBezTo>
                    <a:cubicBezTo>
                      <a:pt x="9300" y="198"/>
                      <a:pt x="9367" y="186"/>
                      <a:pt x="9432" y="186"/>
                    </a:cubicBezTo>
                    <a:close/>
                    <a:moveTo>
                      <a:pt x="12031" y="4035"/>
                    </a:moveTo>
                    <a:cubicBezTo>
                      <a:pt x="12060" y="4035"/>
                      <a:pt x="12089" y="4052"/>
                      <a:pt x="12113" y="4061"/>
                    </a:cubicBezTo>
                    <a:cubicBezTo>
                      <a:pt x="12248" y="4104"/>
                      <a:pt x="12376" y="4162"/>
                      <a:pt x="12500" y="4228"/>
                    </a:cubicBezTo>
                    <a:cubicBezTo>
                      <a:pt x="13058" y="4577"/>
                      <a:pt x="13543" y="5018"/>
                      <a:pt x="13988" y="5499"/>
                    </a:cubicBezTo>
                    <a:cubicBezTo>
                      <a:pt x="14937" y="6510"/>
                      <a:pt x="15631" y="7684"/>
                      <a:pt x="16135" y="8971"/>
                    </a:cubicBezTo>
                    <a:cubicBezTo>
                      <a:pt x="16340" y="9494"/>
                      <a:pt x="16464" y="10040"/>
                      <a:pt x="16576" y="10586"/>
                    </a:cubicBezTo>
                    <a:cubicBezTo>
                      <a:pt x="16716" y="11264"/>
                      <a:pt x="16805" y="11950"/>
                      <a:pt x="16844" y="12640"/>
                    </a:cubicBezTo>
                    <a:cubicBezTo>
                      <a:pt x="16875" y="13163"/>
                      <a:pt x="16898" y="13690"/>
                      <a:pt x="16921" y="14221"/>
                    </a:cubicBezTo>
                    <a:cubicBezTo>
                      <a:pt x="16902" y="14674"/>
                      <a:pt x="16879" y="15127"/>
                      <a:pt x="16859" y="15585"/>
                    </a:cubicBezTo>
                    <a:cubicBezTo>
                      <a:pt x="16859" y="15674"/>
                      <a:pt x="16817" y="15755"/>
                      <a:pt x="16747" y="15813"/>
                    </a:cubicBezTo>
                    <a:cubicBezTo>
                      <a:pt x="16630" y="15919"/>
                      <a:pt x="16479" y="15977"/>
                      <a:pt x="16320" y="15977"/>
                    </a:cubicBezTo>
                    <a:cubicBezTo>
                      <a:pt x="16310" y="15977"/>
                      <a:pt x="16300" y="15976"/>
                      <a:pt x="16290" y="15976"/>
                    </a:cubicBezTo>
                    <a:cubicBezTo>
                      <a:pt x="15720" y="15953"/>
                      <a:pt x="15147" y="15933"/>
                      <a:pt x="14573" y="15906"/>
                    </a:cubicBezTo>
                    <a:cubicBezTo>
                      <a:pt x="14143" y="15887"/>
                      <a:pt x="13713" y="15863"/>
                      <a:pt x="13283" y="15840"/>
                    </a:cubicBezTo>
                    <a:cubicBezTo>
                      <a:pt x="13085" y="15833"/>
                      <a:pt x="12885" y="15816"/>
                      <a:pt x="12683" y="15816"/>
                    </a:cubicBezTo>
                    <a:cubicBezTo>
                      <a:pt x="12664" y="15816"/>
                      <a:pt x="12644" y="15817"/>
                      <a:pt x="12624" y="15817"/>
                    </a:cubicBezTo>
                    <a:cubicBezTo>
                      <a:pt x="12582" y="15818"/>
                      <a:pt x="12540" y="15818"/>
                      <a:pt x="12497" y="15818"/>
                    </a:cubicBezTo>
                    <a:cubicBezTo>
                      <a:pt x="11932" y="15818"/>
                      <a:pt x="11369" y="15772"/>
                      <a:pt x="10807" y="15736"/>
                    </a:cubicBezTo>
                    <a:cubicBezTo>
                      <a:pt x="10346" y="15705"/>
                      <a:pt x="9885" y="15678"/>
                      <a:pt x="9428" y="15650"/>
                    </a:cubicBezTo>
                    <a:cubicBezTo>
                      <a:pt x="8936" y="15619"/>
                      <a:pt x="8444" y="15581"/>
                      <a:pt x="7955" y="15557"/>
                    </a:cubicBezTo>
                    <a:cubicBezTo>
                      <a:pt x="7564" y="15538"/>
                      <a:pt x="7169" y="15534"/>
                      <a:pt x="6777" y="15523"/>
                    </a:cubicBezTo>
                    <a:cubicBezTo>
                      <a:pt x="6301" y="15511"/>
                      <a:pt x="5828" y="15499"/>
                      <a:pt x="5352" y="15495"/>
                    </a:cubicBezTo>
                    <a:cubicBezTo>
                      <a:pt x="5298" y="15495"/>
                      <a:pt x="5245" y="15494"/>
                      <a:pt x="5191" y="15494"/>
                    </a:cubicBezTo>
                    <a:cubicBezTo>
                      <a:pt x="4944" y="15494"/>
                      <a:pt x="4698" y="15501"/>
                      <a:pt x="4449" y="15511"/>
                    </a:cubicBezTo>
                    <a:cubicBezTo>
                      <a:pt x="4166" y="15523"/>
                      <a:pt x="3887" y="15542"/>
                      <a:pt x="3608" y="15565"/>
                    </a:cubicBezTo>
                    <a:cubicBezTo>
                      <a:pt x="3236" y="15596"/>
                      <a:pt x="2872" y="15631"/>
                      <a:pt x="2504" y="15662"/>
                    </a:cubicBezTo>
                    <a:cubicBezTo>
                      <a:pt x="2202" y="15685"/>
                      <a:pt x="1899" y="15705"/>
                      <a:pt x="1601" y="15728"/>
                    </a:cubicBezTo>
                    <a:cubicBezTo>
                      <a:pt x="1477" y="15736"/>
                      <a:pt x="1357" y="15747"/>
                      <a:pt x="1237" y="15763"/>
                    </a:cubicBezTo>
                    <a:cubicBezTo>
                      <a:pt x="1211" y="15766"/>
                      <a:pt x="1187" y="15767"/>
                      <a:pt x="1164" y="15767"/>
                    </a:cubicBezTo>
                    <a:cubicBezTo>
                      <a:pt x="987" y="15767"/>
                      <a:pt x="882" y="15676"/>
                      <a:pt x="838" y="15484"/>
                    </a:cubicBezTo>
                    <a:cubicBezTo>
                      <a:pt x="799" y="15325"/>
                      <a:pt x="776" y="15158"/>
                      <a:pt x="772" y="14996"/>
                    </a:cubicBezTo>
                    <a:cubicBezTo>
                      <a:pt x="772" y="14724"/>
                      <a:pt x="760" y="14453"/>
                      <a:pt x="760" y="14182"/>
                    </a:cubicBezTo>
                    <a:cubicBezTo>
                      <a:pt x="768" y="13372"/>
                      <a:pt x="873" y="12570"/>
                      <a:pt x="1070" y="11787"/>
                    </a:cubicBezTo>
                    <a:cubicBezTo>
                      <a:pt x="1272" y="10978"/>
                      <a:pt x="1489" y="10172"/>
                      <a:pt x="1799" y="9397"/>
                    </a:cubicBezTo>
                    <a:cubicBezTo>
                      <a:pt x="2283" y="8188"/>
                      <a:pt x="2895" y="7049"/>
                      <a:pt x="3682" y="6003"/>
                    </a:cubicBezTo>
                    <a:cubicBezTo>
                      <a:pt x="4057" y="5491"/>
                      <a:pt x="4507" y="5038"/>
                      <a:pt x="5015" y="4654"/>
                    </a:cubicBezTo>
                    <a:cubicBezTo>
                      <a:pt x="5100" y="4585"/>
                      <a:pt x="5197" y="4534"/>
                      <a:pt x="5301" y="4511"/>
                    </a:cubicBezTo>
                    <a:cubicBezTo>
                      <a:pt x="5323" y="4504"/>
                      <a:pt x="5344" y="4501"/>
                      <a:pt x="5366" y="4501"/>
                    </a:cubicBezTo>
                    <a:cubicBezTo>
                      <a:pt x="5433" y="4501"/>
                      <a:pt x="5495" y="4533"/>
                      <a:pt x="5534" y="4588"/>
                    </a:cubicBezTo>
                    <a:cubicBezTo>
                      <a:pt x="5729" y="4856"/>
                      <a:pt x="5982" y="4974"/>
                      <a:pt x="6276" y="4974"/>
                    </a:cubicBezTo>
                    <a:cubicBezTo>
                      <a:pt x="6361" y="4974"/>
                      <a:pt x="6450" y="4964"/>
                      <a:pt x="6541" y="4945"/>
                    </a:cubicBezTo>
                    <a:cubicBezTo>
                      <a:pt x="6564" y="4937"/>
                      <a:pt x="6588" y="4933"/>
                      <a:pt x="6611" y="4929"/>
                    </a:cubicBezTo>
                    <a:cubicBezTo>
                      <a:pt x="6618" y="4929"/>
                      <a:pt x="6624" y="4928"/>
                      <a:pt x="6631" y="4928"/>
                    </a:cubicBezTo>
                    <a:cubicBezTo>
                      <a:pt x="6686" y="4928"/>
                      <a:pt x="6707" y="4960"/>
                      <a:pt x="6700" y="5022"/>
                    </a:cubicBezTo>
                    <a:cubicBezTo>
                      <a:pt x="6688" y="5108"/>
                      <a:pt x="6677" y="5189"/>
                      <a:pt x="6665" y="5274"/>
                    </a:cubicBezTo>
                    <a:cubicBezTo>
                      <a:pt x="6595" y="5817"/>
                      <a:pt x="6898" y="6189"/>
                      <a:pt x="7343" y="6359"/>
                    </a:cubicBezTo>
                    <a:cubicBezTo>
                      <a:pt x="7421" y="6389"/>
                      <a:pt x="7503" y="6404"/>
                      <a:pt x="7584" y="6404"/>
                    </a:cubicBezTo>
                    <a:cubicBezTo>
                      <a:pt x="7692" y="6404"/>
                      <a:pt x="7798" y="6377"/>
                      <a:pt x="7893" y="6324"/>
                    </a:cubicBezTo>
                    <a:cubicBezTo>
                      <a:pt x="8075" y="6231"/>
                      <a:pt x="8238" y="6103"/>
                      <a:pt x="8366" y="5948"/>
                    </a:cubicBezTo>
                    <a:cubicBezTo>
                      <a:pt x="8382" y="5925"/>
                      <a:pt x="8401" y="5902"/>
                      <a:pt x="8420" y="5883"/>
                    </a:cubicBezTo>
                    <a:cubicBezTo>
                      <a:pt x="8435" y="5865"/>
                      <a:pt x="8456" y="5856"/>
                      <a:pt x="8476" y="5856"/>
                    </a:cubicBezTo>
                    <a:cubicBezTo>
                      <a:pt x="8505" y="5856"/>
                      <a:pt x="8533" y="5873"/>
                      <a:pt x="8544" y="5902"/>
                    </a:cubicBezTo>
                    <a:cubicBezTo>
                      <a:pt x="8571" y="5964"/>
                      <a:pt x="8591" y="6030"/>
                      <a:pt x="8622" y="6088"/>
                    </a:cubicBezTo>
                    <a:cubicBezTo>
                      <a:pt x="8672" y="6208"/>
                      <a:pt x="8734" y="6320"/>
                      <a:pt x="8804" y="6429"/>
                    </a:cubicBezTo>
                    <a:cubicBezTo>
                      <a:pt x="8943" y="6611"/>
                      <a:pt x="9122" y="6700"/>
                      <a:pt x="9325" y="6700"/>
                    </a:cubicBezTo>
                    <a:cubicBezTo>
                      <a:pt x="9394" y="6700"/>
                      <a:pt x="9466" y="6690"/>
                      <a:pt x="9540" y="6669"/>
                    </a:cubicBezTo>
                    <a:cubicBezTo>
                      <a:pt x="10024" y="6530"/>
                      <a:pt x="10334" y="6208"/>
                      <a:pt x="10486" y="5731"/>
                    </a:cubicBezTo>
                    <a:cubicBezTo>
                      <a:pt x="10493" y="5700"/>
                      <a:pt x="10497" y="5666"/>
                      <a:pt x="10509" y="5635"/>
                    </a:cubicBezTo>
                    <a:cubicBezTo>
                      <a:pt x="10528" y="5580"/>
                      <a:pt x="10557" y="5553"/>
                      <a:pt x="10593" y="5553"/>
                    </a:cubicBezTo>
                    <a:cubicBezTo>
                      <a:pt x="10616" y="5553"/>
                      <a:pt x="10641" y="5563"/>
                      <a:pt x="10668" y="5584"/>
                    </a:cubicBezTo>
                    <a:cubicBezTo>
                      <a:pt x="10718" y="5627"/>
                      <a:pt x="10768" y="5666"/>
                      <a:pt x="10823" y="5704"/>
                    </a:cubicBezTo>
                    <a:cubicBezTo>
                      <a:pt x="10994" y="5809"/>
                      <a:pt x="11174" y="5869"/>
                      <a:pt x="11363" y="5869"/>
                    </a:cubicBezTo>
                    <a:cubicBezTo>
                      <a:pt x="11447" y="5869"/>
                      <a:pt x="11533" y="5857"/>
                      <a:pt x="11621" y="5832"/>
                    </a:cubicBezTo>
                    <a:cubicBezTo>
                      <a:pt x="11966" y="5735"/>
                      <a:pt x="12217" y="5437"/>
                      <a:pt x="12256" y="5077"/>
                    </a:cubicBezTo>
                    <a:cubicBezTo>
                      <a:pt x="12291" y="4763"/>
                      <a:pt x="12210" y="4441"/>
                      <a:pt x="12024" y="4182"/>
                    </a:cubicBezTo>
                    <a:cubicBezTo>
                      <a:pt x="12000" y="4147"/>
                      <a:pt x="11946" y="4108"/>
                      <a:pt x="11981" y="4061"/>
                    </a:cubicBezTo>
                    <a:cubicBezTo>
                      <a:pt x="11996" y="4042"/>
                      <a:pt x="12013" y="4035"/>
                      <a:pt x="12031" y="4035"/>
                    </a:cubicBezTo>
                    <a:close/>
                    <a:moveTo>
                      <a:pt x="4786" y="17812"/>
                    </a:moveTo>
                    <a:cubicBezTo>
                      <a:pt x="4786" y="17814"/>
                      <a:pt x="4786" y="17815"/>
                      <a:pt x="4786" y="17816"/>
                    </a:cubicBezTo>
                    <a:lnTo>
                      <a:pt x="4790" y="17812"/>
                    </a:lnTo>
                    <a:close/>
                    <a:moveTo>
                      <a:pt x="17580" y="16383"/>
                    </a:moveTo>
                    <a:cubicBezTo>
                      <a:pt x="17609" y="16383"/>
                      <a:pt x="17643" y="16391"/>
                      <a:pt x="17681" y="16406"/>
                    </a:cubicBezTo>
                    <a:cubicBezTo>
                      <a:pt x="17867" y="16480"/>
                      <a:pt x="17991" y="16619"/>
                      <a:pt x="18088" y="16786"/>
                    </a:cubicBezTo>
                    <a:cubicBezTo>
                      <a:pt x="18192" y="16964"/>
                      <a:pt x="18227" y="17165"/>
                      <a:pt x="18246" y="17367"/>
                    </a:cubicBezTo>
                    <a:cubicBezTo>
                      <a:pt x="18301" y="17921"/>
                      <a:pt x="18270" y="18483"/>
                      <a:pt x="18153" y="19025"/>
                    </a:cubicBezTo>
                    <a:cubicBezTo>
                      <a:pt x="18126" y="19141"/>
                      <a:pt x="18084" y="19254"/>
                      <a:pt x="18029" y="19358"/>
                    </a:cubicBezTo>
                    <a:cubicBezTo>
                      <a:pt x="17975" y="19463"/>
                      <a:pt x="17878" y="19544"/>
                      <a:pt x="17766" y="19583"/>
                    </a:cubicBezTo>
                    <a:cubicBezTo>
                      <a:pt x="17677" y="19614"/>
                      <a:pt x="17592" y="19641"/>
                      <a:pt x="17502" y="19664"/>
                    </a:cubicBezTo>
                    <a:cubicBezTo>
                      <a:pt x="17476" y="19671"/>
                      <a:pt x="17453" y="19675"/>
                      <a:pt x="17431" y="19675"/>
                    </a:cubicBezTo>
                    <a:cubicBezTo>
                      <a:pt x="17345" y="19675"/>
                      <a:pt x="17298" y="19618"/>
                      <a:pt x="17301" y="19509"/>
                    </a:cubicBezTo>
                    <a:cubicBezTo>
                      <a:pt x="17309" y="19242"/>
                      <a:pt x="17320" y="18979"/>
                      <a:pt x="17332" y="18735"/>
                    </a:cubicBezTo>
                    <a:lnTo>
                      <a:pt x="17332" y="18735"/>
                    </a:lnTo>
                    <a:lnTo>
                      <a:pt x="17328" y="18738"/>
                    </a:lnTo>
                    <a:cubicBezTo>
                      <a:pt x="17344" y="18355"/>
                      <a:pt x="17367" y="17991"/>
                      <a:pt x="17386" y="17630"/>
                    </a:cubicBezTo>
                    <a:cubicBezTo>
                      <a:pt x="17406" y="17274"/>
                      <a:pt x="17421" y="16914"/>
                      <a:pt x="17448" y="16557"/>
                    </a:cubicBezTo>
                    <a:cubicBezTo>
                      <a:pt x="17457" y="16437"/>
                      <a:pt x="17503" y="16383"/>
                      <a:pt x="17580" y="16383"/>
                    </a:cubicBezTo>
                    <a:close/>
                    <a:moveTo>
                      <a:pt x="1183" y="15984"/>
                    </a:moveTo>
                    <a:cubicBezTo>
                      <a:pt x="1237" y="15984"/>
                      <a:pt x="1290" y="15991"/>
                      <a:pt x="1341" y="16007"/>
                    </a:cubicBezTo>
                    <a:cubicBezTo>
                      <a:pt x="1423" y="16030"/>
                      <a:pt x="1477" y="16108"/>
                      <a:pt x="1469" y="16193"/>
                    </a:cubicBezTo>
                    <a:lnTo>
                      <a:pt x="1465" y="16197"/>
                    </a:lnTo>
                    <a:cubicBezTo>
                      <a:pt x="1442" y="16445"/>
                      <a:pt x="1415" y="16681"/>
                      <a:pt x="1399" y="16917"/>
                    </a:cubicBezTo>
                    <a:cubicBezTo>
                      <a:pt x="1372" y="17332"/>
                      <a:pt x="1338" y="17743"/>
                      <a:pt x="1330" y="18157"/>
                    </a:cubicBezTo>
                    <a:cubicBezTo>
                      <a:pt x="1318" y="18595"/>
                      <a:pt x="1330" y="19037"/>
                      <a:pt x="1334" y="19478"/>
                    </a:cubicBezTo>
                    <a:cubicBezTo>
                      <a:pt x="1334" y="19606"/>
                      <a:pt x="1259" y="19693"/>
                      <a:pt x="1146" y="19693"/>
                    </a:cubicBezTo>
                    <a:cubicBezTo>
                      <a:pt x="1126" y="19693"/>
                      <a:pt x="1104" y="19690"/>
                      <a:pt x="1082" y="19684"/>
                    </a:cubicBezTo>
                    <a:cubicBezTo>
                      <a:pt x="880" y="19641"/>
                      <a:pt x="690" y="19556"/>
                      <a:pt x="520" y="19436"/>
                    </a:cubicBezTo>
                    <a:cubicBezTo>
                      <a:pt x="442" y="19374"/>
                      <a:pt x="380" y="19296"/>
                      <a:pt x="338" y="19207"/>
                    </a:cubicBezTo>
                    <a:cubicBezTo>
                      <a:pt x="256" y="19037"/>
                      <a:pt x="214" y="18851"/>
                      <a:pt x="214" y="18661"/>
                    </a:cubicBezTo>
                    <a:cubicBezTo>
                      <a:pt x="218" y="18285"/>
                      <a:pt x="210" y="17905"/>
                      <a:pt x="237" y="17533"/>
                    </a:cubicBezTo>
                    <a:cubicBezTo>
                      <a:pt x="260" y="17169"/>
                      <a:pt x="307" y="16801"/>
                      <a:pt x="485" y="16472"/>
                    </a:cubicBezTo>
                    <a:cubicBezTo>
                      <a:pt x="621" y="16224"/>
                      <a:pt x="822" y="16038"/>
                      <a:pt x="1113" y="15987"/>
                    </a:cubicBezTo>
                    <a:cubicBezTo>
                      <a:pt x="1136" y="15985"/>
                      <a:pt x="1160" y="15984"/>
                      <a:pt x="1183" y="15984"/>
                    </a:cubicBezTo>
                    <a:close/>
                    <a:moveTo>
                      <a:pt x="16112" y="16159"/>
                    </a:moveTo>
                    <a:cubicBezTo>
                      <a:pt x="16125" y="16159"/>
                      <a:pt x="16137" y="16160"/>
                      <a:pt x="16150" y="16162"/>
                    </a:cubicBezTo>
                    <a:cubicBezTo>
                      <a:pt x="16406" y="16181"/>
                      <a:pt x="16662" y="16208"/>
                      <a:pt x="16917" y="16235"/>
                    </a:cubicBezTo>
                    <a:cubicBezTo>
                      <a:pt x="16979" y="16239"/>
                      <a:pt x="17037" y="16247"/>
                      <a:pt x="17099" y="16263"/>
                    </a:cubicBezTo>
                    <a:cubicBezTo>
                      <a:pt x="17208" y="16282"/>
                      <a:pt x="17258" y="16352"/>
                      <a:pt x="17251" y="16464"/>
                    </a:cubicBezTo>
                    <a:cubicBezTo>
                      <a:pt x="17212" y="17158"/>
                      <a:pt x="17169" y="17851"/>
                      <a:pt x="17130" y="18545"/>
                    </a:cubicBezTo>
                    <a:cubicBezTo>
                      <a:pt x="17115" y="18870"/>
                      <a:pt x="17103" y="19196"/>
                      <a:pt x="17092" y="19521"/>
                    </a:cubicBezTo>
                    <a:cubicBezTo>
                      <a:pt x="17080" y="19668"/>
                      <a:pt x="16999" y="19769"/>
                      <a:pt x="16848" y="19785"/>
                    </a:cubicBezTo>
                    <a:cubicBezTo>
                      <a:pt x="16542" y="19819"/>
                      <a:pt x="16235" y="19843"/>
                      <a:pt x="15929" y="19870"/>
                    </a:cubicBezTo>
                    <a:cubicBezTo>
                      <a:pt x="15918" y="19872"/>
                      <a:pt x="15906" y="19872"/>
                      <a:pt x="15895" y="19872"/>
                    </a:cubicBezTo>
                    <a:cubicBezTo>
                      <a:pt x="15808" y="19872"/>
                      <a:pt x="15731" y="19820"/>
                      <a:pt x="15697" y="19738"/>
                    </a:cubicBezTo>
                    <a:cubicBezTo>
                      <a:pt x="15662" y="19657"/>
                      <a:pt x="15643" y="19571"/>
                      <a:pt x="15643" y="19482"/>
                    </a:cubicBezTo>
                    <a:cubicBezTo>
                      <a:pt x="15639" y="19238"/>
                      <a:pt x="15650" y="18994"/>
                      <a:pt x="15658" y="18750"/>
                    </a:cubicBezTo>
                    <a:lnTo>
                      <a:pt x="15643" y="18750"/>
                    </a:lnTo>
                    <a:lnTo>
                      <a:pt x="15639" y="18754"/>
                    </a:lnTo>
                    <a:cubicBezTo>
                      <a:pt x="15678" y="18049"/>
                      <a:pt x="15716" y="17340"/>
                      <a:pt x="15763" y="16631"/>
                    </a:cubicBezTo>
                    <a:cubicBezTo>
                      <a:pt x="15770" y="16549"/>
                      <a:pt x="15790" y="16472"/>
                      <a:pt x="15817" y="16394"/>
                    </a:cubicBezTo>
                    <a:cubicBezTo>
                      <a:pt x="15845" y="16256"/>
                      <a:pt x="15972" y="16159"/>
                      <a:pt x="16112" y="16159"/>
                    </a:cubicBezTo>
                    <a:close/>
                    <a:moveTo>
                      <a:pt x="2531" y="15852"/>
                    </a:moveTo>
                    <a:cubicBezTo>
                      <a:pt x="2593" y="15852"/>
                      <a:pt x="2651" y="15860"/>
                      <a:pt x="2709" y="15879"/>
                    </a:cubicBezTo>
                    <a:cubicBezTo>
                      <a:pt x="2852" y="15922"/>
                      <a:pt x="2895" y="15991"/>
                      <a:pt x="2891" y="16139"/>
                    </a:cubicBezTo>
                    <a:cubicBezTo>
                      <a:pt x="2864" y="16890"/>
                      <a:pt x="2837" y="17642"/>
                      <a:pt x="2810" y="18394"/>
                    </a:cubicBezTo>
                    <a:cubicBezTo>
                      <a:pt x="2798" y="18769"/>
                      <a:pt x="2841" y="19138"/>
                      <a:pt x="2880" y="19509"/>
                    </a:cubicBezTo>
                    <a:cubicBezTo>
                      <a:pt x="2883" y="19556"/>
                      <a:pt x="2887" y="19602"/>
                      <a:pt x="2887" y="19649"/>
                    </a:cubicBezTo>
                    <a:cubicBezTo>
                      <a:pt x="2891" y="19800"/>
                      <a:pt x="2801" y="19898"/>
                      <a:pt x="2659" y="19898"/>
                    </a:cubicBezTo>
                    <a:cubicBezTo>
                      <a:pt x="2652" y="19898"/>
                      <a:pt x="2644" y="19898"/>
                      <a:pt x="2636" y="19897"/>
                    </a:cubicBezTo>
                    <a:cubicBezTo>
                      <a:pt x="2384" y="19881"/>
                      <a:pt x="2136" y="19862"/>
                      <a:pt x="1888" y="19831"/>
                    </a:cubicBezTo>
                    <a:cubicBezTo>
                      <a:pt x="1690" y="19800"/>
                      <a:pt x="1547" y="19633"/>
                      <a:pt x="1539" y="19436"/>
                    </a:cubicBezTo>
                    <a:cubicBezTo>
                      <a:pt x="1535" y="19122"/>
                      <a:pt x="1539" y="18808"/>
                      <a:pt x="1539" y="18490"/>
                    </a:cubicBezTo>
                    <a:lnTo>
                      <a:pt x="1539" y="18490"/>
                    </a:lnTo>
                    <a:lnTo>
                      <a:pt x="1535" y="18494"/>
                    </a:lnTo>
                    <a:cubicBezTo>
                      <a:pt x="1535" y="17750"/>
                      <a:pt x="1582" y="17010"/>
                      <a:pt x="1675" y="16274"/>
                    </a:cubicBezTo>
                    <a:cubicBezTo>
                      <a:pt x="1698" y="16084"/>
                      <a:pt x="1845" y="15929"/>
                      <a:pt x="2035" y="15902"/>
                    </a:cubicBezTo>
                    <a:cubicBezTo>
                      <a:pt x="2198" y="15875"/>
                      <a:pt x="2364" y="15863"/>
                      <a:pt x="2531" y="15852"/>
                    </a:cubicBezTo>
                    <a:close/>
                    <a:moveTo>
                      <a:pt x="14632" y="16107"/>
                    </a:moveTo>
                    <a:cubicBezTo>
                      <a:pt x="14867" y="16107"/>
                      <a:pt x="15101" y="16114"/>
                      <a:pt x="15337" y="16123"/>
                    </a:cubicBezTo>
                    <a:cubicBezTo>
                      <a:pt x="15391" y="16131"/>
                      <a:pt x="15449" y="16146"/>
                      <a:pt x="15499" y="16173"/>
                    </a:cubicBezTo>
                    <a:cubicBezTo>
                      <a:pt x="15557" y="16204"/>
                      <a:pt x="15592" y="16270"/>
                      <a:pt x="15581" y="16332"/>
                    </a:cubicBezTo>
                    <a:cubicBezTo>
                      <a:pt x="15503" y="17138"/>
                      <a:pt x="15468" y="17944"/>
                      <a:pt x="15457" y="18750"/>
                    </a:cubicBezTo>
                    <a:cubicBezTo>
                      <a:pt x="15453" y="19021"/>
                      <a:pt x="15445" y="19296"/>
                      <a:pt x="15441" y="19571"/>
                    </a:cubicBezTo>
                    <a:cubicBezTo>
                      <a:pt x="15437" y="19614"/>
                      <a:pt x="15433" y="19653"/>
                      <a:pt x="15422" y="19692"/>
                    </a:cubicBezTo>
                    <a:cubicBezTo>
                      <a:pt x="15379" y="19854"/>
                      <a:pt x="15329" y="19897"/>
                      <a:pt x="15158" y="19897"/>
                    </a:cubicBezTo>
                    <a:lnTo>
                      <a:pt x="14720" y="19897"/>
                    </a:lnTo>
                    <a:lnTo>
                      <a:pt x="14720" y="19909"/>
                    </a:lnTo>
                    <a:lnTo>
                      <a:pt x="14263" y="19909"/>
                    </a:lnTo>
                    <a:cubicBezTo>
                      <a:pt x="14097" y="19909"/>
                      <a:pt x="14019" y="19850"/>
                      <a:pt x="13977" y="19695"/>
                    </a:cubicBezTo>
                    <a:cubicBezTo>
                      <a:pt x="13938" y="19556"/>
                      <a:pt x="13961" y="19416"/>
                      <a:pt x="13969" y="19281"/>
                    </a:cubicBezTo>
                    <a:cubicBezTo>
                      <a:pt x="13992" y="18913"/>
                      <a:pt x="14019" y="18549"/>
                      <a:pt x="14042" y="18184"/>
                    </a:cubicBezTo>
                    <a:cubicBezTo>
                      <a:pt x="14077" y="17654"/>
                      <a:pt x="14108" y="17127"/>
                      <a:pt x="14139" y="16592"/>
                    </a:cubicBezTo>
                    <a:cubicBezTo>
                      <a:pt x="14143" y="16514"/>
                      <a:pt x="14147" y="16437"/>
                      <a:pt x="14147" y="16359"/>
                    </a:cubicBezTo>
                    <a:cubicBezTo>
                      <a:pt x="14143" y="16282"/>
                      <a:pt x="14182" y="16208"/>
                      <a:pt x="14252" y="16177"/>
                    </a:cubicBezTo>
                    <a:cubicBezTo>
                      <a:pt x="14325" y="16139"/>
                      <a:pt x="14403" y="16111"/>
                      <a:pt x="14480" y="16108"/>
                    </a:cubicBezTo>
                    <a:cubicBezTo>
                      <a:pt x="14531" y="16107"/>
                      <a:pt x="14582" y="16107"/>
                      <a:pt x="14632" y="16107"/>
                    </a:cubicBezTo>
                    <a:close/>
                    <a:moveTo>
                      <a:pt x="12505" y="16009"/>
                    </a:moveTo>
                    <a:cubicBezTo>
                      <a:pt x="12514" y="16009"/>
                      <a:pt x="12522" y="16010"/>
                      <a:pt x="12531" y="16011"/>
                    </a:cubicBezTo>
                    <a:cubicBezTo>
                      <a:pt x="12865" y="16030"/>
                      <a:pt x="13194" y="16042"/>
                      <a:pt x="13527" y="16065"/>
                    </a:cubicBezTo>
                    <a:cubicBezTo>
                      <a:pt x="13608" y="16073"/>
                      <a:pt x="13694" y="16088"/>
                      <a:pt x="13775" y="16111"/>
                    </a:cubicBezTo>
                    <a:cubicBezTo>
                      <a:pt x="13868" y="16119"/>
                      <a:pt x="13938" y="16201"/>
                      <a:pt x="13934" y="16294"/>
                    </a:cubicBezTo>
                    <a:cubicBezTo>
                      <a:pt x="13938" y="16398"/>
                      <a:pt x="13934" y="16503"/>
                      <a:pt x="13930" y="16607"/>
                    </a:cubicBezTo>
                    <a:cubicBezTo>
                      <a:pt x="13907" y="17010"/>
                      <a:pt x="13880" y="17413"/>
                      <a:pt x="13856" y="17816"/>
                    </a:cubicBezTo>
                    <a:cubicBezTo>
                      <a:pt x="13833" y="18184"/>
                      <a:pt x="13806" y="18552"/>
                      <a:pt x="13783" y="18921"/>
                    </a:cubicBezTo>
                    <a:cubicBezTo>
                      <a:pt x="13775" y="19079"/>
                      <a:pt x="13771" y="19242"/>
                      <a:pt x="13756" y="19405"/>
                    </a:cubicBezTo>
                    <a:cubicBezTo>
                      <a:pt x="13744" y="19509"/>
                      <a:pt x="13725" y="19610"/>
                      <a:pt x="13694" y="19711"/>
                    </a:cubicBezTo>
                    <a:cubicBezTo>
                      <a:pt x="13660" y="19832"/>
                      <a:pt x="13548" y="19916"/>
                      <a:pt x="13419" y="19916"/>
                    </a:cubicBezTo>
                    <a:cubicBezTo>
                      <a:pt x="13417" y="19916"/>
                      <a:pt x="13414" y="19916"/>
                      <a:pt x="13411" y="19916"/>
                    </a:cubicBezTo>
                    <a:lnTo>
                      <a:pt x="12853" y="19916"/>
                    </a:lnTo>
                    <a:lnTo>
                      <a:pt x="12853" y="19928"/>
                    </a:lnTo>
                    <a:lnTo>
                      <a:pt x="12283" y="19951"/>
                    </a:lnTo>
                    <a:cubicBezTo>
                      <a:pt x="12280" y="19951"/>
                      <a:pt x="12277" y="19951"/>
                      <a:pt x="12274" y="19951"/>
                    </a:cubicBezTo>
                    <a:cubicBezTo>
                      <a:pt x="12204" y="19951"/>
                      <a:pt x="12135" y="19910"/>
                      <a:pt x="12105" y="19843"/>
                    </a:cubicBezTo>
                    <a:cubicBezTo>
                      <a:pt x="12047" y="19730"/>
                      <a:pt x="12024" y="19599"/>
                      <a:pt x="12035" y="19471"/>
                    </a:cubicBezTo>
                    <a:cubicBezTo>
                      <a:pt x="12066" y="18673"/>
                      <a:pt x="12097" y="17874"/>
                      <a:pt x="12132" y="17076"/>
                    </a:cubicBezTo>
                    <a:cubicBezTo>
                      <a:pt x="12132" y="17003"/>
                      <a:pt x="12136" y="16933"/>
                      <a:pt x="12136" y="16863"/>
                    </a:cubicBezTo>
                    <a:cubicBezTo>
                      <a:pt x="12144" y="16669"/>
                      <a:pt x="12171" y="16476"/>
                      <a:pt x="12225" y="16294"/>
                    </a:cubicBezTo>
                    <a:cubicBezTo>
                      <a:pt x="12241" y="16243"/>
                      <a:pt x="12260" y="16197"/>
                      <a:pt x="12283" y="16154"/>
                    </a:cubicBezTo>
                    <a:cubicBezTo>
                      <a:pt x="12322" y="16065"/>
                      <a:pt x="12410" y="16009"/>
                      <a:pt x="12505" y="16009"/>
                    </a:cubicBezTo>
                    <a:close/>
                    <a:moveTo>
                      <a:pt x="8877" y="15814"/>
                    </a:moveTo>
                    <a:cubicBezTo>
                      <a:pt x="8928" y="15814"/>
                      <a:pt x="8980" y="15816"/>
                      <a:pt x="9033" y="15821"/>
                    </a:cubicBezTo>
                    <a:cubicBezTo>
                      <a:pt x="9277" y="15832"/>
                      <a:pt x="9521" y="15844"/>
                      <a:pt x="9761" y="15863"/>
                    </a:cubicBezTo>
                    <a:cubicBezTo>
                      <a:pt x="9827" y="15867"/>
                      <a:pt x="9889" y="15883"/>
                      <a:pt x="9947" y="15906"/>
                    </a:cubicBezTo>
                    <a:cubicBezTo>
                      <a:pt x="10067" y="15956"/>
                      <a:pt x="10141" y="16077"/>
                      <a:pt x="10133" y="16204"/>
                    </a:cubicBezTo>
                    <a:lnTo>
                      <a:pt x="10133" y="17902"/>
                    </a:lnTo>
                    <a:lnTo>
                      <a:pt x="10106" y="17902"/>
                    </a:lnTo>
                    <a:lnTo>
                      <a:pt x="10106" y="17905"/>
                    </a:lnTo>
                    <a:cubicBezTo>
                      <a:pt x="10106" y="18459"/>
                      <a:pt x="10106" y="19021"/>
                      <a:pt x="10106" y="19579"/>
                    </a:cubicBezTo>
                    <a:cubicBezTo>
                      <a:pt x="10102" y="19641"/>
                      <a:pt x="10098" y="19699"/>
                      <a:pt x="10083" y="19761"/>
                    </a:cubicBezTo>
                    <a:cubicBezTo>
                      <a:pt x="10052" y="19905"/>
                      <a:pt x="9974" y="19967"/>
                      <a:pt x="9827" y="19971"/>
                    </a:cubicBezTo>
                    <a:lnTo>
                      <a:pt x="9652" y="19971"/>
                    </a:lnTo>
                    <a:cubicBezTo>
                      <a:pt x="9370" y="19967"/>
                      <a:pt x="9087" y="19963"/>
                      <a:pt x="8800" y="19959"/>
                    </a:cubicBezTo>
                    <a:cubicBezTo>
                      <a:pt x="8784" y="19961"/>
                      <a:pt x="8767" y="19961"/>
                      <a:pt x="8750" y="19961"/>
                    </a:cubicBezTo>
                    <a:cubicBezTo>
                      <a:pt x="8727" y="19961"/>
                      <a:pt x="8703" y="19960"/>
                      <a:pt x="8680" y="19955"/>
                    </a:cubicBezTo>
                    <a:cubicBezTo>
                      <a:pt x="8447" y="19885"/>
                      <a:pt x="8393" y="19870"/>
                      <a:pt x="8393" y="19610"/>
                    </a:cubicBezTo>
                    <a:cubicBezTo>
                      <a:pt x="8393" y="19153"/>
                      <a:pt x="8413" y="18696"/>
                      <a:pt x="8424" y="18239"/>
                    </a:cubicBezTo>
                    <a:cubicBezTo>
                      <a:pt x="8447" y="17603"/>
                      <a:pt x="8467" y="16964"/>
                      <a:pt x="8494" y="16328"/>
                    </a:cubicBezTo>
                    <a:cubicBezTo>
                      <a:pt x="8498" y="16228"/>
                      <a:pt x="8509" y="16127"/>
                      <a:pt x="8529" y="16026"/>
                    </a:cubicBezTo>
                    <a:cubicBezTo>
                      <a:pt x="8548" y="15910"/>
                      <a:pt x="8649" y="15821"/>
                      <a:pt x="8769" y="15817"/>
                    </a:cubicBezTo>
                    <a:cubicBezTo>
                      <a:pt x="8804" y="15815"/>
                      <a:pt x="8840" y="15814"/>
                      <a:pt x="8877" y="15814"/>
                    </a:cubicBezTo>
                    <a:close/>
                    <a:moveTo>
                      <a:pt x="10626" y="15921"/>
                    </a:moveTo>
                    <a:cubicBezTo>
                      <a:pt x="10629" y="15921"/>
                      <a:pt x="10633" y="15922"/>
                      <a:pt x="10637" y="15922"/>
                    </a:cubicBezTo>
                    <a:cubicBezTo>
                      <a:pt x="11001" y="15937"/>
                      <a:pt x="11361" y="15972"/>
                      <a:pt x="11722" y="15995"/>
                    </a:cubicBezTo>
                    <a:cubicBezTo>
                      <a:pt x="11888" y="16003"/>
                      <a:pt x="11962" y="16108"/>
                      <a:pt x="11962" y="16274"/>
                    </a:cubicBezTo>
                    <a:cubicBezTo>
                      <a:pt x="11962" y="16387"/>
                      <a:pt x="11946" y="16499"/>
                      <a:pt x="11938" y="16611"/>
                    </a:cubicBezTo>
                    <a:cubicBezTo>
                      <a:pt x="11927" y="16828"/>
                      <a:pt x="11915" y="17049"/>
                      <a:pt x="11907" y="17270"/>
                    </a:cubicBezTo>
                    <a:cubicBezTo>
                      <a:pt x="11888" y="17987"/>
                      <a:pt x="11865" y="18700"/>
                      <a:pt x="11838" y="19416"/>
                    </a:cubicBezTo>
                    <a:cubicBezTo>
                      <a:pt x="11834" y="19521"/>
                      <a:pt x="11818" y="19626"/>
                      <a:pt x="11795" y="19726"/>
                    </a:cubicBezTo>
                    <a:cubicBezTo>
                      <a:pt x="11764" y="19881"/>
                      <a:pt x="11679" y="19947"/>
                      <a:pt x="11516" y="19955"/>
                    </a:cubicBezTo>
                    <a:cubicBezTo>
                      <a:pt x="11466" y="19956"/>
                      <a:pt x="11415" y="19957"/>
                      <a:pt x="11365" y="19957"/>
                    </a:cubicBezTo>
                    <a:cubicBezTo>
                      <a:pt x="11264" y="19957"/>
                      <a:pt x="11162" y="19955"/>
                      <a:pt x="11059" y="19955"/>
                    </a:cubicBezTo>
                    <a:lnTo>
                      <a:pt x="11059" y="19971"/>
                    </a:lnTo>
                    <a:lnTo>
                      <a:pt x="10656" y="19971"/>
                    </a:lnTo>
                    <a:cubicBezTo>
                      <a:pt x="10482" y="19971"/>
                      <a:pt x="10358" y="19874"/>
                      <a:pt x="10327" y="19703"/>
                    </a:cubicBezTo>
                    <a:cubicBezTo>
                      <a:pt x="10315" y="19618"/>
                      <a:pt x="10307" y="19537"/>
                      <a:pt x="10311" y="19451"/>
                    </a:cubicBezTo>
                    <a:cubicBezTo>
                      <a:pt x="10315" y="18924"/>
                      <a:pt x="10323" y="18397"/>
                      <a:pt x="10331" y="17874"/>
                    </a:cubicBezTo>
                    <a:cubicBezTo>
                      <a:pt x="10334" y="17336"/>
                      <a:pt x="10342" y="16797"/>
                      <a:pt x="10346" y="16259"/>
                    </a:cubicBezTo>
                    <a:cubicBezTo>
                      <a:pt x="10346" y="16235"/>
                      <a:pt x="10346" y="16208"/>
                      <a:pt x="10346" y="16185"/>
                    </a:cubicBezTo>
                    <a:cubicBezTo>
                      <a:pt x="10380" y="16018"/>
                      <a:pt x="10440" y="15921"/>
                      <a:pt x="10626" y="15921"/>
                    </a:cubicBezTo>
                    <a:close/>
                    <a:moveTo>
                      <a:pt x="4365" y="15712"/>
                    </a:moveTo>
                    <a:cubicBezTo>
                      <a:pt x="4491" y="15712"/>
                      <a:pt x="4615" y="15854"/>
                      <a:pt x="4615" y="15984"/>
                    </a:cubicBezTo>
                    <a:cubicBezTo>
                      <a:pt x="4600" y="16627"/>
                      <a:pt x="4581" y="17270"/>
                      <a:pt x="4569" y="17913"/>
                    </a:cubicBezTo>
                    <a:cubicBezTo>
                      <a:pt x="4561" y="18440"/>
                      <a:pt x="4561" y="18971"/>
                      <a:pt x="4561" y="19498"/>
                    </a:cubicBezTo>
                    <a:cubicBezTo>
                      <a:pt x="4561" y="19540"/>
                      <a:pt x="4565" y="19579"/>
                      <a:pt x="4565" y="19622"/>
                    </a:cubicBezTo>
                    <a:cubicBezTo>
                      <a:pt x="4569" y="19835"/>
                      <a:pt x="4433" y="19978"/>
                      <a:pt x="4216" y="19978"/>
                    </a:cubicBezTo>
                    <a:lnTo>
                      <a:pt x="3868" y="19978"/>
                    </a:lnTo>
                    <a:lnTo>
                      <a:pt x="3868" y="19959"/>
                    </a:lnTo>
                    <a:lnTo>
                      <a:pt x="3864" y="19963"/>
                    </a:lnTo>
                    <a:lnTo>
                      <a:pt x="3542" y="19963"/>
                    </a:lnTo>
                    <a:cubicBezTo>
                      <a:pt x="3321" y="19955"/>
                      <a:pt x="3139" y="19800"/>
                      <a:pt x="3097" y="19587"/>
                    </a:cubicBezTo>
                    <a:cubicBezTo>
                      <a:pt x="3066" y="19401"/>
                      <a:pt x="3046" y="19215"/>
                      <a:pt x="3038" y="19029"/>
                    </a:cubicBezTo>
                    <a:cubicBezTo>
                      <a:pt x="3027" y="18680"/>
                      <a:pt x="3023" y="18332"/>
                      <a:pt x="3027" y="17983"/>
                    </a:cubicBezTo>
                    <a:cubicBezTo>
                      <a:pt x="3031" y="17580"/>
                      <a:pt x="3042" y="17177"/>
                      <a:pt x="3058" y="16774"/>
                    </a:cubicBezTo>
                    <a:cubicBezTo>
                      <a:pt x="3066" y="16561"/>
                      <a:pt x="3081" y="16352"/>
                      <a:pt x="3100" y="16142"/>
                    </a:cubicBezTo>
                    <a:cubicBezTo>
                      <a:pt x="3112" y="15995"/>
                      <a:pt x="3236" y="15813"/>
                      <a:pt x="3407" y="15786"/>
                    </a:cubicBezTo>
                    <a:cubicBezTo>
                      <a:pt x="3724" y="15739"/>
                      <a:pt x="4042" y="15712"/>
                      <a:pt x="4360" y="15712"/>
                    </a:cubicBezTo>
                    <a:cubicBezTo>
                      <a:pt x="4361" y="15712"/>
                      <a:pt x="4363" y="15712"/>
                      <a:pt x="4365" y="15712"/>
                    </a:cubicBezTo>
                    <a:close/>
                    <a:moveTo>
                      <a:pt x="7078" y="15712"/>
                    </a:moveTo>
                    <a:cubicBezTo>
                      <a:pt x="7125" y="15712"/>
                      <a:pt x="7172" y="15714"/>
                      <a:pt x="7219" y="15716"/>
                    </a:cubicBezTo>
                    <a:cubicBezTo>
                      <a:pt x="7471" y="15724"/>
                      <a:pt x="7727" y="15736"/>
                      <a:pt x="7979" y="15751"/>
                    </a:cubicBezTo>
                    <a:cubicBezTo>
                      <a:pt x="8122" y="15759"/>
                      <a:pt x="8207" y="15821"/>
                      <a:pt x="8242" y="15960"/>
                    </a:cubicBezTo>
                    <a:cubicBezTo>
                      <a:pt x="8269" y="16057"/>
                      <a:pt x="8285" y="16158"/>
                      <a:pt x="8285" y="16259"/>
                    </a:cubicBezTo>
                    <a:cubicBezTo>
                      <a:pt x="8265" y="16821"/>
                      <a:pt x="8242" y="17382"/>
                      <a:pt x="8219" y="18018"/>
                    </a:cubicBezTo>
                    <a:lnTo>
                      <a:pt x="8215" y="18022"/>
                    </a:lnTo>
                    <a:cubicBezTo>
                      <a:pt x="8207" y="18405"/>
                      <a:pt x="8196" y="18862"/>
                      <a:pt x="8192" y="19316"/>
                    </a:cubicBezTo>
                    <a:cubicBezTo>
                      <a:pt x="8192" y="19440"/>
                      <a:pt x="8203" y="19560"/>
                      <a:pt x="8199" y="19684"/>
                    </a:cubicBezTo>
                    <a:cubicBezTo>
                      <a:pt x="8196" y="19746"/>
                      <a:pt x="8180" y="19808"/>
                      <a:pt x="8153" y="19866"/>
                    </a:cubicBezTo>
                    <a:cubicBezTo>
                      <a:pt x="8127" y="19925"/>
                      <a:pt x="8069" y="19963"/>
                      <a:pt x="8007" y="19963"/>
                    </a:cubicBezTo>
                    <a:cubicBezTo>
                      <a:pt x="8004" y="19963"/>
                      <a:pt x="8001" y="19963"/>
                      <a:pt x="7998" y="19963"/>
                    </a:cubicBezTo>
                    <a:cubicBezTo>
                      <a:pt x="7638" y="19967"/>
                      <a:pt x="7277" y="19974"/>
                      <a:pt x="6921" y="19978"/>
                    </a:cubicBezTo>
                    <a:cubicBezTo>
                      <a:pt x="6816" y="19978"/>
                      <a:pt x="6746" y="19920"/>
                      <a:pt x="6704" y="19827"/>
                    </a:cubicBezTo>
                    <a:cubicBezTo>
                      <a:pt x="6619" y="19661"/>
                      <a:pt x="6607" y="19482"/>
                      <a:pt x="6607" y="19304"/>
                    </a:cubicBezTo>
                    <a:cubicBezTo>
                      <a:pt x="6603" y="18963"/>
                      <a:pt x="6607" y="18626"/>
                      <a:pt x="6611" y="18285"/>
                    </a:cubicBezTo>
                    <a:cubicBezTo>
                      <a:pt x="6615" y="17898"/>
                      <a:pt x="6611" y="17506"/>
                      <a:pt x="6622" y="17119"/>
                    </a:cubicBezTo>
                    <a:cubicBezTo>
                      <a:pt x="6638" y="16739"/>
                      <a:pt x="6661" y="16359"/>
                      <a:pt x="6684" y="15980"/>
                    </a:cubicBezTo>
                    <a:cubicBezTo>
                      <a:pt x="6696" y="15844"/>
                      <a:pt x="6832" y="15720"/>
                      <a:pt x="6975" y="15716"/>
                    </a:cubicBezTo>
                    <a:cubicBezTo>
                      <a:pt x="7009" y="15713"/>
                      <a:pt x="7044" y="15712"/>
                      <a:pt x="7078" y="15712"/>
                    </a:cubicBezTo>
                    <a:close/>
                    <a:moveTo>
                      <a:pt x="5330" y="15689"/>
                    </a:moveTo>
                    <a:cubicBezTo>
                      <a:pt x="5339" y="15689"/>
                      <a:pt x="5347" y="15689"/>
                      <a:pt x="5355" y="15689"/>
                    </a:cubicBezTo>
                    <a:cubicBezTo>
                      <a:pt x="5587" y="15696"/>
                      <a:pt x="5822" y="15709"/>
                      <a:pt x="6054" y="15709"/>
                    </a:cubicBezTo>
                    <a:cubicBezTo>
                      <a:pt x="6082" y="15709"/>
                      <a:pt x="6110" y="15709"/>
                      <a:pt x="6138" y="15708"/>
                    </a:cubicBezTo>
                    <a:cubicBezTo>
                      <a:pt x="6344" y="15708"/>
                      <a:pt x="6464" y="15867"/>
                      <a:pt x="6464" y="16057"/>
                    </a:cubicBezTo>
                    <a:cubicBezTo>
                      <a:pt x="6464" y="16139"/>
                      <a:pt x="6456" y="16220"/>
                      <a:pt x="6448" y="16301"/>
                    </a:cubicBezTo>
                    <a:cubicBezTo>
                      <a:pt x="6409" y="16890"/>
                      <a:pt x="6402" y="17479"/>
                      <a:pt x="6402" y="18068"/>
                    </a:cubicBezTo>
                    <a:cubicBezTo>
                      <a:pt x="6402" y="18363"/>
                      <a:pt x="6386" y="18657"/>
                      <a:pt x="6386" y="18952"/>
                    </a:cubicBezTo>
                    <a:cubicBezTo>
                      <a:pt x="6386" y="19172"/>
                      <a:pt x="6398" y="19393"/>
                      <a:pt x="6406" y="19614"/>
                    </a:cubicBezTo>
                    <a:cubicBezTo>
                      <a:pt x="6406" y="19645"/>
                      <a:pt x="6406" y="19672"/>
                      <a:pt x="6406" y="19703"/>
                    </a:cubicBezTo>
                    <a:cubicBezTo>
                      <a:pt x="6386" y="19881"/>
                      <a:pt x="6301" y="19963"/>
                      <a:pt x="6123" y="19982"/>
                    </a:cubicBezTo>
                    <a:cubicBezTo>
                      <a:pt x="6107" y="19982"/>
                      <a:pt x="6092" y="19986"/>
                      <a:pt x="6072" y="19986"/>
                    </a:cubicBezTo>
                    <a:cubicBezTo>
                      <a:pt x="5770" y="19986"/>
                      <a:pt x="5464" y="19986"/>
                      <a:pt x="5158" y="19978"/>
                    </a:cubicBezTo>
                    <a:cubicBezTo>
                      <a:pt x="4949" y="19974"/>
                      <a:pt x="4794" y="19858"/>
                      <a:pt x="4786" y="19622"/>
                    </a:cubicBezTo>
                    <a:cubicBezTo>
                      <a:pt x="4778" y="19447"/>
                      <a:pt x="4763" y="19269"/>
                      <a:pt x="4763" y="19095"/>
                    </a:cubicBezTo>
                    <a:cubicBezTo>
                      <a:pt x="4763" y="18669"/>
                      <a:pt x="4770" y="18242"/>
                      <a:pt x="4774" y="17812"/>
                    </a:cubicBezTo>
                    <a:lnTo>
                      <a:pt x="4786" y="17812"/>
                    </a:lnTo>
                    <a:cubicBezTo>
                      <a:pt x="4794" y="17291"/>
                      <a:pt x="4798" y="16769"/>
                      <a:pt x="4809" y="16247"/>
                    </a:cubicBezTo>
                    <a:cubicBezTo>
                      <a:pt x="4813" y="16146"/>
                      <a:pt x="4825" y="16046"/>
                      <a:pt x="4844" y="15945"/>
                    </a:cubicBezTo>
                    <a:cubicBezTo>
                      <a:pt x="4863" y="15856"/>
                      <a:pt x="4933" y="15782"/>
                      <a:pt x="5018" y="15751"/>
                    </a:cubicBezTo>
                    <a:cubicBezTo>
                      <a:pt x="5119" y="15712"/>
                      <a:pt x="5223" y="15689"/>
                      <a:pt x="5330" y="15689"/>
                    </a:cubicBezTo>
                    <a:close/>
                    <a:moveTo>
                      <a:pt x="9439" y="0"/>
                    </a:moveTo>
                    <a:cubicBezTo>
                      <a:pt x="9430" y="0"/>
                      <a:pt x="9421" y="1"/>
                      <a:pt x="9412" y="1"/>
                    </a:cubicBezTo>
                    <a:cubicBezTo>
                      <a:pt x="9036" y="16"/>
                      <a:pt x="8738" y="198"/>
                      <a:pt x="8525" y="501"/>
                    </a:cubicBezTo>
                    <a:cubicBezTo>
                      <a:pt x="8467" y="584"/>
                      <a:pt x="8416" y="628"/>
                      <a:pt x="8359" y="628"/>
                    </a:cubicBezTo>
                    <a:cubicBezTo>
                      <a:pt x="8310" y="628"/>
                      <a:pt x="8256" y="596"/>
                      <a:pt x="8188" y="528"/>
                    </a:cubicBezTo>
                    <a:cubicBezTo>
                      <a:pt x="8122" y="462"/>
                      <a:pt x="8044" y="404"/>
                      <a:pt x="7963" y="357"/>
                    </a:cubicBezTo>
                    <a:cubicBezTo>
                      <a:pt x="7854" y="295"/>
                      <a:pt x="7714" y="257"/>
                      <a:pt x="7570" y="257"/>
                    </a:cubicBezTo>
                    <a:cubicBezTo>
                      <a:pt x="7297" y="257"/>
                      <a:pt x="7008" y="393"/>
                      <a:pt x="6878" y="756"/>
                    </a:cubicBezTo>
                    <a:cubicBezTo>
                      <a:pt x="6847" y="861"/>
                      <a:pt x="6828" y="970"/>
                      <a:pt x="6820" y="1078"/>
                    </a:cubicBezTo>
                    <a:cubicBezTo>
                      <a:pt x="6812" y="1217"/>
                      <a:pt x="6836" y="1357"/>
                      <a:pt x="6886" y="1485"/>
                    </a:cubicBezTo>
                    <a:cubicBezTo>
                      <a:pt x="6905" y="1543"/>
                      <a:pt x="6890" y="1582"/>
                      <a:pt x="6832" y="1593"/>
                    </a:cubicBezTo>
                    <a:cubicBezTo>
                      <a:pt x="6801" y="1598"/>
                      <a:pt x="6768" y="1601"/>
                      <a:pt x="6735" y="1601"/>
                    </a:cubicBezTo>
                    <a:cubicBezTo>
                      <a:pt x="6714" y="1601"/>
                      <a:pt x="6694" y="1600"/>
                      <a:pt x="6673" y="1597"/>
                    </a:cubicBezTo>
                    <a:cubicBezTo>
                      <a:pt x="6597" y="1584"/>
                      <a:pt x="6520" y="1577"/>
                      <a:pt x="6443" y="1577"/>
                    </a:cubicBezTo>
                    <a:cubicBezTo>
                      <a:pt x="6342" y="1577"/>
                      <a:pt x="6241" y="1589"/>
                      <a:pt x="6142" y="1613"/>
                    </a:cubicBezTo>
                    <a:cubicBezTo>
                      <a:pt x="5658" y="1744"/>
                      <a:pt x="5429" y="2085"/>
                      <a:pt x="5557" y="2577"/>
                    </a:cubicBezTo>
                    <a:cubicBezTo>
                      <a:pt x="5611" y="2787"/>
                      <a:pt x="5755" y="2938"/>
                      <a:pt x="5921" y="3070"/>
                    </a:cubicBezTo>
                    <a:cubicBezTo>
                      <a:pt x="6072" y="3190"/>
                      <a:pt x="6072" y="3225"/>
                      <a:pt x="5902" y="3314"/>
                    </a:cubicBezTo>
                    <a:cubicBezTo>
                      <a:pt x="5623" y="3449"/>
                      <a:pt x="5421" y="3705"/>
                      <a:pt x="5352" y="4007"/>
                    </a:cubicBezTo>
                    <a:cubicBezTo>
                      <a:pt x="5317" y="4151"/>
                      <a:pt x="5232" y="4275"/>
                      <a:pt x="5108" y="4356"/>
                    </a:cubicBezTo>
                    <a:cubicBezTo>
                      <a:pt x="4557" y="4732"/>
                      <a:pt x="4069" y="5189"/>
                      <a:pt x="3658" y="5712"/>
                    </a:cubicBezTo>
                    <a:cubicBezTo>
                      <a:pt x="2814" y="6789"/>
                      <a:pt x="2174" y="7986"/>
                      <a:pt x="1647" y="9246"/>
                    </a:cubicBezTo>
                    <a:cubicBezTo>
                      <a:pt x="1338" y="9997"/>
                      <a:pt x="1117" y="10780"/>
                      <a:pt x="911" y="11570"/>
                    </a:cubicBezTo>
                    <a:cubicBezTo>
                      <a:pt x="733" y="12237"/>
                      <a:pt x="621" y="12923"/>
                      <a:pt x="574" y="13612"/>
                    </a:cubicBezTo>
                    <a:cubicBezTo>
                      <a:pt x="547" y="14159"/>
                      <a:pt x="547" y="14705"/>
                      <a:pt x="578" y="15247"/>
                    </a:cubicBezTo>
                    <a:cubicBezTo>
                      <a:pt x="578" y="15325"/>
                      <a:pt x="582" y="15402"/>
                      <a:pt x="594" y="15480"/>
                    </a:cubicBezTo>
                    <a:cubicBezTo>
                      <a:pt x="648" y="15743"/>
                      <a:pt x="582" y="16018"/>
                      <a:pt x="415" y="16228"/>
                    </a:cubicBezTo>
                    <a:cubicBezTo>
                      <a:pt x="256" y="16433"/>
                      <a:pt x="175" y="16673"/>
                      <a:pt x="121" y="16925"/>
                    </a:cubicBezTo>
                    <a:cubicBezTo>
                      <a:pt x="43" y="17270"/>
                      <a:pt x="9" y="17619"/>
                      <a:pt x="5" y="17971"/>
                    </a:cubicBezTo>
                    <a:cubicBezTo>
                      <a:pt x="1" y="18277"/>
                      <a:pt x="5" y="18583"/>
                      <a:pt x="20" y="18886"/>
                    </a:cubicBezTo>
                    <a:cubicBezTo>
                      <a:pt x="24" y="19048"/>
                      <a:pt x="67" y="19211"/>
                      <a:pt x="140" y="19355"/>
                    </a:cubicBezTo>
                    <a:cubicBezTo>
                      <a:pt x="287" y="19618"/>
                      <a:pt x="528" y="19754"/>
                      <a:pt x="803" y="19839"/>
                    </a:cubicBezTo>
                    <a:cubicBezTo>
                      <a:pt x="923" y="19874"/>
                      <a:pt x="1047" y="19901"/>
                      <a:pt x="1167" y="19928"/>
                    </a:cubicBezTo>
                    <a:cubicBezTo>
                      <a:pt x="1562" y="20021"/>
                      <a:pt x="1969" y="20060"/>
                      <a:pt x="2372" y="20095"/>
                    </a:cubicBezTo>
                    <a:cubicBezTo>
                      <a:pt x="3054" y="20153"/>
                      <a:pt x="3732" y="20191"/>
                      <a:pt x="4414" y="20191"/>
                    </a:cubicBezTo>
                    <a:cubicBezTo>
                      <a:pt x="5328" y="20191"/>
                      <a:pt x="6247" y="20180"/>
                      <a:pt x="7161" y="20176"/>
                    </a:cubicBezTo>
                    <a:lnTo>
                      <a:pt x="9807" y="20176"/>
                    </a:lnTo>
                    <a:lnTo>
                      <a:pt x="9807" y="20172"/>
                    </a:lnTo>
                    <a:lnTo>
                      <a:pt x="10540" y="20172"/>
                    </a:lnTo>
                    <a:cubicBezTo>
                      <a:pt x="11005" y="20172"/>
                      <a:pt x="11466" y="20172"/>
                      <a:pt x="11931" y="20164"/>
                    </a:cubicBezTo>
                    <a:cubicBezTo>
                      <a:pt x="12314" y="20160"/>
                      <a:pt x="12698" y="20137"/>
                      <a:pt x="13082" y="20129"/>
                    </a:cubicBezTo>
                    <a:cubicBezTo>
                      <a:pt x="13922" y="20114"/>
                      <a:pt x="14767" y="20102"/>
                      <a:pt x="15612" y="20091"/>
                    </a:cubicBezTo>
                    <a:cubicBezTo>
                      <a:pt x="16108" y="20083"/>
                      <a:pt x="16600" y="20040"/>
                      <a:pt x="17092" y="19963"/>
                    </a:cubicBezTo>
                    <a:cubicBezTo>
                      <a:pt x="17336" y="19932"/>
                      <a:pt x="17576" y="19870"/>
                      <a:pt x="17809" y="19785"/>
                    </a:cubicBezTo>
                    <a:cubicBezTo>
                      <a:pt x="17960" y="19723"/>
                      <a:pt x="18088" y="19614"/>
                      <a:pt x="18169" y="19471"/>
                    </a:cubicBezTo>
                    <a:cubicBezTo>
                      <a:pt x="18262" y="19316"/>
                      <a:pt x="18328" y="19149"/>
                      <a:pt x="18363" y="18971"/>
                    </a:cubicBezTo>
                    <a:cubicBezTo>
                      <a:pt x="18440" y="18572"/>
                      <a:pt x="18475" y="18165"/>
                      <a:pt x="18467" y="17758"/>
                    </a:cubicBezTo>
                    <a:cubicBezTo>
                      <a:pt x="18471" y="17499"/>
                      <a:pt x="18444" y="17239"/>
                      <a:pt x="18378" y="16983"/>
                    </a:cubicBezTo>
                    <a:cubicBezTo>
                      <a:pt x="18254" y="16549"/>
                      <a:pt x="17995" y="16243"/>
                      <a:pt x="17545" y="16127"/>
                    </a:cubicBezTo>
                    <a:cubicBezTo>
                      <a:pt x="17475" y="16108"/>
                      <a:pt x="17409" y="16084"/>
                      <a:pt x="17344" y="16057"/>
                    </a:cubicBezTo>
                    <a:cubicBezTo>
                      <a:pt x="17220" y="16007"/>
                      <a:pt x="17130" y="15898"/>
                      <a:pt x="17099" y="15770"/>
                    </a:cubicBezTo>
                    <a:cubicBezTo>
                      <a:pt x="17080" y="15666"/>
                      <a:pt x="17072" y="15557"/>
                      <a:pt x="17080" y="15449"/>
                    </a:cubicBezTo>
                    <a:cubicBezTo>
                      <a:pt x="17088" y="15236"/>
                      <a:pt x="17115" y="15023"/>
                      <a:pt x="17115" y="14810"/>
                    </a:cubicBezTo>
                    <a:cubicBezTo>
                      <a:pt x="17115" y="14325"/>
                      <a:pt x="17111" y="13841"/>
                      <a:pt x="17096" y="13357"/>
                    </a:cubicBezTo>
                    <a:cubicBezTo>
                      <a:pt x="17076" y="12667"/>
                      <a:pt x="17018" y="11977"/>
                      <a:pt x="16914" y="11291"/>
                    </a:cubicBezTo>
                    <a:cubicBezTo>
                      <a:pt x="16813" y="10621"/>
                      <a:pt x="16666" y="9959"/>
                      <a:pt x="16472" y="9312"/>
                    </a:cubicBezTo>
                    <a:cubicBezTo>
                      <a:pt x="16216" y="8482"/>
                      <a:pt x="15817" y="7719"/>
                      <a:pt x="15375" y="6979"/>
                    </a:cubicBezTo>
                    <a:cubicBezTo>
                      <a:pt x="14953" y="6266"/>
                      <a:pt x="14418" y="5638"/>
                      <a:pt x="13837" y="5053"/>
                    </a:cubicBezTo>
                    <a:cubicBezTo>
                      <a:pt x="13422" y="4631"/>
                      <a:pt x="12954" y="4259"/>
                      <a:pt x="12446" y="3953"/>
                    </a:cubicBezTo>
                    <a:cubicBezTo>
                      <a:pt x="12388" y="3914"/>
                      <a:pt x="12341" y="3868"/>
                      <a:pt x="12303" y="3810"/>
                    </a:cubicBezTo>
                    <a:cubicBezTo>
                      <a:pt x="12264" y="3759"/>
                      <a:pt x="12268" y="3713"/>
                      <a:pt x="12322" y="3658"/>
                    </a:cubicBezTo>
                    <a:cubicBezTo>
                      <a:pt x="12427" y="3546"/>
                      <a:pt x="12504" y="3411"/>
                      <a:pt x="12547" y="3263"/>
                    </a:cubicBezTo>
                    <a:cubicBezTo>
                      <a:pt x="12628" y="3027"/>
                      <a:pt x="12551" y="2760"/>
                      <a:pt x="12349" y="2608"/>
                    </a:cubicBezTo>
                    <a:cubicBezTo>
                      <a:pt x="12190" y="2481"/>
                      <a:pt x="12004" y="2388"/>
                      <a:pt x="11803" y="2345"/>
                    </a:cubicBezTo>
                    <a:cubicBezTo>
                      <a:pt x="11652" y="2318"/>
                      <a:pt x="11636" y="2260"/>
                      <a:pt x="11718" y="2132"/>
                    </a:cubicBezTo>
                    <a:cubicBezTo>
                      <a:pt x="11784" y="2035"/>
                      <a:pt x="11834" y="1934"/>
                      <a:pt x="11873" y="1826"/>
                    </a:cubicBezTo>
                    <a:cubicBezTo>
                      <a:pt x="12012" y="1396"/>
                      <a:pt x="11787" y="1004"/>
                      <a:pt x="11353" y="892"/>
                    </a:cubicBezTo>
                    <a:cubicBezTo>
                      <a:pt x="11249" y="866"/>
                      <a:pt x="11148" y="853"/>
                      <a:pt x="11050" y="853"/>
                    </a:cubicBezTo>
                    <a:cubicBezTo>
                      <a:pt x="10825" y="853"/>
                      <a:pt x="10612" y="919"/>
                      <a:pt x="10404" y="1043"/>
                    </a:cubicBezTo>
                    <a:cubicBezTo>
                      <a:pt x="10365" y="1067"/>
                      <a:pt x="10334" y="1079"/>
                      <a:pt x="10309" y="1079"/>
                    </a:cubicBezTo>
                    <a:cubicBezTo>
                      <a:pt x="10265" y="1079"/>
                      <a:pt x="10241" y="1040"/>
                      <a:pt x="10234" y="958"/>
                    </a:cubicBezTo>
                    <a:cubicBezTo>
                      <a:pt x="10226" y="838"/>
                      <a:pt x="10210" y="714"/>
                      <a:pt x="10187" y="598"/>
                    </a:cubicBezTo>
                    <a:cubicBezTo>
                      <a:pt x="10096" y="234"/>
                      <a:pt x="9802" y="0"/>
                      <a:pt x="94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2"/>
              <p:cNvSpPr/>
              <p:nvPr/>
            </p:nvSpPr>
            <p:spPr>
              <a:xfrm>
                <a:off x="903009" y="1306382"/>
                <a:ext cx="995822" cy="735836"/>
              </a:xfrm>
              <a:custGeom>
                <a:rect b="b" l="l" r="r" t="t"/>
                <a:pathLst>
                  <a:path extrusionOk="0" h="11942" w="16162">
                    <a:moveTo>
                      <a:pt x="11271" y="0"/>
                    </a:moveTo>
                    <a:cubicBezTo>
                      <a:pt x="11253" y="0"/>
                      <a:pt x="11236" y="7"/>
                      <a:pt x="11221" y="26"/>
                    </a:cubicBezTo>
                    <a:cubicBezTo>
                      <a:pt x="11186" y="73"/>
                      <a:pt x="11240" y="112"/>
                      <a:pt x="11264" y="147"/>
                    </a:cubicBezTo>
                    <a:cubicBezTo>
                      <a:pt x="11450" y="406"/>
                      <a:pt x="11531" y="728"/>
                      <a:pt x="11496" y="1042"/>
                    </a:cubicBezTo>
                    <a:cubicBezTo>
                      <a:pt x="11457" y="1402"/>
                      <a:pt x="11206" y="1700"/>
                      <a:pt x="10861" y="1797"/>
                    </a:cubicBezTo>
                    <a:cubicBezTo>
                      <a:pt x="10773" y="1822"/>
                      <a:pt x="10687" y="1834"/>
                      <a:pt x="10603" y="1834"/>
                    </a:cubicBezTo>
                    <a:cubicBezTo>
                      <a:pt x="10414" y="1834"/>
                      <a:pt x="10234" y="1774"/>
                      <a:pt x="10063" y="1669"/>
                    </a:cubicBezTo>
                    <a:cubicBezTo>
                      <a:pt x="10008" y="1631"/>
                      <a:pt x="9958" y="1592"/>
                      <a:pt x="9908" y="1549"/>
                    </a:cubicBezTo>
                    <a:cubicBezTo>
                      <a:pt x="9881" y="1528"/>
                      <a:pt x="9856" y="1518"/>
                      <a:pt x="9833" y="1518"/>
                    </a:cubicBezTo>
                    <a:cubicBezTo>
                      <a:pt x="9797" y="1518"/>
                      <a:pt x="9768" y="1545"/>
                      <a:pt x="9749" y="1600"/>
                    </a:cubicBezTo>
                    <a:cubicBezTo>
                      <a:pt x="9737" y="1631"/>
                      <a:pt x="9733" y="1665"/>
                      <a:pt x="9726" y="1696"/>
                    </a:cubicBezTo>
                    <a:cubicBezTo>
                      <a:pt x="9574" y="2173"/>
                      <a:pt x="9264" y="2495"/>
                      <a:pt x="8780" y="2634"/>
                    </a:cubicBezTo>
                    <a:cubicBezTo>
                      <a:pt x="8706" y="2655"/>
                      <a:pt x="8634" y="2665"/>
                      <a:pt x="8565" y="2665"/>
                    </a:cubicBezTo>
                    <a:cubicBezTo>
                      <a:pt x="8362" y="2665"/>
                      <a:pt x="8183" y="2576"/>
                      <a:pt x="8044" y="2394"/>
                    </a:cubicBezTo>
                    <a:cubicBezTo>
                      <a:pt x="7974" y="2285"/>
                      <a:pt x="7912" y="2173"/>
                      <a:pt x="7862" y="2053"/>
                    </a:cubicBezTo>
                    <a:cubicBezTo>
                      <a:pt x="7831" y="1995"/>
                      <a:pt x="7811" y="1929"/>
                      <a:pt x="7784" y="1867"/>
                    </a:cubicBezTo>
                    <a:cubicBezTo>
                      <a:pt x="7773" y="1838"/>
                      <a:pt x="7745" y="1821"/>
                      <a:pt x="7716" y="1821"/>
                    </a:cubicBezTo>
                    <a:cubicBezTo>
                      <a:pt x="7696" y="1821"/>
                      <a:pt x="7675" y="1830"/>
                      <a:pt x="7660" y="1848"/>
                    </a:cubicBezTo>
                    <a:cubicBezTo>
                      <a:pt x="7641" y="1867"/>
                      <a:pt x="7622" y="1890"/>
                      <a:pt x="7606" y="1913"/>
                    </a:cubicBezTo>
                    <a:cubicBezTo>
                      <a:pt x="7478" y="2068"/>
                      <a:pt x="7315" y="2196"/>
                      <a:pt x="7133" y="2289"/>
                    </a:cubicBezTo>
                    <a:cubicBezTo>
                      <a:pt x="7038" y="2342"/>
                      <a:pt x="6932" y="2369"/>
                      <a:pt x="6824" y="2369"/>
                    </a:cubicBezTo>
                    <a:cubicBezTo>
                      <a:pt x="6743" y="2369"/>
                      <a:pt x="6661" y="2354"/>
                      <a:pt x="6583" y="2324"/>
                    </a:cubicBezTo>
                    <a:cubicBezTo>
                      <a:pt x="6138" y="2154"/>
                      <a:pt x="5835" y="1782"/>
                      <a:pt x="5905" y="1239"/>
                    </a:cubicBezTo>
                    <a:cubicBezTo>
                      <a:pt x="5917" y="1154"/>
                      <a:pt x="5928" y="1073"/>
                      <a:pt x="5940" y="987"/>
                    </a:cubicBezTo>
                    <a:cubicBezTo>
                      <a:pt x="5947" y="925"/>
                      <a:pt x="5926" y="893"/>
                      <a:pt x="5871" y="893"/>
                    </a:cubicBezTo>
                    <a:cubicBezTo>
                      <a:pt x="5864" y="893"/>
                      <a:pt x="5858" y="894"/>
                      <a:pt x="5851" y="894"/>
                    </a:cubicBezTo>
                    <a:cubicBezTo>
                      <a:pt x="5828" y="898"/>
                      <a:pt x="5804" y="902"/>
                      <a:pt x="5781" y="910"/>
                    </a:cubicBezTo>
                    <a:cubicBezTo>
                      <a:pt x="5690" y="929"/>
                      <a:pt x="5601" y="939"/>
                      <a:pt x="5516" y="939"/>
                    </a:cubicBezTo>
                    <a:cubicBezTo>
                      <a:pt x="5222" y="939"/>
                      <a:pt x="4969" y="821"/>
                      <a:pt x="4774" y="553"/>
                    </a:cubicBezTo>
                    <a:cubicBezTo>
                      <a:pt x="4735" y="498"/>
                      <a:pt x="4673" y="466"/>
                      <a:pt x="4606" y="466"/>
                    </a:cubicBezTo>
                    <a:cubicBezTo>
                      <a:pt x="4584" y="466"/>
                      <a:pt x="4563" y="469"/>
                      <a:pt x="4541" y="476"/>
                    </a:cubicBezTo>
                    <a:cubicBezTo>
                      <a:pt x="4437" y="499"/>
                      <a:pt x="4340" y="550"/>
                      <a:pt x="4255" y="619"/>
                    </a:cubicBezTo>
                    <a:cubicBezTo>
                      <a:pt x="3747" y="1003"/>
                      <a:pt x="3297" y="1456"/>
                      <a:pt x="2922" y="1968"/>
                    </a:cubicBezTo>
                    <a:cubicBezTo>
                      <a:pt x="2135" y="3014"/>
                      <a:pt x="1523" y="4153"/>
                      <a:pt x="1039" y="5362"/>
                    </a:cubicBezTo>
                    <a:cubicBezTo>
                      <a:pt x="729" y="6137"/>
                      <a:pt x="512" y="6943"/>
                      <a:pt x="310" y="7752"/>
                    </a:cubicBezTo>
                    <a:cubicBezTo>
                      <a:pt x="113" y="8535"/>
                      <a:pt x="8" y="9337"/>
                      <a:pt x="0" y="10147"/>
                    </a:cubicBezTo>
                    <a:cubicBezTo>
                      <a:pt x="0" y="10418"/>
                      <a:pt x="12" y="10689"/>
                      <a:pt x="12" y="10961"/>
                    </a:cubicBezTo>
                    <a:cubicBezTo>
                      <a:pt x="16" y="11123"/>
                      <a:pt x="39" y="11290"/>
                      <a:pt x="78" y="11449"/>
                    </a:cubicBezTo>
                    <a:cubicBezTo>
                      <a:pt x="122" y="11641"/>
                      <a:pt x="227" y="11732"/>
                      <a:pt x="404" y="11732"/>
                    </a:cubicBezTo>
                    <a:cubicBezTo>
                      <a:pt x="427" y="11732"/>
                      <a:pt x="451" y="11731"/>
                      <a:pt x="477" y="11728"/>
                    </a:cubicBezTo>
                    <a:cubicBezTo>
                      <a:pt x="597" y="11712"/>
                      <a:pt x="717" y="11701"/>
                      <a:pt x="841" y="11693"/>
                    </a:cubicBezTo>
                    <a:cubicBezTo>
                      <a:pt x="1139" y="11670"/>
                      <a:pt x="1442" y="11650"/>
                      <a:pt x="1744" y="11627"/>
                    </a:cubicBezTo>
                    <a:cubicBezTo>
                      <a:pt x="2112" y="11596"/>
                      <a:pt x="2476" y="11561"/>
                      <a:pt x="2848" y="11530"/>
                    </a:cubicBezTo>
                    <a:cubicBezTo>
                      <a:pt x="3127" y="11507"/>
                      <a:pt x="3406" y="11488"/>
                      <a:pt x="3689" y="11476"/>
                    </a:cubicBezTo>
                    <a:cubicBezTo>
                      <a:pt x="3938" y="11466"/>
                      <a:pt x="4184" y="11459"/>
                      <a:pt x="4431" y="11459"/>
                    </a:cubicBezTo>
                    <a:cubicBezTo>
                      <a:pt x="4485" y="11459"/>
                      <a:pt x="4538" y="11460"/>
                      <a:pt x="4592" y="11460"/>
                    </a:cubicBezTo>
                    <a:cubicBezTo>
                      <a:pt x="5068" y="11464"/>
                      <a:pt x="5541" y="11476"/>
                      <a:pt x="6017" y="11488"/>
                    </a:cubicBezTo>
                    <a:cubicBezTo>
                      <a:pt x="6409" y="11499"/>
                      <a:pt x="6804" y="11503"/>
                      <a:pt x="7195" y="11522"/>
                    </a:cubicBezTo>
                    <a:cubicBezTo>
                      <a:pt x="7684" y="11546"/>
                      <a:pt x="8176" y="11584"/>
                      <a:pt x="8668" y="11615"/>
                    </a:cubicBezTo>
                    <a:cubicBezTo>
                      <a:pt x="9125" y="11643"/>
                      <a:pt x="9586" y="11670"/>
                      <a:pt x="10047" y="11701"/>
                    </a:cubicBezTo>
                    <a:cubicBezTo>
                      <a:pt x="10609" y="11737"/>
                      <a:pt x="11172" y="11783"/>
                      <a:pt x="11737" y="11783"/>
                    </a:cubicBezTo>
                    <a:cubicBezTo>
                      <a:pt x="11780" y="11783"/>
                      <a:pt x="11822" y="11783"/>
                      <a:pt x="11864" y="11782"/>
                    </a:cubicBezTo>
                    <a:cubicBezTo>
                      <a:pt x="11884" y="11782"/>
                      <a:pt x="11904" y="11781"/>
                      <a:pt x="11923" y="11781"/>
                    </a:cubicBezTo>
                    <a:cubicBezTo>
                      <a:pt x="12125" y="11781"/>
                      <a:pt x="12325" y="11798"/>
                      <a:pt x="12523" y="11805"/>
                    </a:cubicBezTo>
                    <a:cubicBezTo>
                      <a:pt x="12953" y="11828"/>
                      <a:pt x="13383" y="11852"/>
                      <a:pt x="13813" y="11871"/>
                    </a:cubicBezTo>
                    <a:cubicBezTo>
                      <a:pt x="14387" y="11898"/>
                      <a:pt x="14960" y="11918"/>
                      <a:pt x="15530" y="11941"/>
                    </a:cubicBezTo>
                    <a:cubicBezTo>
                      <a:pt x="15540" y="11941"/>
                      <a:pt x="15550" y="11942"/>
                      <a:pt x="15560" y="11942"/>
                    </a:cubicBezTo>
                    <a:cubicBezTo>
                      <a:pt x="15719" y="11942"/>
                      <a:pt x="15870" y="11884"/>
                      <a:pt x="15987" y="11778"/>
                    </a:cubicBezTo>
                    <a:cubicBezTo>
                      <a:pt x="16057" y="11720"/>
                      <a:pt x="16099" y="11639"/>
                      <a:pt x="16099" y="11550"/>
                    </a:cubicBezTo>
                    <a:cubicBezTo>
                      <a:pt x="16119" y="11092"/>
                      <a:pt x="16142" y="10639"/>
                      <a:pt x="16161" y="10186"/>
                    </a:cubicBezTo>
                    <a:cubicBezTo>
                      <a:pt x="16138" y="9655"/>
                      <a:pt x="16115" y="9128"/>
                      <a:pt x="16084" y="8605"/>
                    </a:cubicBezTo>
                    <a:cubicBezTo>
                      <a:pt x="16045" y="7915"/>
                      <a:pt x="15956" y="7229"/>
                      <a:pt x="15816" y="6551"/>
                    </a:cubicBezTo>
                    <a:cubicBezTo>
                      <a:pt x="15704" y="6005"/>
                      <a:pt x="15580" y="5459"/>
                      <a:pt x="15375" y="4936"/>
                    </a:cubicBezTo>
                    <a:cubicBezTo>
                      <a:pt x="14871" y="3649"/>
                      <a:pt x="14177" y="2475"/>
                      <a:pt x="13228" y="1464"/>
                    </a:cubicBezTo>
                    <a:cubicBezTo>
                      <a:pt x="12783" y="983"/>
                      <a:pt x="12298" y="542"/>
                      <a:pt x="11740" y="193"/>
                    </a:cubicBezTo>
                    <a:cubicBezTo>
                      <a:pt x="11616" y="127"/>
                      <a:pt x="11488" y="69"/>
                      <a:pt x="11353" y="26"/>
                    </a:cubicBezTo>
                    <a:cubicBezTo>
                      <a:pt x="11329" y="17"/>
                      <a:pt x="11300" y="0"/>
                      <a:pt x="1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2"/>
              <p:cNvSpPr/>
              <p:nvPr/>
            </p:nvSpPr>
            <p:spPr>
              <a:xfrm>
                <a:off x="1197347" y="1069222"/>
                <a:ext cx="423357" cy="389423"/>
              </a:xfrm>
              <a:custGeom>
                <a:rect b="b" l="l" r="r" t="t"/>
                <a:pathLst>
                  <a:path extrusionOk="0" h="6320" w="6871">
                    <a:moveTo>
                      <a:pt x="3895" y="0"/>
                    </a:moveTo>
                    <a:cubicBezTo>
                      <a:pt x="3830" y="0"/>
                      <a:pt x="3763" y="12"/>
                      <a:pt x="3697" y="36"/>
                    </a:cubicBezTo>
                    <a:cubicBezTo>
                      <a:pt x="3604" y="67"/>
                      <a:pt x="3515" y="109"/>
                      <a:pt x="3430" y="160"/>
                    </a:cubicBezTo>
                    <a:cubicBezTo>
                      <a:pt x="3096" y="357"/>
                      <a:pt x="2965" y="663"/>
                      <a:pt x="2988" y="1043"/>
                    </a:cubicBezTo>
                    <a:cubicBezTo>
                      <a:pt x="2992" y="1093"/>
                      <a:pt x="2996" y="1144"/>
                      <a:pt x="2996" y="1194"/>
                    </a:cubicBezTo>
                    <a:cubicBezTo>
                      <a:pt x="3003" y="1237"/>
                      <a:pt x="2976" y="1276"/>
                      <a:pt x="2934" y="1287"/>
                    </a:cubicBezTo>
                    <a:cubicBezTo>
                      <a:pt x="2928" y="1288"/>
                      <a:pt x="2922" y="1289"/>
                      <a:pt x="2916" y="1289"/>
                    </a:cubicBezTo>
                    <a:cubicBezTo>
                      <a:pt x="2876" y="1289"/>
                      <a:pt x="2839" y="1266"/>
                      <a:pt x="2829" y="1225"/>
                    </a:cubicBezTo>
                    <a:cubicBezTo>
                      <a:pt x="2814" y="1186"/>
                      <a:pt x="2806" y="1148"/>
                      <a:pt x="2802" y="1105"/>
                    </a:cubicBezTo>
                    <a:cubicBezTo>
                      <a:pt x="2775" y="911"/>
                      <a:pt x="2701" y="725"/>
                      <a:pt x="2585" y="563"/>
                    </a:cubicBezTo>
                    <a:cubicBezTo>
                      <a:pt x="2511" y="450"/>
                      <a:pt x="2403" y="361"/>
                      <a:pt x="2279" y="307"/>
                    </a:cubicBezTo>
                    <a:cubicBezTo>
                      <a:pt x="2193" y="271"/>
                      <a:pt x="2108" y="253"/>
                      <a:pt x="2027" y="253"/>
                    </a:cubicBezTo>
                    <a:cubicBezTo>
                      <a:pt x="1797" y="253"/>
                      <a:pt x="1605" y="396"/>
                      <a:pt x="1527" y="652"/>
                    </a:cubicBezTo>
                    <a:cubicBezTo>
                      <a:pt x="1508" y="718"/>
                      <a:pt x="1496" y="784"/>
                      <a:pt x="1492" y="853"/>
                    </a:cubicBezTo>
                    <a:cubicBezTo>
                      <a:pt x="1481" y="1202"/>
                      <a:pt x="1632" y="1481"/>
                      <a:pt x="1895" y="1702"/>
                    </a:cubicBezTo>
                    <a:cubicBezTo>
                      <a:pt x="1938" y="1725"/>
                      <a:pt x="1973" y="1756"/>
                      <a:pt x="2004" y="1791"/>
                    </a:cubicBezTo>
                    <a:cubicBezTo>
                      <a:pt x="2027" y="1830"/>
                      <a:pt x="2035" y="1872"/>
                      <a:pt x="2027" y="1911"/>
                    </a:cubicBezTo>
                    <a:cubicBezTo>
                      <a:pt x="2018" y="1945"/>
                      <a:pt x="1987" y="1966"/>
                      <a:pt x="1953" y="1966"/>
                    </a:cubicBezTo>
                    <a:cubicBezTo>
                      <a:pt x="1944" y="1966"/>
                      <a:pt x="1935" y="1965"/>
                      <a:pt x="1926" y="1961"/>
                    </a:cubicBezTo>
                    <a:cubicBezTo>
                      <a:pt x="1868" y="1946"/>
                      <a:pt x="1814" y="1927"/>
                      <a:pt x="1760" y="1896"/>
                    </a:cubicBezTo>
                    <a:cubicBezTo>
                      <a:pt x="1581" y="1787"/>
                      <a:pt x="1403" y="1682"/>
                      <a:pt x="1202" y="1628"/>
                    </a:cubicBezTo>
                    <a:cubicBezTo>
                      <a:pt x="1094" y="1599"/>
                      <a:pt x="987" y="1582"/>
                      <a:pt x="882" y="1582"/>
                    </a:cubicBezTo>
                    <a:cubicBezTo>
                      <a:pt x="733" y="1582"/>
                      <a:pt x="587" y="1616"/>
                      <a:pt x="446" y="1698"/>
                    </a:cubicBezTo>
                    <a:cubicBezTo>
                      <a:pt x="225" y="1822"/>
                      <a:pt x="148" y="2012"/>
                      <a:pt x="194" y="2256"/>
                    </a:cubicBezTo>
                    <a:cubicBezTo>
                      <a:pt x="233" y="2438"/>
                      <a:pt x="342" y="2574"/>
                      <a:pt x="481" y="2690"/>
                    </a:cubicBezTo>
                    <a:cubicBezTo>
                      <a:pt x="683" y="2860"/>
                      <a:pt x="923" y="2942"/>
                      <a:pt x="1182" y="2988"/>
                    </a:cubicBezTo>
                    <a:cubicBezTo>
                      <a:pt x="1221" y="2992"/>
                      <a:pt x="1260" y="3004"/>
                      <a:pt x="1295" y="3023"/>
                    </a:cubicBezTo>
                    <a:cubicBezTo>
                      <a:pt x="1361" y="3062"/>
                      <a:pt x="1361" y="3124"/>
                      <a:pt x="1302" y="3170"/>
                    </a:cubicBezTo>
                    <a:cubicBezTo>
                      <a:pt x="1262" y="3205"/>
                      <a:pt x="1211" y="3224"/>
                      <a:pt x="1158" y="3224"/>
                    </a:cubicBezTo>
                    <a:cubicBezTo>
                      <a:pt x="1146" y="3224"/>
                      <a:pt x="1133" y="3223"/>
                      <a:pt x="1120" y="3221"/>
                    </a:cubicBezTo>
                    <a:cubicBezTo>
                      <a:pt x="1052" y="3209"/>
                      <a:pt x="982" y="3204"/>
                      <a:pt x="913" y="3204"/>
                    </a:cubicBezTo>
                    <a:cubicBezTo>
                      <a:pt x="891" y="3204"/>
                      <a:pt x="870" y="3204"/>
                      <a:pt x="849" y="3205"/>
                    </a:cubicBezTo>
                    <a:cubicBezTo>
                      <a:pt x="528" y="3228"/>
                      <a:pt x="268" y="3356"/>
                      <a:pt x="97" y="3635"/>
                    </a:cubicBezTo>
                    <a:cubicBezTo>
                      <a:pt x="24" y="3748"/>
                      <a:pt x="1" y="3879"/>
                      <a:pt x="24" y="4007"/>
                    </a:cubicBezTo>
                    <a:cubicBezTo>
                      <a:pt x="82" y="4334"/>
                      <a:pt x="411" y="4592"/>
                      <a:pt x="743" y="4592"/>
                    </a:cubicBezTo>
                    <a:cubicBezTo>
                      <a:pt x="765" y="4592"/>
                      <a:pt x="788" y="4591"/>
                      <a:pt x="810" y="4588"/>
                    </a:cubicBezTo>
                    <a:cubicBezTo>
                      <a:pt x="1035" y="4561"/>
                      <a:pt x="1252" y="4468"/>
                      <a:pt x="1423" y="4317"/>
                    </a:cubicBezTo>
                    <a:cubicBezTo>
                      <a:pt x="1457" y="4282"/>
                      <a:pt x="1496" y="4255"/>
                      <a:pt x="1535" y="4228"/>
                    </a:cubicBezTo>
                    <a:cubicBezTo>
                      <a:pt x="1554" y="4211"/>
                      <a:pt x="1580" y="4202"/>
                      <a:pt x="1605" y="4202"/>
                    </a:cubicBezTo>
                    <a:cubicBezTo>
                      <a:pt x="1630" y="4202"/>
                      <a:pt x="1655" y="4211"/>
                      <a:pt x="1674" y="4228"/>
                    </a:cubicBezTo>
                    <a:cubicBezTo>
                      <a:pt x="1713" y="4263"/>
                      <a:pt x="1705" y="4317"/>
                      <a:pt x="1667" y="4371"/>
                    </a:cubicBezTo>
                    <a:cubicBezTo>
                      <a:pt x="1663" y="4379"/>
                      <a:pt x="1659" y="4383"/>
                      <a:pt x="1651" y="4387"/>
                    </a:cubicBezTo>
                    <a:cubicBezTo>
                      <a:pt x="1512" y="4553"/>
                      <a:pt x="1407" y="4751"/>
                      <a:pt x="1357" y="4960"/>
                    </a:cubicBezTo>
                    <a:cubicBezTo>
                      <a:pt x="1237" y="5367"/>
                      <a:pt x="1380" y="5720"/>
                      <a:pt x="1736" y="5925"/>
                    </a:cubicBezTo>
                    <a:cubicBezTo>
                      <a:pt x="1839" y="5985"/>
                      <a:pt x="1942" y="6017"/>
                      <a:pt x="2044" y="6017"/>
                    </a:cubicBezTo>
                    <a:cubicBezTo>
                      <a:pt x="2147" y="6017"/>
                      <a:pt x="2250" y="5985"/>
                      <a:pt x="2352" y="5917"/>
                    </a:cubicBezTo>
                    <a:cubicBezTo>
                      <a:pt x="2600" y="5755"/>
                      <a:pt x="2794" y="5522"/>
                      <a:pt x="2907" y="5247"/>
                    </a:cubicBezTo>
                    <a:cubicBezTo>
                      <a:pt x="2934" y="5193"/>
                      <a:pt x="2949" y="5135"/>
                      <a:pt x="2972" y="5077"/>
                    </a:cubicBezTo>
                    <a:cubicBezTo>
                      <a:pt x="2990" y="5034"/>
                      <a:pt x="3017" y="5002"/>
                      <a:pt x="3062" y="5002"/>
                    </a:cubicBezTo>
                    <a:cubicBezTo>
                      <a:pt x="3067" y="5002"/>
                      <a:pt x="3072" y="5002"/>
                      <a:pt x="3077" y="5003"/>
                    </a:cubicBezTo>
                    <a:cubicBezTo>
                      <a:pt x="3135" y="5011"/>
                      <a:pt x="3155" y="5049"/>
                      <a:pt x="3158" y="5115"/>
                    </a:cubicBezTo>
                    <a:cubicBezTo>
                      <a:pt x="3162" y="5232"/>
                      <a:pt x="3162" y="5352"/>
                      <a:pt x="3178" y="5468"/>
                    </a:cubicBezTo>
                    <a:cubicBezTo>
                      <a:pt x="3193" y="5650"/>
                      <a:pt x="3248" y="5828"/>
                      <a:pt x="3329" y="5995"/>
                    </a:cubicBezTo>
                    <a:cubicBezTo>
                      <a:pt x="3439" y="6212"/>
                      <a:pt x="3599" y="6319"/>
                      <a:pt x="3804" y="6319"/>
                    </a:cubicBezTo>
                    <a:cubicBezTo>
                      <a:pt x="3866" y="6319"/>
                      <a:pt x="3933" y="6309"/>
                      <a:pt x="4003" y="6289"/>
                    </a:cubicBezTo>
                    <a:cubicBezTo>
                      <a:pt x="4150" y="6247"/>
                      <a:pt x="4286" y="6173"/>
                      <a:pt x="4398" y="6068"/>
                    </a:cubicBezTo>
                    <a:cubicBezTo>
                      <a:pt x="4739" y="5766"/>
                      <a:pt x="4867" y="5390"/>
                      <a:pt x="4786" y="4941"/>
                    </a:cubicBezTo>
                    <a:cubicBezTo>
                      <a:pt x="4778" y="4891"/>
                      <a:pt x="4770" y="4836"/>
                      <a:pt x="4825" y="4809"/>
                    </a:cubicBezTo>
                    <a:cubicBezTo>
                      <a:pt x="4839" y="4801"/>
                      <a:pt x="4853" y="4797"/>
                      <a:pt x="4866" y="4797"/>
                    </a:cubicBezTo>
                    <a:cubicBezTo>
                      <a:pt x="4901" y="4797"/>
                      <a:pt x="4931" y="4824"/>
                      <a:pt x="4956" y="4856"/>
                    </a:cubicBezTo>
                    <a:cubicBezTo>
                      <a:pt x="5022" y="4945"/>
                      <a:pt x="5088" y="5034"/>
                      <a:pt x="5154" y="5127"/>
                    </a:cubicBezTo>
                    <a:cubicBezTo>
                      <a:pt x="5251" y="5263"/>
                      <a:pt x="5382" y="5367"/>
                      <a:pt x="5537" y="5433"/>
                    </a:cubicBezTo>
                    <a:cubicBezTo>
                      <a:pt x="5636" y="5474"/>
                      <a:pt x="5737" y="5493"/>
                      <a:pt x="5836" y="5493"/>
                    </a:cubicBezTo>
                    <a:cubicBezTo>
                      <a:pt x="6106" y="5493"/>
                      <a:pt x="6355" y="5348"/>
                      <a:pt x="6471" y="5096"/>
                    </a:cubicBezTo>
                    <a:cubicBezTo>
                      <a:pt x="6553" y="4910"/>
                      <a:pt x="6568" y="4697"/>
                      <a:pt x="6510" y="4499"/>
                    </a:cubicBezTo>
                    <a:cubicBezTo>
                      <a:pt x="6432" y="4197"/>
                      <a:pt x="6250" y="3934"/>
                      <a:pt x="5995" y="3759"/>
                    </a:cubicBezTo>
                    <a:cubicBezTo>
                      <a:pt x="5960" y="3732"/>
                      <a:pt x="5913" y="3709"/>
                      <a:pt x="5929" y="3655"/>
                    </a:cubicBezTo>
                    <a:cubicBezTo>
                      <a:pt x="5940" y="3600"/>
                      <a:pt x="5983" y="3585"/>
                      <a:pt x="6033" y="3573"/>
                    </a:cubicBezTo>
                    <a:cubicBezTo>
                      <a:pt x="6126" y="3558"/>
                      <a:pt x="6216" y="3531"/>
                      <a:pt x="6308" y="3511"/>
                    </a:cubicBezTo>
                    <a:cubicBezTo>
                      <a:pt x="6618" y="3441"/>
                      <a:pt x="6773" y="3232"/>
                      <a:pt x="6839" y="2946"/>
                    </a:cubicBezTo>
                    <a:cubicBezTo>
                      <a:pt x="6870" y="2829"/>
                      <a:pt x="6835" y="2705"/>
                      <a:pt x="6750" y="2624"/>
                    </a:cubicBezTo>
                    <a:cubicBezTo>
                      <a:pt x="6567" y="2455"/>
                      <a:pt x="6361" y="2342"/>
                      <a:pt x="6113" y="2342"/>
                    </a:cubicBezTo>
                    <a:cubicBezTo>
                      <a:pt x="6077" y="2342"/>
                      <a:pt x="6040" y="2344"/>
                      <a:pt x="6002" y="2349"/>
                    </a:cubicBezTo>
                    <a:cubicBezTo>
                      <a:pt x="5894" y="2368"/>
                      <a:pt x="5785" y="2395"/>
                      <a:pt x="5677" y="2430"/>
                    </a:cubicBezTo>
                    <a:cubicBezTo>
                      <a:pt x="5646" y="2438"/>
                      <a:pt x="5620" y="2443"/>
                      <a:pt x="5597" y="2443"/>
                    </a:cubicBezTo>
                    <a:cubicBezTo>
                      <a:pt x="5554" y="2443"/>
                      <a:pt x="5526" y="2427"/>
                      <a:pt x="5510" y="2391"/>
                    </a:cubicBezTo>
                    <a:cubicBezTo>
                      <a:pt x="5483" y="2337"/>
                      <a:pt x="5503" y="2295"/>
                      <a:pt x="5572" y="2236"/>
                    </a:cubicBezTo>
                    <a:cubicBezTo>
                      <a:pt x="5599" y="2213"/>
                      <a:pt x="5627" y="2198"/>
                      <a:pt x="5654" y="2174"/>
                    </a:cubicBezTo>
                    <a:cubicBezTo>
                      <a:pt x="5754" y="2089"/>
                      <a:pt x="5855" y="2004"/>
                      <a:pt x="5948" y="1911"/>
                    </a:cubicBezTo>
                    <a:cubicBezTo>
                      <a:pt x="6061" y="1803"/>
                      <a:pt x="6138" y="1659"/>
                      <a:pt x="6173" y="1508"/>
                    </a:cubicBezTo>
                    <a:cubicBezTo>
                      <a:pt x="6231" y="1252"/>
                      <a:pt x="6088" y="989"/>
                      <a:pt x="5836" y="907"/>
                    </a:cubicBezTo>
                    <a:cubicBezTo>
                      <a:pt x="5731" y="871"/>
                      <a:pt x="5622" y="854"/>
                      <a:pt x="5515" y="854"/>
                    </a:cubicBezTo>
                    <a:cubicBezTo>
                      <a:pt x="5229" y="854"/>
                      <a:pt x="4950" y="977"/>
                      <a:pt x="4759" y="1202"/>
                    </a:cubicBezTo>
                    <a:cubicBezTo>
                      <a:pt x="4701" y="1268"/>
                      <a:pt x="4654" y="1349"/>
                      <a:pt x="4604" y="1419"/>
                    </a:cubicBezTo>
                    <a:cubicBezTo>
                      <a:pt x="4588" y="1438"/>
                      <a:pt x="4577" y="1465"/>
                      <a:pt x="4557" y="1481"/>
                    </a:cubicBezTo>
                    <a:cubicBezTo>
                      <a:pt x="4530" y="1504"/>
                      <a:pt x="4495" y="1520"/>
                      <a:pt x="4460" y="1520"/>
                    </a:cubicBezTo>
                    <a:cubicBezTo>
                      <a:pt x="4414" y="1516"/>
                      <a:pt x="4398" y="1473"/>
                      <a:pt x="4398" y="1427"/>
                    </a:cubicBezTo>
                    <a:cubicBezTo>
                      <a:pt x="4402" y="1380"/>
                      <a:pt x="4410" y="1334"/>
                      <a:pt x="4418" y="1287"/>
                    </a:cubicBezTo>
                    <a:cubicBezTo>
                      <a:pt x="4449" y="1113"/>
                      <a:pt x="4480" y="938"/>
                      <a:pt x="4511" y="772"/>
                    </a:cubicBezTo>
                    <a:cubicBezTo>
                      <a:pt x="4499" y="667"/>
                      <a:pt x="4484" y="559"/>
                      <a:pt x="4464" y="454"/>
                    </a:cubicBezTo>
                    <a:cubicBezTo>
                      <a:pt x="4399" y="181"/>
                      <a:pt x="4158" y="0"/>
                      <a:pt x="3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2"/>
              <p:cNvSpPr/>
              <p:nvPr/>
            </p:nvSpPr>
            <p:spPr>
              <a:xfrm>
                <a:off x="1149348" y="2024639"/>
                <a:ext cx="105115" cy="264832"/>
              </a:xfrm>
              <a:custGeom>
                <a:rect b="b" l="l" r="r" t="t"/>
                <a:pathLst>
                  <a:path extrusionOk="0" h="4298" w="1706">
                    <a:moveTo>
                      <a:pt x="572" y="1"/>
                    </a:moveTo>
                    <a:cubicBezTo>
                      <a:pt x="465" y="1"/>
                      <a:pt x="357" y="23"/>
                      <a:pt x="260" y="63"/>
                    </a:cubicBezTo>
                    <a:cubicBezTo>
                      <a:pt x="171" y="90"/>
                      <a:pt x="105" y="168"/>
                      <a:pt x="86" y="257"/>
                    </a:cubicBezTo>
                    <a:cubicBezTo>
                      <a:pt x="63" y="357"/>
                      <a:pt x="51" y="454"/>
                      <a:pt x="47" y="559"/>
                    </a:cubicBezTo>
                    <a:cubicBezTo>
                      <a:pt x="40" y="1078"/>
                      <a:pt x="36" y="1601"/>
                      <a:pt x="28" y="2124"/>
                    </a:cubicBezTo>
                    <a:lnTo>
                      <a:pt x="12" y="2124"/>
                    </a:lnTo>
                    <a:cubicBezTo>
                      <a:pt x="9" y="2550"/>
                      <a:pt x="1" y="2977"/>
                      <a:pt x="1" y="3403"/>
                    </a:cubicBezTo>
                    <a:cubicBezTo>
                      <a:pt x="1" y="3581"/>
                      <a:pt x="16" y="3755"/>
                      <a:pt x="24" y="3934"/>
                    </a:cubicBezTo>
                    <a:cubicBezTo>
                      <a:pt x="32" y="4170"/>
                      <a:pt x="191" y="4286"/>
                      <a:pt x="400" y="4290"/>
                    </a:cubicBezTo>
                    <a:cubicBezTo>
                      <a:pt x="702" y="4298"/>
                      <a:pt x="1008" y="4294"/>
                      <a:pt x="1314" y="4298"/>
                    </a:cubicBezTo>
                    <a:cubicBezTo>
                      <a:pt x="1330" y="4294"/>
                      <a:pt x="1345" y="4294"/>
                      <a:pt x="1365" y="4290"/>
                    </a:cubicBezTo>
                    <a:cubicBezTo>
                      <a:pt x="1543" y="4271"/>
                      <a:pt x="1624" y="4193"/>
                      <a:pt x="1644" y="4015"/>
                    </a:cubicBezTo>
                    <a:cubicBezTo>
                      <a:pt x="1648" y="3984"/>
                      <a:pt x="1648" y="3953"/>
                      <a:pt x="1644" y="3922"/>
                    </a:cubicBezTo>
                    <a:cubicBezTo>
                      <a:pt x="1640" y="3705"/>
                      <a:pt x="1624" y="3484"/>
                      <a:pt x="1624" y="3263"/>
                    </a:cubicBezTo>
                    <a:cubicBezTo>
                      <a:pt x="1624" y="2969"/>
                      <a:pt x="1640" y="2674"/>
                      <a:pt x="1640" y="2380"/>
                    </a:cubicBezTo>
                    <a:cubicBezTo>
                      <a:pt x="1640" y="1787"/>
                      <a:pt x="1648" y="1198"/>
                      <a:pt x="1686" y="609"/>
                    </a:cubicBezTo>
                    <a:cubicBezTo>
                      <a:pt x="1694" y="528"/>
                      <a:pt x="1706" y="447"/>
                      <a:pt x="1706" y="369"/>
                    </a:cubicBezTo>
                    <a:cubicBezTo>
                      <a:pt x="1706" y="181"/>
                      <a:pt x="1585" y="20"/>
                      <a:pt x="1383" y="20"/>
                    </a:cubicBezTo>
                    <a:cubicBezTo>
                      <a:pt x="1381" y="20"/>
                      <a:pt x="1379" y="20"/>
                      <a:pt x="1376" y="20"/>
                    </a:cubicBezTo>
                    <a:cubicBezTo>
                      <a:pt x="1348" y="21"/>
                      <a:pt x="1320" y="21"/>
                      <a:pt x="1292" y="21"/>
                    </a:cubicBezTo>
                    <a:cubicBezTo>
                      <a:pt x="1061" y="21"/>
                      <a:pt x="829" y="8"/>
                      <a:pt x="597" y="1"/>
                    </a:cubicBezTo>
                    <a:cubicBezTo>
                      <a:pt x="589" y="1"/>
                      <a:pt x="581"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2"/>
              <p:cNvSpPr/>
              <p:nvPr/>
            </p:nvSpPr>
            <p:spPr>
              <a:xfrm>
                <a:off x="1373075" y="2032341"/>
                <a:ext cx="107703" cy="256082"/>
              </a:xfrm>
              <a:custGeom>
                <a:rect b="b" l="l" r="r" t="t"/>
                <a:pathLst>
                  <a:path extrusionOk="0" h="4156" w="1748">
                    <a:moveTo>
                      <a:pt x="508" y="1"/>
                    </a:moveTo>
                    <a:cubicBezTo>
                      <a:pt x="464" y="1"/>
                      <a:pt x="421" y="2"/>
                      <a:pt x="376" y="4"/>
                    </a:cubicBezTo>
                    <a:cubicBezTo>
                      <a:pt x="256" y="4"/>
                      <a:pt x="155" y="93"/>
                      <a:pt x="140" y="213"/>
                    </a:cubicBezTo>
                    <a:cubicBezTo>
                      <a:pt x="120" y="314"/>
                      <a:pt x="105" y="415"/>
                      <a:pt x="101" y="515"/>
                    </a:cubicBezTo>
                    <a:cubicBezTo>
                      <a:pt x="78" y="1151"/>
                      <a:pt x="55" y="1786"/>
                      <a:pt x="35" y="2422"/>
                    </a:cubicBezTo>
                    <a:cubicBezTo>
                      <a:pt x="20" y="2879"/>
                      <a:pt x="0" y="3336"/>
                      <a:pt x="0" y="3793"/>
                    </a:cubicBezTo>
                    <a:cubicBezTo>
                      <a:pt x="0" y="4053"/>
                      <a:pt x="55" y="4072"/>
                      <a:pt x="287" y="4138"/>
                    </a:cubicBezTo>
                    <a:cubicBezTo>
                      <a:pt x="315" y="4144"/>
                      <a:pt x="346" y="4147"/>
                      <a:pt x="377" y="4147"/>
                    </a:cubicBezTo>
                    <a:cubicBezTo>
                      <a:pt x="388" y="4147"/>
                      <a:pt x="400" y="4147"/>
                      <a:pt x="411" y="4146"/>
                    </a:cubicBezTo>
                    <a:cubicBezTo>
                      <a:pt x="694" y="4150"/>
                      <a:pt x="977" y="4150"/>
                      <a:pt x="1263" y="4154"/>
                    </a:cubicBezTo>
                    <a:cubicBezTo>
                      <a:pt x="1302" y="4154"/>
                      <a:pt x="1341" y="4155"/>
                      <a:pt x="1379" y="4155"/>
                    </a:cubicBezTo>
                    <a:cubicBezTo>
                      <a:pt x="1397" y="4155"/>
                      <a:pt x="1416" y="4155"/>
                      <a:pt x="1434" y="4154"/>
                    </a:cubicBezTo>
                    <a:cubicBezTo>
                      <a:pt x="1585" y="4150"/>
                      <a:pt x="1659" y="4092"/>
                      <a:pt x="1694" y="3944"/>
                    </a:cubicBezTo>
                    <a:cubicBezTo>
                      <a:pt x="1705" y="3886"/>
                      <a:pt x="1713" y="3824"/>
                      <a:pt x="1713" y="3766"/>
                    </a:cubicBezTo>
                    <a:cubicBezTo>
                      <a:pt x="1717" y="3204"/>
                      <a:pt x="1717" y="2646"/>
                      <a:pt x="1717" y="2088"/>
                    </a:cubicBezTo>
                    <a:lnTo>
                      <a:pt x="1740" y="2088"/>
                    </a:lnTo>
                    <a:lnTo>
                      <a:pt x="1740" y="391"/>
                    </a:lnTo>
                    <a:cubicBezTo>
                      <a:pt x="1748" y="263"/>
                      <a:pt x="1674" y="143"/>
                      <a:pt x="1554" y="93"/>
                    </a:cubicBezTo>
                    <a:cubicBezTo>
                      <a:pt x="1496" y="66"/>
                      <a:pt x="1434" y="50"/>
                      <a:pt x="1372" y="46"/>
                    </a:cubicBezTo>
                    <a:cubicBezTo>
                      <a:pt x="1128" y="31"/>
                      <a:pt x="884" y="19"/>
                      <a:pt x="640" y="4"/>
                    </a:cubicBezTo>
                    <a:cubicBezTo>
                      <a:pt x="595" y="2"/>
                      <a:pt x="551"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2"/>
              <p:cNvSpPr/>
              <p:nvPr/>
            </p:nvSpPr>
            <p:spPr>
              <a:xfrm>
                <a:off x="1262783" y="2025933"/>
                <a:ext cx="103636" cy="262860"/>
              </a:xfrm>
              <a:custGeom>
                <a:rect b="b" l="l" r="r" t="t"/>
                <a:pathLst>
                  <a:path extrusionOk="0" h="4266" w="1682">
                    <a:moveTo>
                      <a:pt x="494" y="0"/>
                    </a:moveTo>
                    <a:cubicBezTo>
                      <a:pt x="454" y="0"/>
                      <a:pt x="413" y="1"/>
                      <a:pt x="372" y="3"/>
                    </a:cubicBezTo>
                    <a:cubicBezTo>
                      <a:pt x="229" y="11"/>
                      <a:pt x="93" y="131"/>
                      <a:pt x="82" y="271"/>
                    </a:cubicBezTo>
                    <a:cubicBezTo>
                      <a:pt x="58" y="650"/>
                      <a:pt x="35" y="1026"/>
                      <a:pt x="20" y="1406"/>
                    </a:cubicBezTo>
                    <a:cubicBezTo>
                      <a:pt x="8" y="1793"/>
                      <a:pt x="12" y="2185"/>
                      <a:pt x="8" y="2576"/>
                    </a:cubicBezTo>
                    <a:cubicBezTo>
                      <a:pt x="4" y="2917"/>
                      <a:pt x="0" y="3254"/>
                      <a:pt x="4" y="3591"/>
                    </a:cubicBezTo>
                    <a:cubicBezTo>
                      <a:pt x="4" y="3773"/>
                      <a:pt x="16" y="3951"/>
                      <a:pt x="101" y="4118"/>
                    </a:cubicBezTo>
                    <a:cubicBezTo>
                      <a:pt x="142" y="4208"/>
                      <a:pt x="209" y="4265"/>
                      <a:pt x="308" y="4265"/>
                    </a:cubicBezTo>
                    <a:cubicBezTo>
                      <a:pt x="311" y="4265"/>
                      <a:pt x="315" y="4265"/>
                      <a:pt x="318" y="4265"/>
                    </a:cubicBezTo>
                    <a:cubicBezTo>
                      <a:pt x="674" y="4261"/>
                      <a:pt x="1035" y="4258"/>
                      <a:pt x="1395" y="4254"/>
                    </a:cubicBezTo>
                    <a:cubicBezTo>
                      <a:pt x="1398" y="4254"/>
                      <a:pt x="1401" y="4254"/>
                      <a:pt x="1404" y="4254"/>
                    </a:cubicBezTo>
                    <a:cubicBezTo>
                      <a:pt x="1467" y="4254"/>
                      <a:pt x="1524" y="4216"/>
                      <a:pt x="1550" y="4157"/>
                    </a:cubicBezTo>
                    <a:cubicBezTo>
                      <a:pt x="1577" y="4099"/>
                      <a:pt x="1593" y="4037"/>
                      <a:pt x="1597" y="3971"/>
                    </a:cubicBezTo>
                    <a:cubicBezTo>
                      <a:pt x="1600" y="3851"/>
                      <a:pt x="1589" y="3731"/>
                      <a:pt x="1589" y="3607"/>
                    </a:cubicBezTo>
                    <a:cubicBezTo>
                      <a:pt x="1597" y="3149"/>
                      <a:pt x="1608" y="2692"/>
                      <a:pt x="1616" y="2309"/>
                    </a:cubicBezTo>
                    <a:cubicBezTo>
                      <a:pt x="1639" y="1673"/>
                      <a:pt x="1662" y="1111"/>
                      <a:pt x="1682" y="550"/>
                    </a:cubicBezTo>
                    <a:cubicBezTo>
                      <a:pt x="1682" y="449"/>
                      <a:pt x="1666" y="348"/>
                      <a:pt x="1639" y="251"/>
                    </a:cubicBezTo>
                    <a:cubicBezTo>
                      <a:pt x="1604" y="108"/>
                      <a:pt x="1519" y="50"/>
                      <a:pt x="1376" y="38"/>
                    </a:cubicBezTo>
                    <a:cubicBezTo>
                      <a:pt x="1124" y="26"/>
                      <a:pt x="868" y="15"/>
                      <a:pt x="616" y="3"/>
                    </a:cubicBezTo>
                    <a:cubicBezTo>
                      <a:pt x="576" y="1"/>
                      <a:pt x="535" y="0"/>
                      <a:pt x="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2"/>
              <p:cNvSpPr/>
              <p:nvPr/>
            </p:nvSpPr>
            <p:spPr>
              <a:xfrm>
                <a:off x="1596740" y="2044417"/>
                <a:ext cx="117993" cy="242773"/>
              </a:xfrm>
              <a:custGeom>
                <a:rect b="b" l="l" r="r" t="t"/>
                <a:pathLst>
                  <a:path extrusionOk="0" h="3940" w="1915">
                    <a:moveTo>
                      <a:pt x="482" y="0"/>
                    </a:moveTo>
                    <a:cubicBezTo>
                      <a:pt x="387" y="0"/>
                      <a:pt x="299" y="56"/>
                      <a:pt x="260" y="141"/>
                    </a:cubicBezTo>
                    <a:cubicBezTo>
                      <a:pt x="237" y="188"/>
                      <a:pt x="218" y="234"/>
                      <a:pt x="202" y="281"/>
                    </a:cubicBezTo>
                    <a:cubicBezTo>
                      <a:pt x="148" y="467"/>
                      <a:pt x="121" y="656"/>
                      <a:pt x="113" y="850"/>
                    </a:cubicBezTo>
                    <a:cubicBezTo>
                      <a:pt x="113" y="920"/>
                      <a:pt x="109" y="993"/>
                      <a:pt x="109" y="1063"/>
                    </a:cubicBezTo>
                    <a:cubicBezTo>
                      <a:pt x="74" y="1861"/>
                      <a:pt x="43" y="2663"/>
                      <a:pt x="12" y="3462"/>
                    </a:cubicBezTo>
                    <a:cubicBezTo>
                      <a:pt x="1" y="3589"/>
                      <a:pt x="24" y="3717"/>
                      <a:pt x="82" y="3834"/>
                    </a:cubicBezTo>
                    <a:cubicBezTo>
                      <a:pt x="111" y="3898"/>
                      <a:pt x="176" y="3939"/>
                      <a:pt x="243" y="3939"/>
                    </a:cubicBezTo>
                    <a:cubicBezTo>
                      <a:pt x="249" y="3939"/>
                      <a:pt x="255" y="3939"/>
                      <a:pt x="260" y="3938"/>
                    </a:cubicBezTo>
                    <a:lnTo>
                      <a:pt x="830" y="3919"/>
                    </a:lnTo>
                    <a:lnTo>
                      <a:pt x="830" y="3907"/>
                    </a:lnTo>
                    <a:lnTo>
                      <a:pt x="1388" y="3907"/>
                    </a:lnTo>
                    <a:cubicBezTo>
                      <a:pt x="1391" y="3907"/>
                      <a:pt x="1394" y="3907"/>
                      <a:pt x="1397" y="3907"/>
                    </a:cubicBezTo>
                    <a:cubicBezTo>
                      <a:pt x="1525" y="3907"/>
                      <a:pt x="1637" y="3823"/>
                      <a:pt x="1671" y="3702"/>
                    </a:cubicBezTo>
                    <a:cubicBezTo>
                      <a:pt x="1702" y="3601"/>
                      <a:pt x="1721" y="3500"/>
                      <a:pt x="1733" y="3396"/>
                    </a:cubicBezTo>
                    <a:cubicBezTo>
                      <a:pt x="1748" y="3233"/>
                      <a:pt x="1752" y="3070"/>
                      <a:pt x="1760" y="2911"/>
                    </a:cubicBezTo>
                    <a:cubicBezTo>
                      <a:pt x="1783" y="2543"/>
                      <a:pt x="1810" y="2175"/>
                      <a:pt x="1834" y="1803"/>
                    </a:cubicBezTo>
                    <a:cubicBezTo>
                      <a:pt x="1857" y="1404"/>
                      <a:pt x="1884" y="1001"/>
                      <a:pt x="1907" y="598"/>
                    </a:cubicBezTo>
                    <a:cubicBezTo>
                      <a:pt x="1911" y="494"/>
                      <a:pt x="1915" y="389"/>
                      <a:pt x="1911" y="284"/>
                    </a:cubicBezTo>
                    <a:cubicBezTo>
                      <a:pt x="1915" y="191"/>
                      <a:pt x="1845" y="110"/>
                      <a:pt x="1752" y="98"/>
                    </a:cubicBezTo>
                    <a:cubicBezTo>
                      <a:pt x="1671" y="79"/>
                      <a:pt x="1586" y="64"/>
                      <a:pt x="1504" y="52"/>
                    </a:cubicBezTo>
                    <a:cubicBezTo>
                      <a:pt x="1171" y="33"/>
                      <a:pt x="842" y="21"/>
                      <a:pt x="508" y="2"/>
                    </a:cubicBezTo>
                    <a:cubicBezTo>
                      <a:pt x="500" y="1"/>
                      <a:pt x="491" y="0"/>
                      <a:pt x="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2"/>
              <p:cNvSpPr/>
              <p:nvPr/>
            </p:nvSpPr>
            <p:spPr>
              <a:xfrm>
                <a:off x="1042383" y="2025871"/>
                <a:ext cx="97968" cy="263168"/>
              </a:xfrm>
              <a:custGeom>
                <a:rect b="b" l="l" r="r" t="t"/>
                <a:pathLst>
                  <a:path extrusionOk="0" h="4271" w="1590">
                    <a:moveTo>
                      <a:pt x="1334" y="0"/>
                    </a:moveTo>
                    <a:cubicBezTo>
                      <a:pt x="1016" y="4"/>
                      <a:pt x="698" y="27"/>
                      <a:pt x="385" y="74"/>
                    </a:cubicBezTo>
                    <a:cubicBezTo>
                      <a:pt x="214" y="101"/>
                      <a:pt x="90" y="283"/>
                      <a:pt x="78" y="430"/>
                    </a:cubicBezTo>
                    <a:cubicBezTo>
                      <a:pt x="59" y="640"/>
                      <a:pt x="44" y="849"/>
                      <a:pt x="36" y="1062"/>
                    </a:cubicBezTo>
                    <a:cubicBezTo>
                      <a:pt x="20" y="1465"/>
                      <a:pt x="9" y="1868"/>
                      <a:pt x="5" y="2271"/>
                    </a:cubicBezTo>
                    <a:cubicBezTo>
                      <a:pt x="1" y="2620"/>
                      <a:pt x="5" y="2968"/>
                      <a:pt x="16" y="3317"/>
                    </a:cubicBezTo>
                    <a:cubicBezTo>
                      <a:pt x="24" y="3503"/>
                      <a:pt x="44" y="3689"/>
                      <a:pt x="75" y="3875"/>
                    </a:cubicBezTo>
                    <a:cubicBezTo>
                      <a:pt x="117" y="4088"/>
                      <a:pt x="299" y="4243"/>
                      <a:pt x="520" y="4251"/>
                    </a:cubicBezTo>
                    <a:lnTo>
                      <a:pt x="842" y="4251"/>
                    </a:lnTo>
                    <a:lnTo>
                      <a:pt x="842" y="4270"/>
                    </a:lnTo>
                    <a:lnTo>
                      <a:pt x="1190" y="4270"/>
                    </a:lnTo>
                    <a:cubicBezTo>
                      <a:pt x="1407" y="4270"/>
                      <a:pt x="1543" y="4127"/>
                      <a:pt x="1539" y="3910"/>
                    </a:cubicBezTo>
                    <a:cubicBezTo>
                      <a:pt x="1539" y="3871"/>
                      <a:pt x="1535" y="3828"/>
                      <a:pt x="1535" y="3790"/>
                    </a:cubicBezTo>
                    <a:cubicBezTo>
                      <a:pt x="1535" y="3259"/>
                      <a:pt x="1535" y="2732"/>
                      <a:pt x="1543" y="2205"/>
                    </a:cubicBezTo>
                    <a:cubicBezTo>
                      <a:pt x="1555" y="1562"/>
                      <a:pt x="1574" y="919"/>
                      <a:pt x="1590" y="272"/>
                    </a:cubicBezTo>
                    <a:cubicBezTo>
                      <a:pt x="1590" y="144"/>
                      <a:pt x="1462" y="0"/>
                      <a:pt x="1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2"/>
              <p:cNvSpPr/>
              <p:nvPr/>
            </p:nvSpPr>
            <p:spPr>
              <a:xfrm>
                <a:off x="1491007" y="2038995"/>
                <a:ext cx="101973" cy="249551"/>
              </a:xfrm>
              <a:custGeom>
                <a:rect b="b" l="l" r="r" t="t"/>
                <a:pathLst>
                  <a:path extrusionOk="0" h="4050" w="1655">
                    <a:moveTo>
                      <a:pt x="309" y="0"/>
                    </a:moveTo>
                    <a:cubicBezTo>
                      <a:pt x="132" y="0"/>
                      <a:pt x="73" y="100"/>
                      <a:pt x="39" y="264"/>
                    </a:cubicBezTo>
                    <a:cubicBezTo>
                      <a:pt x="39" y="287"/>
                      <a:pt x="39" y="310"/>
                      <a:pt x="39" y="334"/>
                    </a:cubicBezTo>
                    <a:cubicBezTo>
                      <a:pt x="35" y="872"/>
                      <a:pt x="28" y="1411"/>
                      <a:pt x="20" y="1953"/>
                    </a:cubicBezTo>
                    <a:cubicBezTo>
                      <a:pt x="16" y="2476"/>
                      <a:pt x="8" y="3003"/>
                      <a:pt x="4" y="3526"/>
                    </a:cubicBezTo>
                    <a:cubicBezTo>
                      <a:pt x="0" y="3612"/>
                      <a:pt x="8" y="3697"/>
                      <a:pt x="20" y="3778"/>
                    </a:cubicBezTo>
                    <a:cubicBezTo>
                      <a:pt x="51" y="3953"/>
                      <a:pt x="175" y="4049"/>
                      <a:pt x="349" y="4049"/>
                    </a:cubicBezTo>
                    <a:lnTo>
                      <a:pt x="752" y="4046"/>
                    </a:lnTo>
                    <a:lnTo>
                      <a:pt x="752" y="4034"/>
                    </a:lnTo>
                    <a:cubicBezTo>
                      <a:pt x="855" y="4034"/>
                      <a:pt x="957" y="4036"/>
                      <a:pt x="1058" y="4036"/>
                    </a:cubicBezTo>
                    <a:cubicBezTo>
                      <a:pt x="1109" y="4036"/>
                      <a:pt x="1159" y="4035"/>
                      <a:pt x="1209" y="4034"/>
                    </a:cubicBezTo>
                    <a:cubicBezTo>
                      <a:pt x="1372" y="4026"/>
                      <a:pt x="1457" y="3956"/>
                      <a:pt x="1488" y="3805"/>
                    </a:cubicBezTo>
                    <a:cubicBezTo>
                      <a:pt x="1511" y="3701"/>
                      <a:pt x="1527" y="3596"/>
                      <a:pt x="1531" y="3491"/>
                    </a:cubicBezTo>
                    <a:cubicBezTo>
                      <a:pt x="1558" y="2779"/>
                      <a:pt x="1581" y="2062"/>
                      <a:pt x="1601" y="1349"/>
                    </a:cubicBezTo>
                    <a:cubicBezTo>
                      <a:pt x="1608" y="1128"/>
                      <a:pt x="1620" y="907"/>
                      <a:pt x="1632" y="686"/>
                    </a:cubicBezTo>
                    <a:cubicBezTo>
                      <a:pt x="1639" y="578"/>
                      <a:pt x="1655" y="465"/>
                      <a:pt x="1655" y="353"/>
                    </a:cubicBezTo>
                    <a:cubicBezTo>
                      <a:pt x="1655" y="186"/>
                      <a:pt x="1581" y="82"/>
                      <a:pt x="1415" y="70"/>
                    </a:cubicBezTo>
                    <a:cubicBezTo>
                      <a:pt x="1054" y="51"/>
                      <a:pt x="694" y="12"/>
                      <a:pt x="330" y="0"/>
                    </a:cubicBezTo>
                    <a:cubicBezTo>
                      <a:pt x="323" y="0"/>
                      <a:pt x="316" y="0"/>
                      <a:pt x="3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2"/>
              <p:cNvSpPr/>
              <p:nvPr/>
            </p:nvSpPr>
            <p:spPr>
              <a:xfrm>
                <a:off x="1714672" y="2050209"/>
                <a:ext cx="102034" cy="234516"/>
              </a:xfrm>
              <a:custGeom>
                <a:rect b="b" l="l" r="r" t="t"/>
                <a:pathLst>
                  <a:path extrusionOk="0" h="3806" w="1656">
                    <a:moveTo>
                      <a:pt x="543" y="1"/>
                    </a:moveTo>
                    <a:cubicBezTo>
                      <a:pt x="466" y="8"/>
                      <a:pt x="388" y="32"/>
                      <a:pt x="315" y="70"/>
                    </a:cubicBezTo>
                    <a:cubicBezTo>
                      <a:pt x="245" y="105"/>
                      <a:pt x="206" y="179"/>
                      <a:pt x="210" y="256"/>
                    </a:cubicBezTo>
                    <a:cubicBezTo>
                      <a:pt x="210" y="334"/>
                      <a:pt x="206" y="411"/>
                      <a:pt x="202" y="489"/>
                    </a:cubicBezTo>
                    <a:cubicBezTo>
                      <a:pt x="171" y="1020"/>
                      <a:pt x="140" y="1550"/>
                      <a:pt x="106" y="2081"/>
                    </a:cubicBezTo>
                    <a:cubicBezTo>
                      <a:pt x="82" y="2445"/>
                      <a:pt x="51" y="2810"/>
                      <a:pt x="32" y="3174"/>
                    </a:cubicBezTo>
                    <a:cubicBezTo>
                      <a:pt x="24" y="3313"/>
                      <a:pt x="1" y="3453"/>
                      <a:pt x="40" y="3588"/>
                    </a:cubicBezTo>
                    <a:cubicBezTo>
                      <a:pt x="82" y="3743"/>
                      <a:pt x="160" y="3805"/>
                      <a:pt x="323" y="3805"/>
                    </a:cubicBezTo>
                    <a:lnTo>
                      <a:pt x="784" y="3805"/>
                    </a:lnTo>
                    <a:lnTo>
                      <a:pt x="784" y="3794"/>
                    </a:lnTo>
                    <a:lnTo>
                      <a:pt x="1221" y="3794"/>
                    </a:lnTo>
                    <a:cubicBezTo>
                      <a:pt x="1392" y="3794"/>
                      <a:pt x="1442" y="3751"/>
                      <a:pt x="1485" y="3588"/>
                    </a:cubicBezTo>
                    <a:cubicBezTo>
                      <a:pt x="1497" y="3550"/>
                      <a:pt x="1500" y="3507"/>
                      <a:pt x="1504" y="3468"/>
                    </a:cubicBezTo>
                    <a:cubicBezTo>
                      <a:pt x="1508" y="3193"/>
                      <a:pt x="1516" y="2918"/>
                      <a:pt x="1520" y="2643"/>
                    </a:cubicBezTo>
                    <a:cubicBezTo>
                      <a:pt x="1531" y="1837"/>
                      <a:pt x="1566" y="1031"/>
                      <a:pt x="1644" y="229"/>
                    </a:cubicBezTo>
                    <a:cubicBezTo>
                      <a:pt x="1655" y="163"/>
                      <a:pt x="1621" y="97"/>
                      <a:pt x="1559" y="70"/>
                    </a:cubicBezTo>
                    <a:cubicBezTo>
                      <a:pt x="1512" y="43"/>
                      <a:pt x="1454" y="28"/>
                      <a:pt x="1400" y="20"/>
                    </a:cubicBezTo>
                    <a:cubicBezTo>
                      <a:pt x="1113" y="8"/>
                      <a:pt x="830" y="1"/>
                      <a:pt x="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2"/>
              <p:cNvSpPr/>
              <p:nvPr/>
            </p:nvSpPr>
            <p:spPr>
              <a:xfrm>
                <a:off x="1819481" y="2053598"/>
                <a:ext cx="99878" cy="228909"/>
              </a:xfrm>
              <a:custGeom>
                <a:rect b="b" l="l" r="r" t="t"/>
                <a:pathLst>
                  <a:path extrusionOk="0" h="3715" w="1621">
                    <a:moveTo>
                      <a:pt x="464" y="0"/>
                    </a:moveTo>
                    <a:cubicBezTo>
                      <a:pt x="327" y="0"/>
                      <a:pt x="207" y="96"/>
                      <a:pt x="175" y="236"/>
                    </a:cubicBezTo>
                    <a:cubicBezTo>
                      <a:pt x="152" y="310"/>
                      <a:pt x="133" y="391"/>
                      <a:pt x="125" y="473"/>
                    </a:cubicBezTo>
                    <a:cubicBezTo>
                      <a:pt x="82" y="1178"/>
                      <a:pt x="44" y="1887"/>
                      <a:pt x="5" y="2592"/>
                    </a:cubicBezTo>
                    <a:lnTo>
                      <a:pt x="20" y="2592"/>
                    </a:lnTo>
                    <a:cubicBezTo>
                      <a:pt x="13" y="2836"/>
                      <a:pt x="1" y="3080"/>
                      <a:pt x="1" y="3324"/>
                    </a:cubicBezTo>
                    <a:cubicBezTo>
                      <a:pt x="5" y="3413"/>
                      <a:pt x="24" y="3499"/>
                      <a:pt x="59" y="3576"/>
                    </a:cubicBezTo>
                    <a:cubicBezTo>
                      <a:pt x="90" y="3659"/>
                      <a:pt x="170" y="3714"/>
                      <a:pt x="256" y="3714"/>
                    </a:cubicBezTo>
                    <a:cubicBezTo>
                      <a:pt x="267" y="3714"/>
                      <a:pt x="277" y="3713"/>
                      <a:pt x="288" y="3712"/>
                    </a:cubicBezTo>
                    <a:cubicBezTo>
                      <a:pt x="598" y="3685"/>
                      <a:pt x="904" y="3657"/>
                      <a:pt x="1210" y="3626"/>
                    </a:cubicBezTo>
                    <a:cubicBezTo>
                      <a:pt x="1361" y="3611"/>
                      <a:pt x="1442" y="3510"/>
                      <a:pt x="1450" y="3359"/>
                    </a:cubicBezTo>
                    <a:cubicBezTo>
                      <a:pt x="1465" y="3034"/>
                      <a:pt x="1473" y="2708"/>
                      <a:pt x="1493" y="2387"/>
                    </a:cubicBezTo>
                    <a:cubicBezTo>
                      <a:pt x="1531" y="1693"/>
                      <a:pt x="1570" y="999"/>
                      <a:pt x="1613" y="306"/>
                    </a:cubicBezTo>
                    <a:cubicBezTo>
                      <a:pt x="1620" y="194"/>
                      <a:pt x="1570" y="124"/>
                      <a:pt x="1462" y="101"/>
                    </a:cubicBezTo>
                    <a:cubicBezTo>
                      <a:pt x="1400" y="89"/>
                      <a:pt x="1342" y="81"/>
                      <a:pt x="1280" y="73"/>
                    </a:cubicBezTo>
                    <a:cubicBezTo>
                      <a:pt x="1024" y="50"/>
                      <a:pt x="768" y="23"/>
                      <a:pt x="508" y="4"/>
                    </a:cubicBezTo>
                    <a:cubicBezTo>
                      <a:pt x="494" y="1"/>
                      <a:pt x="479" y="0"/>
                      <a:pt x="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2"/>
              <p:cNvSpPr/>
              <p:nvPr/>
            </p:nvSpPr>
            <p:spPr>
              <a:xfrm>
                <a:off x="950514" y="2034620"/>
                <a:ext cx="83858" cy="249428"/>
              </a:xfrm>
              <a:custGeom>
                <a:rect b="b" l="l" r="r" t="t"/>
                <a:pathLst>
                  <a:path extrusionOk="0" h="4048" w="1361">
                    <a:moveTo>
                      <a:pt x="1025" y="1"/>
                    </a:moveTo>
                    <a:cubicBezTo>
                      <a:pt x="1015" y="1"/>
                      <a:pt x="1006" y="1"/>
                      <a:pt x="996" y="2"/>
                    </a:cubicBezTo>
                    <a:cubicBezTo>
                      <a:pt x="829" y="9"/>
                      <a:pt x="663" y="25"/>
                      <a:pt x="500" y="48"/>
                    </a:cubicBezTo>
                    <a:cubicBezTo>
                      <a:pt x="310" y="79"/>
                      <a:pt x="163" y="230"/>
                      <a:pt x="140" y="424"/>
                    </a:cubicBezTo>
                    <a:cubicBezTo>
                      <a:pt x="47" y="1160"/>
                      <a:pt x="4" y="1900"/>
                      <a:pt x="4" y="2640"/>
                    </a:cubicBezTo>
                    <a:cubicBezTo>
                      <a:pt x="4" y="2954"/>
                      <a:pt x="0" y="3268"/>
                      <a:pt x="4" y="3586"/>
                    </a:cubicBezTo>
                    <a:cubicBezTo>
                      <a:pt x="12" y="3783"/>
                      <a:pt x="155" y="3946"/>
                      <a:pt x="349" y="3981"/>
                    </a:cubicBezTo>
                    <a:cubicBezTo>
                      <a:pt x="601" y="4008"/>
                      <a:pt x="849" y="4027"/>
                      <a:pt x="1101" y="4047"/>
                    </a:cubicBezTo>
                    <a:cubicBezTo>
                      <a:pt x="1108" y="4047"/>
                      <a:pt x="1116" y="4048"/>
                      <a:pt x="1124" y="4048"/>
                    </a:cubicBezTo>
                    <a:cubicBezTo>
                      <a:pt x="1266" y="4048"/>
                      <a:pt x="1356" y="3946"/>
                      <a:pt x="1352" y="3799"/>
                    </a:cubicBezTo>
                    <a:cubicBezTo>
                      <a:pt x="1352" y="3752"/>
                      <a:pt x="1349" y="3706"/>
                      <a:pt x="1345" y="3655"/>
                    </a:cubicBezTo>
                    <a:cubicBezTo>
                      <a:pt x="1302" y="3287"/>
                      <a:pt x="1263" y="2915"/>
                      <a:pt x="1275" y="2543"/>
                    </a:cubicBezTo>
                    <a:cubicBezTo>
                      <a:pt x="1302" y="1792"/>
                      <a:pt x="1329" y="1040"/>
                      <a:pt x="1356" y="288"/>
                    </a:cubicBezTo>
                    <a:cubicBezTo>
                      <a:pt x="1360" y="141"/>
                      <a:pt x="1318" y="68"/>
                      <a:pt x="1174" y="25"/>
                    </a:cubicBezTo>
                    <a:cubicBezTo>
                      <a:pt x="1126" y="9"/>
                      <a:pt x="1075"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2"/>
              <p:cNvSpPr/>
              <p:nvPr/>
            </p:nvSpPr>
            <p:spPr>
              <a:xfrm>
                <a:off x="868874" y="2042754"/>
                <a:ext cx="78128" cy="228663"/>
              </a:xfrm>
              <a:custGeom>
                <a:rect b="b" l="l" r="r" t="t"/>
                <a:pathLst>
                  <a:path extrusionOk="0" h="3711" w="1268">
                    <a:moveTo>
                      <a:pt x="975" y="0"/>
                    </a:moveTo>
                    <a:cubicBezTo>
                      <a:pt x="951" y="0"/>
                      <a:pt x="927" y="2"/>
                      <a:pt x="903" y="5"/>
                    </a:cubicBezTo>
                    <a:cubicBezTo>
                      <a:pt x="608" y="52"/>
                      <a:pt x="411" y="238"/>
                      <a:pt x="275" y="490"/>
                    </a:cubicBezTo>
                    <a:cubicBezTo>
                      <a:pt x="97" y="819"/>
                      <a:pt x="50" y="1183"/>
                      <a:pt x="23" y="1547"/>
                    </a:cubicBezTo>
                    <a:cubicBezTo>
                      <a:pt x="0" y="1923"/>
                      <a:pt x="8" y="2299"/>
                      <a:pt x="4" y="2675"/>
                    </a:cubicBezTo>
                    <a:cubicBezTo>
                      <a:pt x="4" y="2865"/>
                      <a:pt x="47" y="3055"/>
                      <a:pt x="128" y="3225"/>
                    </a:cubicBezTo>
                    <a:cubicBezTo>
                      <a:pt x="171" y="3314"/>
                      <a:pt x="233" y="3392"/>
                      <a:pt x="310" y="3450"/>
                    </a:cubicBezTo>
                    <a:cubicBezTo>
                      <a:pt x="481" y="3574"/>
                      <a:pt x="670" y="3659"/>
                      <a:pt x="872" y="3702"/>
                    </a:cubicBezTo>
                    <a:cubicBezTo>
                      <a:pt x="894" y="3708"/>
                      <a:pt x="916" y="3710"/>
                      <a:pt x="936" y="3710"/>
                    </a:cubicBezTo>
                    <a:cubicBezTo>
                      <a:pt x="1049" y="3710"/>
                      <a:pt x="1123" y="3624"/>
                      <a:pt x="1120" y="3492"/>
                    </a:cubicBezTo>
                    <a:cubicBezTo>
                      <a:pt x="1120" y="3055"/>
                      <a:pt x="1108" y="2613"/>
                      <a:pt x="1120" y="2171"/>
                    </a:cubicBezTo>
                    <a:cubicBezTo>
                      <a:pt x="1128" y="1761"/>
                      <a:pt x="1159" y="1350"/>
                      <a:pt x="1190" y="935"/>
                    </a:cubicBezTo>
                    <a:cubicBezTo>
                      <a:pt x="1209" y="695"/>
                      <a:pt x="1236" y="459"/>
                      <a:pt x="1259" y="211"/>
                    </a:cubicBezTo>
                    <a:cubicBezTo>
                      <a:pt x="1267" y="125"/>
                      <a:pt x="1213" y="44"/>
                      <a:pt x="1132" y="25"/>
                    </a:cubicBezTo>
                    <a:cubicBezTo>
                      <a:pt x="1081" y="9"/>
                      <a:pt x="1028"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2"/>
              <p:cNvSpPr/>
              <p:nvPr/>
            </p:nvSpPr>
            <p:spPr>
              <a:xfrm>
                <a:off x="1921701" y="2067338"/>
                <a:ext cx="61861" cy="202968"/>
              </a:xfrm>
              <a:custGeom>
                <a:rect b="b" l="l" r="r" t="t"/>
                <a:pathLst>
                  <a:path extrusionOk="0" h="3294" w="1004">
                    <a:moveTo>
                      <a:pt x="286" y="0"/>
                    </a:moveTo>
                    <a:cubicBezTo>
                      <a:pt x="208" y="0"/>
                      <a:pt x="160" y="53"/>
                      <a:pt x="151" y="172"/>
                    </a:cubicBezTo>
                    <a:cubicBezTo>
                      <a:pt x="124" y="532"/>
                      <a:pt x="109" y="889"/>
                      <a:pt x="89" y="1249"/>
                    </a:cubicBezTo>
                    <a:cubicBezTo>
                      <a:pt x="70" y="1606"/>
                      <a:pt x="51" y="1970"/>
                      <a:pt x="35" y="2353"/>
                    </a:cubicBezTo>
                    <a:cubicBezTo>
                      <a:pt x="23" y="2598"/>
                      <a:pt x="12" y="2861"/>
                      <a:pt x="4" y="3128"/>
                    </a:cubicBezTo>
                    <a:cubicBezTo>
                      <a:pt x="1" y="3237"/>
                      <a:pt x="48" y="3294"/>
                      <a:pt x="135" y="3294"/>
                    </a:cubicBezTo>
                    <a:cubicBezTo>
                      <a:pt x="156" y="3294"/>
                      <a:pt x="180" y="3290"/>
                      <a:pt x="206" y="3283"/>
                    </a:cubicBezTo>
                    <a:cubicBezTo>
                      <a:pt x="295" y="3260"/>
                      <a:pt x="380" y="3229"/>
                      <a:pt x="465" y="3202"/>
                    </a:cubicBezTo>
                    <a:cubicBezTo>
                      <a:pt x="581" y="3163"/>
                      <a:pt x="678" y="3082"/>
                      <a:pt x="733" y="2973"/>
                    </a:cubicBezTo>
                    <a:cubicBezTo>
                      <a:pt x="787" y="2869"/>
                      <a:pt x="829" y="2760"/>
                      <a:pt x="857" y="2644"/>
                    </a:cubicBezTo>
                    <a:cubicBezTo>
                      <a:pt x="973" y="2098"/>
                      <a:pt x="1004" y="1540"/>
                      <a:pt x="946" y="986"/>
                    </a:cubicBezTo>
                    <a:cubicBezTo>
                      <a:pt x="930" y="784"/>
                      <a:pt x="895" y="583"/>
                      <a:pt x="791" y="401"/>
                    </a:cubicBezTo>
                    <a:cubicBezTo>
                      <a:pt x="694" y="234"/>
                      <a:pt x="570" y="98"/>
                      <a:pt x="384" y="21"/>
                    </a:cubicBezTo>
                    <a:cubicBezTo>
                      <a:pt x="347" y="7"/>
                      <a:pt x="315"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2"/>
              <p:cNvSpPr/>
              <p:nvPr/>
            </p:nvSpPr>
            <p:spPr>
              <a:xfrm>
                <a:off x="1304312" y="1856674"/>
                <a:ext cx="211586" cy="78994"/>
              </a:xfrm>
              <a:custGeom>
                <a:rect b="b" l="l" r="r" t="t"/>
                <a:pathLst>
                  <a:path extrusionOk="0" h="1282" w="3434">
                    <a:moveTo>
                      <a:pt x="3309" y="0"/>
                    </a:moveTo>
                    <a:cubicBezTo>
                      <a:pt x="3267" y="0"/>
                      <a:pt x="3231" y="28"/>
                      <a:pt x="3197" y="85"/>
                    </a:cubicBezTo>
                    <a:cubicBezTo>
                      <a:pt x="3162" y="147"/>
                      <a:pt x="3131" y="209"/>
                      <a:pt x="3096" y="271"/>
                    </a:cubicBezTo>
                    <a:cubicBezTo>
                      <a:pt x="2957" y="518"/>
                      <a:pt x="2751" y="720"/>
                      <a:pt x="2500" y="852"/>
                    </a:cubicBezTo>
                    <a:cubicBezTo>
                      <a:pt x="2252" y="986"/>
                      <a:pt x="1979" y="1053"/>
                      <a:pt x="1706" y="1053"/>
                    </a:cubicBezTo>
                    <a:cubicBezTo>
                      <a:pt x="1482" y="1053"/>
                      <a:pt x="1258" y="1008"/>
                      <a:pt x="1047" y="918"/>
                    </a:cubicBezTo>
                    <a:cubicBezTo>
                      <a:pt x="678" y="766"/>
                      <a:pt x="380" y="534"/>
                      <a:pt x="206" y="166"/>
                    </a:cubicBezTo>
                    <a:cubicBezTo>
                      <a:pt x="198" y="154"/>
                      <a:pt x="194" y="135"/>
                      <a:pt x="183" y="131"/>
                    </a:cubicBezTo>
                    <a:cubicBezTo>
                      <a:pt x="155" y="108"/>
                      <a:pt x="117" y="92"/>
                      <a:pt x="82" y="85"/>
                    </a:cubicBezTo>
                    <a:cubicBezTo>
                      <a:pt x="35" y="92"/>
                      <a:pt x="0" y="135"/>
                      <a:pt x="8" y="181"/>
                    </a:cubicBezTo>
                    <a:cubicBezTo>
                      <a:pt x="12" y="236"/>
                      <a:pt x="28" y="282"/>
                      <a:pt x="51" y="329"/>
                    </a:cubicBezTo>
                    <a:cubicBezTo>
                      <a:pt x="124" y="456"/>
                      <a:pt x="214" y="577"/>
                      <a:pt x="310" y="689"/>
                    </a:cubicBezTo>
                    <a:cubicBezTo>
                      <a:pt x="694" y="1088"/>
                      <a:pt x="1178" y="1251"/>
                      <a:pt x="1682" y="1282"/>
                    </a:cubicBezTo>
                    <a:cubicBezTo>
                      <a:pt x="2298" y="1266"/>
                      <a:pt x="2934" y="1003"/>
                      <a:pt x="3282" y="394"/>
                    </a:cubicBezTo>
                    <a:cubicBezTo>
                      <a:pt x="3321" y="325"/>
                      <a:pt x="3360" y="259"/>
                      <a:pt x="3395" y="189"/>
                    </a:cubicBezTo>
                    <a:cubicBezTo>
                      <a:pt x="3433" y="108"/>
                      <a:pt x="3414" y="42"/>
                      <a:pt x="3356" y="11"/>
                    </a:cubicBezTo>
                    <a:cubicBezTo>
                      <a:pt x="3339" y="4"/>
                      <a:pt x="3324" y="0"/>
                      <a:pt x="3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2"/>
              <p:cNvSpPr/>
              <p:nvPr/>
            </p:nvSpPr>
            <p:spPr>
              <a:xfrm>
                <a:off x="1224335" y="1764003"/>
                <a:ext cx="22736" cy="34814"/>
              </a:xfrm>
              <a:custGeom>
                <a:rect b="b" l="l" r="r" t="t"/>
                <a:pathLst>
                  <a:path extrusionOk="0" h="565" w="369">
                    <a:moveTo>
                      <a:pt x="183" y="0"/>
                    </a:moveTo>
                    <a:cubicBezTo>
                      <a:pt x="113" y="0"/>
                      <a:pt x="43" y="45"/>
                      <a:pt x="28" y="128"/>
                    </a:cubicBezTo>
                    <a:cubicBezTo>
                      <a:pt x="0" y="236"/>
                      <a:pt x="4" y="349"/>
                      <a:pt x="39" y="457"/>
                    </a:cubicBezTo>
                    <a:cubicBezTo>
                      <a:pt x="51" y="511"/>
                      <a:pt x="93" y="554"/>
                      <a:pt x="148" y="562"/>
                    </a:cubicBezTo>
                    <a:cubicBezTo>
                      <a:pt x="157" y="564"/>
                      <a:pt x="166" y="564"/>
                      <a:pt x="174" y="564"/>
                    </a:cubicBezTo>
                    <a:cubicBezTo>
                      <a:pt x="222" y="564"/>
                      <a:pt x="264" y="538"/>
                      <a:pt x="287" y="496"/>
                    </a:cubicBezTo>
                    <a:cubicBezTo>
                      <a:pt x="307" y="461"/>
                      <a:pt x="318" y="426"/>
                      <a:pt x="334" y="391"/>
                    </a:cubicBezTo>
                    <a:cubicBezTo>
                      <a:pt x="369" y="294"/>
                      <a:pt x="369" y="190"/>
                      <a:pt x="326" y="93"/>
                    </a:cubicBezTo>
                    <a:cubicBezTo>
                      <a:pt x="322" y="89"/>
                      <a:pt x="318" y="85"/>
                      <a:pt x="318" y="77"/>
                    </a:cubicBezTo>
                    <a:cubicBezTo>
                      <a:pt x="287" y="25"/>
                      <a:pt x="235"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2"/>
              <p:cNvSpPr/>
              <p:nvPr/>
            </p:nvSpPr>
            <p:spPr>
              <a:xfrm>
                <a:off x="1554040" y="1764003"/>
                <a:ext cx="22982" cy="34814"/>
              </a:xfrm>
              <a:custGeom>
                <a:rect b="b" l="l" r="r" t="t"/>
                <a:pathLst>
                  <a:path extrusionOk="0" h="565" w="373">
                    <a:moveTo>
                      <a:pt x="183" y="0"/>
                    </a:moveTo>
                    <a:cubicBezTo>
                      <a:pt x="112" y="0"/>
                      <a:pt x="43" y="45"/>
                      <a:pt x="27" y="128"/>
                    </a:cubicBezTo>
                    <a:cubicBezTo>
                      <a:pt x="0" y="236"/>
                      <a:pt x="4" y="349"/>
                      <a:pt x="39" y="457"/>
                    </a:cubicBezTo>
                    <a:cubicBezTo>
                      <a:pt x="51" y="511"/>
                      <a:pt x="97" y="554"/>
                      <a:pt x="151" y="562"/>
                    </a:cubicBezTo>
                    <a:cubicBezTo>
                      <a:pt x="160" y="564"/>
                      <a:pt x="168" y="564"/>
                      <a:pt x="177" y="564"/>
                    </a:cubicBezTo>
                    <a:cubicBezTo>
                      <a:pt x="223" y="564"/>
                      <a:pt x="267" y="538"/>
                      <a:pt x="287" y="496"/>
                    </a:cubicBezTo>
                    <a:cubicBezTo>
                      <a:pt x="306" y="461"/>
                      <a:pt x="322" y="426"/>
                      <a:pt x="334" y="391"/>
                    </a:cubicBezTo>
                    <a:cubicBezTo>
                      <a:pt x="372" y="294"/>
                      <a:pt x="368" y="190"/>
                      <a:pt x="326" y="93"/>
                    </a:cubicBezTo>
                    <a:cubicBezTo>
                      <a:pt x="326" y="89"/>
                      <a:pt x="322" y="81"/>
                      <a:pt x="318" y="77"/>
                    </a:cubicBezTo>
                    <a:cubicBezTo>
                      <a:pt x="287" y="25"/>
                      <a:pt x="234" y="0"/>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09" name="Google Shape;2009;p42"/>
          <p:cNvGrpSpPr/>
          <p:nvPr/>
        </p:nvGrpSpPr>
        <p:grpSpPr>
          <a:xfrm>
            <a:off x="7685225" y="2790972"/>
            <a:ext cx="1212680" cy="1432183"/>
            <a:chOff x="2685150" y="3325122"/>
            <a:chExt cx="1212680" cy="1432183"/>
          </a:xfrm>
        </p:grpSpPr>
        <p:sp>
          <p:nvSpPr>
            <p:cNvPr id="2010" name="Google Shape;2010;p42"/>
            <p:cNvSpPr/>
            <p:nvPr/>
          </p:nvSpPr>
          <p:spPr>
            <a:xfrm>
              <a:off x="2685185" y="3325199"/>
              <a:ext cx="1212611" cy="1432045"/>
            </a:xfrm>
            <a:custGeom>
              <a:rect b="b" l="l" r="r" t="t"/>
              <a:pathLst>
                <a:path extrusionOk="0" h="20801" w="17613">
                  <a:moveTo>
                    <a:pt x="13301" y="0"/>
                  </a:moveTo>
                  <a:cubicBezTo>
                    <a:pt x="13156" y="0"/>
                    <a:pt x="13010" y="29"/>
                    <a:pt x="12870" y="89"/>
                  </a:cubicBezTo>
                  <a:cubicBezTo>
                    <a:pt x="12584" y="213"/>
                    <a:pt x="12406" y="426"/>
                    <a:pt x="12367" y="740"/>
                  </a:cubicBezTo>
                  <a:cubicBezTo>
                    <a:pt x="12344" y="914"/>
                    <a:pt x="12363" y="1092"/>
                    <a:pt x="12421" y="1259"/>
                  </a:cubicBezTo>
                  <a:cubicBezTo>
                    <a:pt x="12456" y="1348"/>
                    <a:pt x="12444" y="1449"/>
                    <a:pt x="12386" y="1526"/>
                  </a:cubicBezTo>
                  <a:cubicBezTo>
                    <a:pt x="12363" y="1565"/>
                    <a:pt x="12344" y="1604"/>
                    <a:pt x="12320" y="1638"/>
                  </a:cubicBezTo>
                  <a:cubicBezTo>
                    <a:pt x="11952" y="2231"/>
                    <a:pt x="11584" y="2820"/>
                    <a:pt x="11216" y="3409"/>
                  </a:cubicBezTo>
                  <a:cubicBezTo>
                    <a:pt x="11161" y="3503"/>
                    <a:pt x="11060" y="3556"/>
                    <a:pt x="10958" y="3556"/>
                  </a:cubicBezTo>
                  <a:cubicBezTo>
                    <a:pt x="10917" y="3556"/>
                    <a:pt x="10875" y="3547"/>
                    <a:pt x="10836" y="3529"/>
                  </a:cubicBezTo>
                  <a:cubicBezTo>
                    <a:pt x="10441" y="3367"/>
                    <a:pt x="10042" y="3231"/>
                    <a:pt x="9740" y="3184"/>
                  </a:cubicBezTo>
                  <a:cubicBezTo>
                    <a:pt x="9182" y="3072"/>
                    <a:pt x="8616" y="3002"/>
                    <a:pt x="8047" y="2983"/>
                  </a:cubicBezTo>
                  <a:cubicBezTo>
                    <a:pt x="7905" y="2976"/>
                    <a:pt x="7763" y="2972"/>
                    <a:pt x="7622" y="2972"/>
                  </a:cubicBezTo>
                  <a:cubicBezTo>
                    <a:pt x="7307" y="2972"/>
                    <a:pt x="6992" y="2990"/>
                    <a:pt x="6679" y="3022"/>
                  </a:cubicBezTo>
                  <a:cubicBezTo>
                    <a:pt x="5493" y="3150"/>
                    <a:pt x="4362" y="3591"/>
                    <a:pt x="3401" y="4296"/>
                  </a:cubicBezTo>
                  <a:cubicBezTo>
                    <a:pt x="2982" y="4606"/>
                    <a:pt x="2591" y="4947"/>
                    <a:pt x="2231" y="5319"/>
                  </a:cubicBezTo>
                  <a:cubicBezTo>
                    <a:pt x="1971" y="5587"/>
                    <a:pt x="1719" y="5862"/>
                    <a:pt x="1514" y="6176"/>
                  </a:cubicBezTo>
                  <a:cubicBezTo>
                    <a:pt x="1425" y="6315"/>
                    <a:pt x="1332" y="6451"/>
                    <a:pt x="1239" y="6590"/>
                  </a:cubicBezTo>
                  <a:cubicBezTo>
                    <a:pt x="731" y="7338"/>
                    <a:pt x="402" y="8194"/>
                    <a:pt x="278" y="9093"/>
                  </a:cubicBezTo>
                  <a:cubicBezTo>
                    <a:pt x="193" y="9736"/>
                    <a:pt x="181" y="10387"/>
                    <a:pt x="251" y="11031"/>
                  </a:cubicBezTo>
                  <a:cubicBezTo>
                    <a:pt x="352" y="12112"/>
                    <a:pt x="727" y="13150"/>
                    <a:pt x="1336" y="14049"/>
                  </a:cubicBezTo>
                  <a:cubicBezTo>
                    <a:pt x="1390" y="14130"/>
                    <a:pt x="1436" y="14212"/>
                    <a:pt x="1487" y="14293"/>
                  </a:cubicBezTo>
                  <a:cubicBezTo>
                    <a:pt x="1572" y="14452"/>
                    <a:pt x="1541" y="14649"/>
                    <a:pt x="1413" y="14777"/>
                  </a:cubicBezTo>
                  <a:cubicBezTo>
                    <a:pt x="1107" y="15083"/>
                    <a:pt x="809" y="15397"/>
                    <a:pt x="510" y="15715"/>
                  </a:cubicBezTo>
                  <a:cubicBezTo>
                    <a:pt x="371" y="15866"/>
                    <a:pt x="243" y="16029"/>
                    <a:pt x="119" y="16195"/>
                  </a:cubicBezTo>
                  <a:cubicBezTo>
                    <a:pt x="76" y="16250"/>
                    <a:pt x="49" y="16312"/>
                    <a:pt x="34" y="16377"/>
                  </a:cubicBezTo>
                  <a:cubicBezTo>
                    <a:pt x="0" y="16482"/>
                    <a:pt x="82" y="16587"/>
                    <a:pt x="193" y="16587"/>
                  </a:cubicBezTo>
                  <a:cubicBezTo>
                    <a:pt x="196" y="16587"/>
                    <a:pt x="200" y="16587"/>
                    <a:pt x="204" y="16587"/>
                  </a:cubicBezTo>
                  <a:cubicBezTo>
                    <a:pt x="266" y="16583"/>
                    <a:pt x="324" y="16571"/>
                    <a:pt x="383" y="16548"/>
                  </a:cubicBezTo>
                  <a:cubicBezTo>
                    <a:pt x="472" y="16509"/>
                    <a:pt x="561" y="16463"/>
                    <a:pt x="646" y="16412"/>
                  </a:cubicBezTo>
                  <a:cubicBezTo>
                    <a:pt x="1064" y="16172"/>
                    <a:pt x="1425" y="15854"/>
                    <a:pt x="1801" y="15552"/>
                  </a:cubicBezTo>
                  <a:cubicBezTo>
                    <a:pt x="1870" y="15494"/>
                    <a:pt x="1948" y="15444"/>
                    <a:pt x="2029" y="15401"/>
                  </a:cubicBezTo>
                  <a:cubicBezTo>
                    <a:pt x="2083" y="15371"/>
                    <a:pt x="2134" y="15356"/>
                    <a:pt x="2182" y="15356"/>
                  </a:cubicBezTo>
                  <a:cubicBezTo>
                    <a:pt x="2258" y="15356"/>
                    <a:pt x="2328" y="15391"/>
                    <a:pt x="2393" y="15459"/>
                  </a:cubicBezTo>
                  <a:cubicBezTo>
                    <a:pt x="2459" y="15525"/>
                    <a:pt x="2498" y="15603"/>
                    <a:pt x="2448" y="15696"/>
                  </a:cubicBezTo>
                  <a:cubicBezTo>
                    <a:pt x="2424" y="15746"/>
                    <a:pt x="2401" y="15792"/>
                    <a:pt x="2370" y="15835"/>
                  </a:cubicBezTo>
                  <a:cubicBezTo>
                    <a:pt x="2095" y="16168"/>
                    <a:pt x="1820" y="16498"/>
                    <a:pt x="1545" y="16831"/>
                  </a:cubicBezTo>
                  <a:cubicBezTo>
                    <a:pt x="1301" y="17129"/>
                    <a:pt x="1080" y="17447"/>
                    <a:pt x="886" y="17780"/>
                  </a:cubicBezTo>
                  <a:cubicBezTo>
                    <a:pt x="824" y="17885"/>
                    <a:pt x="785" y="17997"/>
                    <a:pt x="770" y="18113"/>
                  </a:cubicBezTo>
                  <a:cubicBezTo>
                    <a:pt x="754" y="18218"/>
                    <a:pt x="820" y="18311"/>
                    <a:pt x="921" y="18334"/>
                  </a:cubicBezTo>
                  <a:cubicBezTo>
                    <a:pt x="947" y="18341"/>
                    <a:pt x="972" y="18345"/>
                    <a:pt x="996" y="18345"/>
                  </a:cubicBezTo>
                  <a:cubicBezTo>
                    <a:pt x="1077" y="18345"/>
                    <a:pt x="1150" y="18308"/>
                    <a:pt x="1216" y="18261"/>
                  </a:cubicBezTo>
                  <a:cubicBezTo>
                    <a:pt x="1386" y="18137"/>
                    <a:pt x="1553" y="18009"/>
                    <a:pt x="1712" y="17873"/>
                  </a:cubicBezTo>
                  <a:cubicBezTo>
                    <a:pt x="1929" y="17691"/>
                    <a:pt x="2138" y="17497"/>
                    <a:pt x="2355" y="17311"/>
                  </a:cubicBezTo>
                  <a:cubicBezTo>
                    <a:pt x="2610" y="17094"/>
                    <a:pt x="2874" y="16877"/>
                    <a:pt x="3126" y="16656"/>
                  </a:cubicBezTo>
                  <a:cubicBezTo>
                    <a:pt x="3250" y="16548"/>
                    <a:pt x="3393" y="16467"/>
                    <a:pt x="3548" y="16424"/>
                  </a:cubicBezTo>
                  <a:cubicBezTo>
                    <a:pt x="3576" y="16413"/>
                    <a:pt x="3605" y="16407"/>
                    <a:pt x="3635" y="16407"/>
                  </a:cubicBezTo>
                  <a:cubicBezTo>
                    <a:pt x="3676" y="16407"/>
                    <a:pt x="3717" y="16418"/>
                    <a:pt x="3753" y="16436"/>
                  </a:cubicBezTo>
                  <a:cubicBezTo>
                    <a:pt x="4060" y="16598"/>
                    <a:pt x="4370" y="16749"/>
                    <a:pt x="4672" y="16916"/>
                  </a:cubicBezTo>
                  <a:cubicBezTo>
                    <a:pt x="4811" y="16990"/>
                    <a:pt x="4916" y="17118"/>
                    <a:pt x="4947" y="17272"/>
                  </a:cubicBezTo>
                  <a:cubicBezTo>
                    <a:pt x="5086" y="17904"/>
                    <a:pt x="5431" y="18377"/>
                    <a:pt x="6012" y="18671"/>
                  </a:cubicBezTo>
                  <a:cubicBezTo>
                    <a:pt x="6299" y="18815"/>
                    <a:pt x="6617" y="18865"/>
                    <a:pt x="6935" y="18896"/>
                  </a:cubicBezTo>
                  <a:cubicBezTo>
                    <a:pt x="7252" y="18931"/>
                    <a:pt x="7562" y="18942"/>
                    <a:pt x="7876" y="18985"/>
                  </a:cubicBezTo>
                  <a:cubicBezTo>
                    <a:pt x="8105" y="19016"/>
                    <a:pt x="8337" y="19066"/>
                    <a:pt x="8562" y="19128"/>
                  </a:cubicBezTo>
                  <a:cubicBezTo>
                    <a:pt x="8903" y="19225"/>
                    <a:pt x="9186" y="19431"/>
                    <a:pt x="9445" y="19671"/>
                  </a:cubicBezTo>
                  <a:cubicBezTo>
                    <a:pt x="9585" y="19791"/>
                    <a:pt x="9693" y="19942"/>
                    <a:pt x="9767" y="20109"/>
                  </a:cubicBezTo>
                  <a:cubicBezTo>
                    <a:pt x="9829" y="20264"/>
                    <a:pt x="9895" y="20415"/>
                    <a:pt x="9957" y="20570"/>
                  </a:cubicBezTo>
                  <a:cubicBezTo>
                    <a:pt x="10003" y="20702"/>
                    <a:pt x="10127" y="20791"/>
                    <a:pt x="10267" y="20798"/>
                  </a:cubicBezTo>
                  <a:cubicBezTo>
                    <a:pt x="10279" y="20800"/>
                    <a:pt x="10292" y="20800"/>
                    <a:pt x="10304" y="20800"/>
                  </a:cubicBezTo>
                  <a:cubicBezTo>
                    <a:pt x="10428" y="20800"/>
                    <a:pt x="10517" y="20729"/>
                    <a:pt x="10577" y="20616"/>
                  </a:cubicBezTo>
                  <a:cubicBezTo>
                    <a:pt x="10604" y="20566"/>
                    <a:pt x="10619" y="20516"/>
                    <a:pt x="10631" y="20465"/>
                  </a:cubicBezTo>
                  <a:cubicBezTo>
                    <a:pt x="10681" y="20213"/>
                    <a:pt x="10631" y="19981"/>
                    <a:pt x="10522" y="19752"/>
                  </a:cubicBezTo>
                  <a:cubicBezTo>
                    <a:pt x="10414" y="19543"/>
                    <a:pt x="10274" y="19349"/>
                    <a:pt x="10108" y="19179"/>
                  </a:cubicBezTo>
                  <a:cubicBezTo>
                    <a:pt x="9705" y="18741"/>
                    <a:pt x="9217" y="18462"/>
                    <a:pt x="8628" y="18381"/>
                  </a:cubicBezTo>
                  <a:cubicBezTo>
                    <a:pt x="8333" y="18338"/>
                    <a:pt x="8035" y="18319"/>
                    <a:pt x="7737" y="18292"/>
                  </a:cubicBezTo>
                  <a:cubicBezTo>
                    <a:pt x="7399" y="18261"/>
                    <a:pt x="7059" y="18245"/>
                    <a:pt x="6729" y="18164"/>
                  </a:cubicBezTo>
                  <a:cubicBezTo>
                    <a:pt x="6361" y="18071"/>
                    <a:pt x="6078" y="17854"/>
                    <a:pt x="5869" y="17544"/>
                  </a:cubicBezTo>
                  <a:cubicBezTo>
                    <a:pt x="5842" y="17501"/>
                    <a:pt x="5819" y="17458"/>
                    <a:pt x="5854" y="17412"/>
                  </a:cubicBezTo>
                  <a:cubicBezTo>
                    <a:pt x="5877" y="17384"/>
                    <a:pt x="5900" y="17374"/>
                    <a:pt x="5926" y="17374"/>
                  </a:cubicBezTo>
                  <a:cubicBezTo>
                    <a:pt x="5943" y="17374"/>
                    <a:pt x="5961" y="17379"/>
                    <a:pt x="5981" y="17385"/>
                  </a:cubicBezTo>
                  <a:cubicBezTo>
                    <a:pt x="6078" y="17408"/>
                    <a:pt x="6171" y="17431"/>
                    <a:pt x="6268" y="17451"/>
                  </a:cubicBezTo>
                  <a:cubicBezTo>
                    <a:pt x="6720" y="17544"/>
                    <a:pt x="7177" y="17578"/>
                    <a:pt x="7636" y="17578"/>
                  </a:cubicBezTo>
                  <a:cubicBezTo>
                    <a:pt x="7866" y="17578"/>
                    <a:pt x="8096" y="17570"/>
                    <a:pt x="8326" y="17555"/>
                  </a:cubicBezTo>
                  <a:cubicBezTo>
                    <a:pt x="8713" y="17528"/>
                    <a:pt x="9089" y="17416"/>
                    <a:pt x="9472" y="17342"/>
                  </a:cubicBezTo>
                  <a:cubicBezTo>
                    <a:pt x="9775" y="17288"/>
                    <a:pt x="10073" y="17191"/>
                    <a:pt x="10348" y="17056"/>
                  </a:cubicBezTo>
                  <a:cubicBezTo>
                    <a:pt x="10677" y="16893"/>
                    <a:pt x="10999" y="16707"/>
                    <a:pt x="11324" y="16532"/>
                  </a:cubicBezTo>
                  <a:cubicBezTo>
                    <a:pt x="12026" y="16149"/>
                    <a:pt x="12622" y="15634"/>
                    <a:pt x="13146" y="15033"/>
                  </a:cubicBezTo>
                  <a:cubicBezTo>
                    <a:pt x="13754" y="14336"/>
                    <a:pt x="14161" y="13518"/>
                    <a:pt x="14506" y="12666"/>
                  </a:cubicBezTo>
                  <a:cubicBezTo>
                    <a:pt x="14746" y="12069"/>
                    <a:pt x="14870" y="11433"/>
                    <a:pt x="14947" y="10794"/>
                  </a:cubicBezTo>
                  <a:cubicBezTo>
                    <a:pt x="15025" y="10135"/>
                    <a:pt x="14994" y="9469"/>
                    <a:pt x="14850" y="8822"/>
                  </a:cubicBezTo>
                  <a:cubicBezTo>
                    <a:pt x="14734" y="8268"/>
                    <a:pt x="14564" y="7725"/>
                    <a:pt x="14339" y="7206"/>
                  </a:cubicBezTo>
                  <a:cubicBezTo>
                    <a:pt x="14265" y="7036"/>
                    <a:pt x="14273" y="6854"/>
                    <a:pt x="14432" y="6718"/>
                  </a:cubicBezTo>
                  <a:cubicBezTo>
                    <a:pt x="14680" y="6509"/>
                    <a:pt x="14905" y="6284"/>
                    <a:pt x="15145" y="6067"/>
                  </a:cubicBezTo>
                  <a:cubicBezTo>
                    <a:pt x="15536" y="5711"/>
                    <a:pt x="15935" y="5362"/>
                    <a:pt x="16327" y="5009"/>
                  </a:cubicBezTo>
                  <a:cubicBezTo>
                    <a:pt x="16382" y="4954"/>
                    <a:pt x="16454" y="4923"/>
                    <a:pt x="16530" y="4923"/>
                  </a:cubicBezTo>
                  <a:cubicBezTo>
                    <a:pt x="16538" y="4923"/>
                    <a:pt x="16547" y="4923"/>
                    <a:pt x="16555" y="4924"/>
                  </a:cubicBezTo>
                  <a:cubicBezTo>
                    <a:pt x="16580" y="4926"/>
                    <a:pt x="16604" y="4927"/>
                    <a:pt x="16628" y="4927"/>
                  </a:cubicBezTo>
                  <a:cubicBezTo>
                    <a:pt x="16734" y="4927"/>
                    <a:pt x="16837" y="4906"/>
                    <a:pt x="16935" y="4862"/>
                  </a:cubicBezTo>
                  <a:cubicBezTo>
                    <a:pt x="17299" y="4692"/>
                    <a:pt x="17524" y="4413"/>
                    <a:pt x="17567" y="4006"/>
                  </a:cubicBezTo>
                  <a:cubicBezTo>
                    <a:pt x="17613" y="3611"/>
                    <a:pt x="17450" y="3305"/>
                    <a:pt x="17125" y="3080"/>
                  </a:cubicBezTo>
                  <a:cubicBezTo>
                    <a:pt x="16954" y="2962"/>
                    <a:pt x="16764" y="2910"/>
                    <a:pt x="16577" y="2910"/>
                  </a:cubicBezTo>
                  <a:cubicBezTo>
                    <a:pt x="16191" y="2910"/>
                    <a:pt x="15822" y="3135"/>
                    <a:pt x="15683" y="3483"/>
                  </a:cubicBezTo>
                  <a:cubicBezTo>
                    <a:pt x="15594" y="3684"/>
                    <a:pt x="15559" y="3909"/>
                    <a:pt x="15587" y="4130"/>
                  </a:cubicBezTo>
                  <a:cubicBezTo>
                    <a:pt x="15602" y="4223"/>
                    <a:pt x="15563" y="4320"/>
                    <a:pt x="15490" y="4382"/>
                  </a:cubicBezTo>
                  <a:cubicBezTo>
                    <a:pt x="15377" y="4482"/>
                    <a:pt x="15273" y="4587"/>
                    <a:pt x="15164" y="4692"/>
                  </a:cubicBezTo>
                  <a:cubicBezTo>
                    <a:pt x="14777" y="5075"/>
                    <a:pt x="14389" y="5459"/>
                    <a:pt x="13998" y="5839"/>
                  </a:cubicBezTo>
                  <a:cubicBezTo>
                    <a:pt x="13936" y="5893"/>
                    <a:pt x="13862" y="5939"/>
                    <a:pt x="13785" y="5970"/>
                  </a:cubicBezTo>
                  <a:cubicBezTo>
                    <a:pt x="13765" y="5981"/>
                    <a:pt x="13742" y="5986"/>
                    <a:pt x="13720" y="5986"/>
                  </a:cubicBezTo>
                  <a:cubicBezTo>
                    <a:pt x="13679" y="5986"/>
                    <a:pt x="13637" y="5968"/>
                    <a:pt x="13607" y="5935"/>
                  </a:cubicBezTo>
                  <a:cubicBezTo>
                    <a:pt x="13572" y="5901"/>
                    <a:pt x="13537" y="5866"/>
                    <a:pt x="13506" y="5823"/>
                  </a:cubicBezTo>
                  <a:cubicBezTo>
                    <a:pt x="13436" y="5738"/>
                    <a:pt x="13370" y="5645"/>
                    <a:pt x="13301" y="5556"/>
                  </a:cubicBezTo>
                  <a:cubicBezTo>
                    <a:pt x="12998" y="5172"/>
                    <a:pt x="12661" y="4820"/>
                    <a:pt x="12289" y="4502"/>
                  </a:cubicBezTo>
                  <a:cubicBezTo>
                    <a:pt x="12231" y="4451"/>
                    <a:pt x="12177" y="4397"/>
                    <a:pt x="12127" y="4335"/>
                  </a:cubicBezTo>
                  <a:cubicBezTo>
                    <a:pt x="12014" y="4203"/>
                    <a:pt x="12006" y="4087"/>
                    <a:pt x="12099" y="3940"/>
                  </a:cubicBezTo>
                  <a:cubicBezTo>
                    <a:pt x="12258" y="3688"/>
                    <a:pt x="12421" y="3436"/>
                    <a:pt x="12584" y="3188"/>
                  </a:cubicBezTo>
                  <a:cubicBezTo>
                    <a:pt x="12855" y="2762"/>
                    <a:pt x="13130" y="2336"/>
                    <a:pt x="13401" y="1914"/>
                  </a:cubicBezTo>
                  <a:cubicBezTo>
                    <a:pt x="13448" y="1840"/>
                    <a:pt x="13525" y="1793"/>
                    <a:pt x="13614" y="1793"/>
                  </a:cubicBezTo>
                  <a:cubicBezTo>
                    <a:pt x="13777" y="1778"/>
                    <a:pt x="13936" y="1712"/>
                    <a:pt x="14068" y="1611"/>
                  </a:cubicBezTo>
                  <a:cubicBezTo>
                    <a:pt x="14405" y="1348"/>
                    <a:pt x="14467" y="848"/>
                    <a:pt x="14215" y="476"/>
                  </a:cubicBezTo>
                  <a:cubicBezTo>
                    <a:pt x="14001" y="171"/>
                    <a:pt x="13655" y="0"/>
                    <a:pt x="13301"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1" name="Google Shape;2011;p42"/>
            <p:cNvGrpSpPr/>
            <p:nvPr/>
          </p:nvGrpSpPr>
          <p:grpSpPr>
            <a:xfrm>
              <a:off x="2685150" y="3325122"/>
              <a:ext cx="1212680" cy="1432183"/>
              <a:chOff x="1150900" y="3166872"/>
              <a:chExt cx="1212680" cy="1432183"/>
            </a:xfrm>
          </p:grpSpPr>
          <p:sp>
            <p:nvSpPr>
              <p:cNvPr id="2012" name="Google Shape;2012;p42"/>
              <p:cNvSpPr/>
              <p:nvPr/>
            </p:nvSpPr>
            <p:spPr>
              <a:xfrm>
                <a:off x="1150900" y="3166872"/>
                <a:ext cx="1212680" cy="1432183"/>
              </a:xfrm>
              <a:custGeom>
                <a:rect b="b" l="l" r="r" t="t"/>
                <a:pathLst>
                  <a:path extrusionOk="0" h="20803" w="17614">
                    <a:moveTo>
                      <a:pt x="9698" y="3392"/>
                    </a:moveTo>
                    <a:cubicBezTo>
                      <a:pt x="9826" y="3407"/>
                      <a:pt x="9954" y="3430"/>
                      <a:pt x="10082" y="3465"/>
                    </a:cubicBezTo>
                    <a:cubicBezTo>
                      <a:pt x="10330" y="3543"/>
                      <a:pt x="10570" y="3636"/>
                      <a:pt x="10810" y="3725"/>
                    </a:cubicBezTo>
                    <a:cubicBezTo>
                      <a:pt x="10934" y="3775"/>
                      <a:pt x="10950" y="3829"/>
                      <a:pt x="10880" y="3946"/>
                    </a:cubicBezTo>
                    <a:cubicBezTo>
                      <a:pt x="10841" y="4015"/>
                      <a:pt x="10802" y="4085"/>
                      <a:pt x="10752" y="4155"/>
                    </a:cubicBezTo>
                    <a:cubicBezTo>
                      <a:pt x="10716" y="4209"/>
                      <a:pt x="10683" y="4235"/>
                      <a:pt x="10646" y="4235"/>
                    </a:cubicBezTo>
                    <a:cubicBezTo>
                      <a:pt x="10612" y="4235"/>
                      <a:pt x="10576" y="4213"/>
                      <a:pt x="10531" y="4170"/>
                    </a:cubicBezTo>
                    <a:cubicBezTo>
                      <a:pt x="10364" y="4008"/>
                      <a:pt x="10194" y="3845"/>
                      <a:pt x="10020" y="3690"/>
                    </a:cubicBezTo>
                    <a:cubicBezTo>
                      <a:pt x="9938" y="3612"/>
                      <a:pt x="9837" y="3550"/>
                      <a:pt x="9748" y="3481"/>
                    </a:cubicBezTo>
                    <a:cubicBezTo>
                      <a:pt x="9725" y="3461"/>
                      <a:pt x="9702" y="3438"/>
                      <a:pt x="9683" y="3415"/>
                    </a:cubicBezTo>
                    <a:lnTo>
                      <a:pt x="9698" y="3392"/>
                    </a:lnTo>
                    <a:close/>
                    <a:moveTo>
                      <a:pt x="8535" y="3222"/>
                    </a:moveTo>
                    <a:cubicBezTo>
                      <a:pt x="8575" y="3222"/>
                      <a:pt x="8612" y="3228"/>
                      <a:pt x="8648" y="3233"/>
                    </a:cubicBezTo>
                    <a:cubicBezTo>
                      <a:pt x="8807" y="3248"/>
                      <a:pt x="8962" y="3275"/>
                      <a:pt x="9117" y="3306"/>
                    </a:cubicBezTo>
                    <a:cubicBezTo>
                      <a:pt x="9264" y="3333"/>
                      <a:pt x="9376" y="3434"/>
                      <a:pt x="9500" y="3512"/>
                    </a:cubicBezTo>
                    <a:cubicBezTo>
                      <a:pt x="9845" y="3729"/>
                      <a:pt x="10163" y="3988"/>
                      <a:pt x="10446" y="4287"/>
                    </a:cubicBezTo>
                    <a:cubicBezTo>
                      <a:pt x="10558" y="4399"/>
                      <a:pt x="10566" y="4469"/>
                      <a:pt x="10481" y="4608"/>
                    </a:cubicBezTo>
                    <a:cubicBezTo>
                      <a:pt x="10457" y="4643"/>
                      <a:pt x="10438" y="4678"/>
                      <a:pt x="10415" y="4713"/>
                    </a:cubicBezTo>
                    <a:cubicBezTo>
                      <a:pt x="10386" y="4762"/>
                      <a:pt x="10335" y="4787"/>
                      <a:pt x="10284" y="4787"/>
                    </a:cubicBezTo>
                    <a:cubicBezTo>
                      <a:pt x="10237" y="4787"/>
                      <a:pt x="10190" y="4767"/>
                      <a:pt x="10159" y="4724"/>
                    </a:cubicBezTo>
                    <a:cubicBezTo>
                      <a:pt x="9903" y="4430"/>
                      <a:pt x="9628" y="4159"/>
                      <a:pt x="9330" y="3907"/>
                    </a:cubicBezTo>
                    <a:cubicBezTo>
                      <a:pt x="9070" y="3686"/>
                      <a:pt x="8791" y="3496"/>
                      <a:pt x="8493" y="3333"/>
                    </a:cubicBezTo>
                    <a:cubicBezTo>
                      <a:pt x="8458" y="3310"/>
                      <a:pt x="8423" y="3291"/>
                      <a:pt x="8373" y="3264"/>
                    </a:cubicBezTo>
                    <a:cubicBezTo>
                      <a:pt x="8431" y="3231"/>
                      <a:pt x="8485" y="3222"/>
                      <a:pt x="8535" y="3222"/>
                    </a:cubicBezTo>
                    <a:close/>
                    <a:moveTo>
                      <a:pt x="7314" y="3165"/>
                    </a:moveTo>
                    <a:cubicBezTo>
                      <a:pt x="7468" y="3165"/>
                      <a:pt x="7623" y="3179"/>
                      <a:pt x="7776" y="3206"/>
                    </a:cubicBezTo>
                    <a:cubicBezTo>
                      <a:pt x="8044" y="3260"/>
                      <a:pt x="8272" y="3399"/>
                      <a:pt x="8501" y="3531"/>
                    </a:cubicBezTo>
                    <a:cubicBezTo>
                      <a:pt x="9113" y="3884"/>
                      <a:pt x="9609" y="4368"/>
                      <a:pt x="10078" y="4883"/>
                    </a:cubicBezTo>
                    <a:cubicBezTo>
                      <a:pt x="10163" y="4976"/>
                      <a:pt x="10155" y="5081"/>
                      <a:pt x="10113" y="5186"/>
                    </a:cubicBezTo>
                    <a:cubicBezTo>
                      <a:pt x="10066" y="5279"/>
                      <a:pt x="10012" y="5372"/>
                      <a:pt x="9954" y="5457"/>
                    </a:cubicBezTo>
                    <a:cubicBezTo>
                      <a:pt x="9931" y="5494"/>
                      <a:pt x="9907" y="5511"/>
                      <a:pt x="9879" y="5511"/>
                    </a:cubicBezTo>
                    <a:cubicBezTo>
                      <a:pt x="9860" y="5511"/>
                      <a:pt x="9839" y="5503"/>
                      <a:pt x="9814" y="5488"/>
                    </a:cubicBezTo>
                    <a:cubicBezTo>
                      <a:pt x="9779" y="5461"/>
                      <a:pt x="9745" y="5434"/>
                      <a:pt x="9717" y="5395"/>
                    </a:cubicBezTo>
                    <a:cubicBezTo>
                      <a:pt x="9163" y="4647"/>
                      <a:pt x="8458" y="4023"/>
                      <a:pt x="7648" y="3562"/>
                    </a:cubicBezTo>
                    <a:cubicBezTo>
                      <a:pt x="7462" y="3454"/>
                      <a:pt x="7257" y="3376"/>
                      <a:pt x="7063" y="3287"/>
                    </a:cubicBezTo>
                    <a:cubicBezTo>
                      <a:pt x="7040" y="3275"/>
                      <a:pt x="7021" y="3264"/>
                      <a:pt x="7001" y="3252"/>
                    </a:cubicBezTo>
                    <a:cubicBezTo>
                      <a:pt x="7005" y="3210"/>
                      <a:pt x="7041" y="3174"/>
                      <a:pt x="7085" y="3174"/>
                    </a:cubicBezTo>
                    <a:cubicBezTo>
                      <a:pt x="7089" y="3174"/>
                      <a:pt x="7094" y="3174"/>
                      <a:pt x="7098" y="3175"/>
                    </a:cubicBezTo>
                    <a:cubicBezTo>
                      <a:pt x="7170" y="3168"/>
                      <a:pt x="7242" y="3165"/>
                      <a:pt x="7314" y="3165"/>
                    </a:cubicBezTo>
                    <a:close/>
                    <a:moveTo>
                      <a:pt x="11870" y="4447"/>
                    </a:moveTo>
                    <a:cubicBezTo>
                      <a:pt x="11897" y="4447"/>
                      <a:pt x="11924" y="4457"/>
                      <a:pt x="11945" y="4476"/>
                    </a:cubicBezTo>
                    <a:cubicBezTo>
                      <a:pt x="12228" y="4705"/>
                      <a:pt x="12499" y="4953"/>
                      <a:pt x="12743" y="5220"/>
                    </a:cubicBezTo>
                    <a:cubicBezTo>
                      <a:pt x="12871" y="5352"/>
                      <a:pt x="12883" y="5561"/>
                      <a:pt x="12767" y="5705"/>
                    </a:cubicBezTo>
                    <a:cubicBezTo>
                      <a:pt x="12741" y="5742"/>
                      <a:pt x="12713" y="5760"/>
                      <a:pt x="12686" y="5760"/>
                    </a:cubicBezTo>
                    <a:cubicBezTo>
                      <a:pt x="12657" y="5760"/>
                      <a:pt x="12628" y="5738"/>
                      <a:pt x="12604" y="5693"/>
                    </a:cubicBezTo>
                    <a:cubicBezTo>
                      <a:pt x="12534" y="5573"/>
                      <a:pt x="12472" y="5449"/>
                      <a:pt x="12403" y="5333"/>
                    </a:cubicBezTo>
                    <a:cubicBezTo>
                      <a:pt x="12244" y="5062"/>
                      <a:pt x="12062" y="4810"/>
                      <a:pt x="11852" y="4581"/>
                    </a:cubicBezTo>
                    <a:cubicBezTo>
                      <a:pt x="11829" y="4546"/>
                      <a:pt x="11810" y="4515"/>
                      <a:pt x="11798" y="4476"/>
                    </a:cubicBezTo>
                    <a:cubicBezTo>
                      <a:pt x="11817" y="4457"/>
                      <a:pt x="11844" y="4447"/>
                      <a:pt x="11870" y="4447"/>
                    </a:cubicBezTo>
                    <a:close/>
                    <a:moveTo>
                      <a:pt x="6386" y="3265"/>
                    </a:moveTo>
                    <a:cubicBezTo>
                      <a:pt x="6426" y="3265"/>
                      <a:pt x="6466" y="3271"/>
                      <a:pt x="6505" y="3283"/>
                    </a:cubicBezTo>
                    <a:cubicBezTo>
                      <a:pt x="7427" y="3550"/>
                      <a:pt x="8199" y="4070"/>
                      <a:pt x="8880" y="4736"/>
                    </a:cubicBezTo>
                    <a:cubicBezTo>
                      <a:pt x="9152" y="5000"/>
                      <a:pt x="9404" y="5290"/>
                      <a:pt x="9628" y="5596"/>
                    </a:cubicBezTo>
                    <a:cubicBezTo>
                      <a:pt x="9679" y="5670"/>
                      <a:pt x="9702" y="5767"/>
                      <a:pt x="9686" y="5856"/>
                    </a:cubicBezTo>
                    <a:lnTo>
                      <a:pt x="9686" y="5860"/>
                    </a:lnTo>
                    <a:cubicBezTo>
                      <a:pt x="9671" y="5891"/>
                      <a:pt x="9655" y="5926"/>
                      <a:pt x="9636" y="5957"/>
                    </a:cubicBezTo>
                    <a:cubicBezTo>
                      <a:pt x="9547" y="6108"/>
                      <a:pt x="9450" y="6263"/>
                      <a:pt x="9353" y="6414"/>
                    </a:cubicBezTo>
                    <a:cubicBezTo>
                      <a:pt x="9318" y="6460"/>
                      <a:pt x="9280" y="6503"/>
                      <a:pt x="9233" y="6538"/>
                    </a:cubicBezTo>
                    <a:cubicBezTo>
                      <a:pt x="9201" y="6568"/>
                      <a:pt x="9161" y="6582"/>
                      <a:pt x="9121" y="6582"/>
                    </a:cubicBezTo>
                    <a:cubicBezTo>
                      <a:pt x="9059" y="6582"/>
                      <a:pt x="8996" y="6547"/>
                      <a:pt x="8966" y="6484"/>
                    </a:cubicBezTo>
                    <a:cubicBezTo>
                      <a:pt x="8950" y="6453"/>
                      <a:pt x="8939" y="6422"/>
                      <a:pt x="8923" y="6391"/>
                    </a:cubicBezTo>
                    <a:cubicBezTo>
                      <a:pt x="8551" y="5608"/>
                      <a:pt x="7978" y="5019"/>
                      <a:pt x="7230" y="4597"/>
                    </a:cubicBezTo>
                    <a:cubicBezTo>
                      <a:pt x="6997" y="4465"/>
                      <a:pt x="6746" y="4372"/>
                      <a:pt x="6486" y="4322"/>
                    </a:cubicBezTo>
                    <a:cubicBezTo>
                      <a:pt x="6366" y="4298"/>
                      <a:pt x="6265" y="4209"/>
                      <a:pt x="6230" y="4089"/>
                    </a:cubicBezTo>
                    <a:cubicBezTo>
                      <a:pt x="6164" y="3907"/>
                      <a:pt x="6110" y="3721"/>
                      <a:pt x="6052" y="3539"/>
                    </a:cubicBezTo>
                    <a:cubicBezTo>
                      <a:pt x="6033" y="3477"/>
                      <a:pt x="6056" y="3411"/>
                      <a:pt x="6106" y="3376"/>
                    </a:cubicBezTo>
                    <a:cubicBezTo>
                      <a:pt x="6184" y="3304"/>
                      <a:pt x="6284" y="3265"/>
                      <a:pt x="6386" y="3265"/>
                    </a:cubicBezTo>
                    <a:close/>
                    <a:moveTo>
                      <a:pt x="11664" y="4706"/>
                    </a:moveTo>
                    <a:cubicBezTo>
                      <a:pt x="11702" y="4706"/>
                      <a:pt x="11743" y="4720"/>
                      <a:pt x="11775" y="4748"/>
                    </a:cubicBezTo>
                    <a:cubicBezTo>
                      <a:pt x="11802" y="4775"/>
                      <a:pt x="11829" y="4806"/>
                      <a:pt x="11856" y="4841"/>
                    </a:cubicBezTo>
                    <a:cubicBezTo>
                      <a:pt x="12116" y="5170"/>
                      <a:pt x="12341" y="5527"/>
                      <a:pt x="12519" y="5906"/>
                    </a:cubicBezTo>
                    <a:cubicBezTo>
                      <a:pt x="12565" y="6003"/>
                      <a:pt x="12569" y="6115"/>
                      <a:pt x="12534" y="6212"/>
                    </a:cubicBezTo>
                    <a:cubicBezTo>
                      <a:pt x="12503" y="6309"/>
                      <a:pt x="12464" y="6398"/>
                      <a:pt x="12426" y="6487"/>
                    </a:cubicBezTo>
                    <a:cubicBezTo>
                      <a:pt x="12410" y="6546"/>
                      <a:pt x="12364" y="6588"/>
                      <a:pt x="12306" y="6600"/>
                    </a:cubicBezTo>
                    <a:cubicBezTo>
                      <a:pt x="12290" y="6569"/>
                      <a:pt x="12279" y="6546"/>
                      <a:pt x="12271" y="6518"/>
                    </a:cubicBezTo>
                    <a:cubicBezTo>
                      <a:pt x="12096" y="6073"/>
                      <a:pt x="11868" y="5654"/>
                      <a:pt x="11593" y="5271"/>
                    </a:cubicBezTo>
                    <a:cubicBezTo>
                      <a:pt x="11566" y="5228"/>
                      <a:pt x="11538" y="5189"/>
                      <a:pt x="11519" y="5147"/>
                    </a:cubicBezTo>
                    <a:cubicBezTo>
                      <a:pt x="11438" y="5000"/>
                      <a:pt x="11504" y="4872"/>
                      <a:pt x="11577" y="4748"/>
                    </a:cubicBezTo>
                    <a:cubicBezTo>
                      <a:pt x="11594" y="4719"/>
                      <a:pt x="11627" y="4706"/>
                      <a:pt x="11664" y="4706"/>
                    </a:cubicBezTo>
                    <a:close/>
                    <a:moveTo>
                      <a:pt x="6588" y="4568"/>
                    </a:moveTo>
                    <a:cubicBezTo>
                      <a:pt x="6622" y="4568"/>
                      <a:pt x="6658" y="4573"/>
                      <a:pt x="6695" y="4585"/>
                    </a:cubicBezTo>
                    <a:cubicBezTo>
                      <a:pt x="6990" y="4674"/>
                      <a:pt x="7269" y="4817"/>
                      <a:pt x="7517" y="5003"/>
                    </a:cubicBezTo>
                    <a:cubicBezTo>
                      <a:pt x="7993" y="5364"/>
                      <a:pt x="8392" y="5794"/>
                      <a:pt x="8671" y="6332"/>
                    </a:cubicBezTo>
                    <a:cubicBezTo>
                      <a:pt x="8683" y="6352"/>
                      <a:pt x="8691" y="6367"/>
                      <a:pt x="8698" y="6387"/>
                    </a:cubicBezTo>
                    <a:cubicBezTo>
                      <a:pt x="8768" y="6527"/>
                      <a:pt x="8726" y="6600"/>
                      <a:pt x="8578" y="6600"/>
                    </a:cubicBezTo>
                    <a:cubicBezTo>
                      <a:pt x="8571" y="6600"/>
                      <a:pt x="8563" y="6600"/>
                      <a:pt x="8555" y="6600"/>
                    </a:cubicBezTo>
                    <a:cubicBezTo>
                      <a:pt x="8408" y="6592"/>
                      <a:pt x="8264" y="6580"/>
                      <a:pt x="8117" y="6573"/>
                    </a:cubicBezTo>
                    <a:cubicBezTo>
                      <a:pt x="8059" y="6569"/>
                      <a:pt x="7997" y="6565"/>
                      <a:pt x="7962" y="6565"/>
                    </a:cubicBezTo>
                    <a:cubicBezTo>
                      <a:pt x="7761" y="6522"/>
                      <a:pt x="7613" y="6441"/>
                      <a:pt x="7493" y="6298"/>
                    </a:cubicBezTo>
                    <a:cubicBezTo>
                      <a:pt x="7214" y="5945"/>
                      <a:pt x="6877" y="5647"/>
                      <a:pt x="6498" y="5406"/>
                    </a:cubicBezTo>
                    <a:cubicBezTo>
                      <a:pt x="6397" y="5352"/>
                      <a:pt x="6335" y="5244"/>
                      <a:pt x="6339" y="5131"/>
                    </a:cubicBezTo>
                    <a:cubicBezTo>
                      <a:pt x="6343" y="5042"/>
                      <a:pt x="6335" y="4953"/>
                      <a:pt x="6331" y="4868"/>
                    </a:cubicBezTo>
                    <a:cubicBezTo>
                      <a:pt x="6325" y="4686"/>
                      <a:pt x="6433" y="4568"/>
                      <a:pt x="6588" y="4568"/>
                    </a:cubicBezTo>
                    <a:close/>
                    <a:moveTo>
                      <a:pt x="6407" y="5626"/>
                    </a:moveTo>
                    <a:cubicBezTo>
                      <a:pt x="6421" y="5626"/>
                      <a:pt x="6438" y="5628"/>
                      <a:pt x="6459" y="5631"/>
                    </a:cubicBezTo>
                    <a:cubicBezTo>
                      <a:pt x="6521" y="5662"/>
                      <a:pt x="6583" y="5701"/>
                      <a:pt x="6645" y="5740"/>
                    </a:cubicBezTo>
                    <a:cubicBezTo>
                      <a:pt x="6893" y="5929"/>
                      <a:pt x="7121" y="6143"/>
                      <a:pt x="7323" y="6383"/>
                    </a:cubicBezTo>
                    <a:cubicBezTo>
                      <a:pt x="7331" y="6391"/>
                      <a:pt x="7334" y="6398"/>
                      <a:pt x="7342" y="6406"/>
                    </a:cubicBezTo>
                    <a:cubicBezTo>
                      <a:pt x="7396" y="6487"/>
                      <a:pt x="7362" y="6561"/>
                      <a:pt x="7265" y="6569"/>
                    </a:cubicBezTo>
                    <a:cubicBezTo>
                      <a:pt x="7087" y="6580"/>
                      <a:pt x="6912" y="6588"/>
                      <a:pt x="6738" y="6600"/>
                    </a:cubicBezTo>
                    <a:cubicBezTo>
                      <a:pt x="6641" y="6608"/>
                      <a:pt x="6548" y="6619"/>
                      <a:pt x="6455" y="6627"/>
                    </a:cubicBezTo>
                    <a:cubicBezTo>
                      <a:pt x="6443" y="6628"/>
                      <a:pt x="6431" y="6629"/>
                      <a:pt x="6420" y="6629"/>
                    </a:cubicBezTo>
                    <a:cubicBezTo>
                      <a:pt x="6319" y="6629"/>
                      <a:pt x="6268" y="6580"/>
                      <a:pt x="6261" y="6472"/>
                    </a:cubicBezTo>
                    <a:cubicBezTo>
                      <a:pt x="6257" y="6394"/>
                      <a:pt x="6257" y="6317"/>
                      <a:pt x="6269" y="6239"/>
                    </a:cubicBezTo>
                    <a:cubicBezTo>
                      <a:pt x="6284" y="6065"/>
                      <a:pt x="6304" y="5891"/>
                      <a:pt x="6327" y="5716"/>
                    </a:cubicBezTo>
                    <a:cubicBezTo>
                      <a:pt x="6336" y="5650"/>
                      <a:pt x="6355" y="5626"/>
                      <a:pt x="6407" y="5626"/>
                    </a:cubicBezTo>
                    <a:close/>
                    <a:moveTo>
                      <a:pt x="13309" y="168"/>
                    </a:moveTo>
                    <a:cubicBezTo>
                      <a:pt x="13598" y="168"/>
                      <a:pt x="13902" y="301"/>
                      <a:pt x="14076" y="586"/>
                    </a:cubicBezTo>
                    <a:cubicBezTo>
                      <a:pt x="14158" y="718"/>
                      <a:pt x="14193" y="873"/>
                      <a:pt x="14173" y="1032"/>
                    </a:cubicBezTo>
                    <a:cubicBezTo>
                      <a:pt x="14119" y="1338"/>
                      <a:pt x="13894" y="1547"/>
                      <a:pt x="13627" y="1578"/>
                    </a:cubicBezTo>
                    <a:cubicBezTo>
                      <a:pt x="13584" y="1586"/>
                      <a:pt x="13546" y="1582"/>
                      <a:pt x="13503" y="1586"/>
                    </a:cubicBezTo>
                    <a:cubicBezTo>
                      <a:pt x="13414" y="1590"/>
                      <a:pt x="13332" y="1633"/>
                      <a:pt x="13282" y="1710"/>
                    </a:cubicBezTo>
                    <a:cubicBezTo>
                      <a:pt x="12941" y="2237"/>
                      <a:pt x="12600" y="2768"/>
                      <a:pt x="12255" y="3295"/>
                    </a:cubicBezTo>
                    <a:cubicBezTo>
                      <a:pt x="11674" y="4178"/>
                      <a:pt x="11085" y="5058"/>
                      <a:pt x="10496" y="5933"/>
                    </a:cubicBezTo>
                    <a:cubicBezTo>
                      <a:pt x="10361" y="6139"/>
                      <a:pt x="10206" y="6336"/>
                      <a:pt x="10058" y="6534"/>
                    </a:cubicBezTo>
                    <a:cubicBezTo>
                      <a:pt x="9969" y="6648"/>
                      <a:pt x="9866" y="6733"/>
                      <a:pt x="9717" y="6733"/>
                    </a:cubicBezTo>
                    <a:cubicBezTo>
                      <a:pt x="9704" y="6733"/>
                      <a:pt x="9692" y="6733"/>
                      <a:pt x="9679" y="6732"/>
                    </a:cubicBezTo>
                    <a:cubicBezTo>
                      <a:pt x="9655" y="6728"/>
                      <a:pt x="9632" y="6724"/>
                      <a:pt x="9609" y="6720"/>
                    </a:cubicBezTo>
                    <a:cubicBezTo>
                      <a:pt x="9531" y="6697"/>
                      <a:pt x="9508" y="6658"/>
                      <a:pt x="9543" y="6584"/>
                    </a:cubicBezTo>
                    <a:cubicBezTo>
                      <a:pt x="9578" y="6499"/>
                      <a:pt x="9617" y="6418"/>
                      <a:pt x="9663" y="6340"/>
                    </a:cubicBezTo>
                    <a:cubicBezTo>
                      <a:pt x="9985" y="5821"/>
                      <a:pt x="10302" y="5298"/>
                      <a:pt x="10628" y="4775"/>
                    </a:cubicBezTo>
                    <a:cubicBezTo>
                      <a:pt x="11248" y="3775"/>
                      <a:pt x="11868" y="2772"/>
                      <a:pt x="12484" y="1768"/>
                    </a:cubicBezTo>
                    <a:cubicBezTo>
                      <a:pt x="12538" y="1683"/>
                      <a:pt x="12581" y="1598"/>
                      <a:pt x="12631" y="1512"/>
                    </a:cubicBezTo>
                    <a:cubicBezTo>
                      <a:pt x="12666" y="1450"/>
                      <a:pt x="12674" y="1373"/>
                      <a:pt x="12643" y="1307"/>
                    </a:cubicBezTo>
                    <a:cubicBezTo>
                      <a:pt x="12581" y="1156"/>
                      <a:pt x="12554" y="993"/>
                      <a:pt x="12554" y="830"/>
                    </a:cubicBezTo>
                    <a:cubicBezTo>
                      <a:pt x="12561" y="536"/>
                      <a:pt x="12712" y="338"/>
                      <a:pt x="12980" y="230"/>
                    </a:cubicBezTo>
                    <a:cubicBezTo>
                      <a:pt x="13081" y="189"/>
                      <a:pt x="13194" y="168"/>
                      <a:pt x="13309" y="168"/>
                    </a:cubicBezTo>
                    <a:close/>
                    <a:moveTo>
                      <a:pt x="10328" y="6578"/>
                    </a:moveTo>
                    <a:cubicBezTo>
                      <a:pt x="10345" y="6578"/>
                      <a:pt x="10361" y="6587"/>
                      <a:pt x="10372" y="6611"/>
                    </a:cubicBezTo>
                    <a:cubicBezTo>
                      <a:pt x="10423" y="6720"/>
                      <a:pt x="10465" y="6836"/>
                      <a:pt x="10496" y="6956"/>
                    </a:cubicBezTo>
                    <a:lnTo>
                      <a:pt x="10469" y="6976"/>
                    </a:lnTo>
                    <a:cubicBezTo>
                      <a:pt x="10384" y="6952"/>
                      <a:pt x="10295" y="6929"/>
                      <a:pt x="10209" y="6898"/>
                    </a:cubicBezTo>
                    <a:cubicBezTo>
                      <a:pt x="10155" y="6886"/>
                      <a:pt x="10128" y="6824"/>
                      <a:pt x="10155" y="6778"/>
                    </a:cubicBezTo>
                    <a:cubicBezTo>
                      <a:pt x="10190" y="6716"/>
                      <a:pt x="10233" y="6658"/>
                      <a:pt x="10279" y="6604"/>
                    </a:cubicBezTo>
                    <a:cubicBezTo>
                      <a:pt x="10291" y="6589"/>
                      <a:pt x="10310" y="6578"/>
                      <a:pt x="10328" y="6578"/>
                    </a:cubicBezTo>
                    <a:close/>
                    <a:moveTo>
                      <a:pt x="13090" y="5691"/>
                    </a:moveTo>
                    <a:cubicBezTo>
                      <a:pt x="13129" y="5691"/>
                      <a:pt x="13169" y="5709"/>
                      <a:pt x="13193" y="5743"/>
                    </a:cubicBezTo>
                    <a:cubicBezTo>
                      <a:pt x="13270" y="5836"/>
                      <a:pt x="13344" y="5933"/>
                      <a:pt x="13414" y="6034"/>
                    </a:cubicBezTo>
                    <a:cubicBezTo>
                      <a:pt x="13487" y="6131"/>
                      <a:pt x="13491" y="6263"/>
                      <a:pt x="13422" y="6363"/>
                    </a:cubicBezTo>
                    <a:cubicBezTo>
                      <a:pt x="13398" y="6410"/>
                      <a:pt x="13367" y="6449"/>
                      <a:pt x="13332" y="6487"/>
                    </a:cubicBezTo>
                    <a:cubicBezTo>
                      <a:pt x="13061" y="6743"/>
                      <a:pt x="12790" y="6995"/>
                      <a:pt x="12515" y="7251"/>
                    </a:cubicBezTo>
                    <a:cubicBezTo>
                      <a:pt x="12495" y="7262"/>
                      <a:pt x="12472" y="7274"/>
                      <a:pt x="12449" y="7278"/>
                    </a:cubicBezTo>
                    <a:cubicBezTo>
                      <a:pt x="12437" y="7255"/>
                      <a:pt x="12430" y="7231"/>
                      <a:pt x="12426" y="7208"/>
                    </a:cubicBezTo>
                    <a:cubicBezTo>
                      <a:pt x="12430" y="7165"/>
                      <a:pt x="12437" y="7127"/>
                      <a:pt x="12449" y="7088"/>
                    </a:cubicBezTo>
                    <a:lnTo>
                      <a:pt x="12430" y="7080"/>
                    </a:lnTo>
                    <a:cubicBezTo>
                      <a:pt x="12530" y="6805"/>
                      <a:pt x="12627" y="6530"/>
                      <a:pt x="12732" y="6255"/>
                    </a:cubicBezTo>
                    <a:cubicBezTo>
                      <a:pt x="12794" y="6104"/>
                      <a:pt x="12867" y="5960"/>
                      <a:pt x="12941" y="5813"/>
                    </a:cubicBezTo>
                    <a:cubicBezTo>
                      <a:pt x="12957" y="5782"/>
                      <a:pt x="12976" y="5751"/>
                      <a:pt x="13007" y="5724"/>
                    </a:cubicBezTo>
                    <a:cubicBezTo>
                      <a:pt x="13029" y="5702"/>
                      <a:pt x="13059" y="5691"/>
                      <a:pt x="13090" y="5691"/>
                    </a:cubicBezTo>
                    <a:close/>
                    <a:moveTo>
                      <a:pt x="10847" y="5901"/>
                    </a:moveTo>
                    <a:cubicBezTo>
                      <a:pt x="10887" y="5901"/>
                      <a:pt x="10925" y="5931"/>
                      <a:pt x="10961" y="5991"/>
                    </a:cubicBezTo>
                    <a:cubicBezTo>
                      <a:pt x="11186" y="6367"/>
                      <a:pt x="11333" y="6774"/>
                      <a:pt x="11449" y="7193"/>
                    </a:cubicBezTo>
                    <a:cubicBezTo>
                      <a:pt x="11474" y="7282"/>
                      <a:pt x="11442" y="7338"/>
                      <a:pt x="11372" y="7338"/>
                    </a:cubicBezTo>
                    <a:cubicBezTo>
                      <a:pt x="11363" y="7338"/>
                      <a:pt x="11354" y="7338"/>
                      <a:pt x="11345" y="7336"/>
                    </a:cubicBezTo>
                    <a:cubicBezTo>
                      <a:pt x="11333" y="7336"/>
                      <a:pt x="11321" y="7332"/>
                      <a:pt x="11310" y="7328"/>
                    </a:cubicBezTo>
                    <a:cubicBezTo>
                      <a:pt x="11163" y="7258"/>
                      <a:pt x="11012" y="7189"/>
                      <a:pt x="10864" y="7111"/>
                    </a:cubicBezTo>
                    <a:cubicBezTo>
                      <a:pt x="10767" y="7061"/>
                      <a:pt x="10690" y="6979"/>
                      <a:pt x="10651" y="6875"/>
                    </a:cubicBezTo>
                    <a:cubicBezTo>
                      <a:pt x="10589" y="6732"/>
                      <a:pt x="10508" y="6588"/>
                      <a:pt x="10516" y="6425"/>
                    </a:cubicBezTo>
                    <a:cubicBezTo>
                      <a:pt x="10516" y="6360"/>
                      <a:pt x="10531" y="6294"/>
                      <a:pt x="10562" y="6232"/>
                    </a:cubicBezTo>
                    <a:cubicBezTo>
                      <a:pt x="10612" y="6143"/>
                      <a:pt x="10671" y="6061"/>
                      <a:pt x="10733" y="5980"/>
                    </a:cubicBezTo>
                    <a:cubicBezTo>
                      <a:pt x="10772" y="5927"/>
                      <a:pt x="10810" y="5901"/>
                      <a:pt x="10847" y="5901"/>
                    </a:cubicBezTo>
                    <a:close/>
                    <a:moveTo>
                      <a:pt x="11312" y="5260"/>
                    </a:moveTo>
                    <a:cubicBezTo>
                      <a:pt x="11356" y="5260"/>
                      <a:pt x="11398" y="5289"/>
                      <a:pt x="11438" y="5348"/>
                    </a:cubicBezTo>
                    <a:cubicBezTo>
                      <a:pt x="11566" y="5546"/>
                      <a:pt x="11697" y="5743"/>
                      <a:pt x="11814" y="5953"/>
                    </a:cubicBezTo>
                    <a:cubicBezTo>
                      <a:pt x="11922" y="6154"/>
                      <a:pt x="12023" y="6360"/>
                      <a:pt x="12112" y="6573"/>
                    </a:cubicBezTo>
                    <a:cubicBezTo>
                      <a:pt x="12213" y="6817"/>
                      <a:pt x="12275" y="7069"/>
                      <a:pt x="12182" y="7332"/>
                    </a:cubicBezTo>
                    <a:cubicBezTo>
                      <a:pt x="12170" y="7386"/>
                      <a:pt x="12162" y="7441"/>
                      <a:pt x="12155" y="7495"/>
                    </a:cubicBezTo>
                    <a:cubicBezTo>
                      <a:pt x="12138" y="7593"/>
                      <a:pt x="12075" y="7648"/>
                      <a:pt x="11993" y="7648"/>
                    </a:cubicBezTo>
                    <a:cubicBezTo>
                      <a:pt x="11961" y="7648"/>
                      <a:pt x="11927" y="7640"/>
                      <a:pt x="11891" y="7623"/>
                    </a:cubicBezTo>
                    <a:cubicBezTo>
                      <a:pt x="11767" y="7565"/>
                      <a:pt x="11682" y="7448"/>
                      <a:pt x="11655" y="7313"/>
                    </a:cubicBezTo>
                    <a:cubicBezTo>
                      <a:pt x="11550" y="6801"/>
                      <a:pt x="11360" y="6309"/>
                      <a:pt x="11097" y="5860"/>
                    </a:cubicBezTo>
                    <a:cubicBezTo>
                      <a:pt x="11019" y="5751"/>
                      <a:pt x="11015" y="5608"/>
                      <a:pt x="11085" y="5496"/>
                    </a:cubicBezTo>
                    <a:cubicBezTo>
                      <a:pt x="11116" y="5441"/>
                      <a:pt x="11147" y="5391"/>
                      <a:pt x="11182" y="5341"/>
                    </a:cubicBezTo>
                    <a:cubicBezTo>
                      <a:pt x="11226" y="5287"/>
                      <a:pt x="11270" y="5260"/>
                      <a:pt x="11312" y="5260"/>
                    </a:cubicBezTo>
                    <a:close/>
                    <a:moveTo>
                      <a:pt x="3093" y="4824"/>
                    </a:moveTo>
                    <a:cubicBezTo>
                      <a:pt x="3117" y="4824"/>
                      <a:pt x="3139" y="4843"/>
                      <a:pt x="3173" y="4879"/>
                    </a:cubicBezTo>
                    <a:cubicBezTo>
                      <a:pt x="3212" y="4922"/>
                      <a:pt x="3243" y="4972"/>
                      <a:pt x="3266" y="5027"/>
                    </a:cubicBezTo>
                    <a:cubicBezTo>
                      <a:pt x="3479" y="5569"/>
                      <a:pt x="3518" y="6139"/>
                      <a:pt x="3464" y="6716"/>
                    </a:cubicBezTo>
                    <a:cubicBezTo>
                      <a:pt x="3448" y="6894"/>
                      <a:pt x="3421" y="7076"/>
                      <a:pt x="3402" y="7258"/>
                    </a:cubicBezTo>
                    <a:lnTo>
                      <a:pt x="3390" y="7258"/>
                    </a:lnTo>
                    <a:cubicBezTo>
                      <a:pt x="3355" y="7444"/>
                      <a:pt x="3320" y="7630"/>
                      <a:pt x="3286" y="7816"/>
                    </a:cubicBezTo>
                    <a:cubicBezTo>
                      <a:pt x="3282" y="7855"/>
                      <a:pt x="3274" y="7894"/>
                      <a:pt x="3224" y="7898"/>
                    </a:cubicBezTo>
                    <a:cubicBezTo>
                      <a:pt x="3219" y="7899"/>
                      <a:pt x="3215" y="7899"/>
                      <a:pt x="3210" y="7899"/>
                    </a:cubicBezTo>
                    <a:cubicBezTo>
                      <a:pt x="3175" y="7899"/>
                      <a:pt x="3141" y="7873"/>
                      <a:pt x="3131" y="7836"/>
                    </a:cubicBezTo>
                    <a:cubicBezTo>
                      <a:pt x="3092" y="7739"/>
                      <a:pt x="3041" y="7646"/>
                      <a:pt x="3010" y="7545"/>
                    </a:cubicBezTo>
                    <a:cubicBezTo>
                      <a:pt x="2995" y="7483"/>
                      <a:pt x="2991" y="7421"/>
                      <a:pt x="2995" y="7355"/>
                    </a:cubicBezTo>
                    <a:cubicBezTo>
                      <a:pt x="3007" y="6821"/>
                      <a:pt x="2956" y="6294"/>
                      <a:pt x="2759" y="5790"/>
                    </a:cubicBezTo>
                    <a:cubicBezTo>
                      <a:pt x="2720" y="5697"/>
                      <a:pt x="2677" y="5604"/>
                      <a:pt x="2631" y="5515"/>
                    </a:cubicBezTo>
                    <a:cubicBezTo>
                      <a:pt x="2561" y="5383"/>
                      <a:pt x="2565" y="5236"/>
                      <a:pt x="2689" y="5131"/>
                    </a:cubicBezTo>
                    <a:cubicBezTo>
                      <a:pt x="2801" y="5042"/>
                      <a:pt x="2906" y="4945"/>
                      <a:pt x="3018" y="4860"/>
                    </a:cubicBezTo>
                    <a:cubicBezTo>
                      <a:pt x="3051" y="4836"/>
                      <a:pt x="3073" y="4824"/>
                      <a:pt x="3093" y="4824"/>
                    </a:cubicBezTo>
                    <a:close/>
                    <a:moveTo>
                      <a:pt x="7649" y="6762"/>
                    </a:moveTo>
                    <a:cubicBezTo>
                      <a:pt x="7947" y="6762"/>
                      <a:pt x="8246" y="6774"/>
                      <a:pt x="8543" y="6797"/>
                    </a:cubicBezTo>
                    <a:cubicBezTo>
                      <a:pt x="9004" y="6828"/>
                      <a:pt x="9458" y="6902"/>
                      <a:pt x="9907" y="7018"/>
                    </a:cubicBezTo>
                    <a:cubicBezTo>
                      <a:pt x="10547" y="7196"/>
                      <a:pt x="11163" y="7448"/>
                      <a:pt x="11748" y="7766"/>
                    </a:cubicBezTo>
                    <a:cubicBezTo>
                      <a:pt x="11829" y="7813"/>
                      <a:pt x="11833" y="7855"/>
                      <a:pt x="11771" y="7929"/>
                    </a:cubicBezTo>
                    <a:cubicBezTo>
                      <a:pt x="11691" y="8031"/>
                      <a:pt x="11567" y="8089"/>
                      <a:pt x="11438" y="8089"/>
                    </a:cubicBezTo>
                    <a:cubicBezTo>
                      <a:pt x="11416" y="8089"/>
                      <a:pt x="11394" y="8087"/>
                      <a:pt x="11372" y="8084"/>
                    </a:cubicBezTo>
                    <a:cubicBezTo>
                      <a:pt x="11155" y="8060"/>
                      <a:pt x="10965" y="7971"/>
                      <a:pt x="10764" y="7921"/>
                    </a:cubicBezTo>
                    <a:cubicBezTo>
                      <a:pt x="10415" y="7828"/>
                      <a:pt x="10066" y="7723"/>
                      <a:pt x="9714" y="7642"/>
                    </a:cubicBezTo>
                    <a:cubicBezTo>
                      <a:pt x="9330" y="7549"/>
                      <a:pt x="8942" y="7487"/>
                      <a:pt x="8551" y="7448"/>
                    </a:cubicBezTo>
                    <a:cubicBezTo>
                      <a:pt x="8285" y="7420"/>
                      <a:pt x="8017" y="7406"/>
                      <a:pt x="7749" y="7406"/>
                    </a:cubicBezTo>
                    <a:cubicBezTo>
                      <a:pt x="7313" y="7406"/>
                      <a:pt x="6876" y="7444"/>
                      <a:pt x="6443" y="7518"/>
                    </a:cubicBezTo>
                    <a:cubicBezTo>
                      <a:pt x="6358" y="7530"/>
                      <a:pt x="6273" y="7545"/>
                      <a:pt x="6184" y="7553"/>
                    </a:cubicBezTo>
                    <a:cubicBezTo>
                      <a:pt x="6168" y="7555"/>
                      <a:pt x="6153" y="7556"/>
                      <a:pt x="6139" y="7556"/>
                    </a:cubicBezTo>
                    <a:cubicBezTo>
                      <a:pt x="6044" y="7556"/>
                      <a:pt x="6017" y="7507"/>
                      <a:pt x="6044" y="7398"/>
                    </a:cubicBezTo>
                    <a:cubicBezTo>
                      <a:pt x="6052" y="7359"/>
                      <a:pt x="6060" y="7324"/>
                      <a:pt x="6071" y="7289"/>
                    </a:cubicBezTo>
                    <a:cubicBezTo>
                      <a:pt x="6083" y="7231"/>
                      <a:pt x="6098" y="7177"/>
                      <a:pt x="6114" y="7119"/>
                    </a:cubicBezTo>
                    <a:cubicBezTo>
                      <a:pt x="6157" y="6952"/>
                      <a:pt x="6300" y="6832"/>
                      <a:pt x="6470" y="6824"/>
                    </a:cubicBezTo>
                    <a:cubicBezTo>
                      <a:pt x="6862" y="6783"/>
                      <a:pt x="7256" y="6762"/>
                      <a:pt x="7649" y="6762"/>
                    </a:cubicBezTo>
                    <a:close/>
                    <a:moveTo>
                      <a:pt x="3939" y="4229"/>
                    </a:moveTo>
                    <a:cubicBezTo>
                      <a:pt x="4015" y="4229"/>
                      <a:pt x="4064" y="4272"/>
                      <a:pt x="4095" y="4364"/>
                    </a:cubicBezTo>
                    <a:cubicBezTo>
                      <a:pt x="4196" y="4651"/>
                      <a:pt x="4258" y="4945"/>
                      <a:pt x="4277" y="5248"/>
                    </a:cubicBezTo>
                    <a:cubicBezTo>
                      <a:pt x="4305" y="5666"/>
                      <a:pt x="4285" y="6088"/>
                      <a:pt x="4227" y="6503"/>
                    </a:cubicBezTo>
                    <a:cubicBezTo>
                      <a:pt x="4212" y="6596"/>
                      <a:pt x="4204" y="6693"/>
                      <a:pt x="4196" y="6743"/>
                    </a:cubicBezTo>
                    <a:cubicBezTo>
                      <a:pt x="4095" y="7286"/>
                      <a:pt x="3944" y="7820"/>
                      <a:pt x="3739" y="8336"/>
                    </a:cubicBezTo>
                    <a:cubicBezTo>
                      <a:pt x="3731" y="8351"/>
                      <a:pt x="3723" y="8367"/>
                      <a:pt x="3719" y="8382"/>
                    </a:cubicBezTo>
                    <a:cubicBezTo>
                      <a:pt x="3692" y="8442"/>
                      <a:pt x="3656" y="8473"/>
                      <a:pt x="3617" y="8473"/>
                    </a:cubicBezTo>
                    <a:cubicBezTo>
                      <a:pt x="3586" y="8473"/>
                      <a:pt x="3553" y="8453"/>
                      <a:pt x="3522" y="8409"/>
                    </a:cubicBezTo>
                    <a:cubicBezTo>
                      <a:pt x="3417" y="8277"/>
                      <a:pt x="3382" y="8099"/>
                      <a:pt x="3429" y="7937"/>
                    </a:cubicBezTo>
                    <a:cubicBezTo>
                      <a:pt x="3537" y="7541"/>
                      <a:pt x="3611" y="7138"/>
                      <a:pt x="3650" y="6732"/>
                    </a:cubicBezTo>
                    <a:cubicBezTo>
                      <a:pt x="3716" y="6100"/>
                      <a:pt x="3634" y="5465"/>
                      <a:pt x="3409" y="4876"/>
                    </a:cubicBezTo>
                    <a:cubicBezTo>
                      <a:pt x="3394" y="4841"/>
                      <a:pt x="3382" y="4806"/>
                      <a:pt x="3375" y="4767"/>
                    </a:cubicBezTo>
                    <a:cubicBezTo>
                      <a:pt x="3355" y="4662"/>
                      <a:pt x="3363" y="4566"/>
                      <a:pt x="3460" y="4500"/>
                    </a:cubicBezTo>
                    <a:cubicBezTo>
                      <a:pt x="3572" y="4422"/>
                      <a:pt x="3685" y="4345"/>
                      <a:pt x="3797" y="4271"/>
                    </a:cubicBezTo>
                    <a:cubicBezTo>
                      <a:pt x="3812" y="4260"/>
                      <a:pt x="3832" y="4252"/>
                      <a:pt x="3851" y="4244"/>
                    </a:cubicBezTo>
                    <a:cubicBezTo>
                      <a:pt x="3884" y="4234"/>
                      <a:pt x="3913" y="4229"/>
                      <a:pt x="3939" y="4229"/>
                    </a:cubicBezTo>
                    <a:close/>
                    <a:moveTo>
                      <a:pt x="7689" y="7608"/>
                    </a:moveTo>
                    <a:cubicBezTo>
                      <a:pt x="7752" y="7608"/>
                      <a:pt x="7814" y="7609"/>
                      <a:pt x="7877" y="7611"/>
                    </a:cubicBezTo>
                    <a:cubicBezTo>
                      <a:pt x="8338" y="7615"/>
                      <a:pt x="8799" y="7661"/>
                      <a:pt x="9252" y="7747"/>
                    </a:cubicBezTo>
                    <a:cubicBezTo>
                      <a:pt x="9892" y="7867"/>
                      <a:pt x="10519" y="8037"/>
                      <a:pt x="11132" y="8258"/>
                    </a:cubicBezTo>
                    <a:cubicBezTo>
                      <a:pt x="11159" y="8266"/>
                      <a:pt x="11186" y="8277"/>
                      <a:pt x="11213" y="8297"/>
                    </a:cubicBezTo>
                    <a:cubicBezTo>
                      <a:pt x="11259" y="8328"/>
                      <a:pt x="11267" y="8390"/>
                      <a:pt x="11228" y="8429"/>
                    </a:cubicBezTo>
                    <a:cubicBezTo>
                      <a:pt x="11139" y="8572"/>
                      <a:pt x="10992" y="8669"/>
                      <a:pt x="10826" y="8696"/>
                    </a:cubicBezTo>
                    <a:cubicBezTo>
                      <a:pt x="10821" y="8697"/>
                      <a:pt x="10816" y="8697"/>
                      <a:pt x="10811" y="8697"/>
                    </a:cubicBezTo>
                    <a:cubicBezTo>
                      <a:pt x="10790" y="8697"/>
                      <a:pt x="10770" y="8691"/>
                      <a:pt x="10748" y="8684"/>
                    </a:cubicBezTo>
                    <a:cubicBezTo>
                      <a:pt x="10186" y="8483"/>
                      <a:pt x="9605" y="8347"/>
                      <a:pt x="9012" y="8277"/>
                    </a:cubicBezTo>
                    <a:cubicBezTo>
                      <a:pt x="8714" y="8235"/>
                      <a:pt x="8419" y="8204"/>
                      <a:pt x="8121" y="8181"/>
                    </a:cubicBezTo>
                    <a:cubicBezTo>
                      <a:pt x="7935" y="8167"/>
                      <a:pt x="7748" y="8160"/>
                      <a:pt x="7561" y="8160"/>
                    </a:cubicBezTo>
                    <a:cubicBezTo>
                      <a:pt x="7231" y="8160"/>
                      <a:pt x="6900" y="8181"/>
                      <a:pt x="6571" y="8223"/>
                    </a:cubicBezTo>
                    <a:cubicBezTo>
                      <a:pt x="6370" y="8246"/>
                      <a:pt x="6168" y="8277"/>
                      <a:pt x="5967" y="8305"/>
                    </a:cubicBezTo>
                    <a:cubicBezTo>
                      <a:pt x="5936" y="8308"/>
                      <a:pt x="5909" y="8312"/>
                      <a:pt x="5878" y="8316"/>
                    </a:cubicBezTo>
                    <a:cubicBezTo>
                      <a:pt x="5804" y="8316"/>
                      <a:pt x="5789" y="8293"/>
                      <a:pt x="5796" y="8223"/>
                    </a:cubicBezTo>
                    <a:cubicBezTo>
                      <a:pt x="5835" y="8006"/>
                      <a:pt x="5990" y="7832"/>
                      <a:pt x="6199" y="7770"/>
                    </a:cubicBezTo>
                    <a:cubicBezTo>
                      <a:pt x="6688" y="7663"/>
                      <a:pt x="7189" y="7608"/>
                      <a:pt x="7689" y="7608"/>
                    </a:cubicBezTo>
                    <a:close/>
                    <a:moveTo>
                      <a:pt x="4798" y="3777"/>
                    </a:moveTo>
                    <a:cubicBezTo>
                      <a:pt x="4921" y="3777"/>
                      <a:pt x="5031" y="3863"/>
                      <a:pt x="5052" y="3992"/>
                    </a:cubicBezTo>
                    <a:cubicBezTo>
                      <a:pt x="5099" y="4194"/>
                      <a:pt x="5134" y="4395"/>
                      <a:pt x="5157" y="4600"/>
                    </a:cubicBezTo>
                    <a:cubicBezTo>
                      <a:pt x="5223" y="5236"/>
                      <a:pt x="5180" y="5914"/>
                      <a:pt x="5052" y="6635"/>
                    </a:cubicBezTo>
                    <a:lnTo>
                      <a:pt x="5052" y="6639"/>
                    </a:lnTo>
                    <a:cubicBezTo>
                      <a:pt x="4921" y="7348"/>
                      <a:pt x="4731" y="8037"/>
                      <a:pt x="4409" y="8684"/>
                    </a:cubicBezTo>
                    <a:cubicBezTo>
                      <a:pt x="4339" y="8820"/>
                      <a:pt x="4262" y="8952"/>
                      <a:pt x="4184" y="9083"/>
                    </a:cubicBezTo>
                    <a:cubicBezTo>
                      <a:pt x="4156" y="9132"/>
                      <a:pt x="4127" y="9156"/>
                      <a:pt x="4096" y="9156"/>
                    </a:cubicBezTo>
                    <a:cubicBezTo>
                      <a:pt x="4067" y="9156"/>
                      <a:pt x="4038" y="9136"/>
                      <a:pt x="4006" y="9095"/>
                    </a:cubicBezTo>
                    <a:cubicBezTo>
                      <a:pt x="3913" y="8983"/>
                      <a:pt x="3812" y="8866"/>
                      <a:pt x="3843" y="8708"/>
                    </a:cubicBezTo>
                    <a:cubicBezTo>
                      <a:pt x="3859" y="8595"/>
                      <a:pt x="3886" y="8487"/>
                      <a:pt x="3925" y="8382"/>
                    </a:cubicBezTo>
                    <a:cubicBezTo>
                      <a:pt x="4320" y="7359"/>
                      <a:pt x="4533" y="6305"/>
                      <a:pt x="4460" y="5201"/>
                    </a:cubicBezTo>
                    <a:cubicBezTo>
                      <a:pt x="4436" y="4883"/>
                      <a:pt x="4374" y="4566"/>
                      <a:pt x="4266" y="4260"/>
                    </a:cubicBezTo>
                    <a:cubicBezTo>
                      <a:pt x="4212" y="4097"/>
                      <a:pt x="4243" y="4000"/>
                      <a:pt x="4394" y="3922"/>
                    </a:cubicBezTo>
                    <a:cubicBezTo>
                      <a:pt x="4494" y="3872"/>
                      <a:pt x="4599" y="3829"/>
                      <a:pt x="4704" y="3795"/>
                    </a:cubicBezTo>
                    <a:cubicBezTo>
                      <a:pt x="4735" y="3783"/>
                      <a:pt x="4767" y="3777"/>
                      <a:pt x="4798" y="3777"/>
                    </a:cubicBezTo>
                    <a:close/>
                    <a:moveTo>
                      <a:pt x="11922" y="8975"/>
                    </a:moveTo>
                    <a:cubicBezTo>
                      <a:pt x="11930" y="8975"/>
                      <a:pt x="11938" y="8983"/>
                      <a:pt x="11957" y="8990"/>
                    </a:cubicBezTo>
                    <a:cubicBezTo>
                      <a:pt x="11945" y="9068"/>
                      <a:pt x="11934" y="9142"/>
                      <a:pt x="11918" y="9219"/>
                    </a:cubicBezTo>
                    <a:cubicBezTo>
                      <a:pt x="11910" y="9258"/>
                      <a:pt x="11879" y="9269"/>
                      <a:pt x="11848" y="9269"/>
                    </a:cubicBezTo>
                    <a:cubicBezTo>
                      <a:pt x="11836" y="9269"/>
                      <a:pt x="11824" y="9268"/>
                      <a:pt x="11814" y="9265"/>
                    </a:cubicBezTo>
                    <a:cubicBezTo>
                      <a:pt x="11771" y="9258"/>
                      <a:pt x="11728" y="9238"/>
                      <a:pt x="11728" y="9180"/>
                    </a:cubicBezTo>
                    <a:cubicBezTo>
                      <a:pt x="11728" y="9107"/>
                      <a:pt x="11845" y="8979"/>
                      <a:pt x="11922" y="8975"/>
                    </a:cubicBezTo>
                    <a:close/>
                    <a:moveTo>
                      <a:pt x="844" y="7758"/>
                    </a:moveTo>
                    <a:cubicBezTo>
                      <a:pt x="937" y="8010"/>
                      <a:pt x="790" y="8878"/>
                      <a:pt x="473" y="9308"/>
                    </a:cubicBezTo>
                    <a:cubicBezTo>
                      <a:pt x="418" y="9111"/>
                      <a:pt x="697" y="7968"/>
                      <a:pt x="844" y="7758"/>
                    </a:cubicBezTo>
                    <a:close/>
                    <a:moveTo>
                      <a:pt x="7604" y="8358"/>
                    </a:moveTo>
                    <a:cubicBezTo>
                      <a:pt x="7695" y="8358"/>
                      <a:pt x="7786" y="8359"/>
                      <a:pt x="7877" y="8363"/>
                    </a:cubicBezTo>
                    <a:cubicBezTo>
                      <a:pt x="8385" y="8382"/>
                      <a:pt x="8892" y="8440"/>
                      <a:pt x="9392" y="8533"/>
                    </a:cubicBezTo>
                    <a:cubicBezTo>
                      <a:pt x="9776" y="8595"/>
                      <a:pt x="10155" y="8688"/>
                      <a:pt x="10527" y="8804"/>
                    </a:cubicBezTo>
                    <a:cubicBezTo>
                      <a:pt x="10589" y="8824"/>
                      <a:pt x="10640" y="8851"/>
                      <a:pt x="10655" y="8921"/>
                    </a:cubicBezTo>
                    <a:cubicBezTo>
                      <a:pt x="10671" y="8987"/>
                      <a:pt x="10632" y="9029"/>
                      <a:pt x="10589" y="9064"/>
                    </a:cubicBezTo>
                    <a:cubicBezTo>
                      <a:pt x="10442" y="9184"/>
                      <a:pt x="10299" y="9300"/>
                      <a:pt x="10097" y="9308"/>
                    </a:cubicBezTo>
                    <a:cubicBezTo>
                      <a:pt x="10051" y="9308"/>
                      <a:pt x="10004" y="9304"/>
                      <a:pt x="9958" y="9296"/>
                    </a:cubicBezTo>
                    <a:cubicBezTo>
                      <a:pt x="9243" y="9158"/>
                      <a:pt x="8518" y="9088"/>
                      <a:pt x="7792" y="9088"/>
                    </a:cubicBezTo>
                    <a:cubicBezTo>
                      <a:pt x="7400" y="9088"/>
                      <a:pt x="7009" y="9109"/>
                      <a:pt x="6618" y="9149"/>
                    </a:cubicBezTo>
                    <a:cubicBezTo>
                      <a:pt x="6319" y="9180"/>
                      <a:pt x="6025" y="9238"/>
                      <a:pt x="5727" y="9277"/>
                    </a:cubicBezTo>
                    <a:cubicBezTo>
                      <a:pt x="5641" y="9293"/>
                      <a:pt x="5560" y="9296"/>
                      <a:pt x="5475" y="9296"/>
                    </a:cubicBezTo>
                    <a:cubicBezTo>
                      <a:pt x="5473" y="9297"/>
                      <a:pt x="5471" y="9297"/>
                      <a:pt x="5469" y="9297"/>
                    </a:cubicBezTo>
                    <a:cubicBezTo>
                      <a:pt x="5383" y="9297"/>
                      <a:pt x="5332" y="9206"/>
                      <a:pt x="5374" y="9134"/>
                    </a:cubicBezTo>
                    <a:cubicBezTo>
                      <a:pt x="5432" y="9002"/>
                      <a:pt x="5502" y="8874"/>
                      <a:pt x="5579" y="8750"/>
                    </a:cubicBezTo>
                    <a:cubicBezTo>
                      <a:pt x="5665" y="8611"/>
                      <a:pt x="5804" y="8522"/>
                      <a:pt x="5967" y="8498"/>
                    </a:cubicBezTo>
                    <a:cubicBezTo>
                      <a:pt x="6508" y="8415"/>
                      <a:pt x="7056" y="8358"/>
                      <a:pt x="7604" y="8358"/>
                    </a:cubicBezTo>
                    <a:close/>
                    <a:moveTo>
                      <a:pt x="5616" y="3436"/>
                    </a:moveTo>
                    <a:cubicBezTo>
                      <a:pt x="5756" y="3436"/>
                      <a:pt x="5844" y="3524"/>
                      <a:pt x="5916" y="3721"/>
                    </a:cubicBezTo>
                    <a:cubicBezTo>
                      <a:pt x="6102" y="4236"/>
                      <a:pt x="6157" y="4767"/>
                      <a:pt x="6145" y="5310"/>
                    </a:cubicBezTo>
                    <a:cubicBezTo>
                      <a:pt x="6141" y="5654"/>
                      <a:pt x="6110" y="5999"/>
                      <a:pt x="6060" y="6340"/>
                    </a:cubicBezTo>
                    <a:cubicBezTo>
                      <a:pt x="5878" y="7425"/>
                      <a:pt x="5606" y="8266"/>
                      <a:pt x="5188" y="9060"/>
                    </a:cubicBezTo>
                    <a:cubicBezTo>
                      <a:pt x="5091" y="9238"/>
                      <a:pt x="4986" y="9417"/>
                      <a:pt x="4878" y="9591"/>
                    </a:cubicBezTo>
                    <a:cubicBezTo>
                      <a:pt x="4839" y="9649"/>
                      <a:pt x="4785" y="9699"/>
                      <a:pt x="4727" y="9738"/>
                    </a:cubicBezTo>
                    <a:cubicBezTo>
                      <a:pt x="4678" y="9773"/>
                      <a:pt x="4635" y="9790"/>
                      <a:pt x="4596" y="9790"/>
                    </a:cubicBezTo>
                    <a:cubicBezTo>
                      <a:pt x="4538" y="9790"/>
                      <a:pt x="4489" y="9752"/>
                      <a:pt x="4440" y="9676"/>
                    </a:cubicBezTo>
                    <a:cubicBezTo>
                      <a:pt x="4305" y="9471"/>
                      <a:pt x="4293" y="9262"/>
                      <a:pt x="4421" y="9049"/>
                    </a:cubicBezTo>
                    <a:cubicBezTo>
                      <a:pt x="4615" y="8715"/>
                      <a:pt x="4773" y="8359"/>
                      <a:pt x="4897" y="7995"/>
                    </a:cubicBezTo>
                    <a:cubicBezTo>
                      <a:pt x="5285" y="6824"/>
                      <a:pt x="5463" y="5631"/>
                      <a:pt x="5324" y="4399"/>
                    </a:cubicBezTo>
                    <a:cubicBezTo>
                      <a:pt x="5300" y="4221"/>
                      <a:pt x="5262" y="4039"/>
                      <a:pt x="5211" y="3864"/>
                    </a:cubicBezTo>
                    <a:cubicBezTo>
                      <a:pt x="5153" y="3667"/>
                      <a:pt x="5242" y="3562"/>
                      <a:pt x="5389" y="3488"/>
                    </a:cubicBezTo>
                    <a:lnTo>
                      <a:pt x="5401" y="3485"/>
                    </a:lnTo>
                    <a:cubicBezTo>
                      <a:pt x="5485" y="3453"/>
                      <a:pt x="5555" y="3436"/>
                      <a:pt x="5616" y="3436"/>
                    </a:cubicBezTo>
                    <a:close/>
                    <a:moveTo>
                      <a:pt x="11563" y="9394"/>
                    </a:moveTo>
                    <a:cubicBezTo>
                      <a:pt x="11721" y="9394"/>
                      <a:pt x="11831" y="9499"/>
                      <a:pt x="11841" y="9676"/>
                    </a:cubicBezTo>
                    <a:cubicBezTo>
                      <a:pt x="11841" y="9730"/>
                      <a:pt x="11833" y="9785"/>
                      <a:pt x="11833" y="9839"/>
                    </a:cubicBezTo>
                    <a:cubicBezTo>
                      <a:pt x="11810" y="9975"/>
                      <a:pt x="11779" y="10017"/>
                      <a:pt x="11682" y="10025"/>
                    </a:cubicBezTo>
                    <a:cubicBezTo>
                      <a:pt x="11676" y="10026"/>
                      <a:pt x="11670" y="10026"/>
                      <a:pt x="11664" y="10026"/>
                    </a:cubicBezTo>
                    <a:cubicBezTo>
                      <a:pt x="11645" y="10026"/>
                      <a:pt x="11626" y="10022"/>
                      <a:pt x="11608" y="10013"/>
                    </a:cubicBezTo>
                    <a:cubicBezTo>
                      <a:pt x="11457" y="9947"/>
                      <a:pt x="11310" y="9882"/>
                      <a:pt x="11163" y="9816"/>
                    </a:cubicBezTo>
                    <a:cubicBezTo>
                      <a:pt x="11046" y="9761"/>
                      <a:pt x="11031" y="9711"/>
                      <a:pt x="11136" y="9622"/>
                    </a:cubicBezTo>
                    <a:cubicBezTo>
                      <a:pt x="11236" y="9529"/>
                      <a:pt x="11333" y="9440"/>
                      <a:pt x="11473" y="9405"/>
                    </a:cubicBezTo>
                    <a:cubicBezTo>
                      <a:pt x="11504" y="9398"/>
                      <a:pt x="11535" y="9394"/>
                      <a:pt x="11563" y="9394"/>
                    </a:cubicBezTo>
                    <a:close/>
                    <a:moveTo>
                      <a:pt x="16583" y="3094"/>
                    </a:moveTo>
                    <a:cubicBezTo>
                      <a:pt x="16685" y="3094"/>
                      <a:pt x="16784" y="3118"/>
                      <a:pt x="16878" y="3163"/>
                    </a:cubicBezTo>
                    <a:cubicBezTo>
                      <a:pt x="17006" y="3221"/>
                      <a:pt x="17122" y="3306"/>
                      <a:pt x="17226" y="3403"/>
                    </a:cubicBezTo>
                    <a:cubicBezTo>
                      <a:pt x="17335" y="3496"/>
                      <a:pt x="17397" y="3636"/>
                      <a:pt x="17397" y="3779"/>
                    </a:cubicBezTo>
                    <a:lnTo>
                      <a:pt x="17397" y="4043"/>
                    </a:lnTo>
                    <a:cubicBezTo>
                      <a:pt x="17315" y="4450"/>
                      <a:pt x="16982" y="4724"/>
                      <a:pt x="16588" y="4724"/>
                    </a:cubicBezTo>
                    <a:cubicBezTo>
                      <a:pt x="16551" y="4724"/>
                      <a:pt x="16513" y="4722"/>
                      <a:pt x="16475" y="4717"/>
                    </a:cubicBezTo>
                    <a:cubicBezTo>
                      <a:pt x="16463" y="4714"/>
                      <a:pt x="16451" y="4713"/>
                      <a:pt x="16439" y="4713"/>
                    </a:cubicBezTo>
                    <a:cubicBezTo>
                      <a:pt x="16396" y="4713"/>
                      <a:pt x="16354" y="4729"/>
                      <a:pt x="16324" y="4759"/>
                    </a:cubicBezTo>
                    <a:cubicBezTo>
                      <a:pt x="16281" y="4794"/>
                      <a:pt x="16242" y="4829"/>
                      <a:pt x="16200" y="4864"/>
                    </a:cubicBezTo>
                    <a:cubicBezTo>
                      <a:pt x="15696" y="5313"/>
                      <a:pt x="15192" y="5763"/>
                      <a:pt x="14692" y="6216"/>
                    </a:cubicBezTo>
                    <a:cubicBezTo>
                      <a:pt x="14390" y="6487"/>
                      <a:pt x="14107" y="6782"/>
                      <a:pt x="13793" y="7038"/>
                    </a:cubicBezTo>
                    <a:cubicBezTo>
                      <a:pt x="13053" y="7646"/>
                      <a:pt x="12364" y="8312"/>
                      <a:pt x="11639" y="8932"/>
                    </a:cubicBezTo>
                    <a:cubicBezTo>
                      <a:pt x="11217" y="9289"/>
                      <a:pt x="10798" y="9653"/>
                      <a:pt x="10380" y="10013"/>
                    </a:cubicBezTo>
                    <a:cubicBezTo>
                      <a:pt x="10364" y="10025"/>
                      <a:pt x="10349" y="10040"/>
                      <a:pt x="10333" y="10052"/>
                    </a:cubicBezTo>
                    <a:cubicBezTo>
                      <a:pt x="10310" y="10070"/>
                      <a:pt x="10284" y="10078"/>
                      <a:pt x="10258" y="10078"/>
                    </a:cubicBezTo>
                    <a:cubicBezTo>
                      <a:pt x="10197" y="10078"/>
                      <a:pt x="10140" y="10034"/>
                      <a:pt x="10132" y="9967"/>
                    </a:cubicBezTo>
                    <a:cubicBezTo>
                      <a:pt x="10109" y="9858"/>
                      <a:pt x="10113" y="9761"/>
                      <a:pt x="10209" y="9672"/>
                    </a:cubicBezTo>
                    <a:cubicBezTo>
                      <a:pt x="11062" y="8886"/>
                      <a:pt x="11903" y="8088"/>
                      <a:pt x="12755" y="7305"/>
                    </a:cubicBezTo>
                    <a:cubicBezTo>
                      <a:pt x="13596" y="6530"/>
                      <a:pt x="14410" y="5728"/>
                      <a:pt x="15215" y="4918"/>
                    </a:cubicBezTo>
                    <a:cubicBezTo>
                      <a:pt x="15355" y="4783"/>
                      <a:pt x="15502" y="4647"/>
                      <a:pt x="15642" y="4511"/>
                    </a:cubicBezTo>
                    <a:cubicBezTo>
                      <a:pt x="15673" y="4484"/>
                      <a:pt x="15704" y="4457"/>
                      <a:pt x="15731" y="4426"/>
                    </a:cubicBezTo>
                    <a:cubicBezTo>
                      <a:pt x="15781" y="4380"/>
                      <a:pt x="15801" y="4310"/>
                      <a:pt x="15785" y="4244"/>
                    </a:cubicBezTo>
                    <a:cubicBezTo>
                      <a:pt x="15739" y="4039"/>
                      <a:pt x="15754" y="3826"/>
                      <a:pt x="15835" y="3636"/>
                    </a:cubicBezTo>
                    <a:cubicBezTo>
                      <a:pt x="15967" y="3333"/>
                      <a:pt x="16173" y="3120"/>
                      <a:pt x="16521" y="3097"/>
                    </a:cubicBezTo>
                    <a:cubicBezTo>
                      <a:pt x="16542" y="3095"/>
                      <a:pt x="16563" y="3094"/>
                      <a:pt x="16583" y="3094"/>
                    </a:cubicBezTo>
                    <a:close/>
                    <a:moveTo>
                      <a:pt x="1321" y="6860"/>
                    </a:moveTo>
                    <a:cubicBezTo>
                      <a:pt x="1345" y="6860"/>
                      <a:pt x="1369" y="6873"/>
                      <a:pt x="1383" y="6898"/>
                    </a:cubicBezTo>
                    <a:cubicBezTo>
                      <a:pt x="1410" y="6941"/>
                      <a:pt x="1426" y="6987"/>
                      <a:pt x="1437" y="7038"/>
                    </a:cubicBezTo>
                    <a:cubicBezTo>
                      <a:pt x="1484" y="7317"/>
                      <a:pt x="1495" y="7599"/>
                      <a:pt x="1464" y="7878"/>
                    </a:cubicBezTo>
                    <a:cubicBezTo>
                      <a:pt x="1379" y="8715"/>
                      <a:pt x="1092" y="9471"/>
                      <a:pt x="554" y="10126"/>
                    </a:cubicBezTo>
                    <a:cubicBezTo>
                      <a:pt x="523" y="10161"/>
                      <a:pt x="488" y="10199"/>
                      <a:pt x="453" y="10238"/>
                    </a:cubicBezTo>
                    <a:cubicBezTo>
                      <a:pt x="451" y="10240"/>
                      <a:pt x="448" y="10240"/>
                      <a:pt x="443" y="10240"/>
                    </a:cubicBezTo>
                    <a:cubicBezTo>
                      <a:pt x="439" y="10240"/>
                      <a:pt x="432" y="10240"/>
                      <a:pt x="422" y="10242"/>
                    </a:cubicBezTo>
                    <a:cubicBezTo>
                      <a:pt x="411" y="10219"/>
                      <a:pt x="407" y="10192"/>
                      <a:pt x="403" y="10161"/>
                    </a:cubicBezTo>
                    <a:cubicBezTo>
                      <a:pt x="380" y="9932"/>
                      <a:pt x="442" y="9699"/>
                      <a:pt x="577" y="9510"/>
                    </a:cubicBezTo>
                    <a:cubicBezTo>
                      <a:pt x="856" y="9122"/>
                      <a:pt x="1023" y="8665"/>
                      <a:pt x="1054" y="8188"/>
                    </a:cubicBezTo>
                    <a:cubicBezTo>
                      <a:pt x="1073" y="7944"/>
                      <a:pt x="1077" y="7700"/>
                      <a:pt x="1061" y="7460"/>
                    </a:cubicBezTo>
                    <a:cubicBezTo>
                      <a:pt x="1046" y="7235"/>
                      <a:pt x="1151" y="7069"/>
                      <a:pt x="1259" y="6898"/>
                    </a:cubicBezTo>
                    <a:cubicBezTo>
                      <a:pt x="1273" y="6873"/>
                      <a:pt x="1297" y="6860"/>
                      <a:pt x="1321" y="6860"/>
                    </a:cubicBezTo>
                    <a:close/>
                    <a:moveTo>
                      <a:pt x="6897" y="9326"/>
                    </a:moveTo>
                    <a:cubicBezTo>
                      <a:pt x="7027" y="9326"/>
                      <a:pt x="7079" y="9384"/>
                      <a:pt x="7087" y="9533"/>
                    </a:cubicBezTo>
                    <a:lnTo>
                      <a:pt x="7098" y="9746"/>
                    </a:lnTo>
                    <a:cubicBezTo>
                      <a:pt x="7106" y="9901"/>
                      <a:pt x="7036" y="9986"/>
                      <a:pt x="6885" y="10013"/>
                    </a:cubicBezTo>
                    <a:cubicBezTo>
                      <a:pt x="6412" y="10106"/>
                      <a:pt x="5951" y="10254"/>
                      <a:pt x="5513" y="10455"/>
                    </a:cubicBezTo>
                    <a:cubicBezTo>
                      <a:pt x="5475" y="10478"/>
                      <a:pt x="5428" y="10498"/>
                      <a:pt x="5386" y="10513"/>
                    </a:cubicBezTo>
                    <a:cubicBezTo>
                      <a:pt x="5331" y="10529"/>
                      <a:pt x="5277" y="10544"/>
                      <a:pt x="5223" y="10552"/>
                    </a:cubicBezTo>
                    <a:cubicBezTo>
                      <a:pt x="5184" y="10536"/>
                      <a:pt x="5149" y="10513"/>
                      <a:pt x="5114" y="10486"/>
                    </a:cubicBezTo>
                    <a:cubicBezTo>
                      <a:pt x="5041" y="10405"/>
                      <a:pt x="4963" y="10319"/>
                      <a:pt x="4893" y="10234"/>
                    </a:cubicBezTo>
                    <a:cubicBezTo>
                      <a:pt x="4800" y="10114"/>
                      <a:pt x="4800" y="10021"/>
                      <a:pt x="4886" y="9901"/>
                    </a:cubicBezTo>
                    <a:cubicBezTo>
                      <a:pt x="4917" y="9858"/>
                      <a:pt x="4948" y="9820"/>
                      <a:pt x="4979" y="9781"/>
                    </a:cubicBezTo>
                    <a:cubicBezTo>
                      <a:pt x="5068" y="9665"/>
                      <a:pt x="5192" y="9587"/>
                      <a:pt x="5331" y="9560"/>
                    </a:cubicBezTo>
                    <a:cubicBezTo>
                      <a:pt x="5835" y="9448"/>
                      <a:pt x="6343" y="9370"/>
                      <a:pt x="6858" y="9327"/>
                    </a:cubicBezTo>
                    <a:cubicBezTo>
                      <a:pt x="6872" y="9326"/>
                      <a:pt x="6884" y="9326"/>
                      <a:pt x="6897" y="9326"/>
                    </a:cubicBezTo>
                    <a:close/>
                    <a:moveTo>
                      <a:pt x="1920" y="6001"/>
                    </a:moveTo>
                    <a:cubicBezTo>
                      <a:pt x="1956" y="6001"/>
                      <a:pt x="1991" y="6025"/>
                      <a:pt x="2018" y="6073"/>
                    </a:cubicBezTo>
                    <a:cubicBezTo>
                      <a:pt x="2053" y="6127"/>
                      <a:pt x="2077" y="6185"/>
                      <a:pt x="2092" y="6251"/>
                    </a:cubicBezTo>
                    <a:cubicBezTo>
                      <a:pt x="2173" y="6580"/>
                      <a:pt x="2201" y="6925"/>
                      <a:pt x="2173" y="7266"/>
                    </a:cubicBezTo>
                    <a:cubicBezTo>
                      <a:pt x="2158" y="7530"/>
                      <a:pt x="2127" y="7793"/>
                      <a:pt x="2111" y="7952"/>
                    </a:cubicBezTo>
                    <a:cubicBezTo>
                      <a:pt x="1941" y="8890"/>
                      <a:pt x="1639" y="9661"/>
                      <a:pt x="1135" y="10350"/>
                    </a:cubicBezTo>
                    <a:cubicBezTo>
                      <a:pt x="972" y="10571"/>
                      <a:pt x="806" y="10780"/>
                      <a:pt x="639" y="10994"/>
                    </a:cubicBezTo>
                    <a:cubicBezTo>
                      <a:pt x="609" y="11030"/>
                      <a:pt x="582" y="11079"/>
                      <a:pt x="532" y="11079"/>
                    </a:cubicBezTo>
                    <a:cubicBezTo>
                      <a:pt x="525" y="11079"/>
                      <a:pt x="516" y="11078"/>
                      <a:pt x="507" y="11075"/>
                    </a:cubicBezTo>
                    <a:cubicBezTo>
                      <a:pt x="445" y="11052"/>
                      <a:pt x="445" y="10986"/>
                      <a:pt x="438" y="10928"/>
                    </a:cubicBezTo>
                    <a:cubicBezTo>
                      <a:pt x="411" y="10664"/>
                      <a:pt x="531" y="10459"/>
                      <a:pt x="686" y="10265"/>
                    </a:cubicBezTo>
                    <a:cubicBezTo>
                      <a:pt x="879" y="10029"/>
                      <a:pt x="1050" y="9773"/>
                      <a:pt x="1193" y="9502"/>
                    </a:cubicBezTo>
                    <a:cubicBezTo>
                      <a:pt x="1461" y="8979"/>
                      <a:pt x="1619" y="8401"/>
                      <a:pt x="1658" y="7813"/>
                    </a:cubicBezTo>
                    <a:cubicBezTo>
                      <a:pt x="1681" y="7530"/>
                      <a:pt x="1666" y="7247"/>
                      <a:pt x="1619" y="6972"/>
                    </a:cubicBezTo>
                    <a:cubicBezTo>
                      <a:pt x="1604" y="6894"/>
                      <a:pt x="1585" y="6821"/>
                      <a:pt x="1561" y="6747"/>
                    </a:cubicBezTo>
                    <a:cubicBezTo>
                      <a:pt x="1511" y="6596"/>
                      <a:pt x="1523" y="6456"/>
                      <a:pt x="1623" y="6329"/>
                    </a:cubicBezTo>
                    <a:cubicBezTo>
                      <a:pt x="1693" y="6243"/>
                      <a:pt x="1751" y="6154"/>
                      <a:pt x="1817" y="6065"/>
                    </a:cubicBezTo>
                    <a:cubicBezTo>
                      <a:pt x="1851" y="6022"/>
                      <a:pt x="1886" y="6001"/>
                      <a:pt x="1920" y="6001"/>
                    </a:cubicBezTo>
                    <a:close/>
                    <a:moveTo>
                      <a:pt x="14204" y="7564"/>
                    </a:moveTo>
                    <a:cubicBezTo>
                      <a:pt x="14222" y="7564"/>
                      <a:pt x="14242" y="7577"/>
                      <a:pt x="14266" y="7603"/>
                    </a:cubicBezTo>
                    <a:cubicBezTo>
                      <a:pt x="14289" y="7627"/>
                      <a:pt x="14305" y="7650"/>
                      <a:pt x="14317" y="7681"/>
                    </a:cubicBezTo>
                    <a:cubicBezTo>
                      <a:pt x="14630" y="8498"/>
                      <a:pt x="14813" y="9347"/>
                      <a:pt x="14805" y="10230"/>
                    </a:cubicBezTo>
                    <a:cubicBezTo>
                      <a:pt x="14805" y="10428"/>
                      <a:pt x="14782" y="10629"/>
                      <a:pt x="14770" y="10827"/>
                    </a:cubicBezTo>
                    <a:cubicBezTo>
                      <a:pt x="14754" y="10928"/>
                      <a:pt x="14720" y="11025"/>
                      <a:pt x="14661" y="11110"/>
                    </a:cubicBezTo>
                    <a:cubicBezTo>
                      <a:pt x="14627" y="11168"/>
                      <a:pt x="14568" y="11211"/>
                      <a:pt x="14503" y="11226"/>
                    </a:cubicBezTo>
                    <a:cubicBezTo>
                      <a:pt x="14390" y="11249"/>
                      <a:pt x="14278" y="11284"/>
                      <a:pt x="14169" y="11311"/>
                    </a:cubicBezTo>
                    <a:cubicBezTo>
                      <a:pt x="14150" y="11317"/>
                      <a:pt x="14130" y="11320"/>
                      <a:pt x="14111" y="11320"/>
                    </a:cubicBezTo>
                    <a:cubicBezTo>
                      <a:pt x="14017" y="11320"/>
                      <a:pt x="13934" y="11252"/>
                      <a:pt x="13921" y="11152"/>
                    </a:cubicBezTo>
                    <a:cubicBezTo>
                      <a:pt x="13832" y="10583"/>
                      <a:pt x="13813" y="10006"/>
                      <a:pt x="13859" y="9428"/>
                    </a:cubicBezTo>
                    <a:cubicBezTo>
                      <a:pt x="13890" y="9114"/>
                      <a:pt x="13929" y="8804"/>
                      <a:pt x="13964" y="8491"/>
                    </a:cubicBezTo>
                    <a:lnTo>
                      <a:pt x="13976" y="8491"/>
                    </a:lnTo>
                    <a:cubicBezTo>
                      <a:pt x="14022" y="8246"/>
                      <a:pt x="14065" y="8002"/>
                      <a:pt x="14107" y="7762"/>
                    </a:cubicBezTo>
                    <a:cubicBezTo>
                      <a:pt x="14115" y="7716"/>
                      <a:pt x="14127" y="7669"/>
                      <a:pt x="14146" y="7623"/>
                    </a:cubicBezTo>
                    <a:cubicBezTo>
                      <a:pt x="14163" y="7584"/>
                      <a:pt x="14182" y="7564"/>
                      <a:pt x="14204" y="7564"/>
                    </a:cubicBezTo>
                    <a:close/>
                    <a:moveTo>
                      <a:pt x="6914" y="10203"/>
                    </a:moveTo>
                    <a:cubicBezTo>
                      <a:pt x="7055" y="10203"/>
                      <a:pt x="7137" y="10284"/>
                      <a:pt x="7172" y="10455"/>
                    </a:cubicBezTo>
                    <a:cubicBezTo>
                      <a:pt x="7187" y="10532"/>
                      <a:pt x="7199" y="10602"/>
                      <a:pt x="7207" y="10676"/>
                    </a:cubicBezTo>
                    <a:cubicBezTo>
                      <a:pt x="7207" y="10695"/>
                      <a:pt x="7207" y="10718"/>
                      <a:pt x="7203" y="10738"/>
                    </a:cubicBezTo>
                    <a:cubicBezTo>
                      <a:pt x="7191" y="10819"/>
                      <a:pt x="7129" y="10889"/>
                      <a:pt x="7048" y="10904"/>
                    </a:cubicBezTo>
                    <a:cubicBezTo>
                      <a:pt x="6955" y="10935"/>
                      <a:pt x="6862" y="10955"/>
                      <a:pt x="6777" y="10990"/>
                    </a:cubicBezTo>
                    <a:cubicBezTo>
                      <a:pt x="6598" y="11059"/>
                      <a:pt x="6420" y="11137"/>
                      <a:pt x="6242" y="11211"/>
                    </a:cubicBezTo>
                    <a:cubicBezTo>
                      <a:pt x="6219" y="11222"/>
                      <a:pt x="6195" y="11238"/>
                      <a:pt x="6168" y="11249"/>
                    </a:cubicBezTo>
                    <a:cubicBezTo>
                      <a:pt x="6072" y="11296"/>
                      <a:pt x="6011" y="11322"/>
                      <a:pt x="5960" y="11322"/>
                    </a:cubicBezTo>
                    <a:cubicBezTo>
                      <a:pt x="5891" y="11322"/>
                      <a:pt x="5839" y="11276"/>
                      <a:pt x="5742" y="11172"/>
                    </a:cubicBezTo>
                    <a:cubicBezTo>
                      <a:pt x="5672" y="11102"/>
                      <a:pt x="5606" y="11032"/>
                      <a:pt x="5541" y="10959"/>
                    </a:cubicBezTo>
                    <a:cubicBezTo>
                      <a:pt x="5517" y="10932"/>
                      <a:pt x="5498" y="10904"/>
                      <a:pt x="5479" y="10877"/>
                    </a:cubicBezTo>
                    <a:cubicBezTo>
                      <a:pt x="5413" y="10761"/>
                      <a:pt x="5436" y="10691"/>
                      <a:pt x="5560" y="10633"/>
                    </a:cubicBezTo>
                    <a:cubicBezTo>
                      <a:pt x="5959" y="10447"/>
                      <a:pt x="6377" y="10308"/>
                      <a:pt x="6811" y="10215"/>
                    </a:cubicBezTo>
                    <a:cubicBezTo>
                      <a:pt x="6849" y="10207"/>
                      <a:pt x="6883" y="10203"/>
                      <a:pt x="6914" y="10203"/>
                    </a:cubicBezTo>
                    <a:close/>
                    <a:moveTo>
                      <a:pt x="10971" y="9926"/>
                    </a:moveTo>
                    <a:cubicBezTo>
                      <a:pt x="10986" y="9926"/>
                      <a:pt x="11000" y="9929"/>
                      <a:pt x="11015" y="9936"/>
                    </a:cubicBezTo>
                    <a:cubicBezTo>
                      <a:pt x="11221" y="10025"/>
                      <a:pt x="11430" y="10118"/>
                      <a:pt x="11628" y="10223"/>
                    </a:cubicBezTo>
                    <a:cubicBezTo>
                      <a:pt x="11717" y="10269"/>
                      <a:pt x="11775" y="10362"/>
                      <a:pt x="11775" y="10463"/>
                    </a:cubicBezTo>
                    <a:cubicBezTo>
                      <a:pt x="11779" y="10544"/>
                      <a:pt x="11775" y="10622"/>
                      <a:pt x="11779" y="10699"/>
                    </a:cubicBezTo>
                    <a:cubicBezTo>
                      <a:pt x="11790" y="10873"/>
                      <a:pt x="11802" y="11048"/>
                      <a:pt x="11810" y="11226"/>
                    </a:cubicBezTo>
                    <a:cubicBezTo>
                      <a:pt x="11814" y="11261"/>
                      <a:pt x="11810" y="11296"/>
                      <a:pt x="11810" y="11331"/>
                    </a:cubicBezTo>
                    <a:lnTo>
                      <a:pt x="11783" y="11346"/>
                    </a:lnTo>
                    <a:cubicBezTo>
                      <a:pt x="11759" y="11323"/>
                      <a:pt x="11732" y="11304"/>
                      <a:pt x="11709" y="11280"/>
                    </a:cubicBezTo>
                    <a:cubicBezTo>
                      <a:pt x="11426" y="10974"/>
                      <a:pt x="11166" y="10645"/>
                      <a:pt x="10938" y="10296"/>
                    </a:cubicBezTo>
                    <a:cubicBezTo>
                      <a:pt x="10903" y="10242"/>
                      <a:pt x="10876" y="10188"/>
                      <a:pt x="10841" y="10130"/>
                    </a:cubicBezTo>
                    <a:cubicBezTo>
                      <a:pt x="10810" y="10087"/>
                      <a:pt x="10814" y="10029"/>
                      <a:pt x="10853" y="9990"/>
                    </a:cubicBezTo>
                    <a:cubicBezTo>
                      <a:pt x="10885" y="9955"/>
                      <a:pt x="10926" y="9926"/>
                      <a:pt x="10971" y="9926"/>
                    </a:cubicBezTo>
                    <a:close/>
                    <a:moveTo>
                      <a:pt x="2371" y="5523"/>
                    </a:moveTo>
                    <a:cubicBezTo>
                      <a:pt x="2429" y="5604"/>
                      <a:pt x="2480" y="5685"/>
                      <a:pt x="2526" y="5771"/>
                    </a:cubicBezTo>
                    <a:cubicBezTo>
                      <a:pt x="2708" y="6185"/>
                      <a:pt x="2778" y="6619"/>
                      <a:pt x="2790" y="7069"/>
                    </a:cubicBezTo>
                    <a:cubicBezTo>
                      <a:pt x="2824" y="8440"/>
                      <a:pt x="2387" y="9657"/>
                      <a:pt x="1569" y="10749"/>
                    </a:cubicBezTo>
                    <a:cubicBezTo>
                      <a:pt x="1348" y="11036"/>
                      <a:pt x="1092" y="11296"/>
                      <a:pt x="810" y="11524"/>
                    </a:cubicBezTo>
                    <a:cubicBezTo>
                      <a:pt x="767" y="11555"/>
                      <a:pt x="720" y="11583"/>
                      <a:pt x="670" y="11606"/>
                    </a:cubicBezTo>
                    <a:cubicBezTo>
                      <a:pt x="657" y="11612"/>
                      <a:pt x="645" y="11615"/>
                      <a:pt x="634" y="11615"/>
                    </a:cubicBezTo>
                    <a:cubicBezTo>
                      <a:pt x="603" y="11615"/>
                      <a:pt x="581" y="11593"/>
                      <a:pt x="562" y="11559"/>
                    </a:cubicBezTo>
                    <a:cubicBezTo>
                      <a:pt x="515" y="11474"/>
                      <a:pt x="535" y="11366"/>
                      <a:pt x="604" y="11300"/>
                    </a:cubicBezTo>
                    <a:cubicBezTo>
                      <a:pt x="875" y="11021"/>
                      <a:pt x="1123" y="10715"/>
                      <a:pt x="1344" y="10393"/>
                    </a:cubicBezTo>
                    <a:cubicBezTo>
                      <a:pt x="1743" y="9823"/>
                      <a:pt x="2034" y="9184"/>
                      <a:pt x="2197" y="8506"/>
                    </a:cubicBezTo>
                    <a:cubicBezTo>
                      <a:pt x="2340" y="7944"/>
                      <a:pt x="2398" y="7363"/>
                      <a:pt x="2375" y="6782"/>
                    </a:cubicBezTo>
                    <a:cubicBezTo>
                      <a:pt x="2363" y="6518"/>
                      <a:pt x="2313" y="6255"/>
                      <a:pt x="2232" y="6003"/>
                    </a:cubicBezTo>
                    <a:cubicBezTo>
                      <a:pt x="2224" y="5960"/>
                      <a:pt x="2204" y="5914"/>
                      <a:pt x="2181" y="5875"/>
                    </a:cubicBezTo>
                    <a:cubicBezTo>
                      <a:pt x="2119" y="5794"/>
                      <a:pt x="2146" y="5728"/>
                      <a:pt x="2204" y="5666"/>
                    </a:cubicBezTo>
                    <a:cubicBezTo>
                      <a:pt x="2247" y="5619"/>
                      <a:pt x="2301" y="5585"/>
                      <a:pt x="2371" y="5523"/>
                    </a:cubicBezTo>
                    <a:close/>
                    <a:moveTo>
                      <a:pt x="13921" y="7262"/>
                    </a:moveTo>
                    <a:cubicBezTo>
                      <a:pt x="13993" y="7262"/>
                      <a:pt x="14035" y="7317"/>
                      <a:pt x="14018" y="7402"/>
                    </a:cubicBezTo>
                    <a:cubicBezTo>
                      <a:pt x="14003" y="7472"/>
                      <a:pt x="13972" y="7541"/>
                      <a:pt x="13960" y="7615"/>
                    </a:cubicBezTo>
                    <a:cubicBezTo>
                      <a:pt x="13879" y="8029"/>
                      <a:pt x="13790" y="8444"/>
                      <a:pt x="13724" y="8863"/>
                    </a:cubicBezTo>
                    <a:cubicBezTo>
                      <a:pt x="13646" y="9362"/>
                      <a:pt x="13619" y="9870"/>
                      <a:pt x="13650" y="10374"/>
                    </a:cubicBezTo>
                    <a:cubicBezTo>
                      <a:pt x="13666" y="10645"/>
                      <a:pt x="13701" y="10912"/>
                      <a:pt x="13732" y="11183"/>
                    </a:cubicBezTo>
                    <a:cubicBezTo>
                      <a:pt x="13751" y="11342"/>
                      <a:pt x="13712" y="11420"/>
                      <a:pt x="13569" y="11478"/>
                    </a:cubicBezTo>
                    <a:cubicBezTo>
                      <a:pt x="13422" y="11532"/>
                      <a:pt x="13274" y="11575"/>
                      <a:pt x="13123" y="11625"/>
                    </a:cubicBezTo>
                    <a:cubicBezTo>
                      <a:pt x="13088" y="11629"/>
                      <a:pt x="13053" y="11633"/>
                      <a:pt x="13015" y="11633"/>
                    </a:cubicBezTo>
                    <a:cubicBezTo>
                      <a:pt x="12988" y="11610"/>
                      <a:pt x="12941" y="11586"/>
                      <a:pt x="12922" y="11555"/>
                    </a:cubicBezTo>
                    <a:cubicBezTo>
                      <a:pt x="12891" y="11497"/>
                      <a:pt x="12867" y="11439"/>
                      <a:pt x="12856" y="11373"/>
                    </a:cubicBezTo>
                    <a:cubicBezTo>
                      <a:pt x="12798" y="11052"/>
                      <a:pt x="12798" y="10726"/>
                      <a:pt x="12798" y="10401"/>
                    </a:cubicBezTo>
                    <a:cubicBezTo>
                      <a:pt x="12798" y="9765"/>
                      <a:pt x="12867" y="9134"/>
                      <a:pt x="13003" y="8514"/>
                    </a:cubicBezTo>
                    <a:cubicBezTo>
                      <a:pt x="13022" y="8382"/>
                      <a:pt x="13053" y="8254"/>
                      <a:pt x="13096" y="8126"/>
                    </a:cubicBezTo>
                    <a:cubicBezTo>
                      <a:pt x="13150" y="8010"/>
                      <a:pt x="13216" y="7894"/>
                      <a:pt x="13294" y="7789"/>
                    </a:cubicBezTo>
                    <a:cubicBezTo>
                      <a:pt x="13422" y="7599"/>
                      <a:pt x="13596" y="7452"/>
                      <a:pt x="13778" y="7317"/>
                    </a:cubicBezTo>
                    <a:cubicBezTo>
                      <a:pt x="13809" y="7289"/>
                      <a:pt x="13848" y="7274"/>
                      <a:pt x="13886" y="7266"/>
                    </a:cubicBezTo>
                    <a:cubicBezTo>
                      <a:pt x="13898" y="7264"/>
                      <a:pt x="13910" y="7262"/>
                      <a:pt x="13921" y="7262"/>
                    </a:cubicBezTo>
                    <a:close/>
                    <a:moveTo>
                      <a:pt x="12860" y="8099"/>
                    </a:moveTo>
                    <a:lnTo>
                      <a:pt x="12891" y="8122"/>
                    </a:lnTo>
                    <a:cubicBezTo>
                      <a:pt x="12883" y="8169"/>
                      <a:pt x="12879" y="8208"/>
                      <a:pt x="12867" y="8246"/>
                    </a:cubicBezTo>
                    <a:cubicBezTo>
                      <a:pt x="12670" y="9033"/>
                      <a:pt x="12577" y="9843"/>
                      <a:pt x="12600" y="10653"/>
                    </a:cubicBezTo>
                    <a:cubicBezTo>
                      <a:pt x="12600" y="10932"/>
                      <a:pt x="12627" y="11207"/>
                      <a:pt x="12681" y="11482"/>
                    </a:cubicBezTo>
                    <a:cubicBezTo>
                      <a:pt x="12689" y="11509"/>
                      <a:pt x="12693" y="11540"/>
                      <a:pt x="12693" y="11571"/>
                    </a:cubicBezTo>
                    <a:cubicBezTo>
                      <a:pt x="12705" y="11749"/>
                      <a:pt x="12674" y="11803"/>
                      <a:pt x="12507" y="11873"/>
                    </a:cubicBezTo>
                    <a:cubicBezTo>
                      <a:pt x="12449" y="11900"/>
                      <a:pt x="12391" y="11931"/>
                      <a:pt x="12329" y="11951"/>
                    </a:cubicBezTo>
                    <a:cubicBezTo>
                      <a:pt x="12302" y="11962"/>
                      <a:pt x="12278" y="11968"/>
                      <a:pt x="12256" y="11968"/>
                    </a:cubicBezTo>
                    <a:cubicBezTo>
                      <a:pt x="12212" y="11968"/>
                      <a:pt x="12178" y="11944"/>
                      <a:pt x="12147" y="11892"/>
                    </a:cubicBezTo>
                    <a:cubicBezTo>
                      <a:pt x="12108" y="11827"/>
                      <a:pt x="12081" y="11757"/>
                      <a:pt x="12065" y="11679"/>
                    </a:cubicBezTo>
                    <a:cubicBezTo>
                      <a:pt x="11984" y="11226"/>
                      <a:pt x="11961" y="10761"/>
                      <a:pt x="11988" y="10304"/>
                    </a:cubicBezTo>
                    <a:cubicBezTo>
                      <a:pt x="12015" y="9874"/>
                      <a:pt x="12069" y="9448"/>
                      <a:pt x="12151" y="9021"/>
                    </a:cubicBezTo>
                    <a:cubicBezTo>
                      <a:pt x="12162" y="8948"/>
                      <a:pt x="12182" y="8870"/>
                      <a:pt x="12213" y="8797"/>
                    </a:cubicBezTo>
                    <a:cubicBezTo>
                      <a:pt x="12248" y="8692"/>
                      <a:pt x="12313" y="8599"/>
                      <a:pt x="12395" y="8525"/>
                    </a:cubicBezTo>
                    <a:cubicBezTo>
                      <a:pt x="12538" y="8401"/>
                      <a:pt x="12678" y="8270"/>
                      <a:pt x="12817" y="8142"/>
                    </a:cubicBezTo>
                    <a:cubicBezTo>
                      <a:pt x="12833" y="8130"/>
                      <a:pt x="12848" y="8115"/>
                      <a:pt x="12860" y="8099"/>
                    </a:cubicBezTo>
                    <a:close/>
                    <a:moveTo>
                      <a:pt x="7154" y="11076"/>
                    </a:moveTo>
                    <a:cubicBezTo>
                      <a:pt x="7241" y="11076"/>
                      <a:pt x="7298" y="11126"/>
                      <a:pt x="7338" y="11238"/>
                    </a:cubicBezTo>
                    <a:cubicBezTo>
                      <a:pt x="7400" y="11420"/>
                      <a:pt x="7458" y="11606"/>
                      <a:pt x="7513" y="11788"/>
                    </a:cubicBezTo>
                    <a:cubicBezTo>
                      <a:pt x="7544" y="11873"/>
                      <a:pt x="7497" y="11966"/>
                      <a:pt x="7416" y="12001"/>
                    </a:cubicBezTo>
                    <a:cubicBezTo>
                      <a:pt x="7269" y="12067"/>
                      <a:pt x="7121" y="12133"/>
                      <a:pt x="6970" y="12195"/>
                    </a:cubicBezTo>
                    <a:cubicBezTo>
                      <a:pt x="6916" y="12206"/>
                      <a:pt x="6866" y="12214"/>
                      <a:pt x="6811" y="12214"/>
                    </a:cubicBezTo>
                    <a:cubicBezTo>
                      <a:pt x="6780" y="12195"/>
                      <a:pt x="6749" y="12175"/>
                      <a:pt x="6718" y="12148"/>
                    </a:cubicBezTo>
                    <a:cubicBezTo>
                      <a:pt x="6563" y="12001"/>
                      <a:pt x="6412" y="11854"/>
                      <a:pt x="6261" y="11703"/>
                    </a:cubicBezTo>
                    <a:lnTo>
                      <a:pt x="6253" y="11699"/>
                    </a:lnTo>
                    <a:cubicBezTo>
                      <a:pt x="6133" y="11567"/>
                      <a:pt x="6149" y="11482"/>
                      <a:pt x="6308" y="11400"/>
                    </a:cubicBezTo>
                    <a:cubicBezTo>
                      <a:pt x="6544" y="11276"/>
                      <a:pt x="6792" y="11172"/>
                      <a:pt x="7048" y="11094"/>
                    </a:cubicBezTo>
                    <a:cubicBezTo>
                      <a:pt x="7087" y="11082"/>
                      <a:pt x="7122" y="11076"/>
                      <a:pt x="7154" y="11076"/>
                    </a:cubicBezTo>
                    <a:close/>
                    <a:moveTo>
                      <a:pt x="10549" y="10170"/>
                    </a:moveTo>
                    <a:cubicBezTo>
                      <a:pt x="10578" y="10170"/>
                      <a:pt x="10606" y="10182"/>
                      <a:pt x="10628" y="10203"/>
                    </a:cubicBezTo>
                    <a:cubicBezTo>
                      <a:pt x="10667" y="10238"/>
                      <a:pt x="10705" y="10281"/>
                      <a:pt x="10736" y="10323"/>
                    </a:cubicBezTo>
                    <a:cubicBezTo>
                      <a:pt x="10992" y="10749"/>
                      <a:pt x="11314" y="11125"/>
                      <a:pt x="11647" y="11493"/>
                    </a:cubicBezTo>
                    <a:cubicBezTo>
                      <a:pt x="11755" y="11610"/>
                      <a:pt x="11825" y="11761"/>
                      <a:pt x="11903" y="11904"/>
                    </a:cubicBezTo>
                    <a:cubicBezTo>
                      <a:pt x="11922" y="11935"/>
                      <a:pt x="11910" y="11985"/>
                      <a:pt x="11914" y="12032"/>
                    </a:cubicBezTo>
                    <a:cubicBezTo>
                      <a:pt x="11895" y="12121"/>
                      <a:pt x="11837" y="12195"/>
                      <a:pt x="11759" y="12237"/>
                    </a:cubicBezTo>
                    <a:cubicBezTo>
                      <a:pt x="11666" y="12292"/>
                      <a:pt x="11569" y="12326"/>
                      <a:pt x="11465" y="12342"/>
                    </a:cubicBezTo>
                    <a:cubicBezTo>
                      <a:pt x="11452" y="12344"/>
                      <a:pt x="11439" y="12346"/>
                      <a:pt x="11426" y="12346"/>
                    </a:cubicBezTo>
                    <a:cubicBezTo>
                      <a:pt x="11358" y="12346"/>
                      <a:pt x="11294" y="12313"/>
                      <a:pt x="11252" y="12261"/>
                    </a:cubicBezTo>
                    <a:cubicBezTo>
                      <a:pt x="10942" y="11885"/>
                      <a:pt x="10682" y="11474"/>
                      <a:pt x="10477" y="11032"/>
                    </a:cubicBezTo>
                    <a:cubicBezTo>
                      <a:pt x="10423" y="10928"/>
                      <a:pt x="10380" y="10819"/>
                      <a:pt x="10330" y="10711"/>
                    </a:cubicBezTo>
                    <a:cubicBezTo>
                      <a:pt x="10314" y="10676"/>
                      <a:pt x="10302" y="10641"/>
                      <a:pt x="10291" y="10606"/>
                    </a:cubicBezTo>
                    <a:cubicBezTo>
                      <a:pt x="10229" y="10389"/>
                      <a:pt x="10314" y="10292"/>
                      <a:pt x="10496" y="10184"/>
                    </a:cubicBezTo>
                    <a:cubicBezTo>
                      <a:pt x="10513" y="10175"/>
                      <a:pt x="10531" y="10170"/>
                      <a:pt x="10549" y="10170"/>
                    </a:cubicBezTo>
                    <a:close/>
                    <a:moveTo>
                      <a:pt x="9435" y="9463"/>
                    </a:moveTo>
                    <a:cubicBezTo>
                      <a:pt x="9450" y="9463"/>
                      <a:pt x="9469" y="9467"/>
                      <a:pt x="9485" y="9467"/>
                    </a:cubicBezTo>
                    <a:lnTo>
                      <a:pt x="9593" y="9471"/>
                    </a:lnTo>
                    <a:cubicBezTo>
                      <a:pt x="9690" y="9490"/>
                      <a:pt x="9764" y="9564"/>
                      <a:pt x="9783" y="9661"/>
                    </a:cubicBezTo>
                    <a:cubicBezTo>
                      <a:pt x="9981" y="10490"/>
                      <a:pt x="10326" y="11273"/>
                      <a:pt x="10802" y="11982"/>
                    </a:cubicBezTo>
                    <a:cubicBezTo>
                      <a:pt x="10872" y="12086"/>
                      <a:pt x="10953" y="12187"/>
                      <a:pt x="11027" y="12292"/>
                    </a:cubicBezTo>
                    <a:cubicBezTo>
                      <a:pt x="11062" y="12338"/>
                      <a:pt x="11089" y="12388"/>
                      <a:pt x="11108" y="12443"/>
                    </a:cubicBezTo>
                    <a:cubicBezTo>
                      <a:pt x="11147" y="12536"/>
                      <a:pt x="11139" y="12559"/>
                      <a:pt x="11062" y="12617"/>
                    </a:cubicBezTo>
                    <a:cubicBezTo>
                      <a:pt x="10969" y="12675"/>
                      <a:pt x="10876" y="12729"/>
                      <a:pt x="10779" y="12772"/>
                    </a:cubicBezTo>
                    <a:cubicBezTo>
                      <a:pt x="10749" y="12785"/>
                      <a:pt x="10720" y="12792"/>
                      <a:pt x="10692" y="12792"/>
                    </a:cubicBezTo>
                    <a:cubicBezTo>
                      <a:pt x="10621" y="12792"/>
                      <a:pt x="10557" y="12751"/>
                      <a:pt x="10504" y="12679"/>
                    </a:cubicBezTo>
                    <a:cubicBezTo>
                      <a:pt x="10314" y="12419"/>
                      <a:pt x="10147" y="12144"/>
                      <a:pt x="10004" y="11858"/>
                    </a:cubicBezTo>
                    <a:cubicBezTo>
                      <a:pt x="9779" y="11389"/>
                      <a:pt x="9570" y="10916"/>
                      <a:pt x="9450" y="10409"/>
                    </a:cubicBezTo>
                    <a:cubicBezTo>
                      <a:pt x="9388" y="10141"/>
                      <a:pt x="9345" y="9878"/>
                      <a:pt x="9303" y="9610"/>
                    </a:cubicBezTo>
                    <a:cubicBezTo>
                      <a:pt x="9283" y="9494"/>
                      <a:pt x="9318" y="9463"/>
                      <a:pt x="9435" y="9463"/>
                    </a:cubicBezTo>
                    <a:close/>
                    <a:moveTo>
                      <a:pt x="1864" y="10882"/>
                    </a:moveTo>
                    <a:cubicBezTo>
                      <a:pt x="1915" y="10882"/>
                      <a:pt x="1965" y="10899"/>
                      <a:pt x="2007" y="10935"/>
                    </a:cubicBezTo>
                    <a:cubicBezTo>
                      <a:pt x="2530" y="11304"/>
                      <a:pt x="2983" y="11757"/>
                      <a:pt x="3351" y="12280"/>
                    </a:cubicBezTo>
                    <a:cubicBezTo>
                      <a:pt x="3413" y="12357"/>
                      <a:pt x="3437" y="12462"/>
                      <a:pt x="3421" y="12559"/>
                    </a:cubicBezTo>
                    <a:cubicBezTo>
                      <a:pt x="3375" y="12683"/>
                      <a:pt x="3269" y="12807"/>
                      <a:pt x="3140" y="12807"/>
                    </a:cubicBezTo>
                    <a:cubicBezTo>
                      <a:pt x="3084" y="12807"/>
                      <a:pt x="3022" y="12783"/>
                      <a:pt x="2960" y="12726"/>
                    </a:cubicBezTo>
                    <a:cubicBezTo>
                      <a:pt x="2921" y="12687"/>
                      <a:pt x="2883" y="12644"/>
                      <a:pt x="2848" y="12598"/>
                    </a:cubicBezTo>
                    <a:cubicBezTo>
                      <a:pt x="2573" y="12222"/>
                      <a:pt x="2278" y="11865"/>
                      <a:pt x="1910" y="11575"/>
                    </a:cubicBezTo>
                    <a:cubicBezTo>
                      <a:pt x="1813" y="11501"/>
                      <a:pt x="1709" y="11435"/>
                      <a:pt x="1612" y="11362"/>
                    </a:cubicBezTo>
                    <a:cubicBezTo>
                      <a:pt x="1577" y="11338"/>
                      <a:pt x="1542" y="11307"/>
                      <a:pt x="1519" y="11273"/>
                    </a:cubicBezTo>
                    <a:cubicBezTo>
                      <a:pt x="1484" y="11230"/>
                      <a:pt x="1488" y="11172"/>
                      <a:pt x="1530" y="11133"/>
                    </a:cubicBezTo>
                    <a:cubicBezTo>
                      <a:pt x="1588" y="11075"/>
                      <a:pt x="1643" y="11009"/>
                      <a:pt x="1705" y="10951"/>
                    </a:cubicBezTo>
                    <a:cubicBezTo>
                      <a:pt x="1748" y="10905"/>
                      <a:pt x="1806" y="10882"/>
                      <a:pt x="1864" y="10882"/>
                    </a:cubicBezTo>
                    <a:close/>
                    <a:moveTo>
                      <a:pt x="8816" y="9353"/>
                    </a:moveTo>
                    <a:cubicBezTo>
                      <a:pt x="8835" y="9353"/>
                      <a:pt x="8855" y="9355"/>
                      <a:pt x="8877" y="9358"/>
                    </a:cubicBezTo>
                    <a:cubicBezTo>
                      <a:pt x="9012" y="9382"/>
                      <a:pt x="9063" y="9428"/>
                      <a:pt x="9090" y="9564"/>
                    </a:cubicBezTo>
                    <a:cubicBezTo>
                      <a:pt x="9136" y="9816"/>
                      <a:pt x="9175" y="10071"/>
                      <a:pt x="9233" y="10319"/>
                    </a:cubicBezTo>
                    <a:cubicBezTo>
                      <a:pt x="9438" y="11187"/>
                      <a:pt x="9803" y="12009"/>
                      <a:pt x="10306" y="12741"/>
                    </a:cubicBezTo>
                    <a:cubicBezTo>
                      <a:pt x="10330" y="12780"/>
                      <a:pt x="10357" y="12815"/>
                      <a:pt x="10380" y="12850"/>
                    </a:cubicBezTo>
                    <a:cubicBezTo>
                      <a:pt x="10426" y="12923"/>
                      <a:pt x="10407" y="13020"/>
                      <a:pt x="10337" y="13066"/>
                    </a:cubicBezTo>
                    <a:cubicBezTo>
                      <a:pt x="10252" y="13117"/>
                      <a:pt x="10167" y="13163"/>
                      <a:pt x="10078" y="13202"/>
                    </a:cubicBezTo>
                    <a:cubicBezTo>
                      <a:pt x="10059" y="13209"/>
                      <a:pt x="10041" y="13213"/>
                      <a:pt x="10025" y="13213"/>
                    </a:cubicBezTo>
                    <a:cubicBezTo>
                      <a:pt x="9970" y="13213"/>
                      <a:pt x="9927" y="13177"/>
                      <a:pt x="9892" y="13132"/>
                    </a:cubicBezTo>
                    <a:cubicBezTo>
                      <a:pt x="9818" y="13032"/>
                      <a:pt x="9748" y="12931"/>
                      <a:pt x="9683" y="12830"/>
                    </a:cubicBezTo>
                    <a:cubicBezTo>
                      <a:pt x="9380" y="12369"/>
                      <a:pt x="9175" y="11858"/>
                      <a:pt x="9008" y="11335"/>
                    </a:cubicBezTo>
                    <a:cubicBezTo>
                      <a:pt x="8834" y="10796"/>
                      <a:pt x="8714" y="10242"/>
                      <a:pt x="8652" y="9680"/>
                    </a:cubicBezTo>
                    <a:cubicBezTo>
                      <a:pt x="8648" y="9637"/>
                      <a:pt x="8640" y="9599"/>
                      <a:pt x="8640" y="9560"/>
                    </a:cubicBezTo>
                    <a:cubicBezTo>
                      <a:pt x="8634" y="9426"/>
                      <a:pt x="8696" y="9353"/>
                      <a:pt x="8816" y="9353"/>
                    </a:cubicBezTo>
                    <a:close/>
                    <a:moveTo>
                      <a:pt x="7552" y="12194"/>
                    </a:moveTo>
                    <a:cubicBezTo>
                      <a:pt x="7626" y="12194"/>
                      <a:pt x="7655" y="12217"/>
                      <a:pt x="7687" y="12292"/>
                    </a:cubicBezTo>
                    <a:lnTo>
                      <a:pt x="8117" y="13276"/>
                    </a:lnTo>
                    <a:cubicBezTo>
                      <a:pt x="8125" y="13295"/>
                      <a:pt x="8133" y="13314"/>
                      <a:pt x="8144" y="13342"/>
                    </a:cubicBezTo>
                    <a:cubicBezTo>
                      <a:pt x="8121" y="13348"/>
                      <a:pt x="8100" y="13358"/>
                      <a:pt x="8085" y="13358"/>
                    </a:cubicBezTo>
                    <a:cubicBezTo>
                      <a:pt x="8083" y="13358"/>
                      <a:pt x="8081" y="13358"/>
                      <a:pt x="8078" y="13357"/>
                    </a:cubicBezTo>
                    <a:cubicBezTo>
                      <a:pt x="8055" y="13345"/>
                      <a:pt x="8032" y="13330"/>
                      <a:pt x="8013" y="13311"/>
                    </a:cubicBezTo>
                    <a:cubicBezTo>
                      <a:pt x="7726" y="13059"/>
                      <a:pt x="7435" y="12807"/>
                      <a:pt x="7149" y="12555"/>
                    </a:cubicBezTo>
                    <a:cubicBezTo>
                      <a:pt x="7133" y="12543"/>
                      <a:pt x="7118" y="12528"/>
                      <a:pt x="7106" y="12512"/>
                    </a:cubicBezTo>
                    <a:cubicBezTo>
                      <a:pt x="7056" y="12450"/>
                      <a:pt x="7059" y="12369"/>
                      <a:pt x="7125" y="12334"/>
                    </a:cubicBezTo>
                    <a:cubicBezTo>
                      <a:pt x="7253" y="12272"/>
                      <a:pt x="7381" y="12199"/>
                      <a:pt x="7532" y="12195"/>
                    </a:cubicBezTo>
                    <a:cubicBezTo>
                      <a:pt x="7539" y="12194"/>
                      <a:pt x="7546" y="12194"/>
                      <a:pt x="7552" y="12194"/>
                    </a:cubicBezTo>
                    <a:close/>
                    <a:moveTo>
                      <a:pt x="1358" y="11468"/>
                    </a:moveTo>
                    <a:cubicBezTo>
                      <a:pt x="1403" y="11468"/>
                      <a:pt x="1448" y="11483"/>
                      <a:pt x="1484" y="11509"/>
                    </a:cubicBezTo>
                    <a:cubicBezTo>
                      <a:pt x="1786" y="11695"/>
                      <a:pt x="2053" y="11931"/>
                      <a:pt x="2274" y="12206"/>
                    </a:cubicBezTo>
                    <a:cubicBezTo>
                      <a:pt x="2452" y="12427"/>
                      <a:pt x="2619" y="12656"/>
                      <a:pt x="2793" y="12884"/>
                    </a:cubicBezTo>
                    <a:cubicBezTo>
                      <a:pt x="2852" y="12962"/>
                      <a:pt x="2859" y="13051"/>
                      <a:pt x="2840" y="13167"/>
                    </a:cubicBezTo>
                    <a:cubicBezTo>
                      <a:pt x="2797" y="13314"/>
                      <a:pt x="2697" y="13438"/>
                      <a:pt x="2561" y="13508"/>
                    </a:cubicBezTo>
                    <a:cubicBezTo>
                      <a:pt x="2540" y="13520"/>
                      <a:pt x="2516" y="13526"/>
                      <a:pt x="2492" y="13526"/>
                    </a:cubicBezTo>
                    <a:cubicBezTo>
                      <a:pt x="2463" y="13526"/>
                      <a:pt x="2433" y="13517"/>
                      <a:pt x="2410" y="13500"/>
                    </a:cubicBezTo>
                    <a:cubicBezTo>
                      <a:pt x="2309" y="13435"/>
                      <a:pt x="2247" y="13338"/>
                      <a:pt x="2177" y="13245"/>
                    </a:cubicBezTo>
                    <a:cubicBezTo>
                      <a:pt x="2018" y="13035"/>
                      <a:pt x="1864" y="12822"/>
                      <a:pt x="1697" y="12617"/>
                    </a:cubicBezTo>
                    <a:cubicBezTo>
                      <a:pt x="1488" y="12361"/>
                      <a:pt x="1244" y="12137"/>
                      <a:pt x="972" y="11943"/>
                    </a:cubicBezTo>
                    <a:cubicBezTo>
                      <a:pt x="852" y="11854"/>
                      <a:pt x="848" y="11745"/>
                      <a:pt x="965" y="11652"/>
                    </a:cubicBezTo>
                    <a:cubicBezTo>
                      <a:pt x="980" y="11633"/>
                      <a:pt x="999" y="11617"/>
                      <a:pt x="1019" y="11606"/>
                    </a:cubicBezTo>
                    <a:cubicBezTo>
                      <a:pt x="1104" y="11563"/>
                      <a:pt x="1189" y="11524"/>
                      <a:pt x="1275" y="11486"/>
                    </a:cubicBezTo>
                    <a:cubicBezTo>
                      <a:pt x="1301" y="11474"/>
                      <a:pt x="1330" y="11468"/>
                      <a:pt x="1358" y="11468"/>
                    </a:cubicBezTo>
                    <a:close/>
                    <a:moveTo>
                      <a:pt x="8203" y="9309"/>
                    </a:moveTo>
                    <a:cubicBezTo>
                      <a:pt x="8222" y="9309"/>
                      <a:pt x="8241" y="9311"/>
                      <a:pt x="8261" y="9316"/>
                    </a:cubicBezTo>
                    <a:cubicBezTo>
                      <a:pt x="8330" y="9331"/>
                      <a:pt x="8385" y="9382"/>
                      <a:pt x="8400" y="9451"/>
                    </a:cubicBezTo>
                    <a:cubicBezTo>
                      <a:pt x="8423" y="9544"/>
                      <a:pt x="8443" y="9637"/>
                      <a:pt x="8458" y="9730"/>
                    </a:cubicBezTo>
                    <a:cubicBezTo>
                      <a:pt x="8570" y="10687"/>
                      <a:pt x="8811" y="11606"/>
                      <a:pt x="9252" y="12470"/>
                    </a:cubicBezTo>
                    <a:cubicBezTo>
                      <a:pt x="9369" y="12702"/>
                      <a:pt x="9520" y="12915"/>
                      <a:pt x="9659" y="13136"/>
                    </a:cubicBezTo>
                    <a:cubicBezTo>
                      <a:pt x="9686" y="13179"/>
                      <a:pt x="9717" y="13218"/>
                      <a:pt x="9741" y="13264"/>
                    </a:cubicBezTo>
                    <a:cubicBezTo>
                      <a:pt x="9752" y="13299"/>
                      <a:pt x="9764" y="13334"/>
                      <a:pt x="9772" y="13369"/>
                    </a:cubicBezTo>
                    <a:cubicBezTo>
                      <a:pt x="9729" y="13481"/>
                      <a:pt x="9632" y="13566"/>
                      <a:pt x="9516" y="13601"/>
                    </a:cubicBezTo>
                    <a:cubicBezTo>
                      <a:pt x="9497" y="13607"/>
                      <a:pt x="9480" y="13610"/>
                      <a:pt x="9464" y="13610"/>
                    </a:cubicBezTo>
                    <a:cubicBezTo>
                      <a:pt x="9394" y="13610"/>
                      <a:pt x="9343" y="13562"/>
                      <a:pt x="9299" y="13508"/>
                    </a:cubicBezTo>
                    <a:cubicBezTo>
                      <a:pt x="9105" y="13264"/>
                      <a:pt x="8939" y="13004"/>
                      <a:pt x="8803" y="12729"/>
                    </a:cubicBezTo>
                    <a:cubicBezTo>
                      <a:pt x="8509" y="12140"/>
                      <a:pt x="8288" y="11517"/>
                      <a:pt x="8140" y="10873"/>
                    </a:cubicBezTo>
                    <a:cubicBezTo>
                      <a:pt x="8036" y="10455"/>
                      <a:pt x="7970" y="10025"/>
                      <a:pt x="7947" y="9591"/>
                    </a:cubicBezTo>
                    <a:cubicBezTo>
                      <a:pt x="7933" y="9436"/>
                      <a:pt x="8056" y="9309"/>
                      <a:pt x="8203" y="9309"/>
                    </a:cubicBezTo>
                    <a:close/>
                    <a:moveTo>
                      <a:pt x="7492" y="9320"/>
                    </a:moveTo>
                    <a:cubicBezTo>
                      <a:pt x="7495" y="9320"/>
                      <a:pt x="7498" y="9320"/>
                      <a:pt x="7501" y="9320"/>
                    </a:cubicBezTo>
                    <a:lnTo>
                      <a:pt x="7540" y="9320"/>
                    </a:lnTo>
                    <a:cubicBezTo>
                      <a:pt x="7641" y="9331"/>
                      <a:pt x="7695" y="9374"/>
                      <a:pt x="7710" y="9451"/>
                    </a:cubicBezTo>
                    <a:cubicBezTo>
                      <a:pt x="7734" y="9533"/>
                      <a:pt x="7749" y="9618"/>
                      <a:pt x="7757" y="9703"/>
                    </a:cubicBezTo>
                    <a:cubicBezTo>
                      <a:pt x="7854" y="10796"/>
                      <a:pt x="8156" y="11858"/>
                      <a:pt x="8648" y="12842"/>
                    </a:cubicBezTo>
                    <a:cubicBezTo>
                      <a:pt x="8791" y="13125"/>
                      <a:pt x="8966" y="13392"/>
                      <a:pt x="9163" y="13644"/>
                    </a:cubicBezTo>
                    <a:cubicBezTo>
                      <a:pt x="9241" y="13745"/>
                      <a:pt x="9237" y="13772"/>
                      <a:pt x="9152" y="13869"/>
                    </a:cubicBezTo>
                    <a:cubicBezTo>
                      <a:pt x="9075" y="13956"/>
                      <a:pt x="9032" y="13996"/>
                      <a:pt x="8975" y="13996"/>
                    </a:cubicBezTo>
                    <a:cubicBezTo>
                      <a:pt x="8931" y="13996"/>
                      <a:pt x="8880" y="13973"/>
                      <a:pt x="8799" y="13931"/>
                    </a:cubicBezTo>
                    <a:cubicBezTo>
                      <a:pt x="8694" y="13872"/>
                      <a:pt x="8609" y="13787"/>
                      <a:pt x="8551" y="13683"/>
                    </a:cubicBezTo>
                    <a:cubicBezTo>
                      <a:pt x="8245" y="13187"/>
                      <a:pt x="8013" y="12652"/>
                      <a:pt x="7815" y="12102"/>
                    </a:cubicBezTo>
                    <a:cubicBezTo>
                      <a:pt x="7637" y="11610"/>
                      <a:pt x="7478" y="11114"/>
                      <a:pt x="7393" y="10598"/>
                    </a:cubicBezTo>
                    <a:cubicBezTo>
                      <a:pt x="7334" y="10254"/>
                      <a:pt x="7307" y="9905"/>
                      <a:pt x="7269" y="9560"/>
                    </a:cubicBezTo>
                    <a:cubicBezTo>
                      <a:pt x="7253" y="9412"/>
                      <a:pt x="7346" y="9320"/>
                      <a:pt x="7492" y="9320"/>
                    </a:cubicBezTo>
                    <a:close/>
                    <a:moveTo>
                      <a:pt x="655" y="12062"/>
                    </a:moveTo>
                    <a:cubicBezTo>
                      <a:pt x="757" y="12062"/>
                      <a:pt x="841" y="12081"/>
                      <a:pt x="918" y="12140"/>
                    </a:cubicBezTo>
                    <a:cubicBezTo>
                      <a:pt x="1255" y="12408"/>
                      <a:pt x="1557" y="12722"/>
                      <a:pt x="1805" y="13070"/>
                    </a:cubicBezTo>
                    <a:cubicBezTo>
                      <a:pt x="1937" y="13256"/>
                      <a:pt x="2065" y="13446"/>
                      <a:pt x="2185" y="13636"/>
                    </a:cubicBezTo>
                    <a:cubicBezTo>
                      <a:pt x="2274" y="13772"/>
                      <a:pt x="2255" y="13888"/>
                      <a:pt x="2146" y="14004"/>
                    </a:cubicBezTo>
                    <a:cubicBezTo>
                      <a:pt x="2096" y="14058"/>
                      <a:pt x="2042" y="14113"/>
                      <a:pt x="1995" y="14167"/>
                    </a:cubicBezTo>
                    <a:cubicBezTo>
                      <a:pt x="1950" y="14217"/>
                      <a:pt x="1877" y="14247"/>
                      <a:pt x="1803" y="14247"/>
                    </a:cubicBezTo>
                    <a:cubicBezTo>
                      <a:pt x="1717" y="14247"/>
                      <a:pt x="1630" y="14207"/>
                      <a:pt x="1585" y="14109"/>
                    </a:cubicBezTo>
                    <a:cubicBezTo>
                      <a:pt x="1546" y="14035"/>
                      <a:pt x="1499" y="13965"/>
                      <a:pt x="1449" y="13896"/>
                    </a:cubicBezTo>
                    <a:cubicBezTo>
                      <a:pt x="1077" y="13357"/>
                      <a:pt x="833" y="12760"/>
                      <a:pt x="639" y="12140"/>
                    </a:cubicBezTo>
                    <a:cubicBezTo>
                      <a:pt x="635" y="12121"/>
                      <a:pt x="631" y="12102"/>
                      <a:pt x="624" y="12063"/>
                    </a:cubicBezTo>
                    <a:cubicBezTo>
                      <a:pt x="634" y="12063"/>
                      <a:pt x="645" y="12062"/>
                      <a:pt x="655" y="12062"/>
                    </a:cubicBezTo>
                    <a:close/>
                    <a:moveTo>
                      <a:pt x="14539" y="11436"/>
                    </a:moveTo>
                    <a:cubicBezTo>
                      <a:pt x="14612" y="11436"/>
                      <a:pt x="14649" y="11480"/>
                      <a:pt x="14642" y="11567"/>
                    </a:cubicBezTo>
                    <a:cubicBezTo>
                      <a:pt x="14638" y="11614"/>
                      <a:pt x="14627" y="11660"/>
                      <a:pt x="14619" y="11706"/>
                    </a:cubicBezTo>
                    <a:lnTo>
                      <a:pt x="14615" y="11706"/>
                    </a:lnTo>
                    <a:cubicBezTo>
                      <a:pt x="14596" y="11784"/>
                      <a:pt x="14576" y="11858"/>
                      <a:pt x="14561" y="11935"/>
                    </a:cubicBezTo>
                    <a:cubicBezTo>
                      <a:pt x="14553" y="11985"/>
                      <a:pt x="14522" y="12028"/>
                      <a:pt x="14475" y="12055"/>
                    </a:cubicBezTo>
                    <a:cubicBezTo>
                      <a:pt x="14413" y="12094"/>
                      <a:pt x="14348" y="12125"/>
                      <a:pt x="14278" y="12148"/>
                    </a:cubicBezTo>
                    <a:cubicBezTo>
                      <a:pt x="13348" y="12361"/>
                      <a:pt x="12464" y="12706"/>
                      <a:pt x="11612" y="13128"/>
                    </a:cubicBezTo>
                    <a:cubicBezTo>
                      <a:pt x="10946" y="13458"/>
                      <a:pt x="10310" y="13857"/>
                      <a:pt x="9721" y="14314"/>
                    </a:cubicBezTo>
                    <a:cubicBezTo>
                      <a:pt x="9652" y="14361"/>
                      <a:pt x="9574" y="14395"/>
                      <a:pt x="9489" y="14411"/>
                    </a:cubicBezTo>
                    <a:cubicBezTo>
                      <a:pt x="9481" y="14413"/>
                      <a:pt x="9473" y="14414"/>
                      <a:pt x="9464" y="14414"/>
                    </a:cubicBezTo>
                    <a:cubicBezTo>
                      <a:pt x="9365" y="14414"/>
                      <a:pt x="9233" y="14294"/>
                      <a:pt x="9233" y="14198"/>
                    </a:cubicBezTo>
                    <a:cubicBezTo>
                      <a:pt x="9233" y="14163"/>
                      <a:pt x="9245" y="14128"/>
                      <a:pt x="9268" y="14097"/>
                    </a:cubicBezTo>
                    <a:cubicBezTo>
                      <a:pt x="9303" y="14055"/>
                      <a:pt x="9345" y="14012"/>
                      <a:pt x="9392" y="13977"/>
                    </a:cubicBezTo>
                    <a:cubicBezTo>
                      <a:pt x="9807" y="13659"/>
                      <a:pt x="10237" y="13365"/>
                      <a:pt x="10678" y="13090"/>
                    </a:cubicBezTo>
                    <a:cubicBezTo>
                      <a:pt x="11120" y="12811"/>
                      <a:pt x="11569" y="12547"/>
                      <a:pt x="12034" y="12311"/>
                    </a:cubicBezTo>
                    <a:cubicBezTo>
                      <a:pt x="12705" y="11970"/>
                      <a:pt x="13410" y="11710"/>
                      <a:pt x="14138" y="11532"/>
                    </a:cubicBezTo>
                    <a:cubicBezTo>
                      <a:pt x="14258" y="11501"/>
                      <a:pt x="14379" y="11466"/>
                      <a:pt x="14503" y="11439"/>
                    </a:cubicBezTo>
                    <a:cubicBezTo>
                      <a:pt x="14515" y="11437"/>
                      <a:pt x="14528" y="11436"/>
                      <a:pt x="14539" y="11436"/>
                    </a:cubicBezTo>
                    <a:close/>
                    <a:moveTo>
                      <a:pt x="4460" y="13839"/>
                    </a:moveTo>
                    <a:cubicBezTo>
                      <a:pt x="4488" y="13839"/>
                      <a:pt x="4516" y="13867"/>
                      <a:pt x="4541" y="13880"/>
                    </a:cubicBezTo>
                    <a:cubicBezTo>
                      <a:pt x="4599" y="13915"/>
                      <a:pt x="4653" y="13954"/>
                      <a:pt x="4700" y="14004"/>
                    </a:cubicBezTo>
                    <a:cubicBezTo>
                      <a:pt x="4847" y="14155"/>
                      <a:pt x="4994" y="14314"/>
                      <a:pt x="5138" y="14469"/>
                    </a:cubicBezTo>
                    <a:cubicBezTo>
                      <a:pt x="5165" y="14504"/>
                      <a:pt x="5188" y="14547"/>
                      <a:pt x="5196" y="14593"/>
                    </a:cubicBezTo>
                    <a:cubicBezTo>
                      <a:pt x="5200" y="14620"/>
                      <a:pt x="5188" y="14651"/>
                      <a:pt x="5165" y="14667"/>
                    </a:cubicBezTo>
                    <a:cubicBezTo>
                      <a:pt x="5033" y="14713"/>
                      <a:pt x="4901" y="14752"/>
                      <a:pt x="4769" y="14795"/>
                    </a:cubicBezTo>
                    <a:lnTo>
                      <a:pt x="4738" y="14795"/>
                    </a:lnTo>
                    <a:cubicBezTo>
                      <a:pt x="4626" y="14771"/>
                      <a:pt x="4603" y="14744"/>
                      <a:pt x="4584" y="14640"/>
                    </a:cubicBezTo>
                    <a:cubicBezTo>
                      <a:pt x="4533" y="14419"/>
                      <a:pt x="4475" y="14194"/>
                      <a:pt x="4425" y="13969"/>
                    </a:cubicBezTo>
                    <a:cubicBezTo>
                      <a:pt x="4417" y="13931"/>
                      <a:pt x="4405" y="13876"/>
                      <a:pt x="4425" y="13857"/>
                    </a:cubicBezTo>
                    <a:cubicBezTo>
                      <a:pt x="4436" y="13844"/>
                      <a:pt x="4448" y="13839"/>
                      <a:pt x="4460" y="13839"/>
                    </a:cubicBezTo>
                    <a:close/>
                    <a:moveTo>
                      <a:pt x="14282" y="12373"/>
                    </a:moveTo>
                    <a:cubicBezTo>
                      <a:pt x="14375" y="12373"/>
                      <a:pt x="14406" y="12416"/>
                      <a:pt x="14379" y="12536"/>
                    </a:cubicBezTo>
                    <a:cubicBezTo>
                      <a:pt x="14344" y="12617"/>
                      <a:pt x="14305" y="12733"/>
                      <a:pt x="14247" y="12834"/>
                    </a:cubicBezTo>
                    <a:cubicBezTo>
                      <a:pt x="14189" y="12942"/>
                      <a:pt x="14088" y="13020"/>
                      <a:pt x="13972" y="13051"/>
                    </a:cubicBezTo>
                    <a:cubicBezTo>
                      <a:pt x="13212" y="13264"/>
                      <a:pt x="12515" y="13617"/>
                      <a:pt x="11821" y="13981"/>
                    </a:cubicBezTo>
                    <a:cubicBezTo>
                      <a:pt x="11345" y="14237"/>
                      <a:pt x="10888" y="14508"/>
                      <a:pt x="10473" y="14853"/>
                    </a:cubicBezTo>
                    <a:cubicBezTo>
                      <a:pt x="10399" y="14914"/>
                      <a:pt x="10326" y="14944"/>
                      <a:pt x="10254" y="14944"/>
                    </a:cubicBezTo>
                    <a:cubicBezTo>
                      <a:pt x="10189" y="14944"/>
                      <a:pt x="10125" y="14920"/>
                      <a:pt x="10062" y="14872"/>
                    </a:cubicBezTo>
                    <a:cubicBezTo>
                      <a:pt x="9992" y="14818"/>
                      <a:pt x="9919" y="14775"/>
                      <a:pt x="9845" y="14721"/>
                    </a:cubicBezTo>
                    <a:cubicBezTo>
                      <a:pt x="9745" y="14647"/>
                      <a:pt x="9733" y="14566"/>
                      <a:pt x="9826" y="14481"/>
                    </a:cubicBezTo>
                    <a:cubicBezTo>
                      <a:pt x="9907" y="14407"/>
                      <a:pt x="9992" y="14341"/>
                      <a:pt x="10082" y="14279"/>
                    </a:cubicBezTo>
                    <a:cubicBezTo>
                      <a:pt x="10996" y="13621"/>
                      <a:pt x="12003" y="13097"/>
                      <a:pt x="13065" y="12726"/>
                    </a:cubicBezTo>
                    <a:cubicBezTo>
                      <a:pt x="13433" y="12590"/>
                      <a:pt x="13805" y="12478"/>
                      <a:pt x="14181" y="12385"/>
                    </a:cubicBezTo>
                    <a:cubicBezTo>
                      <a:pt x="14216" y="12377"/>
                      <a:pt x="14251" y="12373"/>
                      <a:pt x="14282" y="12373"/>
                    </a:cubicBezTo>
                    <a:close/>
                    <a:moveTo>
                      <a:pt x="13904" y="13322"/>
                    </a:moveTo>
                    <a:cubicBezTo>
                      <a:pt x="13967" y="13322"/>
                      <a:pt x="13990" y="13357"/>
                      <a:pt x="13972" y="13427"/>
                    </a:cubicBezTo>
                    <a:cubicBezTo>
                      <a:pt x="13964" y="13446"/>
                      <a:pt x="13956" y="13462"/>
                      <a:pt x="13945" y="13481"/>
                    </a:cubicBezTo>
                    <a:cubicBezTo>
                      <a:pt x="13821" y="13710"/>
                      <a:pt x="13697" y="13938"/>
                      <a:pt x="13573" y="14167"/>
                    </a:cubicBezTo>
                    <a:cubicBezTo>
                      <a:pt x="13534" y="14240"/>
                      <a:pt x="13464" y="14291"/>
                      <a:pt x="13387" y="14314"/>
                    </a:cubicBezTo>
                    <a:cubicBezTo>
                      <a:pt x="12662" y="14547"/>
                      <a:pt x="12007" y="14919"/>
                      <a:pt x="11399" y="15376"/>
                    </a:cubicBezTo>
                    <a:cubicBezTo>
                      <a:pt x="11341" y="15418"/>
                      <a:pt x="11279" y="15453"/>
                      <a:pt x="11217" y="15484"/>
                    </a:cubicBezTo>
                    <a:cubicBezTo>
                      <a:pt x="11178" y="15492"/>
                      <a:pt x="11139" y="15500"/>
                      <a:pt x="11105" y="15500"/>
                    </a:cubicBezTo>
                    <a:lnTo>
                      <a:pt x="11105" y="15504"/>
                    </a:lnTo>
                    <a:cubicBezTo>
                      <a:pt x="11074" y="15492"/>
                      <a:pt x="11043" y="15480"/>
                      <a:pt x="11012" y="15465"/>
                    </a:cubicBezTo>
                    <a:cubicBezTo>
                      <a:pt x="10911" y="15411"/>
                      <a:pt x="10810" y="15352"/>
                      <a:pt x="10713" y="15291"/>
                    </a:cubicBezTo>
                    <a:cubicBezTo>
                      <a:pt x="10678" y="15263"/>
                      <a:pt x="10647" y="15232"/>
                      <a:pt x="10624" y="15198"/>
                    </a:cubicBezTo>
                    <a:cubicBezTo>
                      <a:pt x="10585" y="15159"/>
                      <a:pt x="10585" y="15097"/>
                      <a:pt x="10624" y="15058"/>
                    </a:cubicBezTo>
                    <a:cubicBezTo>
                      <a:pt x="10671" y="14992"/>
                      <a:pt x="10729" y="14930"/>
                      <a:pt x="10795" y="14876"/>
                    </a:cubicBezTo>
                    <a:cubicBezTo>
                      <a:pt x="11178" y="14578"/>
                      <a:pt x="11600" y="14341"/>
                      <a:pt x="12031" y="14113"/>
                    </a:cubicBezTo>
                    <a:cubicBezTo>
                      <a:pt x="12581" y="13818"/>
                      <a:pt x="13139" y="13547"/>
                      <a:pt x="13735" y="13353"/>
                    </a:cubicBezTo>
                    <a:cubicBezTo>
                      <a:pt x="13786" y="13338"/>
                      <a:pt x="13840" y="13326"/>
                      <a:pt x="13894" y="13322"/>
                    </a:cubicBezTo>
                    <a:cubicBezTo>
                      <a:pt x="13898" y="13322"/>
                      <a:pt x="13901" y="13322"/>
                      <a:pt x="13904" y="13322"/>
                    </a:cubicBezTo>
                    <a:close/>
                    <a:moveTo>
                      <a:pt x="2832" y="14749"/>
                    </a:moveTo>
                    <a:cubicBezTo>
                      <a:pt x="2878" y="14749"/>
                      <a:pt x="2917" y="14781"/>
                      <a:pt x="2945" y="14841"/>
                    </a:cubicBezTo>
                    <a:cubicBezTo>
                      <a:pt x="2956" y="14868"/>
                      <a:pt x="2968" y="14899"/>
                      <a:pt x="2972" y="14930"/>
                    </a:cubicBezTo>
                    <a:cubicBezTo>
                      <a:pt x="3003" y="15132"/>
                      <a:pt x="3034" y="15337"/>
                      <a:pt x="3061" y="15538"/>
                    </a:cubicBezTo>
                    <a:cubicBezTo>
                      <a:pt x="3066" y="15602"/>
                      <a:pt x="3044" y="15636"/>
                      <a:pt x="3001" y="15636"/>
                    </a:cubicBezTo>
                    <a:cubicBezTo>
                      <a:pt x="2984" y="15636"/>
                      <a:pt x="2964" y="15631"/>
                      <a:pt x="2941" y="15620"/>
                    </a:cubicBezTo>
                    <a:cubicBezTo>
                      <a:pt x="2890" y="15597"/>
                      <a:pt x="2844" y="15566"/>
                      <a:pt x="2805" y="15535"/>
                    </a:cubicBezTo>
                    <a:cubicBezTo>
                      <a:pt x="2724" y="15469"/>
                      <a:pt x="2650" y="15399"/>
                      <a:pt x="2565" y="15329"/>
                    </a:cubicBezTo>
                    <a:cubicBezTo>
                      <a:pt x="2480" y="15260"/>
                      <a:pt x="2468" y="15163"/>
                      <a:pt x="2476" y="15050"/>
                    </a:cubicBezTo>
                    <a:cubicBezTo>
                      <a:pt x="2487" y="15019"/>
                      <a:pt x="2503" y="14988"/>
                      <a:pt x="2526" y="14965"/>
                    </a:cubicBezTo>
                    <a:cubicBezTo>
                      <a:pt x="2596" y="14895"/>
                      <a:pt x="2669" y="14833"/>
                      <a:pt x="2751" y="14779"/>
                    </a:cubicBezTo>
                    <a:cubicBezTo>
                      <a:pt x="2780" y="14758"/>
                      <a:pt x="2807" y="14749"/>
                      <a:pt x="2832" y="14749"/>
                    </a:cubicBezTo>
                    <a:close/>
                    <a:moveTo>
                      <a:pt x="5374" y="14872"/>
                    </a:moveTo>
                    <a:cubicBezTo>
                      <a:pt x="5485" y="14872"/>
                      <a:pt x="5588" y="14913"/>
                      <a:pt x="5684" y="15004"/>
                    </a:cubicBezTo>
                    <a:cubicBezTo>
                      <a:pt x="5804" y="15112"/>
                      <a:pt x="5924" y="15221"/>
                      <a:pt x="6044" y="15329"/>
                    </a:cubicBezTo>
                    <a:cubicBezTo>
                      <a:pt x="6056" y="15337"/>
                      <a:pt x="6067" y="15345"/>
                      <a:pt x="6075" y="15356"/>
                    </a:cubicBezTo>
                    <a:cubicBezTo>
                      <a:pt x="6184" y="15465"/>
                      <a:pt x="6160" y="15577"/>
                      <a:pt x="6009" y="15608"/>
                    </a:cubicBezTo>
                    <a:cubicBezTo>
                      <a:pt x="5723" y="15674"/>
                      <a:pt x="5436" y="15728"/>
                      <a:pt x="5145" y="15783"/>
                    </a:cubicBezTo>
                    <a:cubicBezTo>
                      <a:pt x="5048" y="15802"/>
                      <a:pt x="4948" y="15814"/>
                      <a:pt x="4855" y="15825"/>
                    </a:cubicBezTo>
                    <a:cubicBezTo>
                      <a:pt x="4846" y="15826"/>
                      <a:pt x="4837" y="15826"/>
                      <a:pt x="4828" y="15826"/>
                    </a:cubicBezTo>
                    <a:cubicBezTo>
                      <a:pt x="4749" y="15826"/>
                      <a:pt x="4694" y="15793"/>
                      <a:pt x="4680" y="15709"/>
                    </a:cubicBezTo>
                    <a:cubicBezTo>
                      <a:pt x="4661" y="15573"/>
                      <a:pt x="4657" y="15438"/>
                      <a:pt x="4642" y="15298"/>
                    </a:cubicBezTo>
                    <a:lnTo>
                      <a:pt x="4657" y="15298"/>
                    </a:lnTo>
                    <a:cubicBezTo>
                      <a:pt x="4669" y="15252"/>
                      <a:pt x="4680" y="15205"/>
                      <a:pt x="4692" y="15163"/>
                    </a:cubicBezTo>
                    <a:cubicBezTo>
                      <a:pt x="4715" y="15089"/>
                      <a:pt x="4773" y="15035"/>
                      <a:pt x="4847" y="15015"/>
                    </a:cubicBezTo>
                    <a:cubicBezTo>
                      <a:pt x="4963" y="14984"/>
                      <a:pt x="5076" y="14942"/>
                      <a:pt x="5188" y="14907"/>
                    </a:cubicBezTo>
                    <a:cubicBezTo>
                      <a:pt x="5252" y="14884"/>
                      <a:pt x="5314" y="14872"/>
                      <a:pt x="5374" y="14872"/>
                    </a:cubicBezTo>
                    <a:close/>
                    <a:moveTo>
                      <a:pt x="13220" y="14616"/>
                    </a:moveTo>
                    <a:lnTo>
                      <a:pt x="13239" y="14640"/>
                    </a:lnTo>
                    <a:cubicBezTo>
                      <a:pt x="13228" y="14667"/>
                      <a:pt x="13216" y="14694"/>
                      <a:pt x="13201" y="14717"/>
                    </a:cubicBezTo>
                    <a:cubicBezTo>
                      <a:pt x="12879" y="15120"/>
                      <a:pt x="12523" y="15492"/>
                      <a:pt x="12104" y="15798"/>
                    </a:cubicBezTo>
                    <a:cubicBezTo>
                      <a:pt x="12055" y="15838"/>
                      <a:pt x="11994" y="15858"/>
                      <a:pt x="11933" y="15858"/>
                    </a:cubicBezTo>
                    <a:cubicBezTo>
                      <a:pt x="11893" y="15858"/>
                      <a:pt x="11854" y="15850"/>
                      <a:pt x="11817" y="15833"/>
                    </a:cubicBezTo>
                    <a:cubicBezTo>
                      <a:pt x="11740" y="15802"/>
                      <a:pt x="11659" y="15775"/>
                      <a:pt x="11581" y="15740"/>
                    </a:cubicBezTo>
                    <a:cubicBezTo>
                      <a:pt x="11480" y="15697"/>
                      <a:pt x="11465" y="15616"/>
                      <a:pt x="11538" y="15538"/>
                    </a:cubicBezTo>
                    <a:cubicBezTo>
                      <a:pt x="11577" y="15504"/>
                      <a:pt x="11616" y="15473"/>
                      <a:pt x="11659" y="15445"/>
                    </a:cubicBezTo>
                    <a:cubicBezTo>
                      <a:pt x="12093" y="15132"/>
                      <a:pt x="12565" y="14868"/>
                      <a:pt x="13057" y="14663"/>
                    </a:cubicBezTo>
                    <a:cubicBezTo>
                      <a:pt x="13112" y="14643"/>
                      <a:pt x="13166" y="14632"/>
                      <a:pt x="13220" y="14616"/>
                    </a:cubicBezTo>
                    <a:close/>
                    <a:moveTo>
                      <a:pt x="3383" y="14237"/>
                    </a:moveTo>
                    <a:cubicBezTo>
                      <a:pt x="3412" y="14237"/>
                      <a:pt x="3440" y="14253"/>
                      <a:pt x="3471" y="14287"/>
                    </a:cubicBezTo>
                    <a:cubicBezTo>
                      <a:pt x="3510" y="14330"/>
                      <a:pt x="3541" y="14384"/>
                      <a:pt x="3557" y="14442"/>
                    </a:cubicBezTo>
                    <a:cubicBezTo>
                      <a:pt x="3642" y="14791"/>
                      <a:pt x="3688" y="15147"/>
                      <a:pt x="3692" y="15507"/>
                    </a:cubicBezTo>
                    <a:cubicBezTo>
                      <a:pt x="3696" y="15643"/>
                      <a:pt x="3696" y="15779"/>
                      <a:pt x="3696" y="15914"/>
                    </a:cubicBezTo>
                    <a:cubicBezTo>
                      <a:pt x="3696" y="15934"/>
                      <a:pt x="3696" y="15953"/>
                      <a:pt x="3692" y="15972"/>
                    </a:cubicBezTo>
                    <a:cubicBezTo>
                      <a:pt x="3675" y="16047"/>
                      <a:pt x="3648" y="16080"/>
                      <a:pt x="3605" y="16080"/>
                    </a:cubicBezTo>
                    <a:cubicBezTo>
                      <a:pt x="3580" y="16080"/>
                      <a:pt x="3550" y="16069"/>
                      <a:pt x="3514" y="16050"/>
                    </a:cubicBezTo>
                    <a:cubicBezTo>
                      <a:pt x="3332" y="15949"/>
                      <a:pt x="3255" y="15794"/>
                      <a:pt x="3255" y="15589"/>
                    </a:cubicBezTo>
                    <a:cubicBezTo>
                      <a:pt x="3251" y="15267"/>
                      <a:pt x="3200" y="14950"/>
                      <a:pt x="3100" y="14643"/>
                    </a:cubicBezTo>
                    <a:cubicBezTo>
                      <a:pt x="3088" y="14601"/>
                      <a:pt x="3084" y="14554"/>
                      <a:pt x="3084" y="14512"/>
                    </a:cubicBezTo>
                    <a:cubicBezTo>
                      <a:pt x="3111" y="14469"/>
                      <a:pt x="3142" y="14426"/>
                      <a:pt x="3173" y="14388"/>
                    </a:cubicBezTo>
                    <a:cubicBezTo>
                      <a:pt x="3208" y="14345"/>
                      <a:pt x="3251" y="14310"/>
                      <a:pt x="3293" y="14279"/>
                    </a:cubicBezTo>
                    <a:cubicBezTo>
                      <a:pt x="3327" y="14251"/>
                      <a:pt x="3355" y="14237"/>
                      <a:pt x="3383" y="14237"/>
                    </a:cubicBezTo>
                    <a:close/>
                    <a:moveTo>
                      <a:pt x="3026" y="8133"/>
                    </a:moveTo>
                    <a:cubicBezTo>
                      <a:pt x="3078" y="8133"/>
                      <a:pt x="3106" y="8169"/>
                      <a:pt x="3134" y="8208"/>
                    </a:cubicBezTo>
                    <a:cubicBezTo>
                      <a:pt x="3305" y="8444"/>
                      <a:pt x="3471" y="8684"/>
                      <a:pt x="3638" y="8921"/>
                    </a:cubicBezTo>
                    <a:cubicBezTo>
                      <a:pt x="4270" y="9808"/>
                      <a:pt x="4975" y="10629"/>
                      <a:pt x="5723" y="11420"/>
                    </a:cubicBezTo>
                    <a:cubicBezTo>
                      <a:pt x="6881" y="12636"/>
                      <a:pt x="8148" y="13741"/>
                      <a:pt x="9508" y="14721"/>
                    </a:cubicBezTo>
                    <a:cubicBezTo>
                      <a:pt x="10016" y="15097"/>
                      <a:pt x="10550" y="15434"/>
                      <a:pt x="11108" y="15728"/>
                    </a:cubicBezTo>
                    <a:cubicBezTo>
                      <a:pt x="11213" y="15779"/>
                      <a:pt x="11321" y="15829"/>
                      <a:pt x="11430" y="15879"/>
                    </a:cubicBezTo>
                    <a:cubicBezTo>
                      <a:pt x="11484" y="15907"/>
                      <a:pt x="11535" y="15941"/>
                      <a:pt x="11581" y="15976"/>
                    </a:cubicBezTo>
                    <a:cubicBezTo>
                      <a:pt x="11643" y="16031"/>
                      <a:pt x="11639" y="16096"/>
                      <a:pt x="11577" y="16151"/>
                    </a:cubicBezTo>
                    <a:cubicBezTo>
                      <a:pt x="11438" y="16280"/>
                      <a:pt x="11282" y="16339"/>
                      <a:pt x="11097" y="16339"/>
                    </a:cubicBezTo>
                    <a:cubicBezTo>
                      <a:pt x="11060" y="16339"/>
                      <a:pt x="11023" y="16337"/>
                      <a:pt x="10984" y="16333"/>
                    </a:cubicBezTo>
                    <a:cubicBezTo>
                      <a:pt x="10926" y="16313"/>
                      <a:pt x="10876" y="16294"/>
                      <a:pt x="10822" y="16267"/>
                    </a:cubicBezTo>
                    <a:cubicBezTo>
                      <a:pt x="10082" y="15895"/>
                      <a:pt x="9376" y="15449"/>
                      <a:pt x="8722" y="14938"/>
                    </a:cubicBezTo>
                    <a:cubicBezTo>
                      <a:pt x="7606" y="14066"/>
                      <a:pt x="6536" y="13144"/>
                      <a:pt x="5564" y="12113"/>
                    </a:cubicBezTo>
                    <a:cubicBezTo>
                      <a:pt x="4715" y="11214"/>
                      <a:pt x="3898" y="10292"/>
                      <a:pt x="3181" y="9285"/>
                    </a:cubicBezTo>
                    <a:cubicBezTo>
                      <a:pt x="3076" y="9134"/>
                      <a:pt x="2964" y="8987"/>
                      <a:pt x="2914" y="8801"/>
                    </a:cubicBezTo>
                    <a:cubicBezTo>
                      <a:pt x="2871" y="8618"/>
                      <a:pt x="2871" y="8429"/>
                      <a:pt x="2921" y="8246"/>
                    </a:cubicBezTo>
                    <a:cubicBezTo>
                      <a:pt x="2933" y="8200"/>
                      <a:pt x="2948" y="8146"/>
                      <a:pt x="3010" y="8134"/>
                    </a:cubicBezTo>
                    <a:cubicBezTo>
                      <a:pt x="3016" y="8133"/>
                      <a:pt x="3021" y="8133"/>
                      <a:pt x="3026" y="8133"/>
                    </a:cubicBezTo>
                    <a:close/>
                    <a:moveTo>
                      <a:pt x="3570" y="12743"/>
                    </a:moveTo>
                    <a:cubicBezTo>
                      <a:pt x="3589" y="12743"/>
                      <a:pt x="3610" y="12753"/>
                      <a:pt x="3638" y="12772"/>
                    </a:cubicBezTo>
                    <a:cubicBezTo>
                      <a:pt x="3657" y="12784"/>
                      <a:pt x="3677" y="12799"/>
                      <a:pt x="3688" y="12819"/>
                    </a:cubicBezTo>
                    <a:cubicBezTo>
                      <a:pt x="3770" y="12950"/>
                      <a:pt x="3855" y="13078"/>
                      <a:pt x="3882" y="13233"/>
                    </a:cubicBezTo>
                    <a:cubicBezTo>
                      <a:pt x="3902" y="13334"/>
                      <a:pt x="3871" y="13438"/>
                      <a:pt x="3797" y="13508"/>
                    </a:cubicBezTo>
                    <a:cubicBezTo>
                      <a:pt x="3072" y="14225"/>
                      <a:pt x="2309" y="14899"/>
                      <a:pt x="1511" y="15531"/>
                    </a:cubicBezTo>
                    <a:cubicBezTo>
                      <a:pt x="1275" y="15721"/>
                      <a:pt x="1030" y="15907"/>
                      <a:pt x="786" y="16089"/>
                    </a:cubicBezTo>
                    <a:cubicBezTo>
                      <a:pt x="659" y="16174"/>
                      <a:pt x="523" y="16255"/>
                      <a:pt x="387" y="16329"/>
                    </a:cubicBezTo>
                    <a:cubicBezTo>
                      <a:pt x="337" y="16352"/>
                      <a:pt x="290" y="16375"/>
                      <a:pt x="240" y="16395"/>
                    </a:cubicBezTo>
                    <a:cubicBezTo>
                      <a:pt x="236" y="16387"/>
                      <a:pt x="228" y="16379"/>
                      <a:pt x="221" y="16372"/>
                    </a:cubicBezTo>
                    <a:cubicBezTo>
                      <a:pt x="279" y="16286"/>
                      <a:pt x="341" y="16201"/>
                      <a:pt x="411" y="16120"/>
                    </a:cubicBezTo>
                    <a:cubicBezTo>
                      <a:pt x="678" y="15829"/>
                      <a:pt x="945" y="15538"/>
                      <a:pt x="1224" y="15256"/>
                    </a:cubicBezTo>
                    <a:cubicBezTo>
                      <a:pt x="1898" y="14566"/>
                      <a:pt x="2553" y="13861"/>
                      <a:pt x="3177" y="13128"/>
                    </a:cubicBezTo>
                    <a:cubicBezTo>
                      <a:pt x="3278" y="13012"/>
                      <a:pt x="3390" y="12900"/>
                      <a:pt x="3495" y="12788"/>
                    </a:cubicBezTo>
                    <a:cubicBezTo>
                      <a:pt x="3525" y="12758"/>
                      <a:pt x="3546" y="12743"/>
                      <a:pt x="3570" y="12743"/>
                    </a:cubicBezTo>
                    <a:close/>
                    <a:moveTo>
                      <a:pt x="4034" y="13698"/>
                    </a:moveTo>
                    <a:cubicBezTo>
                      <a:pt x="4094" y="13698"/>
                      <a:pt x="4113" y="13720"/>
                      <a:pt x="4142" y="13803"/>
                    </a:cubicBezTo>
                    <a:cubicBezTo>
                      <a:pt x="4320" y="14310"/>
                      <a:pt x="4421" y="14837"/>
                      <a:pt x="4444" y="15372"/>
                    </a:cubicBezTo>
                    <a:cubicBezTo>
                      <a:pt x="4456" y="15690"/>
                      <a:pt x="4448" y="16003"/>
                      <a:pt x="4417" y="16317"/>
                    </a:cubicBezTo>
                    <a:cubicBezTo>
                      <a:pt x="4420" y="16417"/>
                      <a:pt x="4352" y="16463"/>
                      <a:pt x="4271" y="16463"/>
                    </a:cubicBezTo>
                    <a:cubicBezTo>
                      <a:pt x="4254" y="16463"/>
                      <a:pt x="4237" y="16461"/>
                      <a:pt x="4219" y="16457"/>
                    </a:cubicBezTo>
                    <a:cubicBezTo>
                      <a:pt x="4018" y="16414"/>
                      <a:pt x="3874" y="16232"/>
                      <a:pt x="3882" y="16023"/>
                    </a:cubicBezTo>
                    <a:cubicBezTo>
                      <a:pt x="3913" y="15426"/>
                      <a:pt x="3859" y="14829"/>
                      <a:pt x="3716" y="14248"/>
                    </a:cubicBezTo>
                    <a:cubicBezTo>
                      <a:pt x="3700" y="14178"/>
                      <a:pt x="3688" y="14109"/>
                      <a:pt x="3685" y="14039"/>
                    </a:cubicBezTo>
                    <a:cubicBezTo>
                      <a:pt x="3661" y="13838"/>
                      <a:pt x="3890" y="13698"/>
                      <a:pt x="4018" y="13698"/>
                    </a:cubicBezTo>
                    <a:cubicBezTo>
                      <a:pt x="4024" y="13698"/>
                      <a:pt x="4029" y="13698"/>
                      <a:pt x="4034" y="13698"/>
                    </a:cubicBezTo>
                    <a:close/>
                    <a:moveTo>
                      <a:pt x="6451" y="15763"/>
                    </a:moveTo>
                    <a:lnTo>
                      <a:pt x="6451" y="15767"/>
                    </a:lnTo>
                    <a:cubicBezTo>
                      <a:pt x="6571" y="15825"/>
                      <a:pt x="6699" y="15879"/>
                      <a:pt x="6815" y="15949"/>
                    </a:cubicBezTo>
                    <a:cubicBezTo>
                      <a:pt x="6916" y="16007"/>
                      <a:pt x="7005" y="16077"/>
                      <a:pt x="7098" y="16147"/>
                    </a:cubicBezTo>
                    <a:cubicBezTo>
                      <a:pt x="7121" y="16162"/>
                      <a:pt x="7141" y="16178"/>
                      <a:pt x="7160" y="16197"/>
                    </a:cubicBezTo>
                    <a:cubicBezTo>
                      <a:pt x="7249" y="16290"/>
                      <a:pt x="7238" y="16329"/>
                      <a:pt x="7118" y="16364"/>
                    </a:cubicBezTo>
                    <a:cubicBezTo>
                      <a:pt x="6633" y="16496"/>
                      <a:pt x="6137" y="16561"/>
                      <a:pt x="5637" y="16616"/>
                    </a:cubicBezTo>
                    <a:cubicBezTo>
                      <a:pt x="5442" y="16638"/>
                      <a:pt x="5246" y="16658"/>
                      <a:pt x="5049" y="16658"/>
                    </a:cubicBezTo>
                    <a:cubicBezTo>
                      <a:pt x="4969" y="16658"/>
                      <a:pt x="4889" y="16654"/>
                      <a:pt x="4808" y="16647"/>
                    </a:cubicBezTo>
                    <a:cubicBezTo>
                      <a:pt x="4762" y="16643"/>
                      <a:pt x="4715" y="16627"/>
                      <a:pt x="4673" y="16612"/>
                    </a:cubicBezTo>
                    <a:cubicBezTo>
                      <a:pt x="4615" y="16592"/>
                      <a:pt x="4584" y="16530"/>
                      <a:pt x="4599" y="16472"/>
                    </a:cubicBezTo>
                    <a:cubicBezTo>
                      <a:pt x="4607" y="16430"/>
                      <a:pt x="4611" y="16383"/>
                      <a:pt x="4615" y="16341"/>
                    </a:cubicBezTo>
                    <a:cubicBezTo>
                      <a:pt x="4615" y="16255"/>
                      <a:pt x="4661" y="16174"/>
                      <a:pt x="4735" y="16131"/>
                    </a:cubicBezTo>
                    <a:cubicBezTo>
                      <a:pt x="4808" y="16085"/>
                      <a:pt x="4886" y="16054"/>
                      <a:pt x="4967" y="16034"/>
                    </a:cubicBezTo>
                    <a:cubicBezTo>
                      <a:pt x="5374" y="15976"/>
                      <a:pt x="5777" y="15895"/>
                      <a:pt x="6172" y="15790"/>
                    </a:cubicBezTo>
                    <a:cubicBezTo>
                      <a:pt x="6257" y="15763"/>
                      <a:pt x="6350" y="15775"/>
                      <a:pt x="6451" y="15763"/>
                    </a:cubicBezTo>
                    <a:close/>
                    <a:moveTo>
                      <a:pt x="2782" y="9091"/>
                    </a:moveTo>
                    <a:cubicBezTo>
                      <a:pt x="2821" y="9134"/>
                      <a:pt x="2859" y="9176"/>
                      <a:pt x="2894" y="9223"/>
                    </a:cubicBezTo>
                    <a:cubicBezTo>
                      <a:pt x="3533" y="10137"/>
                      <a:pt x="4258" y="10982"/>
                      <a:pt x="5010" y="11807"/>
                    </a:cubicBezTo>
                    <a:cubicBezTo>
                      <a:pt x="6036" y="12939"/>
                      <a:pt x="7168" y="13954"/>
                      <a:pt x="8354" y="14907"/>
                    </a:cubicBezTo>
                    <a:cubicBezTo>
                      <a:pt x="9039" y="15457"/>
                      <a:pt x="9772" y="15941"/>
                      <a:pt x="10547" y="16360"/>
                    </a:cubicBezTo>
                    <a:cubicBezTo>
                      <a:pt x="10620" y="16403"/>
                      <a:pt x="10682" y="16461"/>
                      <a:pt x="10733" y="16527"/>
                    </a:cubicBezTo>
                    <a:cubicBezTo>
                      <a:pt x="10783" y="16588"/>
                      <a:pt x="10767" y="16635"/>
                      <a:pt x="10702" y="16681"/>
                    </a:cubicBezTo>
                    <a:cubicBezTo>
                      <a:pt x="10610" y="16746"/>
                      <a:pt x="10517" y="16781"/>
                      <a:pt x="10419" y="16781"/>
                    </a:cubicBezTo>
                    <a:cubicBezTo>
                      <a:pt x="10352" y="16781"/>
                      <a:pt x="10282" y="16764"/>
                      <a:pt x="10209" y="16728"/>
                    </a:cubicBezTo>
                    <a:cubicBezTo>
                      <a:pt x="9268" y="16279"/>
                      <a:pt x="8388" y="15721"/>
                      <a:pt x="7579" y="15066"/>
                    </a:cubicBezTo>
                    <a:cubicBezTo>
                      <a:pt x="6715" y="14345"/>
                      <a:pt x="5897" y="13570"/>
                      <a:pt x="5138" y="12741"/>
                    </a:cubicBezTo>
                    <a:cubicBezTo>
                      <a:pt x="4657" y="12226"/>
                      <a:pt x="4181" y="11710"/>
                      <a:pt x="3762" y="11149"/>
                    </a:cubicBezTo>
                    <a:cubicBezTo>
                      <a:pt x="3437" y="10715"/>
                      <a:pt x="3123" y="10273"/>
                      <a:pt x="2813" y="9827"/>
                    </a:cubicBezTo>
                    <a:cubicBezTo>
                      <a:pt x="2739" y="9707"/>
                      <a:pt x="2685" y="9583"/>
                      <a:pt x="2642" y="9448"/>
                    </a:cubicBezTo>
                    <a:cubicBezTo>
                      <a:pt x="2600" y="9327"/>
                      <a:pt x="2662" y="9173"/>
                      <a:pt x="2782" y="9091"/>
                    </a:cubicBezTo>
                    <a:close/>
                    <a:moveTo>
                      <a:pt x="2449" y="9877"/>
                    </a:moveTo>
                    <a:cubicBezTo>
                      <a:pt x="2478" y="9877"/>
                      <a:pt x="2508" y="9890"/>
                      <a:pt x="2542" y="9916"/>
                    </a:cubicBezTo>
                    <a:cubicBezTo>
                      <a:pt x="2600" y="9959"/>
                      <a:pt x="2654" y="10006"/>
                      <a:pt x="2700" y="10060"/>
                    </a:cubicBezTo>
                    <a:cubicBezTo>
                      <a:pt x="2910" y="10331"/>
                      <a:pt x="3119" y="10602"/>
                      <a:pt x="3320" y="10881"/>
                    </a:cubicBezTo>
                    <a:cubicBezTo>
                      <a:pt x="3913" y="11710"/>
                      <a:pt x="4599" y="12466"/>
                      <a:pt x="5304" y="13206"/>
                    </a:cubicBezTo>
                    <a:cubicBezTo>
                      <a:pt x="6021" y="13958"/>
                      <a:pt x="6784" y="14663"/>
                      <a:pt x="7594" y="15318"/>
                    </a:cubicBezTo>
                    <a:cubicBezTo>
                      <a:pt x="8319" y="15891"/>
                      <a:pt x="9105" y="16360"/>
                      <a:pt x="9919" y="16786"/>
                    </a:cubicBezTo>
                    <a:cubicBezTo>
                      <a:pt x="9977" y="16817"/>
                      <a:pt x="10043" y="16833"/>
                      <a:pt x="10043" y="16918"/>
                    </a:cubicBezTo>
                    <a:cubicBezTo>
                      <a:pt x="10039" y="17003"/>
                      <a:pt x="9969" y="17026"/>
                      <a:pt x="9903" y="17046"/>
                    </a:cubicBezTo>
                    <a:cubicBezTo>
                      <a:pt x="9791" y="17081"/>
                      <a:pt x="9679" y="17115"/>
                      <a:pt x="9566" y="17150"/>
                    </a:cubicBezTo>
                    <a:cubicBezTo>
                      <a:pt x="9515" y="17165"/>
                      <a:pt x="9462" y="17178"/>
                      <a:pt x="9414" y="17178"/>
                    </a:cubicBezTo>
                    <a:cubicBezTo>
                      <a:pt x="9385" y="17178"/>
                      <a:pt x="9358" y="17173"/>
                      <a:pt x="9334" y="17162"/>
                    </a:cubicBezTo>
                    <a:cubicBezTo>
                      <a:pt x="9156" y="17143"/>
                      <a:pt x="9024" y="17057"/>
                      <a:pt x="8888" y="16991"/>
                    </a:cubicBezTo>
                    <a:cubicBezTo>
                      <a:pt x="7579" y="16364"/>
                      <a:pt x="6428" y="15515"/>
                      <a:pt x="5401" y="14488"/>
                    </a:cubicBezTo>
                    <a:cubicBezTo>
                      <a:pt x="4994" y="14089"/>
                      <a:pt x="4615" y="13663"/>
                      <a:pt x="4266" y="13218"/>
                    </a:cubicBezTo>
                    <a:cubicBezTo>
                      <a:pt x="4060" y="12954"/>
                      <a:pt x="3878" y="12675"/>
                      <a:pt x="3696" y="12400"/>
                    </a:cubicBezTo>
                    <a:cubicBezTo>
                      <a:pt x="3320" y="11834"/>
                      <a:pt x="2886" y="11331"/>
                      <a:pt x="2340" y="10920"/>
                    </a:cubicBezTo>
                    <a:cubicBezTo>
                      <a:pt x="2278" y="10870"/>
                      <a:pt x="2224" y="10811"/>
                      <a:pt x="2173" y="10749"/>
                    </a:cubicBezTo>
                    <a:cubicBezTo>
                      <a:pt x="2049" y="10610"/>
                      <a:pt x="2042" y="10455"/>
                      <a:pt x="2123" y="10292"/>
                    </a:cubicBezTo>
                    <a:cubicBezTo>
                      <a:pt x="2173" y="10195"/>
                      <a:pt x="2232" y="10099"/>
                      <a:pt x="2290" y="10002"/>
                    </a:cubicBezTo>
                    <a:cubicBezTo>
                      <a:pt x="2305" y="9978"/>
                      <a:pt x="2325" y="9955"/>
                      <a:pt x="2348" y="9932"/>
                    </a:cubicBezTo>
                    <a:cubicBezTo>
                      <a:pt x="2382" y="9896"/>
                      <a:pt x="2414" y="9877"/>
                      <a:pt x="2449" y="9877"/>
                    </a:cubicBezTo>
                    <a:close/>
                    <a:moveTo>
                      <a:pt x="7438" y="16528"/>
                    </a:moveTo>
                    <a:cubicBezTo>
                      <a:pt x="7545" y="16528"/>
                      <a:pt x="7651" y="16551"/>
                      <a:pt x="7749" y="16596"/>
                    </a:cubicBezTo>
                    <a:cubicBezTo>
                      <a:pt x="7885" y="16658"/>
                      <a:pt x="8013" y="16732"/>
                      <a:pt x="8144" y="16805"/>
                    </a:cubicBezTo>
                    <a:cubicBezTo>
                      <a:pt x="8171" y="16825"/>
                      <a:pt x="8195" y="16848"/>
                      <a:pt x="8218" y="16871"/>
                    </a:cubicBezTo>
                    <a:cubicBezTo>
                      <a:pt x="8156" y="16914"/>
                      <a:pt x="8106" y="16964"/>
                      <a:pt x="8051" y="16980"/>
                    </a:cubicBezTo>
                    <a:cubicBezTo>
                      <a:pt x="7606" y="17088"/>
                      <a:pt x="7160" y="17189"/>
                      <a:pt x="6699" y="17208"/>
                    </a:cubicBezTo>
                    <a:cubicBezTo>
                      <a:pt x="6644" y="17211"/>
                      <a:pt x="6589" y="17211"/>
                      <a:pt x="6534" y="17211"/>
                    </a:cubicBezTo>
                    <a:cubicBezTo>
                      <a:pt x="6384" y="17211"/>
                      <a:pt x="6233" y="17204"/>
                      <a:pt x="6083" y="17193"/>
                    </a:cubicBezTo>
                    <a:cubicBezTo>
                      <a:pt x="5959" y="17174"/>
                      <a:pt x="5835" y="17143"/>
                      <a:pt x="5719" y="17104"/>
                    </a:cubicBezTo>
                    <a:cubicBezTo>
                      <a:pt x="5637" y="17081"/>
                      <a:pt x="5556" y="17050"/>
                      <a:pt x="5475" y="17026"/>
                    </a:cubicBezTo>
                    <a:cubicBezTo>
                      <a:pt x="5424" y="17011"/>
                      <a:pt x="5389" y="16984"/>
                      <a:pt x="5397" y="16926"/>
                    </a:cubicBezTo>
                    <a:cubicBezTo>
                      <a:pt x="5401" y="16867"/>
                      <a:pt x="5448" y="16864"/>
                      <a:pt x="5494" y="16856"/>
                    </a:cubicBezTo>
                    <a:cubicBezTo>
                      <a:pt x="5738" y="16825"/>
                      <a:pt x="5986" y="16802"/>
                      <a:pt x="6230" y="16767"/>
                    </a:cubicBezTo>
                    <a:cubicBezTo>
                      <a:pt x="6563" y="16724"/>
                      <a:pt x="6893" y="16654"/>
                      <a:pt x="7214" y="16561"/>
                    </a:cubicBezTo>
                    <a:cubicBezTo>
                      <a:pt x="7288" y="16539"/>
                      <a:pt x="7363" y="16528"/>
                      <a:pt x="7438" y="16528"/>
                    </a:cubicBezTo>
                    <a:close/>
                    <a:moveTo>
                      <a:pt x="8479" y="17065"/>
                    </a:moveTo>
                    <a:cubicBezTo>
                      <a:pt x="8659" y="17065"/>
                      <a:pt x="8806" y="17142"/>
                      <a:pt x="8935" y="17267"/>
                    </a:cubicBezTo>
                    <a:cubicBezTo>
                      <a:pt x="8532" y="17355"/>
                      <a:pt x="8127" y="17381"/>
                      <a:pt x="7721" y="17381"/>
                    </a:cubicBezTo>
                    <a:cubicBezTo>
                      <a:pt x="7560" y="17381"/>
                      <a:pt x="7399" y="17377"/>
                      <a:pt x="7238" y="17371"/>
                    </a:cubicBezTo>
                    <a:lnTo>
                      <a:pt x="7238" y="17348"/>
                    </a:lnTo>
                    <a:cubicBezTo>
                      <a:pt x="7265" y="17344"/>
                      <a:pt x="7292" y="17332"/>
                      <a:pt x="7319" y="17329"/>
                    </a:cubicBezTo>
                    <a:cubicBezTo>
                      <a:pt x="7687" y="17270"/>
                      <a:pt x="8051" y="17205"/>
                      <a:pt x="8404" y="17081"/>
                    </a:cubicBezTo>
                    <a:cubicBezTo>
                      <a:pt x="8423" y="17073"/>
                      <a:pt x="8443" y="17065"/>
                      <a:pt x="8466" y="17065"/>
                    </a:cubicBezTo>
                    <a:cubicBezTo>
                      <a:pt x="8470" y="17065"/>
                      <a:pt x="8475" y="17065"/>
                      <a:pt x="8479" y="17065"/>
                    </a:cubicBezTo>
                    <a:close/>
                    <a:moveTo>
                      <a:pt x="2765" y="15833"/>
                    </a:moveTo>
                    <a:cubicBezTo>
                      <a:pt x="2832" y="15833"/>
                      <a:pt x="2899" y="15863"/>
                      <a:pt x="2983" y="15922"/>
                    </a:cubicBezTo>
                    <a:cubicBezTo>
                      <a:pt x="3041" y="15969"/>
                      <a:pt x="3100" y="16015"/>
                      <a:pt x="3154" y="16069"/>
                    </a:cubicBezTo>
                    <a:cubicBezTo>
                      <a:pt x="3266" y="16182"/>
                      <a:pt x="3262" y="16298"/>
                      <a:pt x="3150" y="16403"/>
                    </a:cubicBezTo>
                    <a:cubicBezTo>
                      <a:pt x="3034" y="16507"/>
                      <a:pt x="2910" y="16604"/>
                      <a:pt x="2793" y="16705"/>
                    </a:cubicBezTo>
                    <a:cubicBezTo>
                      <a:pt x="2472" y="16976"/>
                      <a:pt x="2150" y="17251"/>
                      <a:pt x="1825" y="17522"/>
                    </a:cubicBezTo>
                    <a:cubicBezTo>
                      <a:pt x="1612" y="17704"/>
                      <a:pt x="1399" y="17886"/>
                      <a:pt x="1182" y="18065"/>
                    </a:cubicBezTo>
                    <a:cubicBezTo>
                      <a:pt x="1127" y="18103"/>
                      <a:pt x="1069" y="18134"/>
                      <a:pt x="1011" y="18162"/>
                    </a:cubicBezTo>
                    <a:lnTo>
                      <a:pt x="984" y="18146"/>
                    </a:lnTo>
                    <a:cubicBezTo>
                      <a:pt x="980" y="18096"/>
                      <a:pt x="988" y="18045"/>
                      <a:pt x="999" y="17999"/>
                    </a:cubicBezTo>
                    <a:cubicBezTo>
                      <a:pt x="1046" y="17879"/>
                      <a:pt x="1104" y="17759"/>
                      <a:pt x="1170" y="17646"/>
                    </a:cubicBezTo>
                    <a:cubicBezTo>
                      <a:pt x="1410" y="17251"/>
                      <a:pt x="1709" y="16898"/>
                      <a:pt x="1999" y="16542"/>
                    </a:cubicBezTo>
                    <a:cubicBezTo>
                      <a:pt x="2135" y="16383"/>
                      <a:pt x="2270" y="16220"/>
                      <a:pt x="2406" y="16062"/>
                    </a:cubicBezTo>
                    <a:cubicBezTo>
                      <a:pt x="2449" y="16011"/>
                      <a:pt x="2499" y="15965"/>
                      <a:pt x="2549" y="15922"/>
                    </a:cubicBezTo>
                    <a:cubicBezTo>
                      <a:pt x="2632" y="15863"/>
                      <a:pt x="2698" y="15833"/>
                      <a:pt x="2765" y="15833"/>
                    </a:cubicBezTo>
                    <a:close/>
                    <a:moveTo>
                      <a:pt x="5228" y="17258"/>
                    </a:moveTo>
                    <a:cubicBezTo>
                      <a:pt x="5242" y="17258"/>
                      <a:pt x="5256" y="17259"/>
                      <a:pt x="5273" y="17263"/>
                    </a:cubicBezTo>
                    <a:cubicBezTo>
                      <a:pt x="5428" y="17286"/>
                      <a:pt x="5564" y="17379"/>
                      <a:pt x="5637" y="17522"/>
                    </a:cubicBezTo>
                    <a:cubicBezTo>
                      <a:pt x="5874" y="17976"/>
                      <a:pt x="6312" y="18297"/>
                      <a:pt x="6819" y="18382"/>
                    </a:cubicBezTo>
                    <a:cubicBezTo>
                      <a:pt x="7063" y="18429"/>
                      <a:pt x="7315" y="18448"/>
                      <a:pt x="7563" y="18472"/>
                    </a:cubicBezTo>
                    <a:cubicBezTo>
                      <a:pt x="7881" y="18503"/>
                      <a:pt x="8199" y="18514"/>
                      <a:pt x="8516" y="18557"/>
                    </a:cubicBezTo>
                    <a:cubicBezTo>
                      <a:pt x="9295" y="18654"/>
                      <a:pt x="9868" y="19072"/>
                      <a:pt x="10271" y="19735"/>
                    </a:cubicBezTo>
                    <a:cubicBezTo>
                      <a:pt x="10376" y="19901"/>
                      <a:pt x="10430" y="20095"/>
                      <a:pt x="10430" y="20293"/>
                    </a:cubicBezTo>
                    <a:cubicBezTo>
                      <a:pt x="10430" y="20374"/>
                      <a:pt x="10415" y="20455"/>
                      <a:pt x="10388" y="20529"/>
                    </a:cubicBezTo>
                    <a:cubicBezTo>
                      <a:pt x="10372" y="20575"/>
                      <a:pt x="10346" y="20597"/>
                      <a:pt x="10316" y="20597"/>
                    </a:cubicBezTo>
                    <a:cubicBezTo>
                      <a:pt x="10292" y="20597"/>
                      <a:pt x="10266" y="20583"/>
                      <a:pt x="10240" y="20556"/>
                    </a:cubicBezTo>
                    <a:cubicBezTo>
                      <a:pt x="10198" y="20513"/>
                      <a:pt x="10159" y="20463"/>
                      <a:pt x="10132" y="20413"/>
                    </a:cubicBezTo>
                    <a:cubicBezTo>
                      <a:pt x="10097" y="20355"/>
                      <a:pt x="10070" y="20293"/>
                      <a:pt x="10051" y="20227"/>
                    </a:cubicBezTo>
                    <a:cubicBezTo>
                      <a:pt x="9915" y="19851"/>
                      <a:pt x="9663" y="19576"/>
                      <a:pt x="9349" y="19339"/>
                    </a:cubicBezTo>
                    <a:cubicBezTo>
                      <a:pt x="9008" y="19091"/>
                      <a:pt x="8617" y="18925"/>
                      <a:pt x="8199" y="18855"/>
                    </a:cubicBezTo>
                    <a:cubicBezTo>
                      <a:pt x="7916" y="18805"/>
                      <a:pt x="7629" y="18774"/>
                      <a:pt x="7342" y="18758"/>
                    </a:cubicBezTo>
                    <a:cubicBezTo>
                      <a:pt x="7129" y="18747"/>
                      <a:pt x="6920" y="18712"/>
                      <a:pt x="6707" y="18685"/>
                    </a:cubicBezTo>
                    <a:lnTo>
                      <a:pt x="6707" y="18689"/>
                    </a:lnTo>
                    <a:cubicBezTo>
                      <a:pt x="6412" y="18634"/>
                      <a:pt x="6122" y="18568"/>
                      <a:pt x="5870" y="18390"/>
                    </a:cubicBezTo>
                    <a:cubicBezTo>
                      <a:pt x="5533" y="18158"/>
                      <a:pt x="5285" y="17817"/>
                      <a:pt x="5165" y="17425"/>
                    </a:cubicBezTo>
                    <a:cubicBezTo>
                      <a:pt x="5161" y="17410"/>
                      <a:pt x="5157" y="17398"/>
                      <a:pt x="5153" y="17383"/>
                    </a:cubicBezTo>
                    <a:cubicBezTo>
                      <a:pt x="5140" y="17299"/>
                      <a:pt x="5162" y="17258"/>
                      <a:pt x="5228" y="17258"/>
                    </a:cubicBezTo>
                    <a:close/>
                    <a:moveTo>
                      <a:pt x="13299" y="0"/>
                    </a:moveTo>
                    <a:cubicBezTo>
                      <a:pt x="13155" y="0"/>
                      <a:pt x="13008" y="28"/>
                      <a:pt x="12867" y="87"/>
                    </a:cubicBezTo>
                    <a:cubicBezTo>
                      <a:pt x="12585" y="214"/>
                      <a:pt x="12406" y="424"/>
                      <a:pt x="12368" y="737"/>
                    </a:cubicBezTo>
                    <a:cubicBezTo>
                      <a:pt x="12344" y="916"/>
                      <a:pt x="12360" y="1094"/>
                      <a:pt x="12422" y="1261"/>
                    </a:cubicBezTo>
                    <a:cubicBezTo>
                      <a:pt x="12453" y="1350"/>
                      <a:pt x="12441" y="1450"/>
                      <a:pt x="12387" y="1528"/>
                    </a:cubicBezTo>
                    <a:cubicBezTo>
                      <a:pt x="12364" y="1567"/>
                      <a:pt x="12341" y="1605"/>
                      <a:pt x="12317" y="1640"/>
                    </a:cubicBezTo>
                    <a:cubicBezTo>
                      <a:pt x="11949" y="2229"/>
                      <a:pt x="11581" y="2818"/>
                      <a:pt x="11213" y="3407"/>
                    </a:cubicBezTo>
                    <a:cubicBezTo>
                      <a:pt x="11158" y="3501"/>
                      <a:pt x="11060" y="3555"/>
                      <a:pt x="10957" y="3555"/>
                    </a:cubicBezTo>
                    <a:cubicBezTo>
                      <a:pt x="10916" y="3555"/>
                      <a:pt x="10874" y="3546"/>
                      <a:pt x="10833" y="3527"/>
                    </a:cubicBezTo>
                    <a:cubicBezTo>
                      <a:pt x="10442" y="3364"/>
                      <a:pt x="10039" y="3229"/>
                      <a:pt x="9737" y="3186"/>
                    </a:cubicBezTo>
                    <a:cubicBezTo>
                      <a:pt x="9179" y="3074"/>
                      <a:pt x="8613" y="3004"/>
                      <a:pt x="8047" y="2985"/>
                    </a:cubicBezTo>
                    <a:cubicBezTo>
                      <a:pt x="7908" y="2978"/>
                      <a:pt x="7769" y="2974"/>
                      <a:pt x="7630" y="2974"/>
                    </a:cubicBezTo>
                    <a:cubicBezTo>
                      <a:pt x="7312" y="2974"/>
                      <a:pt x="6994" y="2992"/>
                      <a:pt x="6676" y="3027"/>
                    </a:cubicBezTo>
                    <a:cubicBezTo>
                      <a:pt x="5490" y="3151"/>
                      <a:pt x="4359" y="3593"/>
                      <a:pt x="3398" y="4302"/>
                    </a:cubicBezTo>
                    <a:cubicBezTo>
                      <a:pt x="2983" y="4608"/>
                      <a:pt x="2592" y="4949"/>
                      <a:pt x="2228" y="5321"/>
                    </a:cubicBezTo>
                    <a:cubicBezTo>
                      <a:pt x="1968" y="5588"/>
                      <a:pt x="1716" y="5864"/>
                      <a:pt x="1511" y="6177"/>
                    </a:cubicBezTo>
                    <a:cubicBezTo>
                      <a:pt x="1422" y="6317"/>
                      <a:pt x="1329" y="6453"/>
                      <a:pt x="1236" y="6592"/>
                    </a:cubicBezTo>
                    <a:cubicBezTo>
                      <a:pt x="728" y="7340"/>
                      <a:pt x="399" y="8200"/>
                      <a:pt x="279" y="9095"/>
                    </a:cubicBezTo>
                    <a:cubicBezTo>
                      <a:pt x="190" y="9738"/>
                      <a:pt x="178" y="10389"/>
                      <a:pt x="248" y="11032"/>
                    </a:cubicBezTo>
                    <a:cubicBezTo>
                      <a:pt x="352" y="12113"/>
                      <a:pt x="724" y="13152"/>
                      <a:pt x="1333" y="14051"/>
                    </a:cubicBezTo>
                    <a:cubicBezTo>
                      <a:pt x="1387" y="14132"/>
                      <a:pt x="1433" y="14213"/>
                      <a:pt x="1484" y="14295"/>
                    </a:cubicBezTo>
                    <a:cubicBezTo>
                      <a:pt x="1569" y="14454"/>
                      <a:pt x="1538" y="14651"/>
                      <a:pt x="1410" y="14779"/>
                    </a:cubicBezTo>
                    <a:cubicBezTo>
                      <a:pt x="1104" y="15085"/>
                      <a:pt x="806" y="15399"/>
                      <a:pt x="511" y="15717"/>
                    </a:cubicBezTo>
                    <a:cubicBezTo>
                      <a:pt x="368" y="15868"/>
                      <a:pt x="244" y="16034"/>
                      <a:pt x="116" y="16197"/>
                    </a:cubicBezTo>
                    <a:cubicBezTo>
                      <a:pt x="77" y="16251"/>
                      <a:pt x="46" y="16313"/>
                      <a:pt x="31" y="16379"/>
                    </a:cubicBezTo>
                    <a:cubicBezTo>
                      <a:pt x="1" y="16484"/>
                      <a:pt x="83" y="16589"/>
                      <a:pt x="190" y="16589"/>
                    </a:cubicBezTo>
                    <a:cubicBezTo>
                      <a:pt x="194" y="16589"/>
                      <a:pt x="197" y="16589"/>
                      <a:pt x="201" y="16588"/>
                    </a:cubicBezTo>
                    <a:cubicBezTo>
                      <a:pt x="263" y="16585"/>
                      <a:pt x="325" y="16573"/>
                      <a:pt x="380" y="16550"/>
                    </a:cubicBezTo>
                    <a:cubicBezTo>
                      <a:pt x="469" y="16511"/>
                      <a:pt x="558" y="16465"/>
                      <a:pt x="643" y="16418"/>
                    </a:cubicBezTo>
                    <a:cubicBezTo>
                      <a:pt x="1061" y="16174"/>
                      <a:pt x="1426" y="15856"/>
                      <a:pt x="1798" y="15554"/>
                    </a:cubicBezTo>
                    <a:cubicBezTo>
                      <a:pt x="1871" y="15496"/>
                      <a:pt x="1945" y="15445"/>
                      <a:pt x="2026" y="15403"/>
                    </a:cubicBezTo>
                    <a:cubicBezTo>
                      <a:pt x="2080" y="15372"/>
                      <a:pt x="2131" y="15357"/>
                      <a:pt x="2180" y="15357"/>
                    </a:cubicBezTo>
                    <a:cubicBezTo>
                      <a:pt x="2255" y="15357"/>
                      <a:pt x="2326" y="15393"/>
                      <a:pt x="2394" y="15461"/>
                    </a:cubicBezTo>
                    <a:cubicBezTo>
                      <a:pt x="2456" y="15531"/>
                      <a:pt x="2495" y="15604"/>
                      <a:pt x="2445" y="15701"/>
                    </a:cubicBezTo>
                    <a:cubicBezTo>
                      <a:pt x="2425" y="15748"/>
                      <a:pt x="2398" y="15794"/>
                      <a:pt x="2367" y="15841"/>
                    </a:cubicBezTo>
                    <a:cubicBezTo>
                      <a:pt x="2092" y="16170"/>
                      <a:pt x="1817" y="16499"/>
                      <a:pt x="1542" y="16836"/>
                    </a:cubicBezTo>
                    <a:cubicBezTo>
                      <a:pt x="1298" y="17131"/>
                      <a:pt x="1077" y="17449"/>
                      <a:pt x="883" y="17786"/>
                    </a:cubicBezTo>
                    <a:cubicBezTo>
                      <a:pt x="821" y="17886"/>
                      <a:pt x="782" y="17999"/>
                      <a:pt x="767" y="18119"/>
                    </a:cubicBezTo>
                    <a:cubicBezTo>
                      <a:pt x="751" y="18220"/>
                      <a:pt x="817" y="18313"/>
                      <a:pt x="918" y="18336"/>
                    </a:cubicBezTo>
                    <a:cubicBezTo>
                      <a:pt x="946" y="18343"/>
                      <a:pt x="973" y="18347"/>
                      <a:pt x="998" y="18347"/>
                    </a:cubicBezTo>
                    <a:cubicBezTo>
                      <a:pt x="1080" y="18347"/>
                      <a:pt x="1152" y="18312"/>
                      <a:pt x="1216" y="18262"/>
                    </a:cubicBezTo>
                    <a:cubicBezTo>
                      <a:pt x="1383" y="18138"/>
                      <a:pt x="1550" y="18010"/>
                      <a:pt x="1709" y="17875"/>
                    </a:cubicBezTo>
                    <a:cubicBezTo>
                      <a:pt x="1929" y="17693"/>
                      <a:pt x="2139" y="17503"/>
                      <a:pt x="2352" y="17317"/>
                    </a:cubicBezTo>
                    <a:cubicBezTo>
                      <a:pt x="2611" y="17092"/>
                      <a:pt x="2875" y="16879"/>
                      <a:pt x="3127" y="16658"/>
                    </a:cubicBezTo>
                    <a:cubicBezTo>
                      <a:pt x="3247" y="16550"/>
                      <a:pt x="3394" y="16468"/>
                      <a:pt x="3549" y="16426"/>
                    </a:cubicBezTo>
                    <a:cubicBezTo>
                      <a:pt x="3577" y="16416"/>
                      <a:pt x="3607" y="16411"/>
                      <a:pt x="3637" y="16411"/>
                    </a:cubicBezTo>
                    <a:cubicBezTo>
                      <a:pt x="3677" y="16411"/>
                      <a:pt x="3717" y="16420"/>
                      <a:pt x="3754" y="16437"/>
                    </a:cubicBezTo>
                    <a:cubicBezTo>
                      <a:pt x="4057" y="16600"/>
                      <a:pt x="4370" y="16755"/>
                      <a:pt x="4673" y="16918"/>
                    </a:cubicBezTo>
                    <a:cubicBezTo>
                      <a:pt x="4812" y="16991"/>
                      <a:pt x="4913" y="17123"/>
                      <a:pt x="4948" y="17278"/>
                    </a:cubicBezTo>
                    <a:cubicBezTo>
                      <a:pt x="5087" y="17906"/>
                      <a:pt x="5436" y="18379"/>
                      <a:pt x="6013" y="18673"/>
                    </a:cubicBezTo>
                    <a:cubicBezTo>
                      <a:pt x="6300" y="18820"/>
                      <a:pt x="6622" y="18867"/>
                      <a:pt x="6935" y="18902"/>
                    </a:cubicBezTo>
                    <a:cubicBezTo>
                      <a:pt x="7245" y="18933"/>
                      <a:pt x="7563" y="18944"/>
                      <a:pt x="7877" y="18987"/>
                    </a:cubicBezTo>
                    <a:cubicBezTo>
                      <a:pt x="8106" y="19022"/>
                      <a:pt x="8334" y="19068"/>
                      <a:pt x="8559" y="19134"/>
                    </a:cubicBezTo>
                    <a:cubicBezTo>
                      <a:pt x="8904" y="19231"/>
                      <a:pt x="9187" y="19432"/>
                      <a:pt x="9446" y="19673"/>
                    </a:cubicBezTo>
                    <a:cubicBezTo>
                      <a:pt x="9586" y="19793"/>
                      <a:pt x="9694" y="19944"/>
                      <a:pt x="9768" y="20114"/>
                    </a:cubicBezTo>
                    <a:cubicBezTo>
                      <a:pt x="9830" y="20265"/>
                      <a:pt x="9896" y="20420"/>
                      <a:pt x="9958" y="20572"/>
                    </a:cubicBezTo>
                    <a:cubicBezTo>
                      <a:pt x="10004" y="20703"/>
                      <a:pt x="10128" y="20792"/>
                      <a:pt x="10268" y="20800"/>
                    </a:cubicBezTo>
                    <a:cubicBezTo>
                      <a:pt x="10281" y="20802"/>
                      <a:pt x="10293" y="20802"/>
                      <a:pt x="10306" y="20802"/>
                    </a:cubicBezTo>
                    <a:cubicBezTo>
                      <a:pt x="10432" y="20802"/>
                      <a:pt x="10518" y="20731"/>
                      <a:pt x="10578" y="20618"/>
                    </a:cubicBezTo>
                    <a:cubicBezTo>
                      <a:pt x="10601" y="20568"/>
                      <a:pt x="10620" y="20517"/>
                      <a:pt x="10632" y="20467"/>
                    </a:cubicBezTo>
                    <a:cubicBezTo>
                      <a:pt x="10682" y="20215"/>
                      <a:pt x="10632" y="19983"/>
                      <a:pt x="10523" y="19754"/>
                    </a:cubicBezTo>
                    <a:cubicBezTo>
                      <a:pt x="10415" y="19545"/>
                      <a:pt x="10275" y="19351"/>
                      <a:pt x="10109" y="19181"/>
                    </a:cubicBezTo>
                    <a:cubicBezTo>
                      <a:pt x="9706" y="18747"/>
                      <a:pt x="9218" y="18464"/>
                      <a:pt x="8629" y="18382"/>
                    </a:cubicBezTo>
                    <a:cubicBezTo>
                      <a:pt x="8330" y="18340"/>
                      <a:pt x="8036" y="18320"/>
                      <a:pt x="7737" y="18293"/>
                    </a:cubicBezTo>
                    <a:cubicBezTo>
                      <a:pt x="7400" y="18262"/>
                      <a:pt x="7059" y="18247"/>
                      <a:pt x="6730" y="18165"/>
                    </a:cubicBezTo>
                    <a:cubicBezTo>
                      <a:pt x="6358" y="18072"/>
                      <a:pt x="6079" y="17855"/>
                      <a:pt x="5870" y="17546"/>
                    </a:cubicBezTo>
                    <a:cubicBezTo>
                      <a:pt x="5839" y="17503"/>
                      <a:pt x="5820" y="17460"/>
                      <a:pt x="5854" y="17414"/>
                    </a:cubicBezTo>
                    <a:cubicBezTo>
                      <a:pt x="5875" y="17386"/>
                      <a:pt x="5900" y="17376"/>
                      <a:pt x="5927" y="17376"/>
                    </a:cubicBezTo>
                    <a:cubicBezTo>
                      <a:pt x="5945" y="17376"/>
                      <a:pt x="5964" y="17380"/>
                      <a:pt x="5982" y="17387"/>
                    </a:cubicBezTo>
                    <a:cubicBezTo>
                      <a:pt x="6075" y="17410"/>
                      <a:pt x="6172" y="17433"/>
                      <a:pt x="6269" y="17453"/>
                    </a:cubicBezTo>
                    <a:cubicBezTo>
                      <a:pt x="6724" y="17546"/>
                      <a:pt x="7180" y="17580"/>
                      <a:pt x="7638" y="17580"/>
                    </a:cubicBezTo>
                    <a:cubicBezTo>
                      <a:pt x="7867" y="17580"/>
                      <a:pt x="8097" y="17571"/>
                      <a:pt x="8326" y="17557"/>
                    </a:cubicBezTo>
                    <a:cubicBezTo>
                      <a:pt x="8714" y="17530"/>
                      <a:pt x="9090" y="17418"/>
                      <a:pt x="9473" y="17344"/>
                    </a:cubicBezTo>
                    <a:cubicBezTo>
                      <a:pt x="9776" y="17290"/>
                      <a:pt x="10070" y="17197"/>
                      <a:pt x="10349" y="17061"/>
                    </a:cubicBezTo>
                    <a:cubicBezTo>
                      <a:pt x="10678" y="16895"/>
                      <a:pt x="11000" y="16712"/>
                      <a:pt x="11325" y="16534"/>
                    </a:cubicBezTo>
                    <a:cubicBezTo>
                      <a:pt x="12027" y="16151"/>
                      <a:pt x="12623" y="15635"/>
                      <a:pt x="13146" y="15039"/>
                    </a:cubicBezTo>
                    <a:cubicBezTo>
                      <a:pt x="13755" y="14341"/>
                      <a:pt x="14165" y="13520"/>
                      <a:pt x="14506" y="12671"/>
                    </a:cubicBezTo>
                    <a:cubicBezTo>
                      <a:pt x="14747" y="12071"/>
                      <a:pt x="14871" y="11435"/>
                      <a:pt x="14948" y="10796"/>
                    </a:cubicBezTo>
                    <a:cubicBezTo>
                      <a:pt x="15026" y="10137"/>
                      <a:pt x="14995" y="9471"/>
                      <a:pt x="14851" y="8824"/>
                    </a:cubicBezTo>
                    <a:cubicBezTo>
                      <a:pt x="14735" y="8270"/>
                      <a:pt x="14565" y="7731"/>
                      <a:pt x="14340" y="7208"/>
                    </a:cubicBezTo>
                    <a:cubicBezTo>
                      <a:pt x="14266" y="7038"/>
                      <a:pt x="14278" y="6859"/>
                      <a:pt x="14437" y="6720"/>
                    </a:cubicBezTo>
                    <a:cubicBezTo>
                      <a:pt x="14681" y="6515"/>
                      <a:pt x="14909" y="6282"/>
                      <a:pt x="15150" y="6069"/>
                    </a:cubicBezTo>
                    <a:cubicBezTo>
                      <a:pt x="15541" y="5712"/>
                      <a:pt x="15940" y="5364"/>
                      <a:pt x="16331" y="5011"/>
                    </a:cubicBezTo>
                    <a:cubicBezTo>
                      <a:pt x="16384" y="4955"/>
                      <a:pt x="16458" y="4925"/>
                      <a:pt x="16534" y="4925"/>
                    </a:cubicBezTo>
                    <a:cubicBezTo>
                      <a:pt x="16543" y="4925"/>
                      <a:pt x="16551" y="4925"/>
                      <a:pt x="16560" y="4926"/>
                    </a:cubicBezTo>
                    <a:cubicBezTo>
                      <a:pt x="16584" y="4928"/>
                      <a:pt x="16608" y="4929"/>
                      <a:pt x="16632" y="4929"/>
                    </a:cubicBezTo>
                    <a:cubicBezTo>
                      <a:pt x="16737" y="4929"/>
                      <a:pt x="16841" y="4909"/>
                      <a:pt x="16936" y="4868"/>
                    </a:cubicBezTo>
                    <a:cubicBezTo>
                      <a:pt x="17304" y="4697"/>
                      <a:pt x="17529" y="4414"/>
                      <a:pt x="17571" y="4012"/>
                    </a:cubicBezTo>
                    <a:cubicBezTo>
                      <a:pt x="17614" y="3612"/>
                      <a:pt x="17455" y="3306"/>
                      <a:pt x="17126" y="3082"/>
                    </a:cubicBezTo>
                    <a:cubicBezTo>
                      <a:pt x="16956" y="2964"/>
                      <a:pt x="16767" y="2911"/>
                      <a:pt x="16580" y="2911"/>
                    </a:cubicBezTo>
                    <a:cubicBezTo>
                      <a:pt x="16195" y="2911"/>
                      <a:pt x="15825" y="3137"/>
                      <a:pt x="15684" y="3485"/>
                    </a:cubicBezTo>
                    <a:cubicBezTo>
                      <a:pt x="15595" y="3686"/>
                      <a:pt x="15564" y="3911"/>
                      <a:pt x="15587" y="4132"/>
                    </a:cubicBezTo>
                    <a:cubicBezTo>
                      <a:pt x="15603" y="4225"/>
                      <a:pt x="15564" y="4322"/>
                      <a:pt x="15491" y="4383"/>
                    </a:cubicBezTo>
                    <a:cubicBezTo>
                      <a:pt x="15382" y="4484"/>
                      <a:pt x="15274" y="4589"/>
                      <a:pt x="15169" y="4693"/>
                    </a:cubicBezTo>
                    <a:cubicBezTo>
                      <a:pt x="14778" y="5077"/>
                      <a:pt x="14394" y="5461"/>
                      <a:pt x="14003" y="5840"/>
                    </a:cubicBezTo>
                    <a:cubicBezTo>
                      <a:pt x="13937" y="5895"/>
                      <a:pt x="13867" y="5941"/>
                      <a:pt x="13790" y="5972"/>
                    </a:cubicBezTo>
                    <a:cubicBezTo>
                      <a:pt x="13768" y="5983"/>
                      <a:pt x="13744" y="5988"/>
                      <a:pt x="13721" y="5988"/>
                    </a:cubicBezTo>
                    <a:cubicBezTo>
                      <a:pt x="13679" y="5988"/>
                      <a:pt x="13639" y="5971"/>
                      <a:pt x="13611" y="5941"/>
                    </a:cubicBezTo>
                    <a:cubicBezTo>
                      <a:pt x="13573" y="5902"/>
                      <a:pt x="13538" y="5864"/>
                      <a:pt x="13503" y="5825"/>
                    </a:cubicBezTo>
                    <a:cubicBezTo>
                      <a:pt x="13437" y="5736"/>
                      <a:pt x="13371" y="5647"/>
                      <a:pt x="13301" y="5557"/>
                    </a:cubicBezTo>
                    <a:cubicBezTo>
                      <a:pt x="12999" y="5174"/>
                      <a:pt x="12658" y="4821"/>
                      <a:pt x="12290" y="4504"/>
                    </a:cubicBezTo>
                    <a:cubicBezTo>
                      <a:pt x="12228" y="4453"/>
                      <a:pt x="12174" y="4399"/>
                      <a:pt x="12127" y="4337"/>
                    </a:cubicBezTo>
                    <a:cubicBezTo>
                      <a:pt x="12011" y="4205"/>
                      <a:pt x="12003" y="4089"/>
                      <a:pt x="12100" y="3942"/>
                    </a:cubicBezTo>
                    <a:cubicBezTo>
                      <a:pt x="12259" y="3690"/>
                      <a:pt x="12422" y="3438"/>
                      <a:pt x="12585" y="3186"/>
                    </a:cubicBezTo>
                    <a:cubicBezTo>
                      <a:pt x="12856" y="2764"/>
                      <a:pt x="13131" y="2338"/>
                      <a:pt x="13398" y="1911"/>
                    </a:cubicBezTo>
                    <a:cubicBezTo>
                      <a:pt x="13445" y="1842"/>
                      <a:pt x="13526" y="1795"/>
                      <a:pt x="13611" y="1795"/>
                    </a:cubicBezTo>
                    <a:cubicBezTo>
                      <a:pt x="13778" y="1780"/>
                      <a:pt x="13937" y="1714"/>
                      <a:pt x="14069" y="1609"/>
                    </a:cubicBezTo>
                    <a:cubicBezTo>
                      <a:pt x="14406" y="1346"/>
                      <a:pt x="14468" y="850"/>
                      <a:pt x="14212" y="474"/>
                    </a:cubicBezTo>
                    <a:cubicBezTo>
                      <a:pt x="13997" y="169"/>
                      <a:pt x="13654" y="0"/>
                      <a:pt x="13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2"/>
              <p:cNvSpPr/>
              <p:nvPr/>
            </p:nvSpPr>
            <p:spPr>
              <a:xfrm>
                <a:off x="1291415" y="3846854"/>
                <a:ext cx="550918" cy="502637"/>
              </a:xfrm>
              <a:custGeom>
                <a:rect b="b" l="l" r="r" t="t"/>
                <a:pathLst>
                  <a:path extrusionOk="0" h="7301" w="8002">
                    <a:moveTo>
                      <a:pt x="408" y="0"/>
                    </a:moveTo>
                    <a:cubicBezTo>
                      <a:pt x="373" y="0"/>
                      <a:pt x="341" y="19"/>
                      <a:pt x="307" y="55"/>
                    </a:cubicBezTo>
                    <a:cubicBezTo>
                      <a:pt x="284" y="78"/>
                      <a:pt x="264" y="101"/>
                      <a:pt x="249" y="125"/>
                    </a:cubicBezTo>
                    <a:cubicBezTo>
                      <a:pt x="191" y="222"/>
                      <a:pt x="132" y="318"/>
                      <a:pt x="82" y="415"/>
                    </a:cubicBezTo>
                    <a:cubicBezTo>
                      <a:pt x="1" y="578"/>
                      <a:pt x="8" y="733"/>
                      <a:pt x="132" y="872"/>
                    </a:cubicBezTo>
                    <a:cubicBezTo>
                      <a:pt x="183" y="934"/>
                      <a:pt x="237" y="993"/>
                      <a:pt x="299" y="1043"/>
                    </a:cubicBezTo>
                    <a:cubicBezTo>
                      <a:pt x="845" y="1454"/>
                      <a:pt x="1279" y="1957"/>
                      <a:pt x="1655" y="2523"/>
                    </a:cubicBezTo>
                    <a:cubicBezTo>
                      <a:pt x="1837" y="2798"/>
                      <a:pt x="2019" y="3077"/>
                      <a:pt x="2225" y="3341"/>
                    </a:cubicBezTo>
                    <a:cubicBezTo>
                      <a:pt x="2574" y="3786"/>
                      <a:pt x="2953" y="4212"/>
                      <a:pt x="3360" y="4611"/>
                    </a:cubicBezTo>
                    <a:cubicBezTo>
                      <a:pt x="4387" y="5638"/>
                      <a:pt x="5538" y="6487"/>
                      <a:pt x="6847" y="7114"/>
                    </a:cubicBezTo>
                    <a:cubicBezTo>
                      <a:pt x="6983" y="7180"/>
                      <a:pt x="7115" y="7266"/>
                      <a:pt x="7289" y="7285"/>
                    </a:cubicBezTo>
                    <a:cubicBezTo>
                      <a:pt x="7315" y="7296"/>
                      <a:pt x="7342" y="7301"/>
                      <a:pt x="7371" y="7301"/>
                    </a:cubicBezTo>
                    <a:cubicBezTo>
                      <a:pt x="7420" y="7301"/>
                      <a:pt x="7472" y="7288"/>
                      <a:pt x="7525" y="7273"/>
                    </a:cubicBezTo>
                    <a:cubicBezTo>
                      <a:pt x="7638" y="7238"/>
                      <a:pt x="7750" y="7204"/>
                      <a:pt x="7862" y="7169"/>
                    </a:cubicBezTo>
                    <a:cubicBezTo>
                      <a:pt x="7928" y="7149"/>
                      <a:pt x="7998" y="7126"/>
                      <a:pt x="8002" y="7041"/>
                    </a:cubicBezTo>
                    <a:cubicBezTo>
                      <a:pt x="8002" y="6956"/>
                      <a:pt x="7936" y="6940"/>
                      <a:pt x="7878" y="6909"/>
                    </a:cubicBezTo>
                    <a:cubicBezTo>
                      <a:pt x="7064" y="6483"/>
                      <a:pt x="6278" y="6014"/>
                      <a:pt x="5553" y="5441"/>
                    </a:cubicBezTo>
                    <a:cubicBezTo>
                      <a:pt x="4743" y="4786"/>
                      <a:pt x="3980" y="4081"/>
                      <a:pt x="3263" y="3329"/>
                    </a:cubicBezTo>
                    <a:cubicBezTo>
                      <a:pt x="2558" y="2589"/>
                      <a:pt x="1872" y="1833"/>
                      <a:pt x="1279" y="1004"/>
                    </a:cubicBezTo>
                    <a:cubicBezTo>
                      <a:pt x="1078" y="725"/>
                      <a:pt x="869" y="454"/>
                      <a:pt x="659" y="183"/>
                    </a:cubicBezTo>
                    <a:cubicBezTo>
                      <a:pt x="613" y="129"/>
                      <a:pt x="559" y="82"/>
                      <a:pt x="501" y="39"/>
                    </a:cubicBezTo>
                    <a:cubicBezTo>
                      <a:pt x="467" y="13"/>
                      <a:pt x="437" y="0"/>
                      <a:pt x="4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2"/>
              <p:cNvSpPr/>
              <p:nvPr/>
            </p:nvSpPr>
            <p:spPr>
              <a:xfrm>
                <a:off x="1348488" y="3726788"/>
                <a:ext cx="604068" cy="565011"/>
              </a:xfrm>
              <a:custGeom>
                <a:rect b="b" l="l" r="r" t="t"/>
                <a:pathLst>
                  <a:path extrusionOk="0" h="8207" w="8774">
                    <a:moveTo>
                      <a:pt x="156" y="0"/>
                    </a:moveTo>
                    <a:cubicBezTo>
                      <a:pt x="151" y="0"/>
                      <a:pt x="146" y="0"/>
                      <a:pt x="140" y="1"/>
                    </a:cubicBezTo>
                    <a:cubicBezTo>
                      <a:pt x="78" y="13"/>
                      <a:pt x="63" y="67"/>
                      <a:pt x="51" y="113"/>
                    </a:cubicBezTo>
                    <a:cubicBezTo>
                      <a:pt x="1" y="296"/>
                      <a:pt x="1" y="485"/>
                      <a:pt x="44" y="668"/>
                    </a:cubicBezTo>
                    <a:cubicBezTo>
                      <a:pt x="94" y="854"/>
                      <a:pt x="206" y="1001"/>
                      <a:pt x="311" y="1152"/>
                    </a:cubicBezTo>
                    <a:cubicBezTo>
                      <a:pt x="1028" y="2159"/>
                      <a:pt x="1845" y="3081"/>
                      <a:pt x="2694" y="3980"/>
                    </a:cubicBezTo>
                    <a:cubicBezTo>
                      <a:pt x="3666" y="5011"/>
                      <a:pt x="4736" y="5933"/>
                      <a:pt x="5852" y="6805"/>
                    </a:cubicBezTo>
                    <a:cubicBezTo>
                      <a:pt x="6506" y="7316"/>
                      <a:pt x="7212" y="7762"/>
                      <a:pt x="7952" y="8134"/>
                    </a:cubicBezTo>
                    <a:cubicBezTo>
                      <a:pt x="8006" y="8161"/>
                      <a:pt x="8056" y="8180"/>
                      <a:pt x="8114" y="8200"/>
                    </a:cubicBezTo>
                    <a:cubicBezTo>
                      <a:pt x="8153" y="8204"/>
                      <a:pt x="8190" y="8206"/>
                      <a:pt x="8226" y="8206"/>
                    </a:cubicBezTo>
                    <a:cubicBezTo>
                      <a:pt x="8411" y="8206"/>
                      <a:pt x="8565" y="8147"/>
                      <a:pt x="8707" y="8018"/>
                    </a:cubicBezTo>
                    <a:cubicBezTo>
                      <a:pt x="8769" y="7963"/>
                      <a:pt x="8773" y="7898"/>
                      <a:pt x="8711" y="7843"/>
                    </a:cubicBezTo>
                    <a:cubicBezTo>
                      <a:pt x="8665" y="7808"/>
                      <a:pt x="8614" y="7774"/>
                      <a:pt x="8560" y="7746"/>
                    </a:cubicBezTo>
                    <a:cubicBezTo>
                      <a:pt x="8451" y="7696"/>
                      <a:pt x="8343" y="7646"/>
                      <a:pt x="8238" y="7595"/>
                    </a:cubicBezTo>
                    <a:cubicBezTo>
                      <a:pt x="7680" y="7301"/>
                      <a:pt x="7146" y="6964"/>
                      <a:pt x="6638" y="6588"/>
                    </a:cubicBezTo>
                    <a:cubicBezTo>
                      <a:pt x="5278" y="5608"/>
                      <a:pt x="4011" y="4503"/>
                      <a:pt x="2853" y="3287"/>
                    </a:cubicBezTo>
                    <a:cubicBezTo>
                      <a:pt x="2105" y="2496"/>
                      <a:pt x="1400" y="1675"/>
                      <a:pt x="768" y="788"/>
                    </a:cubicBezTo>
                    <a:cubicBezTo>
                      <a:pt x="601" y="551"/>
                      <a:pt x="435" y="311"/>
                      <a:pt x="264" y="75"/>
                    </a:cubicBezTo>
                    <a:cubicBezTo>
                      <a:pt x="236" y="36"/>
                      <a:pt x="208"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2"/>
              <p:cNvSpPr/>
              <p:nvPr/>
            </p:nvSpPr>
            <p:spPr>
              <a:xfrm>
                <a:off x="1846795" y="3379879"/>
                <a:ext cx="501829" cy="480813"/>
              </a:xfrm>
              <a:custGeom>
                <a:rect b="b" l="l" r="r" t="t"/>
                <a:pathLst>
                  <a:path extrusionOk="0" h="6984" w="7289">
                    <a:moveTo>
                      <a:pt x="6475" y="0"/>
                    </a:moveTo>
                    <a:cubicBezTo>
                      <a:pt x="6455" y="0"/>
                      <a:pt x="6434" y="1"/>
                      <a:pt x="6413" y="3"/>
                    </a:cubicBezTo>
                    <a:cubicBezTo>
                      <a:pt x="6065" y="26"/>
                      <a:pt x="5859" y="239"/>
                      <a:pt x="5727" y="542"/>
                    </a:cubicBezTo>
                    <a:cubicBezTo>
                      <a:pt x="5646" y="732"/>
                      <a:pt x="5631" y="945"/>
                      <a:pt x="5677" y="1150"/>
                    </a:cubicBezTo>
                    <a:cubicBezTo>
                      <a:pt x="5693" y="1216"/>
                      <a:pt x="5673" y="1286"/>
                      <a:pt x="5623" y="1332"/>
                    </a:cubicBezTo>
                    <a:cubicBezTo>
                      <a:pt x="5596" y="1363"/>
                      <a:pt x="5565" y="1390"/>
                      <a:pt x="5534" y="1417"/>
                    </a:cubicBezTo>
                    <a:cubicBezTo>
                      <a:pt x="5394" y="1553"/>
                      <a:pt x="5247" y="1689"/>
                      <a:pt x="5107" y="1824"/>
                    </a:cubicBezTo>
                    <a:cubicBezTo>
                      <a:pt x="4302" y="2634"/>
                      <a:pt x="3488" y="3436"/>
                      <a:pt x="2647" y="4211"/>
                    </a:cubicBezTo>
                    <a:cubicBezTo>
                      <a:pt x="1795" y="4994"/>
                      <a:pt x="954" y="5792"/>
                      <a:pt x="101" y="6578"/>
                    </a:cubicBezTo>
                    <a:cubicBezTo>
                      <a:pt x="5" y="6667"/>
                      <a:pt x="1" y="6764"/>
                      <a:pt x="24" y="6873"/>
                    </a:cubicBezTo>
                    <a:cubicBezTo>
                      <a:pt x="32" y="6940"/>
                      <a:pt x="89" y="6984"/>
                      <a:pt x="150" y="6984"/>
                    </a:cubicBezTo>
                    <a:cubicBezTo>
                      <a:pt x="176" y="6984"/>
                      <a:pt x="202" y="6976"/>
                      <a:pt x="225" y="6958"/>
                    </a:cubicBezTo>
                    <a:cubicBezTo>
                      <a:pt x="241" y="6946"/>
                      <a:pt x="256" y="6931"/>
                      <a:pt x="272" y="6919"/>
                    </a:cubicBezTo>
                    <a:cubicBezTo>
                      <a:pt x="690" y="6559"/>
                      <a:pt x="1109" y="6195"/>
                      <a:pt x="1531" y="5838"/>
                    </a:cubicBezTo>
                    <a:cubicBezTo>
                      <a:pt x="2256" y="5218"/>
                      <a:pt x="2945" y="4552"/>
                      <a:pt x="3685" y="3944"/>
                    </a:cubicBezTo>
                    <a:cubicBezTo>
                      <a:pt x="3999" y="3688"/>
                      <a:pt x="4282" y="3393"/>
                      <a:pt x="4584" y="3122"/>
                    </a:cubicBezTo>
                    <a:cubicBezTo>
                      <a:pt x="5084" y="2669"/>
                      <a:pt x="5588" y="2219"/>
                      <a:pt x="6092" y="1770"/>
                    </a:cubicBezTo>
                    <a:cubicBezTo>
                      <a:pt x="6134" y="1735"/>
                      <a:pt x="6173" y="1700"/>
                      <a:pt x="6216" y="1665"/>
                    </a:cubicBezTo>
                    <a:cubicBezTo>
                      <a:pt x="6246" y="1635"/>
                      <a:pt x="6288" y="1619"/>
                      <a:pt x="6331" y="1619"/>
                    </a:cubicBezTo>
                    <a:cubicBezTo>
                      <a:pt x="6343" y="1619"/>
                      <a:pt x="6355" y="1620"/>
                      <a:pt x="6367" y="1623"/>
                    </a:cubicBezTo>
                    <a:cubicBezTo>
                      <a:pt x="6405" y="1628"/>
                      <a:pt x="6443" y="1630"/>
                      <a:pt x="6480" y="1630"/>
                    </a:cubicBezTo>
                    <a:cubicBezTo>
                      <a:pt x="6874" y="1630"/>
                      <a:pt x="7207" y="1356"/>
                      <a:pt x="7289" y="949"/>
                    </a:cubicBezTo>
                    <a:lnTo>
                      <a:pt x="7289" y="685"/>
                    </a:lnTo>
                    <a:cubicBezTo>
                      <a:pt x="7289" y="542"/>
                      <a:pt x="7227" y="402"/>
                      <a:pt x="7118" y="309"/>
                    </a:cubicBezTo>
                    <a:cubicBezTo>
                      <a:pt x="7014" y="212"/>
                      <a:pt x="6898" y="127"/>
                      <a:pt x="6770" y="69"/>
                    </a:cubicBezTo>
                    <a:cubicBezTo>
                      <a:pt x="6676" y="24"/>
                      <a:pt x="6577" y="0"/>
                      <a:pt x="64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2"/>
              <p:cNvSpPr/>
              <p:nvPr/>
            </p:nvSpPr>
            <p:spPr>
              <a:xfrm>
                <a:off x="1329831" y="3792742"/>
                <a:ext cx="563448" cy="529487"/>
              </a:xfrm>
              <a:custGeom>
                <a:rect b="b" l="l" r="r" t="t"/>
                <a:pathLst>
                  <a:path extrusionOk="0" h="7691" w="8184">
                    <a:moveTo>
                      <a:pt x="183" y="0"/>
                    </a:moveTo>
                    <a:cubicBezTo>
                      <a:pt x="63" y="82"/>
                      <a:pt x="1" y="236"/>
                      <a:pt x="43" y="357"/>
                    </a:cubicBezTo>
                    <a:cubicBezTo>
                      <a:pt x="86" y="492"/>
                      <a:pt x="140" y="616"/>
                      <a:pt x="214" y="736"/>
                    </a:cubicBezTo>
                    <a:cubicBezTo>
                      <a:pt x="524" y="1182"/>
                      <a:pt x="838" y="1624"/>
                      <a:pt x="1163" y="2058"/>
                    </a:cubicBezTo>
                    <a:cubicBezTo>
                      <a:pt x="1582" y="2619"/>
                      <a:pt x="2058" y="3135"/>
                      <a:pt x="2539" y="3650"/>
                    </a:cubicBezTo>
                    <a:cubicBezTo>
                      <a:pt x="3298" y="4479"/>
                      <a:pt x="4116" y="5254"/>
                      <a:pt x="4980" y="5975"/>
                    </a:cubicBezTo>
                    <a:cubicBezTo>
                      <a:pt x="5789" y="6630"/>
                      <a:pt x="6669" y="7188"/>
                      <a:pt x="7610" y="7637"/>
                    </a:cubicBezTo>
                    <a:cubicBezTo>
                      <a:pt x="7683" y="7673"/>
                      <a:pt x="7753" y="7690"/>
                      <a:pt x="7820" y="7690"/>
                    </a:cubicBezTo>
                    <a:cubicBezTo>
                      <a:pt x="7918" y="7690"/>
                      <a:pt x="8011" y="7655"/>
                      <a:pt x="8103" y="7590"/>
                    </a:cubicBezTo>
                    <a:cubicBezTo>
                      <a:pt x="8168" y="7544"/>
                      <a:pt x="8184" y="7497"/>
                      <a:pt x="8134" y="7436"/>
                    </a:cubicBezTo>
                    <a:cubicBezTo>
                      <a:pt x="8083" y="7370"/>
                      <a:pt x="8021" y="7312"/>
                      <a:pt x="7948" y="7269"/>
                    </a:cubicBezTo>
                    <a:cubicBezTo>
                      <a:pt x="7173" y="6850"/>
                      <a:pt x="6440" y="6366"/>
                      <a:pt x="5755" y="5816"/>
                    </a:cubicBezTo>
                    <a:cubicBezTo>
                      <a:pt x="4569" y="4863"/>
                      <a:pt x="3437" y="3848"/>
                      <a:pt x="2411" y="2716"/>
                    </a:cubicBezTo>
                    <a:cubicBezTo>
                      <a:pt x="1659" y="1891"/>
                      <a:pt x="934" y="1046"/>
                      <a:pt x="295" y="132"/>
                    </a:cubicBezTo>
                    <a:cubicBezTo>
                      <a:pt x="260" y="85"/>
                      <a:pt x="222" y="43"/>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2"/>
              <p:cNvSpPr/>
              <p:nvPr/>
            </p:nvSpPr>
            <p:spPr>
              <a:xfrm>
                <a:off x="1805487" y="3178438"/>
                <a:ext cx="322551" cy="452036"/>
              </a:xfrm>
              <a:custGeom>
                <a:rect b="b" l="l" r="r" t="t"/>
                <a:pathLst>
                  <a:path extrusionOk="0" h="6566" w="4685">
                    <a:moveTo>
                      <a:pt x="3801" y="0"/>
                    </a:moveTo>
                    <a:cubicBezTo>
                      <a:pt x="3686" y="0"/>
                      <a:pt x="3573" y="21"/>
                      <a:pt x="3472" y="62"/>
                    </a:cubicBezTo>
                    <a:cubicBezTo>
                      <a:pt x="3204" y="170"/>
                      <a:pt x="3053" y="368"/>
                      <a:pt x="3046" y="662"/>
                    </a:cubicBezTo>
                    <a:cubicBezTo>
                      <a:pt x="3046" y="825"/>
                      <a:pt x="3073" y="988"/>
                      <a:pt x="3135" y="1139"/>
                    </a:cubicBezTo>
                    <a:cubicBezTo>
                      <a:pt x="3166" y="1205"/>
                      <a:pt x="3158" y="1282"/>
                      <a:pt x="3123" y="1344"/>
                    </a:cubicBezTo>
                    <a:cubicBezTo>
                      <a:pt x="3073" y="1430"/>
                      <a:pt x="3030" y="1515"/>
                      <a:pt x="2976" y="1600"/>
                    </a:cubicBezTo>
                    <a:cubicBezTo>
                      <a:pt x="2360" y="2604"/>
                      <a:pt x="1740" y="3603"/>
                      <a:pt x="1120" y="4607"/>
                    </a:cubicBezTo>
                    <a:cubicBezTo>
                      <a:pt x="794" y="5130"/>
                      <a:pt x="477" y="5653"/>
                      <a:pt x="155" y="6172"/>
                    </a:cubicBezTo>
                    <a:cubicBezTo>
                      <a:pt x="109" y="6250"/>
                      <a:pt x="70" y="6331"/>
                      <a:pt x="35" y="6416"/>
                    </a:cubicBezTo>
                    <a:cubicBezTo>
                      <a:pt x="0" y="6490"/>
                      <a:pt x="23" y="6529"/>
                      <a:pt x="101" y="6552"/>
                    </a:cubicBezTo>
                    <a:cubicBezTo>
                      <a:pt x="124" y="6556"/>
                      <a:pt x="147" y="6560"/>
                      <a:pt x="171" y="6564"/>
                    </a:cubicBezTo>
                    <a:cubicBezTo>
                      <a:pt x="183" y="6565"/>
                      <a:pt x="195" y="6565"/>
                      <a:pt x="207" y="6565"/>
                    </a:cubicBezTo>
                    <a:cubicBezTo>
                      <a:pt x="358" y="6565"/>
                      <a:pt x="461" y="6477"/>
                      <a:pt x="550" y="6362"/>
                    </a:cubicBezTo>
                    <a:cubicBezTo>
                      <a:pt x="698" y="6168"/>
                      <a:pt x="853" y="5971"/>
                      <a:pt x="988" y="5765"/>
                    </a:cubicBezTo>
                    <a:cubicBezTo>
                      <a:pt x="1577" y="4890"/>
                      <a:pt x="2166" y="4010"/>
                      <a:pt x="2747" y="3127"/>
                    </a:cubicBezTo>
                    <a:cubicBezTo>
                      <a:pt x="3092" y="2600"/>
                      <a:pt x="3433" y="2069"/>
                      <a:pt x="3774" y="1542"/>
                    </a:cubicBezTo>
                    <a:cubicBezTo>
                      <a:pt x="3824" y="1465"/>
                      <a:pt x="3906" y="1422"/>
                      <a:pt x="3995" y="1418"/>
                    </a:cubicBezTo>
                    <a:cubicBezTo>
                      <a:pt x="4038" y="1414"/>
                      <a:pt x="4076" y="1418"/>
                      <a:pt x="4119" y="1410"/>
                    </a:cubicBezTo>
                    <a:cubicBezTo>
                      <a:pt x="4386" y="1379"/>
                      <a:pt x="4611" y="1170"/>
                      <a:pt x="4665" y="864"/>
                    </a:cubicBezTo>
                    <a:cubicBezTo>
                      <a:pt x="4685" y="705"/>
                      <a:pt x="4650" y="550"/>
                      <a:pt x="4568" y="418"/>
                    </a:cubicBezTo>
                    <a:cubicBezTo>
                      <a:pt x="4394" y="133"/>
                      <a:pt x="4090" y="0"/>
                      <a:pt x="3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2"/>
              <p:cNvSpPr/>
              <p:nvPr/>
            </p:nvSpPr>
            <p:spPr>
              <a:xfrm>
                <a:off x="1446387" y="3403424"/>
                <a:ext cx="128401" cy="437510"/>
              </a:xfrm>
              <a:custGeom>
                <a:rect b="b" l="l" r="r" t="t"/>
                <a:pathLst>
                  <a:path extrusionOk="0" h="6355" w="1865">
                    <a:moveTo>
                      <a:pt x="1324" y="0"/>
                    </a:moveTo>
                    <a:cubicBezTo>
                      <a:pt x="1263" y="0"/>
                      <a:pt x="1193" y="17"/>
                      <a:pt x="1109" y="49"/>
                    </a:cubicBezTo>
                    <a:lnTo>
                      <a:pt x="1097" y="52"/>
                    </a:lnTo>
                    <a:cubicBezTo>
                      <a:pt x="950" y="126"/>
                      <a:pt x="861" y="231"/>
                      <a:pt x="919" y="428"/>
                    </a:cubicBezTo>
                    <a:cubicBezTo>
                      <a:pt x="970" y="603"/>
                      <a:pt x="1008" y="785"/>
                      <a:pt x="1032" y="963"/>
                    </a:cubicBezTo>
                    <a:cubicBezTo>
                      <a:pt x="1171" y="2195"/>
                      <a:pt x="993" y="3388"/>
                      <a:pt x="605" y="4559"/>
                    </a:cubicBezTo>
                    <a:cubicBezTo>
                      <a:pt x="481" y="4923"/>
                      <a:pt x="323" y="5279"/>
                      <a:pt x="129" y="5613"/>
                    </a:cubicBezTo>
                    <a:cubicBezTo>
                      <a:pt x="1" y="5826"/>
                      <a:pt x="13" y="6035"/>
                      <a:pt x="148" y="6240"/>
                    </a:cubicBezTo>
                    <a:cubicBezTo>
                      <a:pt x="197" y="6316"/>
                      <a:pt x="246" y="6354"/>
                      <a:pt x="304" y="6354"/>
                    </a:cubicBezTo>
                    <a:cubicBezTo>
                      <a:pt x="343" y="6354"/>
                      <a:pt x="386" y="6337"/>
                      <a:pt x="435" y="6302"/>
                    </a:cubicBezTo>
                    <a:cubicBezTo>
                      <a:pt x="493" y="6263"/>
                      <a:pt x="547" y="6213"/>
                      <a:pt x="586" y="6155"/>
                    </a:cubicBezTo>
                    <a:cubicBezTo>
                      <a:pt x="694" y="5981"/>
                      <a:pt x="799" y="5802"/>
                      <a:pt x="896" y="5624"/>
                    </a:cubicBezTo>
                    <a:cubicBezTo>
                      <a:pt x="1314" y="4830"/>
                      <a:pt x="1586" y="3989"/>
                      <a:pt x="1768" y="2904"/>
                    </a:cubicBezTo>
                    <a:cubicBezTo>
                      <a:pt x="1818" y="2563"/>
                      <a:pt x="1849" y="2218"/>
                      <a:pt x="1853" y="1874"/>
                    </a:cubicBezTo>
                    <a:cubicBezTo>
                      <a:pt x="1865" y="1331"/>
                      <a:pt x="1810" y="800"/>
                      <a:pt x="1624" y="285"/>
                    </a:cubicBezTo>
                    <a:cubicBezTo>
                      <a:pt x="1552" y="88"/>
                      <a:pt x="1464" y="0"/>
                      <a:pt x="1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2"/>
              <p:cNvSpPr/>
              <p:nvPr/>
            </p:nvSpPr>
            <p:spPr>
              <a:xfrm>
                <a:off x="1566179" y="3391651"/>
                <a:ext cx="252464" cy="228428"/>
              </a:xfrm>
              <a:custGeom>
                <a:rect b="b" l="l" r="r" t="t"/>
                <a:pathLst>
                  <a:path extrusionOk="0" h="3318" w="3667">
                    <a:moveTo>
                      <a:pt x="355" y="1"/>
                    </a:moveTo>
                    <a:cubicBezTo>
                      <a:pt x="253" y="1"/>
                      <a:pt x="153" y="41"/>
                      <a:pt x="74" y="111"/>
                    </a:cubicBezTo>
                    <a:cubicBezTo>
                      <a:pt x="24" y="146"/>
                      <a:pt x="1" y="216"/>
                      <a:pt x="20" y="274"/>
                    </a:cubicBezTo>
                    <a:cubicBezTo>
                      <a:pt x="78" y="460"/>
                      <a:pt x="132" y="646"/>
                      <a:pt x="198" y="824"/>
                    </a:cubicBezTo>
                    <a:cubicBezTo>
                      <a:pt x="233" y="944"/>
                      <a:pt x="330" y="1037"/>
                      <a:pt x="454" y="1060"/>
                    </a:cubicBezTo>
                    <a:cubicBezTo>
                      <a:pt x="714" y="1111"/>
                      <a:pt x="965" y="1204"/>
                      <a:pt x="1194" y="1332"/>
                    </a:cubicBezTo>
                    <a:cubicBezTo>
                      <a:pt x="1942" y="1758"/>
                      <a:pt x="2519" y="2347"/>
                      <a:pt x="2891" y="3126"/>
                    </a:cubicBezTo>
                    <a:cubicBezTo>
                      <a:pt x="2907" y="3157"/>
                      <a:pt x="2918" y="3191"/>
                      <a:pt x="2934" y="3219"/>
                    </a:cubicBezTo>
                    <a:cubicBezTo>
                      <a:pt x="2962" y="3282"/>
                      <a:pt x="3024" y="3317"/>
                      <a:pt x="3087" y="3317"/>
                    </a:cubicBezTo>
                    <a:cubicBezTo>
                      <a:pt x="3127" y="3317"/>
                      <a:pt x="3168" y="3303"/>
                      <a:pt x="3201" y="3273"/>
                    </a:cubicBezTo>
                    <a:cubicBezTo>
                      <a:pt x="3248" y="3238"/>
                      <a:pt x="3286" y="3195"/>
                      <a:pt x="3317" y="3149"/>
                    </a:cubicBezTo>
                    <a:cubicBezTo>
                      <a:pt x="3414" y="2998"/>
                      <a:pt x="3511" y="2847"/>
                      <a:pt x="3604" y="2692"/>
                    </a:cubicBezTo>
                    <a:cubicBezTo>
                      <a:pt x="3623" y="2661"/>
                      <a:pt x="3639" y="2626"/>
                      <a:pt x="3654" y="2595"/>
                    </a:cubicBezTo>
                    <a:cubicBezTo>
                      <a:pt x="3666" y="2502"/>
                      <a:pt x="3647" y="2409"/>
                      <a:pt x="3592" y="2331"/>
                    </a:cubicBezTo>
                    <a:cubicBezTo>
                      <a:pt x="3372" y="2025"/>
                      <a:pt x="3120" y="1738"/>
                      <a:pt x="2848" y="1475"/>
                    </a:cubicBezTo>
                    <a:cubicBezTo>
                      <a:pt x="2167" y="805"/>
                      <a:pt x="1395" y="285"/>
                      <a:pt x="469" y="18"/>
                    </a:cubicBezTo>
                    <a:cubicBezTo>
                      <a:pt x="431" y="6"/>
                      <a:pt x="393" y="1"/>
                      <a:pt x="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2"/>
              <p:cNvSpPr/>
              <p:nvPr/>
            </p:nvSpPr>
            <p:spPr>
              <a:xfrm>
                <a:off x="1565146" y="3632540"/>
                <a:ext cx="400417" cy="91357"/>
              </a:xfrm>
              <a:custGeom>
                <a:rect b="b" l="l" r="r" t="t"/>
                <a:pathLst>
                  <a:path extrusionOk="0" h="1327" w="5816">
                    <a:moveTo>
                      <a:pt x="1641" y="1"/>
                    </a:moveTo>
                    <a:cubicBezTo>
                      <a:pt x="1245" y="1"/>
                      <a:pt x="848" y="21"/>
                      <a:pt x="453" y="60"/>
                    </a:cubicBezTo>
                    <a:cubicBezTo>
                      <a:pt x="283" y="72"/>
                      <a:pt x="140" y="188"/>
                      <a:pt x="97" y="355"/>
                    </a:cubicBezTo>
                    <a:cubicBezTo>
                      <a:pt x="81" y="413"/>
                      <a:pt x="66" y="467"/>
                      <a:pt x="54" y="525"/>
                    </a:cubicBezTo>
                    <a:cubicBezTo>
                      <a:pt x="43" y="560"/>
                      <a:pt x="35" y="595"/>
                      <a:pt x="27" y="634"/>
                    </a:cubicBezTo>
                    <a:cubicBezTo>
                      <a:pt x="0" y="743"/>
                      <a:pt x="27" y="792"/>
                      <a:pt x="122" y="792"/>
                    </a:cubicBezTo>
                    <a:cubicBezTo>
                      <a:pt x="136" y="792"/>
                      <a:pt x="151" y="791"/>
                      <a:pt x="167" y="789"/>
                    </a:cubicBezTo>
                    <a:cubicBezTo>
                      <a:pt x="256" y="781"/>
                      <a:pt x="341" y="770"/>
                      <a:pt x="426" y="754"/>
                    </a:cubicBezTo>
                    <a:cubicBezTo>
                      <a:pt x="862" y="681"/>
                      <a:pt x="1303" y="645"/>
                      <a:pt x="1743" y="645"/>
                    </a:cubicBezTo>
                    <a:cubicBezTo>
                      <a:pt x="2007" y="645"/>
                      <a:pt x="2271" y="658"/>
                      <a:pt x="2534" y="684"/>
                    </a:cubicBezTo>
                    <a:cubicBezTo>
                      <a:pt x="2925" y="723"/>
                      <a:pt x="3313" y="789"/>
                      <a:pt x="3697" y="878"/>
                    </a:cubicBezTo>
                    <a:cubicBezTo>
                      <a:pt x="4049" y="959"/>
                      <a:pt x="4398" y="1068"/>
                      <a:pt x="4747" y="1157"/>
                    </a:cubicBezTo>
                    <a:cubicBezTo>
                      <a:pt x="4952" y="1211"/>
                      <a:pt x="5138" y="1300"/>
                      <a:pt x="5355" y="1320"/>
                    </a:cubicBezTo>
                    <a:cubicBezTo>
                      <a:pt x="5378" y="1324"/>
                      <a:pt x="5402" y="1326"/>
                      <a:pt x="5426" y="1326"/>
                    </a:cubicBezTo>
                    <a:cubicBezTo>
                      <a:pt x="5553" y="1326"/>
                      <a:pt x="5675" y="1266"/>
                      <a:pt x="5754" y="1165"/>
                    </a:cubicBezTo>
                    <a:cubicBezTo>
                      <a:pt x="5816" y="1091"/>
                      <a:pt x="5812" y="1049"/>
                      <a:pt x="5731" y="1006"/>
                    </a:cubicBezTo>
                    <a:cubicBezTo>
                      <a:pt x="5146" y="688"/>
                      <a:pt x="4530" y="436"/>
                      <a:pt x="3890" y="254"/>
                    </a:cubicBezTo>
                    <a:cubicBezTo>
                      <a:pt x="3441" y="138"/>
                      <a:pt x="2987" y="64"/>
                      <a:pt x="2526" y="33"/>
                    </a:cubicBezTo>
                    <a:cubicBezTo>
                      <a:pt x="2232" y="12"/>
                      <a:pt x="1936" y="1"/>
                      <a:pt x="16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2"/>
              <p:cNvSpPr/>
              <p:nvPr/>
            </p:nvSpPr>
            <p:spPr>
              <a:xfrm>
                <a:off x="1413341" y="3426900"/>
                <a:ext cx="96868" cy="370386"/>
              </a:xfrm>
              <a:custGeom>
                <a:rect b="b" l="l" r="r" t="t"/>
                <a:pathLst>
                  <a:path extrusionOk="0" h="5380" w="1407">
                    <a:moveTo>
                      <a:pt x="983" y="1"/>
                    </a:moveTo>
                    <a:cubicBezTo>
                      <a:pt x="953" y="1"/>
                      <a:pt x="922" y="6"/>
                      <a:pt x="892" y="18"/>
                    </a:cubicBezTo>
                    <a:cubicBezTo>
                      <a:pt x="783" y="52"/>
                      <a:pt x="682" y="95"/>
                      <a:pt x="582" y="145"/>
                    </a:cubicBezTo>
                    <a:cubicBezTo>
                      <a:pt x="431" y="223"/>
                      <a:pt x="400" y="320"/>
                      <a:pt x="454" y="486"/>
                    </a:cubicBezTo>
                    <a:cubicBezTo>
                      <a:pt x="558" y="789"/>
                      <a:pt x="624" y="1106"/>
                      <a:pt x="648" y="1428"/>
                    </a:cubicBezTo>
                    <a:cubicBezTo>
                      <a:pt x="717" y="2528"/>
                      <a:pt x="508" y="3582"/>
                      <a:pt x="113" y="4605"/>
                    </a:cubicBezTo>
                    <a:cubicBezTo>
                      <a:pt x="74" y="4714"/>
                      <a:pt x="47" y="4822"/>
                      <a:pt x="31" y="4931"/>
                    </a:cubicBezTo>
                    <a:cubicBezTo>
                      <a:pt x="0" y="5093"/>
                      <a:pt x="101" y="5206"/>
                      <a:pt x="190" y="5322"/>
                    </a:cubicBezTo>
                    <a:cubicBezTo>
                      <a:pt x="223" y="5360"/>
                      <a:pt x="254" y="5380"/>
                      <a:pt x="282" y="5380"/>
                    </a:cubicBezTo>
                    <a:cubicBezTo>
                      <a:pt x="314" y="5380"/>
                      <a:pt x="344" y="5355"/>
                      <a:pt x="372" y="5306"/>
                    </a:cubicBezTo>
                    <a:cubicBezTo>
                      <a:pt x="450" y="5175"/>
                      <a:pt x="527" y="5043"/>
                      <a:pt x="593" y="4907"/>
                    </a:cubicBezTo>
                    <a:cubicBezTo>
                      <a:pt x="919" y="4260"/>
                      <a:pt x="1109" y="3571"/>
                      <a:pt x="1240" y="2862"/>
                    </a:cubicBezTo>
                    <a:cubicBezTo>
                      <a:pt x="1368" y="2137"/>
                      <a:pt x="1407" y="1459"/>
                      <a:pt x="1345" y="827"/>
                    </a:cubicBezTo>
                    <a:cubicBezTo>
                      <a:pt x="1322" y="622"/>
                      <a:pt x="1287" y="417"/>
                      <a:pt x="1240" y="215"/>
                    </a:cubicBezTo>
                    <a:cubicBezTo>
                      <a:pt x="1219" y="88"/>
                      <a:pt x="1105"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2"/>
              <p:cNvSpPr/>
              <p:nvPr/>
            </p:nvSpPr>
            <p:spPr>
              <a:xfrm>
                <a:off x="1517780" y="3742210"/>
                <a:ext cx="367783" cy="65540"/>
              </a:xfrm>
              <a:custGeom>
                <a:rect b="b" l="l" r="r" t="t"/>
                <a:pathLst>
                  <a:path extrusionOk="0" h="952" w="5342">
                    <a:moveTo>
                      <a:pt x="2275" y="1"/>
                    </a:moveTo>
                    <a:cubicBezTo>
                      <a:pt x="1724" y="1"/>
                      <a:pt x="1179" y="59"/>
                      <a:pt x="634" y="145"/>
                    </a:cubicBezTo>
                    <a:cubicBezTo>
                      <a:pt x="475" y="165"/>
                      <a:pt x="332" y="258"/>
                      <a:pt x="246" y="393"/>
                    </a:cubicBezTo>
                    <a:cubicBezTo>
                      <a:pt x="173" y="517"/>
                      <a:pt x="103" y="645"/>
                      <a:pt x="41" y="777"/>
                    </a:cubicBezTo>
                    <a:cubicBezTo>
                      <a:pt x="0" y="851"/>
                      <a:pt x="52" y="940"/>
                      <a:pt x="132" y="940"/>
                    </a:cubicBezTo>
                    <a:cubicBezTo>
                      <a:pt x="135" y="940"/>
                      <a:pt x="138" y="940"/>
                      <a:pt x="142" y="939"/>
                    </a:cubicBezTo>
                    <a:cubicBezTo>
                      <a:pt x="227" y="939"/>
                      <a:pt x="312" y="936"/>
                      <a:pt x="394" y="924"/>
                    </a:cubicBezTo>
                    <a:cubicBezTo>
                      <a:pt x="692" y="881"/>
                      <a:pt x="990" y="827"/>
                      <a:pt x="1289" y="796"/>
                    </a:cubicBezTo>
                    <a:cubicBezTo>
                      <a:pt x="1686" y="755"/>
                      <a:pt x="2083" y="734"/>
                      <a:pt x="2481" y="734"/>
                    </a:cubicBezTo>
                    <a:cubicBezTo>
                      <a:pt x="3200" y="734"/>
                      <a:pt x="3918" y="802"/>
                      <a:pt x="4625" y="939"/>
                    </a:cubicBezTo>
                    <a:cubicBezTo>
                      <a:pt x="4671" y="951"/>
                      <a:pt x="4722" y="951"/>
                      <a:pt x="4768" y="951"/>
                    </a:cubicBezTo>
                    <a:cubicBezTo>
                      <a:pt x="4966" y="943"/>
                      <a:pt x="5113" y="827"/>
                      <a:pt x="5256" y="711"/>
                    </a:cubicBezTo>
                    <a:cubicBezTo>
                      <a:pt x="5303" y="672"/>
                      <a:pt x="5342" y="630"/>
                      <a:pt x="5322" y="564"/>
                    </a:cubicBezTo>
                    <a:cubicBezTo>
                      <a:pt x="5307" y="498"/>
                      <a:pt x="5256" y="471"/>
                      <a:pt x="5198" y="451"/>
                    </a:cubicBezTo>
                    <a:cubicBezTo>
                      <a:pt x="4826" y="331"/>
                      <a:pt x="4447" y="242"/>
                      <a:pt x="4063" y="176"/>
                    </a:cubicBezTo>
                    <a:cubicBezTo>
                      <a:pt x="3559" y="83"/>
                      <a:pt x="3056" y="25"/>
                      <a:pt x="2548" y="6"/>
                    </a:cubicBezTo>
                    <a:cubicBezTo>
                      <a:pt x="2457" y="2"/>
                      <a:pt x="2366" y="1"/>
                      <a:pt x="2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2"/>
              <p:cNvSpPr/>
              <p:nvPr/>
            </p:nvSpPr>
            <p:spPr>
              <a:xfrm>
                <a:off x="2031646" y="3666824"/>
                <a:ext cx="85509" cy="300921"/>
              </a:xfrm>
              <a:custGeom>
                <a:rect b="b" l="l" r="r" t="t"/>
                <a:pathLst>
                  <a:path extrusionOk="0" h="4371" w="1242">
                    <a:moveTo>
                      <a:pt x="1129" y="0"/>
                    </a:moveTo>
                    <a:cubicBezTo>
                      <a:pt x="1118" y="0"/>
                      <a:pt x="1106" y="2"/>
                      <a:pt x="1093" y="4"/>
                    </a:cubicBezTo>
                    <a:cubicBezTo>
                      <a:pt x="1051" y="12"/>
                      <a:pt x="1016" y="27"/>
                      <a:pt x="981" y="51"/>
                    </a:cubicBezTo>
                    <a:cubicBezTo>
                      <a:pt x="799" y="190"/>
                      <a:pt x="625" y="337"/>
                      <a:pt x="497" y="527"/>
                    </a:cubicBezTo>
                    <a:cubicBezTo>
                      <a:pt x="419" y="632"/>
                      <a:pt x="353" y="744"/>
                      <a:pt x="299" y="864"/>
                    </a:cubicBezTo>
                    <a:cubicBezTo>
                      <a:pt x="260" y="992"/>
                      <a:pt x="229" y="1120"/>
                      <a:pt x="210" y="1252"/>
                    </a:cubicBezTo>
                    <a:cubicBezTo>
                      <a:pt x="74" y="1872"/>
                      <a:pt x="5" y="2503"/>
                      <a:pt x="1" y="3139"/>
                    </a:cubicBezTo>
                    <a:cubicBezTo>
                      <a:pt x="1" y="3464"/>
                      <a:pt x="1" y="3790"/>
                      <a:pt x="63" y="4111"/>
                    </a:cubicBezTo>
                    <a:cubicBezTo>
                      <a:pt x="74" y="4173"/>
                      <a:pt x="94" y="4235"/>
                      <a:pt x="125" y="4290"/>
                    </a:cubicBezTo>
                    <a:cubicBezTo>
                      <a:pt x="148" y="4324"/>
                      <a:pt x="195" y="4348"/>
                      <a:pt x="222" y="4371"/>
                    </a:cubicBezTo>
                    <a:cubicBezTo>
                      <a:pt x="257" y="4371"/>
                      <a:pt x="295" y="4367"/>
                      <a:pt x="330" y="4363"/>
                    </a:cubicBezTo>
                    <a:cubicBezTo>
                      <a:pt x="477" y="4313"/>
                      <a:pt x="629" y="4270"/>
                      <a:pt x="772" y="4212"/>
                    </a:cubicBezTo>
                    <a:cubicBezTo>
                      <a:pt x="919" y="4158"/>
                      <a:pt x="954" y="4080"/>
                      <a:pt x="939" y="3918"/>
                    </a:cubicBezTo>
                    <a:cubicBezTo>
                      <a:pt x="904" y="3650"/>
                      <a:pt x="873" y="3383"/>
                      <a:pt x="853" y="3112"/>
                    </a:cubicBezTo>
                    <a:cubicBezTo>
                      <a:pt x="826" y="2608"/>
                      <a:pt x="849" y="2100"/>
                      <a:pt x="931" y="1601"/>
                    </a:cubicBezTo>
                    <a:cubicBezTo>
                      <a:pt x="997" y="1182"/>
                      <a:pt x="1086" y="767"/>
                      <a:pt x="1163" y="353"/>
                    </a:cubicBezTo>
                    <a:cubicBezTo>
                      <a:pt x="1179" y="279"/>
                      <a:pt x="1210" y="210"/>
                      <a:pt x="1221" y="136"/>
                    </a:cubicBezTo>
                    <a:cubicBezTo>
                      <a:pt x="1241" y="52"/>
                      <a:pt x="1201" y="0"/>
                      <a:pt x="1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2"/>
              <p:cNvSpPr/>
              <p:nvPr/>
            </p:nvSpPr>
            <p:spPr>
              <a:xfrm>
                <a:off x="1786555" y="3954046"/>
                <a:ext cx="372878" cy="205158"/>
              </a:xfrm>
              <a:custGeom>
                <a:rect b="b" l="l" r="r" t="t"/>
                <a:pathLst>
                  <a:path extrusionOk="0" h="2980" w="5416">
                    <a:moveTo>
                      <a:pt x="5310" y="1"/>
                    </a:moveTo>
                    <a:cubicBezTo>
                      <a:pt x="5297" y="1"/>
                      <a:pt x="5284" y="2"/>
                      <a:pt x="5270" y="5"/>
                    </a:cubicBezTo>
                    <a:cubicBezTo>
                      <a:pt x="5146" y="32"/>
                      <a:pt x="5025" y="67"/>
                      <a:pt x="4905" y="98"/>
                    </a:cubicBezTo>
                    <a:cubicBezTo>
                      <a:pt x="4177" y="276"/>
                      <a:pt x="3472" y="536"/>
                      <a:pt x="2801" y="873"/>
                    </a:cubicBezTo>
                    <a:cubicBezTo>
                      <a:pt x="2336" y="1113"/>
                      <a:pt x="1887" y="1377"/>
                      <a:pt x="1445" y="1656"/>
                    </a:cubicBezTo>
                    <a:cubicBezTo>
                      <a:pt x="1004" y="1931"/>
                      <a:pt x="574" y="2225"/>
                      <a:pt x="155" y="2543"/>
                    </a:cubicBezTo>
                    <a:cubicBezTo>
                      <a:pt x="112" y="2578"/>
                      <a:pt x="70" y="2617"/>
                      <a:pt x="35" y="2663"/>
                    </a:cubicBezTo>
                    <a:cubicBezTo>
                      <a:pt x="12" y="2694"/>
                      <a:pt x="0" y="2729"/>
                      <a:pt x="0" y="2764"/>
                    </a:cubicBezTo>
                    <a:cubicBezTo>
                      <a:pt x="0" y="2860"/>
                      <a:pt x="132" y="2980"/>
                      <a:pt x="231" y="2980"/>
                    </a:cubicBezTo>
                    <a:cubicBezTo>
                      <a:pt x="240" y="2980"/>
                      <a:pt x="248" y="2979"/>
                      <a:pt x="256" y="2977"/>
                    </a:cubicBezTo>
                    <a:cubicBezTo>
                      <a:pt x="337" y="2961"/>
                      <a:pt x="419" y="2927"/>
                      <a:pt x="488" y="2880"/>
                    </a:cubicBezTo>
                    <a:cubicBezTo>
                      <a:pt x="1077" y="2423"/>
                      <a:pt x="1709" y="2024"/>
                      <a:pt x="2379" y="1694"/>
                    </a:cubicBezTo>
                    <a:cubicBezTo>
                      <a:pt x="3231" y="1272"/>
                      <a:pt x="4115" y="927"/>
                      <a:pt x="5045" y="714"/>
                    </a:cubicBezTo>
                    <a:cubicBezTo>
                      <a:pt x="5115" y="691"/>
                      <a:pt x="5180" y="660"/>
                      <a:pt x="5242" y="621"/>
                    </a:cubicBezTo>
                    <a:cubicBezTo>
                      <a:pt x="5289" y="594"/>
                      <a:pt x="5320" y="551"/>
                      <a:pt x="5328" y="497"/>
                    </a:cubicBezTo>
                    <a:cubicBezTo>
                      <a:pt x="5343" y="424"/>
                      <a:pt x="5363" y="350"/>
                      <a:pt x="5382" y="272"/>
                    </a:cubicBezTo>
                    <a:cubicBezTo>
                      <a:pt x="5394" y="226"/>
                      <a:pt x="5405" y="180"/>
                      <a:pt x="5409" y="133"/>
                    </a:cubicBezTo>
                    <a:cubicBezTo>
                      <a:pt x="5416" y="47"/>
                      <a:pt x="5380" y="1"/>
                      <a:pt x="5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2"/>
              <p:cNvSpPr/>
              <p:nvPr/>
            </p:nvSpPr>
            <p:spPr>
              <a:xfrm>
                <a:off x="1820909" y="4018416"/>
                <a:ext cx="321793" cy="177276"/>
              </a:xfrm>
              <a:custGeom>
                <a:rect b="b" l="l" r="r" t="t"/>
                <a:pathLst>
                  <a:path extrusionOk="0" h="2575" w="4674">
                    <a:moveTo>
                      <a:pt x="4550" y="0"/>
                    </a:moveTo>
                    <a:cubicBezTo>
                      <a:pt x="4519" y="4"/>
                      <a:pt x="4484" y="8"/>
                      <a:pt x="4449" y="16"/>
                    </a:cubicBezTo>
                    <a:cubicBezTo>
                      <a:pt x="4073" y="109"/>
                      <a:pt x="3701" y="221"/>
                      <a:pt x="3333" y="353"/>
                    </a:cubicBezTo>
                    <a:cubicBezTo>
                      <a:pt x="2268" y="728"/>
                      <a:pt x="1264" y="1252"/>
                      <a:pt x="350" y="1910"/>
                    </a:cubicBezTo>
                    <a:cubicBezTo>
                      <a:pt x="260" y="1972"/>
                      <a:pt x="175" y="2038"/>
                      <a:pt x="94" y="2108"/>
                    </a:cubicBezTo>
                    <a:cubicBezTo>
                      <a:pt x="1" y="2197"/>
                      <a:pt x="13" y="2278"/>
                      <a:pt x="113" y="2352"/>
                    </a:cubicBezTo>
                    <a:cubicBezTo>
                      <a:pt x="183" y="2402"/>
                      <a:pt x="260" y="2449"/>
                      <a:pt x="330" y="2503"/>
                    </a:cubicBezTo>
                    <a:cubicBezTo>
                      <a:pt x="393" y="2551"/>
                      <a:pt x="457" y="2575"/>
                      <a:pt x="522" y="2575"/>
                    </a:cubicBezTo>
                    <a:cubicBezTo>
                      <a:pt x="594" y="2575"/>
                      <a:pt x="667" y="2545"/>
                      <a:pt x="741" y="2484"/>
                    </a:cubicBezTo>
                    <a:cubicBezTo>
                      <a:pt x="1156" y="2139"/>
                      <a:pt x="1613" y="1868"/>
                      <a:pt x="2089" y="1612"/>
                    </a:cubicBezTo>
                    <a:cubicBezTo>
                      <a:pt x="2783" y="1248"/>
                      <a:pt x="3480" y="895"/>
                      <a:pt x="4240" y="678"/>
                    </a:cubicBezTo>
                    <a:cubicBezTo>
                      <a:pt x="4356" y="647"/>
                      <a:pt x="4453" y="570"/>
                      <a:pt x="4511" y="465"/>
                    </a:cubicBezTo>
                    <a:cubicBezTo>
                      <a:pt x="4573" y="364"/>
                      <a:pt x="4612" y="248"/>
                      <a:pt x="4647" y="167"/>
                    </a:cubicBezTo>
                    <a:cubicBezTo>
                      <a:pt x="4674" y="47"/>
                      <a:pt x="4643" y="4"/>
                      <a:pt x="4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2"/>
              <p:cNvSpPr/>
              <p:nvPr/>
            </p:nvSpPr>
            <p:spPr>
              <a:xfrm>
                <a:off x="1549381" y="3690645"/>
                <a:ext cx="377284" cy="74972"/>
              </a:xfrm>
              <a:custGeom>
                <a:rect b="b" l="l" r="r" t="t"/>
                <a:pathLst>
                  <a:path extrusionOk="0" h="1089" w="5480">
                    <a:moveTo>
                      <a:pt x="1901" y="0"/>
                    </a:moveTo>
                    <a:cubicBezTo>
                      <a:pt x="1401" y="0"/>
                      <a:pt x="900" y="55"/>
                      <a:pt x="411" y="162"/>
                    </a:cubicBezTo>
                    <a:cubicBezTo>
                      <a:pt x="202" y="224"/>
                      <a:pt x="47" y="398"/>
                      <a:pt x="8" y="615"/>
                    </a:cubicBezTo>
                    <a:cubicBezTo>
                      <a:pt x="1" y="685"/>
                      <a:pt x="16" y="708"/>
                      <a:pt x="90" y="708"/>
                    </a:cubicBezTo>
                    <a:cubicBezTo>
                      <a:pt x="121" y="704"/>
                      <a:pt x="148" y="700"/>
                      <a:pt x="179" y="697"/>
                    </a:cubicBezTo>
                    <a:cubicBezTo>
                      <a:pt x="380" y="669"/>
                      <a:pt x="582" y="638"/>
                      <a:pt x="783" y="615"/>
                    </a:cubicBezTo>
                    <a:cubicBezTo>
                      <a:pt x="1112" y="573"/>
                      <a:pt x="1443" y="552"/>
                      <a:pt x="1773" y="552"/>
                    </a:cubicBezTo>
                    <a:cubicBezTo>
                      <a:pt x="1960" y="552"/>
                      <a:pt x="2147" y="559"/>
                      <a:pt x="2333" y="573"/>
                    </a:cubicBezTo>
                    <a:cubicBezTo>
                      <a:pt x="2631" y="596"/>
                      <a:pt x="2926" y="627"/>
                      <a:pt x="3224" y="669"/>
                    </a:cubicBezTo>
                    <a:cubicBezTo>
                      <a:pt x="3817" y="739"/>
                      <a:pt x="4398" y="875"/>
                      <a:pt x="4960" y="1076"/>
                    </a:cubicBezTo>
                    <a:cubicBezTo>
                      <a:pt x="4982" y="1083"/>
                      <a:pt x="5002" y="1089"/>
                      <a:pt x="5023" y="1089"/>
                    </a:cubicBezTo>
                    <a:cubicBezTo>
                      <a:pt x="5028" y="1089"/>
                      <a:pt x="5033" y="1089"/>
                      <a:pt x="5038" y="1088"/>
                    </a:cubicBezTo>
                    <a:cubicBezTo>
                      <a:pt x="5204" y="1061"/>
                      <a:pt x="5351" y="964"/>
                      <a:pt x="5440" y="821"/>
                    </a:cubicBezTo>
                    <a:cubicBezTo>
                      <a:pt x="5479" y="782"/>
                      <a:pt x="5471" y="720"/>
                      <a:pt x="5425" y="689"/>
                    </a:cubicBezTo>
                    <a:cubicBezTo>
                      <a:pt x="5398" y="669"/>
                      <a:pt x="5371" y="658"/>
                      <a:pt x="5344" y="650"/>
                    </a:cubicBezTo>
                    <a:cubicBezTo>
                      <a:pt x="4731" y="429"/>
                      <a:pt x="4104" y="259"/>
                      <a:pt x="3464" y="139"/>
                    </a:cubicBezTo>
                    <a:cubicBezTo>
                      <a:pt x="3011" y="53"/>
                      <a:pt x="2550" y="7"/>
                      <a:pt x="2089" y="3"/>
                    </a:cubicBezTo>
                    <a:cubicBezTo>
                      <a:pt x="2026" y="1"/>
                      <a:pt x="1964"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2"/>
              <p:cNvSpPr/>
              <p:nvPr/>
            </p:nvSpPr>
            <p:spPr>
              <a:xfrm>
                <a:off x="2101800" y="3687616"/>
                <a:ext cx="68916" cy="258582"/>
              </a:xfrm>
              <a:custGeom>
                <a:rect b="b" l="l" r="r" t="t"/>
                <a:pathLst>
                  <a:path extrusionOk="0" h="3756" w="1001">
                    <a:moveTo>
                      <a:pt x="392" y="0"/>
                    </a:moveTo>
                    <a:cubicBezTo>
                      <a:pt x="370" y="0"/>
                      <a:pt x="351" y="20"/>
                      <a:pt x="334" y="59"/>
                    </a:cubicBezTo>
                    <a:cubicBezTo>
                      <a:pt x="315" y="105"/>
                      <a:pt x="303" y="152"/>
                      <a:pt x="295" y="198"/>
                    </a:cubicBezTo>
                    <a:cubicBezTo>
                      <a:pt x="253" y="438"/>
                      <a:pt x="210" y="682"/>
                      <a:pt x="164" y="927"/>
                    </a:cubicBezTo>
                    <a:lnTo>
                      <a:pt x="152" y="927"/>
                    </a:lnTo>
                    <a:cubicBezTo>
                      <a:pt x="117" y="1240"/>
                      <a:pt x="78" y="1550"/>
                      <a:pt x="47" y="1864"/>
                    </a:cubicBezTo>
                    <a:cubicBezTo>
                      <a:pt x="1" y="2442"/>
                      <a:pt x="20" y="3019"/>
                      <a:pt x="109" y="3588"/>
                    </a:cubicBezTo>
                    <a:cubicBezTo>
                      <a:pt x="122" y="3688"/>
                      <a:pt x="205" y="3756"/>
                      <a:pt x="299" y="3756"/>
                    </a:cubicBezTo>
                    <a:cubicBezTo>
                      <a:pt x="318" y="3756"/>
                      <a:pt x="338" y="3753"/>
                      <a:pt x="357" y="3747"/>
                    </a:cubicBezTo>
                    <a:cubicBezTo>
                      <a:pt x="466" y="3720"/>
                      <a:pt x="578" y="3685"/>
                      <a:pt x="691" y="3662"/>
                    </a:cubicBezTo>
                    <a:cubicBezTo>
                      <a:pt x="756" y="3647"/>
                      <a:pt x="815" y="3604"/>
                      <a:pt x="849" y="3546"/>
                    </a:cubicBezTo>
                    <a:cubicBezTo>
                      <a:pt x="908" y="3461"/>
                      <a:pt x="942" y="3364"/>
                      <a:pt x="958" y="3263"/>
                    </a:cubicBezTo>
                    <a:cubicBezTo>
                      <a:pt x="970" y="3065"/>
                      <a:pt x="993" y="2864"/>
                      <a:pt x="993" y="2666"/>
                    </a:cubicBezTo>
                    <a:cubicBezTo>
                      <a:pt x="1001" y="1783"/>
                      <a:pt x="818" y="934"/>
                      <a:pt x="505" y="117"/>
                    </a:cubicBezTo>
                    <a:cubicBezTo>
                      <a:pt x="493" y="86"/>
                      <a:pt x="477" y="63"/>
                      <a:pt x="454" y="39"/>
                    </a:cubicBezTo>
                    <a:cubicBezTo>
                      <a:pt x="430" y="13"/>
                      <a:pt x="410"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2"/>
              <p:cNvSpPr/>
              <p:nvPr/>
            </p:nvSpPr>
            <p:spPr>
              <a:xfrm>
                <a:off x="1186356" y="3547034"/>
                <a:ext cx="159038" cy="419473"/>
              </a:xfrm>
              <a:custGeom>
                <a:rect b="b" l="l" r="r" t="t"/>
                <a:pathLst>
                  <a:path extrusionOk="0" h="6093" w="2310">
                    <a:moveTo>
                      <a:pt x="1856" y="1"/>
                    </a:moveTo>
                    <a:cubicBezTo>
                      <a:pt x="1786" y="63"/>
                      <a:pt x="1732" y="97"/>
                      <a:pt x="1689" y="144"/>
                    </a:cubicBezTo>
                    <a:cubicBezTo>
                      <a:pt x="1631" y="206"/>
                      <a:pt x="1604" y="272"/>
                      <a:pt x="1666" y="353"/>
                    </a:cubicBezTo>
                    <a:cubicBezTo>
                      <a:pt x="1689" y="392"/>
                      <a:pt x="1709" y="438"/>
                      <a:pt x="1717" y="481"/>
                    </a:cubicBezTo>
                    <a:cubicBezTo>
                      <a:pt x="1798" y="733"/>
                      <a:pt x="1848" y="996"/>
                      <a:pt x="1860" y="1260"/>
                    </a:cubicBezTo>
                    <a:cubicBezTo>
                      <a:pt x="1883" y="1841"/>
                      <a:pt x="1825" y="2422"/>
                      <a:pt x="1682" y="2984"/>
                    </a:cubicBezTo>
                    <a:cubicBezTo>
                      <a:pt x="1519" y="3662"/>
                      <a:pt x="1228" y="4301"/>
                      <a:pt x="829" y="4871"/>
                    </a:cubicBezTo>
                    <a:cubicBezTo>
                      <a:pt x="608" y="5193"/>
                      <a:pt x="360" y="5499"/>
                      <a:pt x="89" y="5778"/>
                    </a:cubicBezTo>
                    <a:cubicBezTo>
                      <a:pt x="20" y="5844"/>
                      <a:pt x="0" y="5952"/>
                      <a:pt x="47" y="6037"/>
                    </a:cubicBezTo>
                    <a:cubicBezTo>
                      <a:pt x="66" y="6071"/>
                      <a:pt x="88" y="6093"/>
                      <a:pt x="119" y="6093"/>
                    </a:cubicBezTo>
                    <a:cubicBezTo>
                      <a:pt x="130" y="6093"/>
                      <a:pt x="142" y="6090"/>
                      <a:pt x="155" y="6084"/>
                    </a:cubicBezTo>
                    <a:cubicBezTo>
                      <a:pt x="205" y="6061"/>
                      <a:pt x="252" y="6033"/>
                      <a:pt x="295" y="6002"/>
                    </a:cubicBezTo>
                    <a:cubicBezTo>
                      <a:pt x="577" y="5774"/>
                      <a:pt x="833" y="5514"/>
                      <a:pt x="1054" y="5227"/>
                    </a:cubicBezTo>
                    <a:cubicBezTo>
                      <a:pt x="1872" y="4135"/>
                      <a:pt x="2309" y="2918"/>
                      <a:pt x="2275" y="1547"/>
                    </a:cubicBezTo>
                    <a:cubicBezTo>
                      <a:pt x="2263" y="1097"/>
                      <a:pt x="2193" y="663"/>
                      <a:pt x="2011" y="249"/>
                    </a:cubicBezTo>
                    <a:cubicBezTo>
                      <a:pt x="1965" y="163"/>
                      <a:pt x="1914" y="82"/>
                      <a:pt x="1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2"/>
              <p:cNvSpPr/>
              <p:nvPr/>
            </p:nvSpPr>
            <p:spPr>
              <a:xfrm>
                <a:off x="1879634" y="4083956"/>
                <a:ext cx="234495" cy="150289"/>
              </a:xfrm>
              <a:custGeom>
                <a:rect b="b" l="l" r="r" t="t"/>
                <a:pathLst>
                  <a:path extrusionOk="0" h="2183" w="3406">
                    <a:moveTo>
                      <a:pt x="3319" y="1"/>
                    </a:moveTo>
                    <a:cubicBezTo>
                      <a:pt x="3316" y="1"/>
                      <a:pt x="3313" y="1"/>
                      <a:pt x="3309" y="1"/>
                    </a:cubicBezTo>
                    <a:cubicBezTo>
                      <a:pt x="3255" y="5"/>
                      <a:pt x="3201" y="17"/>
                      <a:pt x="3150" y="32"/>
                    </a:cubicBezTo>
                    <a:cubicBezTo>
                      <a:pt x="2554" y="226"/>
                      <a:pt x="1996" y="497"/>
                      <a:pt x="1446" y="792"/>
                    </a:cubicBezTo>
                    <a:cubicBezTo>
                      <a:pt x="1015" y="1020"/>
                      <a:pt x="593" y="1260"/>
                      <a:pt x="210" y="1555"/>
                    </a:cubicBezTo>
                    <a:cubicBezTo>
                      <a:pt x="144" y="1609"/>
                      <a:pt x="86" y="1671"/>
                      <a:pt x="39" y="1737"/>
                    </a:cubicBezTo>
                    <a:cubicBezTo>
                      <a:pt x="0" y="1776"/>
                      <a:pt x="0" y="1838"/>
                      <a:pt x="39" y="1877"/>
                    </a:cubicBezTo>
                    <a:cubicBezTo>
                      <a:pt x="62" y="1915"/>
                      <a:pt x="93" y="1946"/>
                      <a:pt x="128" y="1970"/>
                    </a:cubicBezTo>
                    <a:cubicBezTo>
                      <a:pt x="225" y="2031"/>
                      <a:pt x="326" y="2090"/>
                      <a:pt x="427" y="2148"/>
                    </a:cubicBezTo>
                    <a:cubicBezTo>
                      <a:pt x="458" y="2159"/>
                      <a:pt x="489" y="2171"/>
                      <a:pt x="520" y="2183"/>
                    </a:cubicBezTo>
                    <a:cubicBezTo>
                      <a:pt x="554" y="2179"/>
                      <a:pt x="593" y="2175"/>
                      <a:pt x="632" y="2163"/>
                    </a:cubicBezTo>
                    <a:cubicBezTo>
                      <a:pt x="694" y="2132"/>
                      <a:pt x="756" y="2097"/>
                      <a:pt x="814" y="2055"/>
                    </a:cubicBezTo>
                    <a:cubicBezTo>
                      <a:pt x="1422" y="1598"/>
                      <a:pt x="2077" y="1226"/>
                      <a:pt x="2802" y="993"/>
                    </a:cubicBezTo>
                    <a:cubicBezTo>
                      <a:pt x="2879" y="970"/>
                      <a:pt x="2949" y="919"/>
                      <a:pt x="2988" y="846"/>
                    </a:cubicBezTo>
                    <a:cubicBezTo>
                      <a:pt x="3112" y="617"/>
                      <a:pt x="3236" y="389"/>
                      <a:pt x="3360" y="160"/>
                    </a:cubicBezTo>
                    <a:cubicBezTo>
                      <a:pt x="3371" y="145"/>
                      <a:pt x="3379" y="125"/>
                      <a:pt x="3387" y="106"/>
                    </a:cubicBezTo>
                    <a:cubicBezTo>
                      <a:pt x="3405" y="36"/>
                      <a:pt x="3382" y="1"/>
                      <a:pt x="3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2"/>
              <p:cNvSpPr/>
              <p:nvPr/>
            </p:nvSpPr>
            <p:spPr>
              <a:xfrm>
                <a:off x="1504768" y="4354930"/>
                <a:ext cx="364272" cy="230080"/>
              </a:xfrm>
              <a:custGeom>
                <a:rect b="b" l="l" r="r" t="t"/>
                <a:pathLst>
                  <a:path extrusionOk="0" h="3342" w="5291">
                    <a:moveTo>
                      <a:pt x="89" y="1"/>
                    </a:moveTo>
                    <a:cubicBezTo>
                      <a:pt x="22" y="1"/>
                      <a:pt x="0" y="42"/>
                      <a:pt x="13" y="130"/>
                    </a:cubicBezTo>
                    <a:cubicBezTo>
                      <a:pt x="17" y="141"/>
                      <a:pt x="21" y="153"/>
                      <a:pt x="25" y="168"/>
                    </a:cubicBezTo>
                    <a:cubicBezTo>
                      <a:pt x="145" y="560"/>
                      <a:pt x="393" y="901"/>
                      <a:pt x="730" y="1133"/>
                    </a:cubicBezTo>
                    <a:cubicBezTo>
                      <a:pt x="982" y="1311"/>
                      <a:pt x="1272" y="1377"/>
                      <a:pt x="1567" y="1432"/>
                    </a:cubicBezTo>
                    <a:cubicBezTo>
                      <a:pt x="1780" y="1455"/>
                      <a:pt x="1989" y="1490"/>
                      <a:pt x="2202" y="1501"/>
                    </a:cubicBezTo>
                    <a:cubicBezTo>
                      <a:pt x="2489" y="1517"/>
                      <a:pt x="2776" y="1552"/>
                      <a:pt x="3059" y="1598"/>
                    </a:cubicBezTo>
                    <a:cubicBezTo>
                      <a:pt x="3477" y="1668"/>
                      <a:pt x="3868" y="1834"/>
                      <a:pt x="4209" y="2082"/>
                    </a:cubicBezTo>
                    <a:cubicBezTo>
                      <a:pt x="4523" y="2319"/>
                      <a:pt x="4775" y="2594"/>
                      <a:pt x="4911" y="2970"/>
                    </a:cubicBezTo>
                    <a:cubicBezTo>
                      <a:pt x="4930" y="3036"/>
                      <a:pt x="4957" y="3098"/>
                      <a:pt x="4992" y="3156"/>
                    </a:cubicBezTo>
                    <a:cubicBezTo>
                      <a:pt x="5019" y="3210"/>
                      <a:pt x="5058" y="3256"/>
                      <a:pt x="5100" y="3299"/>
                    </a:cubicBezTo>
                    <a:cubicBezTo>
                      <a:pt x="5126" y="3328"/>
                      <a:pt x="5152" y="3342"/>
                      <a:pt x="5175" y="3342"/>
                    </a:cubicBezTo>
                    <a:cubicBezTo>
                      <a:pt x="5206" y="3342"/>
                      <a:pt x="5232" y="3318"/>
                      <a:pt x="5248" y="3272"/>
                    </a:cubicBezTo>
                    <a:cubicBezTo>
                      <a:pt x="5275" y="3198"/>
                      <a:pt x="5290" y="3117"/>
                      <a:pt x="5290" y="3036"/>
                    </a:cubicBezTo>
                    <a:cubicBezTo>
                      <a:pt x="5290" y="2838"/>
                      <a:pt x="5236" y="2644"/>
                      <a:pt x="5131" y="2478"/>
                    </a:cubicBezTo>
                    <a:cubicBezTo>
                      <a:pt x="4728" y="1815"/>
                      <a:pt x="4155" y="1397"/>
                      <a:pt x="3376" y="1300"/>
                    </a:cubicBezTo>
                    <a:cubicBezTo>
                      <a:pt x="3059" y="1261"/>
                      <a:pt x="2741" y="1246"/>
                      <a:pt x="2423" y="1215"/>
                    </a:cubicBezTo>
                    <a:cubicBezTo>
                      <a:pt x="2175" y="1191"/>
                      <a:pt x="1923" y="1172"/>
                      <a:pt x="1679" y="1125"/>
                    </a:cubicBezTo>
                    <a:cubicBezTo>
                      <a:pt x="1172" y="1040"/>
                      <a:pt x="734" y="722"/>
                      <a:pt x="497" y="265"/>
                    </a:cubicBezTo>
                    <a:cubicBezTo>
                      <a:pt x="424" y="126"/>
                      <a:pt x="288" y="29"/>
                      <a:pt x="133" y="6"/>
                    </a:cubicBezTo>
                    <a:cubicBezTo>
                      <a:pt x="117" y="2"/>
                      <a:pt x="102"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2"/>
              <p:cNvSpPr/>
              <p:nvPr/>
            </p:nvSpPr>
            <p:spPr>
              <a:xfrm>
                <a:off x="1381878" y="3457949"/>
                <a:ext cx="65405" cy="292316"/>
              </a:xfrm>
              <a:custGeom>
                <a:rect b="b" l="l" r="r" t="t"/>
                <a:pathLst>
                  <a:path extrusionOk="0" h="4246" w="950">
                    <a:moveTo>
                      <a:pt x="584" y="1"/>
                    </a:moveTo>
                    <a:cubicBezTo>
                      <a:pt x="558" y="1"/>
                      <a:pt x="529" y="6"/>
                      <a:pt x="496" y="16"/>
                    </a:cubicBezTo>
                    <a:cubicBezTo>
                      <a:pt x="477" y="24"/>
                      <a:pt x="457" y="32"/>
                      <a:pt x="442" y="43"/>
                    </a:cubicBezTo>
                    <a:cubicBezTo>
                      <a:pt x="330" y="117"/>
                      <a:pt x="217" y="194"/>
                      <a:pt x="105" y="272"/>
                    </a:cubicBezTo>
                    <a:cubicBezTo>
                      <a:pt x="8" y="338"/>
                      <a:pt x="0" y="434"/>
                      <a:pt x="20" y="543"/>
                    </a:cubicBezTo>
                    <a:cubicBezTo>
                      <a:pt x="27" y="578"/>
                      <a:pt x="39" y="613"/>
                      <a:pt x="54" y="648"/>
                    </a:cubicBezTo>
                    <a:cubicBezTo>
                      <a:pt x="279" y="1237"/>
                      <a:pt x="361" y="1872"/>
                      <a:pt x="295" y="2504"/>
                    </a:cubicBezTo>
                    <a:cubicBezTo>
                      <a:pt x="256" y="2910"/>
                      <a:pt x="182" y="3313"/>
                      <a:pt x="74" y="3709"/>
                    </a:cubicBezTo>
                    <a:cubicBezTo>
                      <a:pt x="27" y="3871"/>
                      <a:pt x="62" y="4049"/>
                      <a:pt x="167" y="4181"/>
                    </a:cubicBezTo>
                    <a:cubicBezTo>
                      <a:pt x="198" y="4225"/>
                      <a:pt x="231" y="4245"/>
                      <a:pt x="262" y="4245"/>
                    </a:cubicBezTo>
                    <a:cubicBezTo>
                      <a:pt x="301" y="4245"/>
                      <a:pt x="337" y="4214"/>
                      <a:pt x="364" y="4154"/>
                    </a:cubicBezTo>
                    <a:cubicBezTo>
                      <a:pt x="368" y="4139"/>
                      <a:pt x="376" y="4123"/>
                      <a:pt x="384" y="4108"/>
                    </a:cubicBezTo>
                    <a:cubicBezTo>
                      <a:pt x="589" y="3592"/>
                      <a:pt x="740" y="3058"/>
                      <a:pt x="841" y="2515"/>
                    </a:cubicBezTo>
                    <a:cubicBezTo>
                      <a:pt x="849" y="2465"/>
                      <a:pt x="857" y="2368"/>
                      <a:pt x="872" y="2275"/>
                    </a:cubicBezTo>
                    <a:cubicBezTo>
                      <a:pt x="930" y="1860"/>
                      <a:pt x="950" y="1438"/>
                      <a:pt x="922" y="1020"/>
                    </a:cubicBezTo>
                    <a:cubicBezTo>
                      <a:pt x="903" y="717"/>
                      <a:pt x="841" y="423"/>
                      <a:pt x="740" y="136"/>
                    </a:cubicBezTo>
                    <a:cubicBezTo>
                      <a:pt x="709" y="44"/>
                      <a:pt x="660"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2"/>
              <p:cNvSpPr/>
              <p:nvPr/>
            </p:nvSpPr>
            <p:spPr>
              <a:xfrm>
                <a:off x="1166046" y="4044164"/>
                <a:ext cx="253496" cy="251422"/>
              </a:xfrm>
              <a:custGeom>
                <a:rect b="b" l="l" r="r" t="t"/>
                <a:pathLst>
                  <a:path extrusionOk="0" h="3652" w="3682">
                    <a:moveTo>
                      <a:pt x="3350" y="0"/>
                    </a:moveTo>
                    <a:cubicBezTo>
                      <a:pt x="3326" y="0"/>
                      <a:pt x="3305" y="15"/>
                      <a:pt x="3275" y="45"/>
                    </a:cubicBezTo>
                    <a:cubicBezTo>
                      <a:pt x="3170" y="157"/>
                      <a:pt x="3058" y="269"/>
                      <a:pt x="2957" y="385"/>
                    </a:cubicBezTo>
                    <a:cubicBezTo>
                      <a:pt x="2333" y="1118"/>
                      <a:pt x="1678" y="1823"/>
                      <a:pt x="1004" y="2513"/>
                    </a:cubicBezTo>
                    <a:cubicBezTo>
                      <a:pt x="725" y="2795"/>
                      <a:pt x="458" y="3086"/>
                      <a:pt x="191" y="3377"/>
                    </a:cubicBezTo>
                    <a:cubicBezTo>
                      <a:pt x="121" y="3458"/>
                      <a:pt x="59" y="3543"/>
                      <a:pt x="1" y="3629"/>
                    </a:cubicBezTo>
                    <a:cubicBezTo>
                      <a:pt x="8" y="3636"/>
                      <a:pt x="16" y="3644"/>
                      <a:pt x="20" y="3652"/>
                    </a:cubicBezTo>
                    <a:cubicBezTo>
                      <a:pt x="70" y="3632"/>
                      <a:pt x="117" y="3609"/>
                      <a:pt x="167" y="3586"/>
                    </a:cubicBezTo>
                    <a:cubicBezTo>
                      <a:pt x="303" y="3512"/>
                      <a:pt x="439" y="3431"/>
                      <a:pt x="566" y="3346"/>
                    </a:cubicBezTo>
                    <a:cubicBezTo>
                      <a:pt x="810" y="3164"/>
                      <a:pt x="1055" y="2978"/>
                      <a:pt x="1291" y="2788"/>
                    </a:cubicBezTo>
                    <a:cubicBezTo>
                      <a:pt x="2089" y="2156"/>
                      <a:pt x="2852" y="1482"/>
                      <a:pt x="3577" y="765"/>
                    </a:cubicBezTo>
                    <a:cubicBezTo>
                      <a:pt x="3651" y="695"/>
                      <a:pt x="3682" y="591"/>
                      <a:pt x="3662" y="490"/>
                    </a:cubicBezTo>
                    <a:cubicBezTo>
                      <a:pt x="3635" y="335"/>
                      <a:pt x="3550" y="207"/>
                      <a:pt x="3468" y="76"/>
                    </a:cubicBezTo>
                    <a:cubicBezTo>
                      <a:pt x="3457" y="56"/>
                      <a:pt x="3437" y="41"/>
                      <a:pt x="3418" y="29"/>
                    </a:cubicBezTo>
                    <a:cubicBezTo>
                      <a:pt x="3390" y="10"/>
                      <a:pt x="3369" y="0"/>
                      <a:pt x="3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2"/>
              <p:cNvSpPr/>
              <p:nvPr/>
            </p:nvSpPr>
            <p:spPr>
              <a:xfrm>
                <a:off x="1650240" y="3808439"/>
                <a:ext cx="136869" cy="321988"/>
              </a:xfrm>
              <a:custGeom>
                <a:rect b="b" l="l" r="r" t="t"/>
                <a:pathLst>
                  <a:path extrusionOk="0" h="4677" w="1988">
                    <a:moveTo>
                      <a:pt x="239" y="1"/>
                    </a:moveTo>
                    <a:cubicBezTo>
                      <a:pt x="93" y="1"/>
                      <a:pt x="0" y="93"/>
                      <a:pt x="16" y="241"/>
                    </a:cubicBezTo>
                    <a:cubicBezTo>
                      <a:pt x="54" y="586"/>
                      <a:pt x="81" y="935"/>
                      <a:pt x="140" y="1279"/>
                    </a:cubicBezTo>
                    <a:cubicBezTo>
                      <a:pt x="225" y="1795"/>
                      <a:pt x="384" y="2291"/>
                      <a:pt x="562" y="2783"/>
                    </a:cubicBezTo>
                    <a:cubicBezTo>
                      <a:pt x="760" y="3333"/>
                      <a:pt x="992" y="3868"/>
                      <a:pt x="1298" y="4364"/>
                    </a:cubicBezTo>
                    <a:cubicBezTo>
                      <a:pt x="1356" y="4468"/>
                      <a:pt x="1441" y="4553"/>
                      <a:pt x="1546" y="4612"/>
                    </a:cubicBezTo>
                    <a:cubicBezTo>
                      <a:pt x="1627" y="4654"/>
                      <a:pt x="1678" y="4677"/>
                      <a:pt x="1722" y="4677"/>
                    </a:cubicBezTo>
                    <a:cubicBezTo>
                      <a:pt x="1779" y="4677"/>
                      <a:pt x="1822" y="4637"/>
                      <a:pt x="1899" y="4550"/>
                    </a:cubicBezTo>
                    <a:cubicBezTo>
                      <a:pt x="1984" y="4453"/>
                      <a:pt x="1988" y="4426"/>
                      <a:pt x="1910" y="4325"/>
                    </a:cubicBezTo>
                    <a:cubicBezTo>
                      <a:pt x="1713" y="4073"/>
                      <a:pt x="1538" y="3806"/>
                      <a:pt x="1395" y="3523"/>
                    </a:cubicBezTo>
                    <a:cubicBezTo>
                      <a:pt x="903" y="2539"/>
                      <a:pt x="601" y="1477"/>
                      <a:pt x="504" y="384"/>
                    </a:cubicBezTo>
                    <a:cubicBezTo>
                      <a:pt x="496" y="299"/>
                      <a:pt x="481" y="214"/>
                      <a:pt x="457" y="132"/>
                    </a:cubicBezTo>
                    <a:cubicBezTo>
                      <a:pt x="442" y="55"/>
                      <a:pt x="388" y="12"/>
                      <a:pt x="287" y="1"/>
                    </a:cubicBezTo>
                    <a:lnTo>
                      <a:pt x="248" y="1"/>
                    </a:lnTo>
                    <a:cubicBezTo>
                      <a:pt x="245" y="1"/>
                      <a:pt x="24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2"/>
              <p:cNvSpPr/>
              <p:nvPr/>
            </p:nvSpPr>
            <p:spPr>
              <a:xfrm>
                <a:off x="1586282" y="3481287"/>
                <a:ext cx="168332" cy="140031"/>
              </a:xfrm>
              <a:custGeom>
                <a:rect b="b" l="l" r="r" t="t"/>
                <a:pathLst>
                  <a:path extrusionOk="0" h="2034" w="2445">
                    <a:moveTo>
                      <a:pt x="264" y="1"/>
                    </a:moveTo>
                    <a:cubicBezTo>
                      <a:pt x="109" y="1"/>
                      <a:pt x="1" y="119"/>
                      <a:pt x="7" y="301"/>
                    </a:cubicBezTo>
                    <a:cubicBezTo>
                      <a:pt x="11" y="386"/>
                      <a:pt x="19" y="475"/>
                      <a:pt x="15" y="564"/>
                    </a:cubicBezTo>
                    <a:cubicBezTo>
                      <a:pt x="11" y="677"/>
                      <a:pt x="73" y="785"/>
                      <a:pt x="174" y="839"/>
                    </a:cubicBezTo>
                    <a:cubicBezTo>
                      <a:pt x="553" y="1080"/>
                      <a:pt x="890" y="1378"/>
                      <a:pt x="1169" y="1727"/>
                    </a:cubicBezTo>
                    <a:cubicBezTo>
                      <a:pt x="1289" y="1874"/>
                      <a:pt x="1437" y="1955"/>
                      <a:pt x="1638" y="1998"/>
                    </a:cubicBezTo>
                    <a:cubicBezTo>
                      <a:pt x="1673" y="1998"/>
                      <a:pt x="1735" y="2002"/>
                      <a:pt x="1793" y="2006"/>
                    </a:cubicBezTo>
                    <a:cubicBezTo>
                      <a:pt x="1940" y="2013"/>
                      <a:pt x="2084" y="2025"/>
                      <a:pt x="2231" y="2033"/>
                    </a:cubicBezTo>
                    <a:cubicBezTo>
                      <a:pt x="2239" y="2033"/>
                      <a:pt x="2247" y="2033"/>
                      <a:pt x="2254" y="2033"/>
                    </a:cubicBezTo>
                    <a:cubicBezTo>
                      <a:pt x="2402" y="2033"/>
                      <a:pt x="2444" y="1960"/>
                      <a:pt x="2374" y="1820"/>
                    </a:cubicBezTo>
                    <a:cubicBezTo>
                      <a:pt x="2367" y="1800"/>
                      <a:pt x="2359" y="1785"/>
                      <a:pt x="2347" y="1765"/>
                    </a:cubicBezTo>
                    <a:cubicBezTo>
                      <a:pt x="2068" y="1227"/>
                      <a:pt x="1669" y="797"/>
                      <a:pt x="1193" y="436"/>
                    </a:cubicBezTo>
                    <a:cubicBezTo>
                      <a:pt x="945" y="250"/>
                      <a:pt x="666" y="107"/>
                      <a:pt x="371" y="18"/>
                    </a:cubicBezTo>
                    <a:cubicBezTo>
                      <a:pt x="334" y="6"/>
                      <a:pt x="29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2"/>
              <p:cNvSpPr/>
              <p:nvPr/>
            </p:nvSpPr>
            <p:spPr>
              <a:xfrm>
                <a:off x="1179127" y="3579942"/>
                <a:ext cx="123306" cy="349526"/>
              </a:xfrm>
              <a:custGeom>
                <a:rect b="b" l="l" r="r" t="t"/>
                <a:pathLst>
                  <a:path extrusionOk="0" h="5077" w="1791">
                    <a:moveTo>
                      <a:pt x="1510" y="1"/>
                    </a:moveTo>
                    <a:cubicBezTo>
                      <a:pt x="1476" y="1"/>
                      <a:pt x="1441" y="22"/>
                      <a:pt x="1407" y="65"/>
                    </a:cubicBezTo>
                    <a:cubicBezTo>
                      <a:pt x="1341" y="154"/>
                      <a:pt x="1283" y="243"/>
                      <a:pt x="1213" y="329"/>
                    </a:cubicBezTo>
                    <a:cubicBezTo>
                      <a:pt x="1113" y="456"/>
                      <a:pt x="1101" y="596"/>
                      <a:pt x="1151" y="747"/>
                    </a:cubicBezTo>
                    <a:cubicBezTo>
                      <a:pt x="1175" y="821"/>
                      <a:pt x="1194" y="894"/>
                      <a:pt x="1209" y="972"/>
                    </a:cubicBezTo>
                    <a:cubicBezTo>
                      <a:pt x="1256" y="1247"/>
                      <a:pt x="1271" y="1530"/>
                      <a:pt x="1248" y="1813"/>
                    </a:cubicBezTo>
                    <a:cubicBezTo>
                      <a:pt x="1209" y="2401"/>
                      <a:pt x="1051" y="2979"/>
                      <a:pt x="783" y="3502"/>
                    </a:cubicBezTo>
                    <a:cubicBezTo>
                      <a:pt x="640" y="3773"/>
                      <a:pt x="469" y="4029"/>
                      <a:pt x="276" y="4261"/>
                    </a:cubicBezTo>
                    <a:cubicBezTo>
                      <a:pt x="121" y="4455"/>
                      <a:pt x="1" y="4664"/>
                      <a:pt x="28" y="4928"/>
                    </a:cubicBezTo>
                    <a:cubicBezTo>
                      <a:pt x="35" y="4982"/>
                      <a:pt x="35" y="5052"/>
                      <a:pt x="97" y="5071"/>
                    </a:cubicBezTo>
                    <a:cubicBezTo>
                      <a:pt x="108" y="5075"/>
                      <a:pt x="117" y="5076"/>
                      <a:pt x="126" y="5076"/>
                    </a:cubicBezTo>
                    <a:cubicBezTo>
                      <a:pt x="173" y="5076"/>
                      <a:pt x="200" y="5029"/>
                      <a:pt x="229" y="4994"/>
                    </a:cubicBezTo>
                    <a:cubicBezTo>
                      <a:pt x="396" y="4780"/>
                      <a:pt x="562" y="4571"/>
                      <a:pt x="725" y="4350"/>
                    </a:cubicBezTo>
                    <a:cubicBezTo>
                      <a:pt x="1229" y="3661"/>
                      <a:pt x="1531" y="2890"/>
                      <a:pt x="1701" y="1952"/>
                    </a:cubicBezTo>
                    <a:cubicBezTo>
                      <a:pt x="1717" y="1793"/>
                      <a:pt x="1748" y="1530"/>
                      <a:pt x="1763" y="1266"/>
                    </a:cubicBezTo>
                    <a:cubicBezTo>
                      <a:pt x="1791" y="925"/>
                      <a:pt x="1763" y="580"/>
                      <a:pt x="1682" y="251"/>
                    </a:cubicBezTo>
                    <a:cubicBezTo>
                      <a:pt x="1667" y="185"/>
                      <a:pt x="1643" y="127"/>
                      <a:pt x="1608" y="73"/>
                    </a:cubicBezTo>
                    <a:cubicBezTo>
                      <a:pt x="1581" y="25"/>
                      <a:pt x="1546" y="1"/>
                      <a:pt x="1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2"/>
              <p:cNvSpPr/>
              <p:nvPr/>
            </p:nvSpPr>
            <p:spPr>
              <a:xfrm>
                <a:off x="1696986" y="3807750"/>
                <a:ext cx="126679" cy="296102"/>
              </a:xfrm>
              <a:custGeom>
                <a:rect b="b" l="l" r="r" t="t"/>
                <a:pathLst>
                  <a:path extrusionOk="0" h="4301" w="1840">
                    <a:moveTo>
                      <a:pt x="271" y="0"/>
                    </a:moveTo>
                    <a:cubicBezTo>
                      <a:pt x="124" y="0"/>
                      <a:pt x="1" y="127"/>
                      <a:pt x="15" y="282"/>
                    </a:cubicBezTo>
                    <a:cubicBezTo>
                      <a:pt x="38" y="716"/>
                      <a:pt x="104" y="1146"/>
                      <a:pt x="208" y="1564"/>
                    </a:cubicBezTo>
                    <a:cubicBezTo>
                      <a:pt x="356" y="2208"/>
                      <a:pt x="577" y="2831"/>
                      <a:pt x="871" y="3420"/>
                    </a:cubicBezTo>
                    <a:cubicBezTo>
                      <a:pt x="1007" y="3695"/>
                      <a:pt x="1173" y="3955"/>
                      <a:pt x="1367" y="4199"/>
                    </a:cubicBezTo>
                    <a:cubicBezTo>
                      <a:pt x="1411" y="4253"/>
                      <a:pt x="1462" y="4301"/>
                      <a:pt x="1532" y="4301"/>
                    </a:cubicBezTo>
                    <a:cubicBezTo>
                      <a:pt x="1548" y="4301"/>
                      <a:pt x="1565" y="4298"/>
                      <a:pt x="1584" y="4292"/>
                    </a:cubicBezTo>
                    <a:cubicBezTo>
                      <a:pt x="1700" y="4257"/>
                      <a:pt x="1797" y="4172"/>
                      <a:pt x="1840" y="4060"/>
                    </a:cubicBezTo>
                    <a:cubicBezTo>
                      <a:pt x="1832" y="4025"/>
                      <a:pt x="1820" y="3990"/>
                      <a:pt x="1809" y="3955"/>
                    </a:cubicBezTo>
                    <a:cubicBezTo>
                      <a:pt x="1785" y="3909"/>
                      <a:pt x="1754" y="3870"/>
                      <a:pt x="1727" y="3827"/>
                    </a:cubicBezTo>
                    <a:cubicBezTo>
                      <a:pt x="1588" y="3606"/>
                      <a:pt x="1437" y="3393"/>
                      <a:pt x="1320" y="3161"/>
                    </a:cubicBezTo>
                    <a:cubicBezTo>
                      <a:pt x="879" y="2297"/>
                      <a:pt x="638" y="1378"/>
                      <a:pt x="526" y="421"/>
                    </a:cubicBezTo>
                    <a:cubicBezTo>
                      <a:pt x="511" y="328"/>
                      <a:pt x="491" y="235"/>
                      <a:pt x="468" y="142"/>
                    </a:cubicBezTo>
                    <a:cubicBezTo>
                      <a:pt x="453" y="73"/>
                      <a:pt x="398" y="22"/>
                      <a:pt x="329" y="7"/>
                    </a:cubicBezTo>
                    <a:cubicBezTo>
                      <a:pt x="309" y="2"/>
                      <a:pt x="290"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2"/>
              <p:cNvSpPr/>
              <p:nvPr/>
            </p:nvSpPr>
            <p:spPr>
              <a:xfrm>
                <a:off x="1974297" y="3724448"/>
                <a:ext cx="64097" cy="266292"/>
              </a:xfrm>
              <a:custGeom>
                <a:rect b="b" l="l" r="r" t="t"/>
                <a:pathLst>
                  <a:path extrusionOk="0" h="3868" w="931">
                    <a:moveTo>
                      <a:pt x="900" y="0"/>
                    </a:moveTo>
                    <a:cubicBezTo>
                      <a:pt x="888" y="16"/>
                      <a:pt x="873" y="31"/>
                      <a:pt x="857" y="43"/>
                    </a:cubicBezTo>
                    <a:cubicBezTo>
                      <a:pt x="718" y="171"/>
                      <a:pt x="578" y="302"/>
                      <a:pt x="435" y="426"/>
                    </a:cubicBezTo>
                    <a:cubicBezTo>
                      <a:pt x="353" y="500"/>
                      <a:pt x="288" y="593"/>
                      <a:pt x="249" y="698"/>
                    </a:cubicBezTo>
                    <a:cubicBezTo>
                      <a:pt x="222" y="771"/>
                      <a:pt x="202" y="849"/>
                      <a:pt x="187" y="922"/>
                    </a:cubicBezTo>
                    <a:cubicBezTo>
                      <a:pt x="109" y="1349"/>
                      <a:pt x="55" y="1775"/>
                      <a:pt x="28" y="2205"/>
                    </a:cubicBezTo>
                    <a:cubicBezTo>
                      <a:pt x="1" y="2662"/>
                      <a:pt x="24" y="3127"/>
                      <a:pt x="105" y="3580"/>
                    </a:cubicBezTo>
                    <a:cubicBezTo>
                      <a:pt x="121" y="3658"/>
                      <a:pt x="148" y="3728"/>
                      <a:pt x="187" y="3793"/>
                    </a:cubicBezTo>
                    <a:cubicBezTo>
                      <a:pt x="215" y="3845"/>
                      <a:pt x="250" y="3868"/>
                      <a:pt x="295" y="3868"/>
                    </a:cubicBezTo>
                    <a:cubicBezTo>
                      <a:pt x="317" y="3868"/>
                      <a:pt x="342" y="3862"/>
                      <a:pt x="369" y="3852"/>
                    </a:cubicBezTo>
                    <a:cubicBezTo>
                      <a:pt x="431" y="3828"/>
                      <a:pt x="489" y="3801"/>
                      <a:pt x="547" y="3774"/>
                    </a:cubicBezTo>
                    <a:cubicBezTo>
                      <a:pt x="714" y="3704"/>
                      <a:pt x="745" y="3650"/>
                      <a:pt x="733" y="3472"/>
                    </a:cubicBezTo>
                    <a:cubicBezTo>
                      <a:pt x="733" y="3441"/>
                      <a:pt x="729" y="3410"/>
                      <a:pt x="721" y="3383"/>
                    </a:cubicBezTo>
                    <a:cubicBezTo>
                      <a:pt x="667" y="3108"/>
                      <a:pt x="640" y="2833"/>
                      <a:pt x="640" y="2554"/>
                    </a:cubicBezTo>
                    <a:cubicBezTo>
                      <a:pt x="617" y="1744"/>
                      <a:pt x="710" y="934"/>
                      <a:pt x="907" y="147"/>
                    </a:cubicBezTo>
                    <a:cubicBezTo>
                      <a:pt x="919" y="109"/>
                      <a:pt x="923" y="70"/>
                      <a:pt x="931" y="23"/>
                    </a:cubicBezTo>
                    <a:lnTo>
                      <a:pt x="9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2"/>
              <p:cNvSpPr/>
              <p:nvPr/>
            </p:nvSpPr>
            <p:spPr>
              <a:xfrm>
                <a:off x="1745247" y="3810710"/>
                <a:ext cx="123512" cy="265811"/>
              </a:xfrm>
              <a:custGeom>
                <a:rect b="b" l="l" r="r" t="t"/>
                <a:pathLst>
                  <a:path extrusionOk="0" h="3861" w="1794">
                    <a:moveTo>
                      <a:pt x="183" y="1"/>
                    </a:moveTo>
                    <a:cubicBezTo>
                      <a:pt x="63" y="1"/>
                      <a:pt x="1" y="74"/>
                      <a:pt x="7" y="204"/>
                    </a:cubicBezTo>
                    <a:cubicBezTo>
                      <a:pt x="7" y="247"/>
                      <a:pt x="15" y="285"/>
                      <a:pt x="19" y="328"/>
                    </a:cubicBezTo>
                    <a:cubicBezTo>
                      <a:pt x="81" y="890"/>
                      <a:pt x="201" y="1444"/>
                      <a:pt x="375" y="1983"/>
                    </a:cubicBezTo>
                    <a:cubicBezTo>
                      <a:pt x="542" y="2506"/>
                      <a:pt x="747" y="3017"/>
                      <a:pt x="1050" y="3478"/>
                    </a:cubicBezTo>
                    <a:cubicBezTo>
                      <a:pt x="1115" y="3579"/>
                      <a:pt x="1185" y="3680"/>
                      <a:pt x="1259" y="3780"/>
                    </a:cubicBezTo>
                    <a:cubicBezTo>
                      <a:pt x="1294" y="3825"/>
                      <a:pt x="1337" y="3861"/>
                      <a:pt x="1392" y="3861"/>
                    </a:cubicBezTo>
                    <a:cubicBezTo>
                      <a:pt x="1408" y="3861"/>
                      <a:pt x="1426" y="3857"/>
                      <a:pt x="1445" y="3850"/>
                    </a:cubicBezTo>
                    <a:cubicBezTo>
                      <a:pt x="1534" y="3811"/>
                      <a:pt x="1619" y="3765"/>
                      <a:pt x="1704" y="3714"/>
                    </a:cubicBezTo>
                    <a:cubicBezTo>
                      <a:pt x="1774" y="3668"/>
                      <a:pt x="1793" y="3571"/>
                      <a:pt x="1747" y="3498"/>
                    </a:cubicBezTo>
                    <a:cubicBezTo>
                      <a:pt x="1724" y="3463"/>
                      <a:pt x="1697" y="3424"/>
                      <a:pt x="1673" y="3389"/>
                    </a:cubicBezTo>
                    <a:cubicBezTo>
                      <a:pt x="1170" y="2657"/>
                      <a:pt x="805" y="1835"/>
                      <a:pt x="600" y="967"/>
                    </a:cubicBezTo>
                    <a:cubicBezTo>
                      <a:pt x="542" y="719"/>
                      <a:pt x="503" y="464"/>
                      <a:pt x="457" y="212"/>
                    </a:cubicBezTo>
                    <a:cubicBezTo>
                      <a:pt x="430" y="76"/>
                      <a:pt x="379" y="30"/>
                      <a:pt x="244" y="6"/>
                    </a:cubicBezTo>
                    <a:cubicBezTo>
                      <a:pt x="222" y="3"/>
                      <a:pt x="202"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2"/>
              <p:cNvSpPr/>
              <p:nvPr/>
            </p:nvSpPr>
            <p:spPr>
              <a:xfrm>
                <a:off x="1789997" y="3818352"/>
                <a:ext cx="128401" cy="229185"/>
              </a:xfrm>
              <a:custGeom>
                <a:rect b="b" l="l" r="r" t="t"/>
                <a:pathLst>
                  <a:path extrusionOk="0" h="3329" w="1865">
                    <a:moveTo>
                      <a:pt x="152" y="0"/>
                    </a:moveTo>
                    <a:cubicBezTo>
                      <a:pt x="35" y="0"/>
                      <a:pt x="0" y="31"/>
                      <a:pt x="20" y="147"/>
                    </a:cubicBezTo>
                    <a:cubicBezTo>
                      <a:pt x="62" y="415"/>
                      <a:pt x="105" y="678"/>
                      <a:pt x="167" y="946"/>
                    </a:cubicBezTo>
                    <a:cubicBezTo>
                      <a:pt x="287" y="1453"/>
                      <a:pt x="496" y="1926"/>
                      <a:pt x="721" y="2395"/>
                    </a:cubicBezTo>
                    <a:cubicBezTo>
                      <a:pt x="864" y="2681"/>
                      <a:pt x="1031" y="2956"/>
                      <a:pt x="1221" y="3216"/>
                    </a:cubicBezTo>
                    <a:cubicBezTo>
                      <a:pt x="1274" y="3288"/>
                      <a:pt x="1338" y="3329"/>
                      <a:pt x="1409" y="3329"/>
                    </a:cubicBezTo>
                    <a:cubicBezTo>
                      <a:pt x="1437" y="3329"/>
                      <a:pt x="1466" y="3322"/>
                      <a:pt x="1496" y="3309"/>
                    </a:cubicBezTo>
                    <a:cubicBezTo>
                      <a:pt x="1593" y="3266"/>
                      <a:pt x="1686" y="3212"/>
                      <a:pt x="1779" y="3154"/>
                    </a:cubicBezTo>
                    <a:cubicBezTo>
                      <a:pt x="1856" y="3096"/>
                      <a:pt x="1864" y="3073"/>
                      <a:pt x="1825" y="2980"/>
                    </a:cubicBezTo>
                    <a:cubicBezTo>
                      <a:pt x="1806" y="2925"/>
                      <a:pt x="1779" y="2875"/>
                      <a:pt x="1744" y="2829"/>
                    </a:cubicBezTo>
                    <a:cubicBezTo>
                      <a:pt x="1670" y="2724"/>
                      <a:pt x="1589" y="2623"/>
                      <a:pt x="1519" y="2515"/>
                    </a:cubicBezTo>
                    <a:cubicBezTo>
                      <a:pt x="1043" y="1810"/>
                      <a:pt x="698" y="1027"/>
                      <a:pt x="500" y="198"/>
                    </a:cubicBezTo>
                    <a:cubicBezTo>
                      <a:pt x="481" y="101"/>
                      <a:pt x="407" y="27"/>
                      <a:pt x="310" y="8"/>
                    </a:cubicBezTo>
                    <a:lnTo>
                      <a:pt x="202" y="4"/>
                    </a:lnTo>
                    <a:cubicBezTo>
                      <a:pt x="186" y="4"/>
                      <a:pt x="167"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2"/>
              <p:cNvSpPr/>
              <p:nvPr/>
            </p:nvSpPr>
            <p:spPr>
              <a:xfrm>
                <a:off x="1632891" y="3384767"/>
                <a:ext cx="217696" cy="161579"/>
              </a:xfrm>
              <a:custGeom>
                <a:rect b="b" l="l" r="r" t="t"/>
                <a:pathLst>
                  <a:path extrusionOk="0" h="2347" w="3162">
                    <a:moveTo>
                      <a:pt x="313" y="0"/>
                    </a:moveTo>
                    <a:cubicBezTo>
                      <a:pt x="241" y="0"/>
                      <a:pt x="169" y="3"/>
                      <a:pt x="97" y="10"/>
                    </a:cubicBezTo>
                    <a:cubicBezTo>
                      <a:pt x="93" y="9"/>
                      <a:pt x="88" y="9"/>
                      <a:pt x="84" y="9"/>
                    </a:cubicBezTo>
                    <a:cubicBezTo>
                      <a:pt x="40" y="9"/>
                      <a:pt x="4" y="45"/>
                      <a:pt x="0" y="87"/>
                    </a:cubicBezTo>
                    <a:cubicBezTo>
                      <a:pt x="20" y="99"/>
                      <a:pt x="39" y="110"/>
                      <a:pt x="62" y="122"/>
                    </a:cubicBezTo>
                    <a:cubicBezTo>
                      <a:pt x="256" y="211"/>
                      <a:pt x="461" y="289"/>
                      <a:pt x="647" y="397"/>
                    </a:cubicBezTo>
                    <a:cubicBezTo>
                      <a:pt x="1457" y="858"/>
                      <a:pt x="2162" y="1482"/>
                      <a:pt x="2716" y="2230"/>
                    </a:cubicBezTo>
                    <a:cubicBezTo>
                      <a:pt x="2744" y="2269"/>
                      <a:pt x="2778" y="2296"/>
                      <a:pt x="2813" y="2323"/>
                    </a:cubicBezTo>
                    <a:cubicBezTo>
                      <a:pt x="2838" y="2338"/>
                      <a:pt x="2859" y="2346"/>
                      <a:pt x="2878" y="2346"/>
                    </a:cubicBezTo>
                    <a:cubicBezTo>
                      <a:pt x="2906" y="2346"/>
                      <a:pt x="2930" y="2329"/>
                      <a:pt x="2953" y="2292"/>
                    </a:cubicBezTo>
                    <a:cubicBezTo>
                      <a:pt x="3011" y="2207"/>
                      <a:pt x="3065" y="2114"/>
                      <a:pt x="3112" y="2021"/>
                    </a:cubicBezTo>
                    <a:cubicBezTo>
                      <a:pt x="3154" y="1916"/>
                      <a:pt x="3162" y="1811"/>
                      <a:pt x="3077" y="1718"/>
                    </a:cubicBezTo>
                    <a:cubicBezTo>
                      <a:pt x="2608" y="1203"/>
                      <a:pt x="2112" y="719"/>
                      <a:pt x="1500" y="366"/>
                    </a:cubicBezTo>
                    <a:cubicBezTo>
                      <a:pt x="1271" y="234"/>
                      <a:pt x="1043" y="95"/>
                      <a:pt x="775" y="41"/>
                    </a:cubicBezTo>
                    <a:cubicBezTo>
                      <a:pt x="622" y="14"/>
                      <a:pt x="467"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2"/>
              <p:cNvSpPr/>
              <p:nvPr/>
            </p:nvSpPr>
            <p:spPr>
              <a:xfrm>
                <a:off x="1481361" y="3808852"/>
                <a:ext cx="158762" cy="84473"/>
              </a:xfrm>
              <a:custGeom>
                <a:rect b="b" l="l" r="r" t="t"/>
                <a:pathLst>
                  <a:path extrusionOk="0" h="1227" w="2306">
                    <a:moveTo>
                      <a:pt x="2097" y="1"/>
                    </a:moveTo>
                    <a:cubicBezTo>
                      <a:pt x="2084" y="1"/>
                      <a:pt x="2072" y="1"/>
                      <a:pt x="2058" y="2"/>
                    </a:cubicBezTo>
                    <a:cubicBezTo>
                      <a:pt x="1543" y="45"/>
                      <a:pt x="1035" y="123"/>
                      <a:pt x="531" y="235"/>
                    </a:cubicBezTo>
                    <a:cubicBezTo>
                      <a:pt x="392" y="262"/>
                      <a:pt x="268" y="340"/>
                      <a:pt x="179" y="456"/>
                    </a:cubicBezTo>
                    <a:cubicBezTo>
                      <a:pt x="148" y="495"/>
                      <a:pt x="117" y="533"/>
                      <a:pt x="86" y="576"/>
                    </a:cubicBezTo>
                    <a:cubicBezTo>
                      <a:pt x="0" y="696"/>
                      <a:pt x="0" y="789"/>
                      <a:pt x="93" y="909"/>
                    </a:cubicBezTo>
                    <a:cubicBezTo>
                      <a:pt x="163" y="994"/>
                      <a:pt x="241" y="1080"/>
                      <a:pt x="314" y="1161"/>
                    </a:cubicBezTo>
                    <a:cubicBezTo>
                      <a:pt x="349" y="1188"/>
                      <a:pt x="384" y="1211"/>
                      <a:pt x="423" y="1227"/>
                    </a:cubicBezTo>
                    <a:cubicBezTo>
                      <a:pt x="477" y="1219"/>
                      <a:pt x="531" y="1204"/>
                      <a:pt x="586" y="1188"/>
                    </a:cubicBezTo>
                    <a:cubicBezTo>
                      <a:pt x="628" y="1173"/>
                      <a:pt x="675" y="1153"/>
                      <a:pt x="713" y="1130"/>
                    </a:cubicBezTo>
                    <a:cubicBezTo>
                      <a:pt x="1151" y="929"/>
                      <a:pt x="1612" y="781"/>
                      <a:pt x="2085" y="688"/>
                    </a:cubicBezTo>
                    <a:cubicBezTo>
                      <a:pt x="2236" y="661"/>
                      <a:pt x="2306" y="572"/>
                      <a:pt x="2298" y="421"/>
                    </a:cubicBezTo>
                    <a:lnTo>
                      <a:pt x="2287" y="208"/>
                    </a:lnTo>
                    <a:cubicBezTo>
                      <a:pt x="2279" y="59"/>
                      <a:pt x="2227" y="1"/>
                      <a:pt x="2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2"/>
              <p:cNvSpPr/>
              <p:nvPr/>
            </p:nvSpPr>
            <p:spPr>
              <a:xfrm>
                <a:off x="1209282" y="3956386"/>
                <a:ext cx="138521" cy="141752"/>
              </a:xfrm>
              <a:custGeom>
                <a:rect b="b" l="l" r="r" t="t"/>
                <a:pathLst>
                  <a:path extrusionOk="0" h="2059" w="2012">
                    <a:moveTo>
                      <a:pt x="510" y="0"/>
                    </a:moveTo>
                    <a:cubicBezTo>
                      <a:pt x="482" y="0"/>
                      <a:pt x="453" y="6"/>
                      <a:pt x="427" y="18"/>
                    </a:cubicBezTo>
                    <a:cubicBezTo>
                      <a:pt x="341" y="56"/>
                      <a:pt x="256" y="95"/>
                      <a:pt x="171" y="138"/>
                    </a:cubicBezTo>
                    <a:cubicBezTo>
                      <a:pt x="151" y="149"/>
                      <a:pt x="132" y="165"/>
                      <a:pt x="117" y="184"/>
                    </a:cubicBezTo>
                    <a:cubicBezTo>
                      <a:pt x="0" y="277"/>
                      <a:pt x="4" y="386"/>
                      <a:pt x="124" y="475"/>
                    </a:cubicBezTo>
                    <a:cubicBezTo>
                      <a:pt x="396" y="669"/>
                      <a:pt x="640" y="893"/>
                      <a:pt x="849" y="1149"/>
                    </a:cubicBezTo>
                    <a:cubicBezTo>
                      <a:pt x="1016" y="1354"/>
                      <a:pt x="1170" y="1567"/>
                      <a:pt x="1329" y="1777"/>
                    </a:cubicBezTo>
                    <a:cubicBezTo>
                      <a:pt x="1399" y="1870"/>
                      <a:pt x="1461" y="1967"/>
                      <a:pt x="1562" y="2032"/>
                    </a:cubicBezTo>
                    <a:cubicBezTo>
                      <a:pt x="1585" y="2049"/>
                      <a:pt x="1615" y="2058"/>
                      <a:pt x="1644" y="2058"/>
                    </a:cubicBezTo>
                    <a:cubicBezTo>
                      <a:pt x="1668" y="2058"/>
                      <a:pt x="1692" y="2052"/>
                      <a:pt x="1713" y="2040"/>
                    </a:cubicBezTo>
                    <a:cubicBezTo>
                      <a:pt x="1849" y="1970"/>
                      <a:pt x="1949" y="1846"/>
                      <a:pt x="1992" y="1695"/>
                    </a:cubicBezTo>
                    <a:cubicBezTo>
                      <a:pt x="2011" y="1583"/>
                      <a:pt x="2004" y="1494"/>
                      <a:pt x="1945" y="1416"/>
                    </a:cubicBezTo>
                    <a:cubicBezTo>
                      <a:pt x="1771" y="1188"/>
                      <a:pt x="1604" y="959"/>
                      <a:pt x="1426" y="738"/>
                    </a:cubicBezTo>
                    <a:cubicBezTo>
                      <a:pt x="1205" y="463"/>
                      <a:pt x="938" y="227"/>
                      <a:pt x="636" y="41"/>
                    </a:cubicBezTo>
                    <a:cubicBezTo>
                      <a:pt x="600" y="15"/>
                      <a:pt x="555" y="0"/>
                      <a:pt x="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2"/>
              <p:cNvSpPr/>
              <p:nvPr/>
            </p:nvSpPr>
            <p:spPr>
              <a:xfrm>
                <a:off x="1327146" y="3499118"/>
                <a:ext cx="65956" cy="211630"/>
              </a:xfrm>
              <a:custGeom>
                <a:rect b="b" l="l" r="r" t="t"/>
                <a:pathLst>
                  <a:path extrusionOk="0" h="3074" w="958">
                    <a:moveTo>
                      <a:pt x="538" y="1"/>
                    </a:moveTo>
                    <a:cubicBezTo>
                      <a:pt x="518" y="1"/>
                      <a:pt x="495" y="13"/>
                      <a:pt x="462" y="38"/>
                    </a:cubicBezTo>
                    <a:cubicBezTo>
                      <a:pt x="346" y="119"/>
                      <a:pt x="241" y="216"/>
                      <a:pt x="133" y="305"/>
                    </a:cubicBezTo>
                    <a:cubicBezTo>
                      <a:pt x="5" y="410"/>
                      <a:pt x="1" y="557"/>
                      <a:pt x="71" y="689"/>
                    </a:cubicBezTo>
                    <a:cubicBezTo>
                      <a:pt x="121" y="778"/>
                      <a:pt x="164" y="871"/>
                      <a:pt x="199" y="968"/>
                    </a:cubicBezTo>
                    <a:cubicBezTo>
                      <a:pt x="400" y="1472"/>
                      <a:pt x="450" y="1995"/>
                      <a:pt x="439" y="2533"/>
                    </a:cubicBezTo>
                    <a:cubicBezTo>
                      <a:pt x="431" y="2595"/>
                      <a:pt x="435" y="2661"/>
                      <a:pt x="450" y="2723"/>
                    </a:cubicBezTo>
                    <a:cubicBezTo>
                      <a:pt x="481" y="2820"/>
                      <a:pt x="532" y="2917"/>
                      <a:pt x="574" y="3014"/>
                    </a:cubicBezTo>
                    <a:cubicBezTo>
                      <a:pt x="585" y="3048"/>
                      <a:pt x="616" y="3073"/>
                      <a:pt x="653" y="3073"/>
                    </a:cubicBezTo>
                    <a:cubicBezTo>
                      <a:pt x="658" y="3073"/>
                      <a:pt x="662" y="3073"/>
                      <a:pt x="667" y="3072"/>
                    </a:cubicBezTo>
                    <a:cubicBezTo>
                      <a:pt x="714" y="3068"/>
                      <a:pt x="722" y="3029"/>
                      <a:pt x="729" y="2990"/>
                    </a:cubicBezTo>
                    <a:cubicBezTo>
                      <a:pt x="760" y="2804"/>
                      <a:pt x="795" y="2618"/>
                      <a:pt x="830" y="2432"/>
                    </a:cubicBezTo>
                    <a:lnTo>
                      <a:pt x="846" y="2436"/>
                    </a:lnTo>
                    <a:cubicBezTo>
                      <a:pt x="865" y="2254"/>
                      <a:pt x="888" y="2072"/>
                      <a:pt x="904" y="1890"/>
                    </a:cubicBezTo>
                    <a:cubicBezTo>
                      <a:pt x="958" y="1313"/>
                      <a:pt x="923" y="747"/>
                      <a:pt x="706" y="201"/>
                    </a:cubicBezTo>
                    <a:cubicBezTo>
                      <a:pt x="687" y="146"/>
                      <a:pt x="656" y="96"/>
                      <a:pt x="617" y="57"/>
                    </a:cubicBezTo>
                    <a:cubicBezTo>
                      <a:pt x="583" y="19"/>
                      <a:pt x="56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2"/>
              <p:cNvSpPr/>
              <p:nvPr/>
            </p:nvSpPr>
            <p:spPr>
              <a:xfrm>
                <a:off x="1466421" y="4252351"/>
                <a:ext cx="183616" cy="61479"/>
              </a:xfrm>
              <a:custGeom>
                <a:rect b="b" l="l" r="r" t="t"/>
                <a:pathLst>
                  <a:path extrusionOk="0" h="893" w="2667">
                    <a:moveTo>
                      <a:pt x="1868" y="0"/>
                    </a:moveTo>
                    <a:cubicBezTo>
                      <a:pt x="1767" y="8"/>
                      <a:pt x="1674" y="0"/>
                      <a:pt x="1589" y="23"/>
                    </a:cubicBezTo>
                    <a:cubicBezTo>
                      <a:pt x="1194" y="132"/>
                      <a:pt x="791" y="213"/>
                      <a:pt x="384" y="271"/>
                    </a:cubicBezTo>
                    <a:cubicBezTo>
                      <a:pt x="303" y="287"/>
                      <a:pt x="225" y="322"/>
                      <a:pt x="152" y="364"/>
                    </a:cubicBezTo>
                    <a:cubicBezTo>
                      <a:pt x="78" y="407"/>
                      <a:pt x="32" y="488"/>
                      <a:pt x="32" y="574"/>
                    </a:cubicBezTo>
                    <a:cubicBezTo>
                      <a:pt x="28" y="620"/>
                      <a:pt x="24" y="663"/>
                      <a:pt x="16" y="705"/>
                    </a:cubicBezTo>
                    <a:cubicBezTo>
                      <a:pt x="1" y="763"/>
                      <a:pt x="32" y="825"/>
                      <a:pt x="90" y="845"/>
                    </a:cubicBezTo>
                    <a:cubicBezTo>
                      <a:pt x="132" y="864"/>
                      <a:pt x="179" y="876"/>
                      <a:pt x="225" y="880"/>
                    </a:cubicBezTo>
                    <a:cubicBezTo>
                      <a:pt x="308" y="889"/>
                      <a:pt x="390" y="893"/>
                      <a:pt x="473" y="893"/>
                    </a:cubicBezTo>
                    <a:cubicBezTo>
                      <a:pt x="668" y="893"/>
                      <a:pt x="861" y="872"/>
                      <a:pt x="1054" y="852"/>
                    </a:cubicBezTo>
                    <a:cubicBezTo>
                      <a:pt x="1554" y="794"/>
                      <a:pt x="2050" y="729"/>
                      <a:pt x="2535" y="597"/>
                    </a:cubicBezTo>
                    <a:cubicBezTo>
                      <a:pt x="2655" y="566"/>
                      <a:pt x="2666" y="527"/>
                      <a:pt x="2577" y="434"/>
                    </a:cubicBezTo>
                    <a:cubicBezTo>
                      <a:pt x="2558" y="415"/>
                      <a:pt x="2538" y="395"/>
                      <a:pt x="2515" y="380"/>
                    </a:cubicBezTo>
                    <a:cubicBezTo>
                      <a:pt x="2422" y="314"/>
                      <a:pt x="2333" y="240"/>
                      <a:pt x="2236" y="182"/>
                    </a:cubicBezTo>
                    <a:cubicBezTo>
                      <a:pt x="2116" y="112"/>
                      <a:pt x="1988" y="58"/>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2"/>
              <p:cNvSpPr/>
              <p:nvPr/>
            </p:nvSpPr>
            <p:spPr>
              <a:xfrm>
                <a:off x="1218369" y="4256895"/>
                <a:ext cx="157454" cy="160340"/>
              </a:xfrm>
              <a:custGeom>
                <a:rect b="b" l="l" r="r" t="t"/>
                <a:pathLst>
                  <a:path extrusionOk="0" h="2329" w="2287">
                    <a:moveTo>
                      <a:pt x="1785" y="0"/>
                    </a:moveTo>
                    <a:cubicBezTo>
                      <a:pt x="1718" y="0"/>
                      <a:pt x="1652" y="30"/>
                      <a:pt x="1569" y="89"/>
                    </a:cubicBezTo>
                    <a:cubicBezTo>
                      <a:pt x="1519" y="132"/>
                      <a:pt x="1469" y="178"/>
                      <a:pt x="1426" y="229"/>
                    </a:cubicBezTo>
                    <a:cubicBezTo>
                      <a:pt x="1290" y="387"/>
                      <a:pt x="1155" y="550"/>
                      <a:pt x="1019" y="709"/>
                    </a:cubicBezTo>
                    <a:cubicBezTo>
                      <a:pt x="729" y="1065"/>
                      <a:pt x="430" y="1418"/>
                      <a:pt x="190" y="1813"/>
                    </a:cubicBezTo>
                    <a:cubicBezTo>
                      <a:pt x="124" y="1926"/>
                      <a:pt x="66" y="2046"/>
                      <a:pt x="19" y="2166"/>
                    </a:cubicBezTo>
                    <a:cubicBezTo>
                      <a:pt x="8" y="2212"/>
                      <a:pt x="0" y="2263"/>
                      <a:pt x="4" y="2313"/>
                    </a:cubicBezTo>
                    <a:lnTo>
                      <a:pt x="31" y="2329"/>
                    </a:lnTo>
                    <a:cubicBezTo>
                      <a:pt x="89" y="2301"/>
                      <a:pt x="147" y="2270"/>
                      <a:pt x="202" y="2232"/>
                    </a:cubicBezTo>
                    <a:cubicBezTo>
                      <a:pt x="419" y="2053"/>
                      <a:pt x="632" y="1871"/>
                      <a:pt x="845" y="1689"/>
                    </a:cubicBezTo>
                    <a:cubicBezTo>
                      <a:pt x="1170" y="1418"/>
                      <a:pt x="1492" y="1143"/>
                      <a:pt x="1813" y="872"/>
                    </a:cubicBezTo>
                    <a:cubicBezTo>
                      <a:pt x="1930" y="771"/>
                      <a:pt x="2054" y="674"/>
                      <a:pt x="2170" y="570"/>
                    </a:cubicBezTo>
                    <a:cubicBezTo>
                      <a:pt x="2282" y="465"/>
                      <a:pt x="2286" y="349"/>
                      <a:pt x="2174" y="236"/>
                    </a:cubicBezTo>
                    <a:cubicBezTo>
                      <a:pt x="2120" y="182"/>
                      <a:pt x="2061" y="136"/>
                      <a:pt x="2003" y="89"/>
                    </a:cubicBezTo>
                    <a:cubicBezTo>
                      <a:pt x="1919" y="30"/>
                      <a:pt x="1852" y="0"/>
                      <a:pt x="1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2"/>
              <p:cNvSpPr/>
              <p:nvPr/>
            </p:nvSpPr>
            <p:spPr>
              <a:xfrm>
                <a:off x="1855056" y="3867026"/>
                <a:ext cx="116697" cy="149807"/>
              </a:xfrm>
              <a:custGeom>
                <a:rect b="b" l="l" r="r" t="t"/>
                <a:pathLst>
                  <a:path extrusionOk="0" h="2176" w="1695">
                    <a:moveTo>
                      <a:pt x="321" y="0"/>
                    </a:moveTo>
                    <a:cubicBezTo>
                      <a:pt x="303" y="0"/>
                      <a:pt x="285" y="5"/>
                      <a:pt x="268" y="14"/>
                    </a:cubicBezTo>
                    <a:cubicBezTo>
                      <a:pt x="86" y="122"/>
                      <a:pt x="1" y="219"/>
                      <a:pt x="63" y="436"/>
                    </a:cubicBezTo>
                    <a:cubicBezTo>
                      <a:pt x="74" y="471"/>
                      <a:pt x="86" y="506"/>
                      <a:pt x="102" y="541"/>
                    </a:cubicBezTo>
                    <a:cubicBezTo>
                      <a:pt x="152" y="649"/>
                      <a:pt x="195" y="758"/>
                      <a:pt x="249" y="862"/>
                    </a:cubicBezTo>
                    <a:cubicBezTo>
                      <a:pt x="454" y="1304"/>
                      <a:pt x="714" y="1715"/>
                      <a:pt x="1024" y="2091"/>
                    </a:cubicBezTo>
                    <a:cubicBezTo>
                      <a:pt x="1066" y="2143"/>
                      <a:pt x="1130" y="2176"/>
                      <a:pt x="1198" y="2176"/>
                    </a:cubicBezTo>
                    <a:cubicBezTo>
                      <a:pt x="1211" y="2176"/>
                      <a:pt x="1224" y="2174"/>
                      <a:pt x="1237" y="2172"/>
                    </a:cubicBezTo>
                    <a:cubicBezTo>
                      <a:pt x="1341" y="2156"/>
                      <a:pt x="1438" y="2122"/>
                      <a:pt x="1531" y="2067"/>
                    </a:cubicBezTo>
                    <a:cubicBezTo>
                      <a:pt x="1609" y="2025"/>
                      <a:pt x="1667" y="1951"/>
                      <a:pt x="1686" y="1862"/>
                    </a:cubicBezTo>
                    <a:cubicBezTo>
                      <a:pt x="1682" y="1815"/>
                      <a:pt x="1694" y="1765"/>
                      <a:pt x="1675" y="1734"/>
                    </a:cubicBezTo>
                    <a:cubicBezTo>
                      <a:pt x="1597" y="1591"/>
                      <a:pt x="1527" y="1440"/>
                      <a:pt x="1419" y="1323"/>
                    </a:cubicBezTo>
                    <a:cubicBezTo>
                      <a:pt x="1086" y="955"/>
                      <a:pt x="764" y="579"/>
                      <a:pt x="508" y="153"/>
                    </a:cubicBezTo>
                    <a:cubicBezTo>
                      <a:pt x="477" y="111"/>
                      <a:pt x="439" y="68"/>
                      <a:pt x="400" y="33"/>
                    </a:cubicBezTo>
                    <a:cubicBezTo>
                      <a:pt x="378" y="12"/>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2"/>
              <p:cNvSpPr/>
              <p:nvPr/>
            </p:nvSpPr>
            <p:spPr>
              <a:xfrm>
                <a:off x="1193791" y="3997280"/>
                <a:ext cx="113736" cy="150495"/>
              </a:xfrm>
              <a:custGeom>
                <a:rect b="b" l="l" r="r" t="t"/>
                <a:pathLst>
                  <a:path extrusionOk="0" h="2186" w="1652">
                    <a:moveTo>
                      <a:pt x="32" y="0"/>
                    </a:moveTo>
                    <a:cubicBezTo>
                      <a:pt x="22" y="0"/>
                      <a:pt x="11" y="1"/>
                      <a:pt x="1" y="1"/>
                    </a:cubicBezTo>
                    <a:cubicBezTo>
                      <a:pt x="8" y="40"/>
                      <a:pt x="12" y="59"/>
                      <a:pt x="16" y="78"/>
                    </a:cubicBezTo>
                    <a:cubicBezTo>
                      <a:pt x="210" y="698"/>
                      <a:pt x="454" y="1295"/>
                      <a:pt x="826" y="1834"/>
                    </a:cubicBezTo>
                    <a:cubicBezTo>
                      <a:pt x="876" y="1903"/>
                      <a:pt x="923" y="1973"/>
                      <a:pt x="962" y="2047"/>
                    </a:cubicBezTo>
                    <a:cubicBezTo>
                      <a:pt x="1007" y="2145"/>
                      <a:pt x="1094" y="2185"/>
                      <a:pt x="1180" y="2185"/>
                    </a:cubicBezTo>
                    <a:cubicBezTo>
                      <a:pt x="1254" y="2185"/>
                      <a:pt x="1327" y="2155"/>
                      <a:pt x="1372" y="2105"/>
                    </a:cubicBezTo>
                    <a:cubicBezTo>
                      <a:pt x="1419" y="2051"/>
                      <a:pt x="1473" y="1996"/>
                      <a:pt x="1523" y="1942"/>
                    </a:cubicBezTo>
                    <a:cubicBezTo>
                      <a:pt x="1632" y="1826"/>
                      <a:pt x="1651" y="1710"/>
                      <a:pt x="1562" y="1574"/>
                    </a:cubicBezTo>
                    <a:cubicBezTo>
                      <a:pt x="1442" y="1384"/>
                      <a:pt x="1314" y="1194"/>
                      <a:pt x="1182" y="1008"/>
                    </a:cubicBezTo>
                    <a:cubicBezTo>
                      <a:pt x="934" y="660"/>
                      <a:pt x="632" y="346"/>
                      <a:pt x="295" y="78"/>
                    </a:cubicBezTo>
                    <a:cubicBezTo>
                      <a:pt x="218" y="19"/>
                      <a:pt x="134" y="0"/>
                      <a:pt x="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2"/>
              <p:cNvSpPr/>
              <p:nvPr/>
            </p:nvSpPr>
            <p:spPr>
              <a:xfrm>
                <a:off x="1402945" y="4109842"/>
                <a:ext cx="54734" cy="190425"/>
              </a:xfrm>
              <a:custGeom>
                <a:rect b="b" l="l" r="r" t="t"/>
                <a:pathLst>
                  <a:path extrusionOk="0" h="2766" w="795">
                    <a:moveTo>
                      <a:pt x="373" y="1"/>
                    </a:moveTo>
                    <a:cubicBezTo>
                      <a:pt x="368" y="1"/>
                      <a:pt x="363" y="1"/>
                      <a:pt x="357" y="1"/>
                    </a:cubicBezTo>
                    <a:cubicBezTo>
                      <a:pt x="229" y="1"/>
                      <a:pt x="0" y="141"/>
                      <a:pt x="24" y="342"/>
                    </a:cubicBezTo>
                    <a:cubicBezTo>
                      <a:pt x="27" y="412"/>
                      <a:pt x="39" y="481"/>
                      <a:pt x="55" y="551"/>
                    </a:cubicBezTo>
                    <a:cubicBezTo>
                      <a:pt x="198" y="1132"/>
                      <a:pt x="252" y="1729"/>
                      <a:pt x="221" y="2326"/>
                    </a:cubicBezTo>
                    <a:cubicBezTo>
                      <a:pt x="213" y="2535"/>
                      <a:pt x="357" y="2717"/>
                      <a:pt x="558" y="2760"/>
                    </a:cubicBezTo>
                    <a:cubicBezTo>
                      <a:pt x="576" y="2764"/>
                      <a:pt x="593" y="2766"/>
                      <a:pt x="610" y="2766"/>
                    </a:cubicBezTo>
                    <a:cubicBezTo>
                      <a:pt x="691" y="2766"/>
                      <a:pt x="759" y="2720"/>
                      <a:pt x="756" y="2620"/>
                    </a:cubicBezTo>
                    <a:cubicBezTo>
                      <a:pt x="787" y="2306"/>
                      <a:pt x="795" y="1993"/>
                      <a:pt x="783" y="1675"/>
                    </a:cubicBezTo>
                    <a:cubicBezTo>
                      <a:pt x="760" y="1140"/>
                      <a:pt x="659" y="613"/>
                      <a:pt x="481" y="106"/>
                    </a:cubicBezTo>
                    <a:cubicBezTo>
                      <a:pt x="452" y="23"/>
                      <a:pt x="433"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2"/>
              <p:cNvSpPr/>
              <p:nvPr/>
            </p:nvSpPr>
            <p:spPr>
              <a:xfrm>
                <a:off x="1909238" y="3528997"/>
                <a:ext cx="86748" cy="164471"/>
              </a:xfrm>
              <a:custGeom>
                <a:rect b="b" l="l" r="r" t="t"/>
                <a:pathLst>
                  <a:path extrusionOk="0" h="2389" w="1260">
                    <a:moveTo>
                      <a:pt x="297" y="0"/>
                    </a:moveTo>
                    <a:cubicBezTo>
                      <a:pt x="255" y="0"/>
                      <a:pt x="211" y="27"/>
                      <a:pt x="167" y="81"/>
                    </a:cubicBezTo>
                    <a:cubicBezTo>
                      <a:pt x="132" y="131"/>
                      <a:pt x="101" y="181"/>
                      <a:pt x="70" y="236"/>
                    </a:cubicBezTo>
                    <a:cubicBezTo>
                      <a:pt x="0" y="348"/>
                      <a:pt x="4" y="491"/>
                      <a:pt x="82" y="600"/>
                    </a:cubicBezTo>
                    <a:cubicBezTo>
                      <a:pt x="345" y="1049"/>
                      <a:pt x="535" y="1541"/>
                      <a:pt x="640" y="2053"/>
                    </a:cubicBezTo>
                    <a:cubicBezTo>
                      <a:pt x="667" y="2188"/>
                      <a:pt x="752" y="2305"/>
                      <a:pt x="876" y="2363"/>
                    </a:cubicBezTo>
                    <a:cubicBezTo>
                      <a:pt x="912" y="2380"/>
                      <a:pt x="946" y="2388"/>
                      <a:pt x="978" y="2388"/>
                    </a:cubicBezTo>
                    <a:cubicBezTo>
                      <a:pt x="1060" y="2388"/>
                      <a:pt x="1123" y="2333"/>
                      <a:pt x="1140" y="2235"/>
                    </a:cubicBezTo>
                    <a:cubicBezTo>
                      <a:pt x="1147" y="2181"/>
                      <a:pt x="1155" y="2126"/>
                      <a:pt x="1167" y="2072"/>
                    </a:cubicBezTo>
                    <a:cubicBezTo>
                      <a:pt x="1260" y="1809"/>
                      <a:pt x="1198" y="1557"/>
                      <a:pt x="1097" y="1313"/>
                    </a:cubicBezTo>
                    <a:cubicBezTo>
                      <a:pt x="1008" y="1100"/>
                      <a:pt x="907" y="894"/>
                      <a:pt x="799" y="693"/>
                    </a:cubicBezTo>
                    <a:cubicBezTo>
                      <a:pt x="682" y="483"/>
                      <a:pt x="551" y="286"/>
                      <a:pt x="423" y="88"/>
                    </a:cubicBezTo>
                    <a:cubicBezTo>
                      <a:pt x="383" y="29"/>
                      <a:pt x="341"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2"/>
              <p:cNvSpPr/>
              <p:nvPr/>
            </p:nvSpPr>
            <p:spPr>
              <a:xfrm>
                <a:off x="1252999" y="3915974"/>
                <a:ext cx="134528" cy="132595"/>
              </a:xfrm>
              <a:custGeom>
                <a:rect b="b" l="l" r="r" t="t"/>
                <a:pathLst>
                  <a:path extrusionOk="0" h="1926" w="1954">
                    <a:moveTo>
                      <a:pt x="381" y="1"/>
                    </a:moveTo>
                    <a:cubicBezTo>
                      <a:pt x="323" y="1"/>
                      <a:pt x="265" y="24"/>
                      <a:pt x="222" y="70"/>
                    </a:cubicBezTo>
                    <a:cubicBezTo>
                      <a:pt x="160" y="128"/>
                      <a:pt x="105" y="194"/>
                      <a:pt x="47" y="252"/>
                    </a:cubicBezTo>
                    <a:cubicBezTo>
                      <a:pt x="5" y="291"/>
                      <a:pt x="1" y="349"/>
                      <a:pt x="36" y="392"/>
                    </a:cubicBezTo>
                    <a:cubicBezTo>
                      <a:pt x="59" y="426"/>
                      <a:pt x="94" y="457"/>
                      <a:pt x="129" y="481"/>
                    </a:cubicBezTo>
                    <a:cubicBezTo>
                      <a:pt x="226" y="554"/>
                      <a:pt x="330" y="620"/>
                      <a:pt x="427" y="694"/>
                    </a:cubicBezTo>
                    <a:cubicBezTo>
                      <a:pt x="795" y="984"/>
                      <a:pt x="1090" y="1341"/>
                      <a:pt x="1365" y="1717"/>
                    </a:cubicBezTo>
                    <a:cubicBezTo>
                      <a:pt x="1400" y="1763"/>
                      <a:pt x="1438" y="1806"/>
                      <a:pt x="1477" y="1845"/>
                    </a:cubicBezTo>
                    <a:cubicBezTo>
                      <a:pt x="1539" y="1902"/>
                      <a:pt x="1601" y="1926"/>
                      <a:pt x="1657" y="1926"/>
                    </a:cubicBezTo>
                    <a:cubicBezTo>
                      <a:pt x="1786" y="1926"/>
                      <a:pt x="1892" y="1802"/>
                      <a:pt x="1938" y="1678"/>
                    </a:cubicBezTo>
                    <a:cubicBezTo>
                      <a:pt x="1954" y="1581"/>
                      <a:pt x="1930" y="1476"/>
                      <a:pt x="1868" y="1399"/>
                    </a:cubicBezTo>
                    <a:cubicBezTo>
                      <a:pt x="1500" y="876"/>
                      <a:pt x="1047" y="423"/>
                      <a:pt x="524" y="54"/>
                    </a:cubicBezTo>
                    <a:cubicBezTo>
                      <a:pt x="482" y="18"/>
                      <a:pt x="432"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2"/>
              <p:cNvSpPr/>
              <p:nvPr/>
            </p:nvSpPr>
            <p:spPr>
              <a:xfrm>
                <a:off x="1523494" y="3869298"/>
                <a:ext cx="123581" cy="77038"/>
              </a:xfrm>
              <a:custGeom>
                <a:rect b="b" l="l" r="r" t="t"/>
                <a:pathLst>
                  <a:path extrusionOk="0" h="1119" w="1795">
                    <a:moveTo>
                      <a:pt x="1502" y="0"/>
                    </a:moveTo>
                    <a:cubicBezTo>
                      <a:pt x="1471" y="0"/>
                      <a:pt x="1437" y="4"/>
                      <a:pt x="1399" y="12"/>
                    </a:cubicBezTo>
                    <a:cubicBezTo>
                      <a:pt x="965" y="105"/>
                      <a:pt x="547" y="244"/>
                      <a:pt x="148" y="430"/>
                    </a:cubicBezTo>
                    <a:cubicBezTo>
                      <a:pt x="24" y="488"/>
                      <a:pt x="1" y="558"/>
                      <a:pt x="67" y="674"/>
                    </a:cubicBezTo>
                    <a:cubicBezTo>
                      <a:pt x="86" y="701"/>
                      <a:pt x="105" y="729"/>
                      <a:pt x="129" y="756"/>
                    </a:cubicBezTo>
                    <a:cubicBezTo>
                      <a:pt x="194" y="829"/>
                      <a:pt x="260" y="899"/>
                      <a:pt x="330" y="969"/>
                    </a:cubicBezTo>
                    <a:cubicBezTo>
                      <a:pt x="427" y="1073"/>
                      <a:pt x="479" y="1119"/>
                      <a:pt x="548" y="1119"/>
                    </a:cubicBezTo>
                    <a:cubicBezTo>
                      <a:pt x="599" y="1119"/>
                      <a:pt x="660" y="1093"/>
                      <a:pt x="756" y="1046"/>
                    </a:cubicBezTo>
                    <a:cubicBezTo>
                      <a:pt x="783" y="1035"/>
                      <a:pt x="807" y="1019"/>
                      <a:pt x="830" y="1008"/>
                    </a:cubicBezTo>
                    <a:cubicBezTo>
                      <a:pt x="1008" y="934"/>
                      <a:pt x="1186" y="856"/>
                      <a:pt x="1365" y="787"/>
                    </a:cubicBezTo>
                    <a:cubicBezTo>
                      <a:pt x="1450" y="752"/>
                      <a:pt x="1543" y="732"/>
                      <a:pt x="1636" y="701"/>
                    </a:cubicBezTo>
                    <a:cubicBezTo>
                      <a:pt x="1717" y="686"/>
                      <a:pt x="1779" y="616"/>
                      <a:pt x="1791" y="535"/>
                    </a:cubicBezTo>
                    <a:cubicBezTo>
                      <a:pt x="1795" y="515"/>
                      <a:pt x="1795" y="492"/>
                      <a:pt x="1795" y="473"/>
                    </a:cubicBezTo>
                    <a:cubicBezTo>
                      <a:pt x="1787" y="399"/>
                      <a:pt x="1775" y="329"/>
                      <a:pt x="1760" y="252"/>
                    </a:cubicBezTo>
                    <a:cubicBezTo>
                      <a:pt x="1725" y="81"/>
                      <a:pt x="1643" y="0"/>
                      <a:pt x="1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2"/>
              <p:cNvSpPr/>
              <p:nvPr/>
            </p:nvSpPr>
            <p:spPr>
              <a:xfrm>
                <a:off x="1521911" y="4304673"/>
                <a:ext cx="194770" cy="47159"/>
              </a:xfrm>
              <a:custGeom>
                <a:rect b="b" l="l" r="r" t="t"/>
                <a:pathLst>
                  <a:path extrusionOk="0" h="685" w="2829">
                    <a:moveTo>
                      <a:pt x="2049" y="1"/>
                    </a:moveTo>
                    <a:cubicBezTo>
                      <a:pt x="1974" y="1"/>
                      <a:pt x="1899" y="12"/>
                      <a:pt x="1825" y="34"/>
                    </a:cubicBezTo>
                    <a:cubicBezTo>
                      <a:pt x="1504" y="127"/>
                      <a:pt x="1174" y="197"/>
                      <a:pt x="841" y="240"/>
                    </a:cubicBezTo>
                    <a:cubicBezTo>
                      <a:pt x="597" y="275"/>
                      <a:pt x="349" y="298"/>
                      <a:pt x="105" y="329"/>
                    </a:cubicBezTo>
                    <a:cubicBezTo>
                      <a:pt x="59" y="337"/>
                      <a:pt x="12" y="340"/>
                      <a:pt x="8" y="399"/>
                    </a:cubicBezTo>
                    <a:cubicBezTo>
                      <a:pt x="0" y="457"/>
                      <a:pt x="35" y="484"/>
                      <a:pt x="86" y="499"/>
                    </a:cubicBezTo>
                    <a:cubicBezTo>
                      <a:pt x="167" y="523"/>
                      <a:pt x="248" y="554"/>
                      <a:pt x="330" y="577"/>
                    </a:cubicBezTo>
                    <a:cubicBezTo>
                      <a:pt x="446" y="616"/>
                      <a:pt x="570" y="647"/>
                      <a:pt x="694" y="666"/>
                    </a:cubicBezTo>
                    <a:cubicBezTo>
                      <a:pt x="844" y="677"/>
                      <a:pt x="995" y="684"/>
                      <a:pt x="1145" y="684"/>
                    </a:cubicBezTo>
                    <a:cubicBezTo>
                      <a:pt x="1200" y="684"/>
                      <a:pt x="1255" y="684"/>
                      <a:pt x="1310" y="681"/>
                    </a:cubicBezTo>
                    <a:cubicBezTo>
                      <a:pt x="1771" y="662"/>
                      <a:pt x="2217" y="561"/>
                      <a:pt x="2662" y="453"/>
                    </a:cubicBezTo>
                    <a:cubicBezTo>
                      <a:pt x="2717" y="437"/>
                      <a:pt x="2767" y="387"/>
                      <a:pt x="2829" y="344"/>
                    </a:cubicBezTo>
                    <a:cubicBezTo>
                      <a:pt x="2806" y="321"/>
                      <a:pt x="2782" y="298"/>
                      <a:pt x="2755" y="278"/>
                    </a:cubicBezTo>
                    <a:cubicBezTo>
                      <a:pt x="2624" y="205"/>
                      <a:pt x="2496" y="131"/>
                      <a:pt x="2360" y="69"/>
                    </a:cubicBezTo>
                    <a:cubicBezTo>
                      <a:pt x="2262" y="24"/>
                      <a:pt x="2156" y="1"/>
                      <a:pt x="2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2"/>
              <p:cNvSpPr/>
              <p:nvPr/>
            </p:nvSpPr>
            <p:spPr>
              <a:xfrm>
                <a:off x="1176993" y="3639149"/>
                <a:ext cx="76903" cy="232834"/>
              </a:xfrm>
              <a:custGeom>
                <a:rect b="b" l="l" r="r" t="t"/>
                <a:pathLst>
                  <a:path extrusionOk="0" h="3382" w="1117">
                    <a:moveTo>
                      <a:pt x="942" y="0"/>
                    </a:moveTo>
                    <a:cubicBezTo>
                      <a:pt x="918" y="0"/>
                      <a:pt x="894" y="13"/>
                      <a:pt x="880" y="38"/>
                    </a:cubicBezTo>
                    <a:cubicBezTo>
                      <a:pt x="772" y="209"/>
                      <a:pt x="667" y="375"/>
                      <a:pt x="682" y="600"/>
                    </a:cubicBezTo>
                    <a:cubicBezTo>
                      <a:pt x="698" y="840"/>
                      <a:pt x="694" y="1084"/>
                      <a:pt x="675" y="1328"/>
                    </a:cubicBezTo>
                    <a:cubicBezTo>
                      <a:pt x="644" y="1805"/>
                      <a:pt x="477" y="2262"/>
                      <a:pt x="198" y="2650"/>
                    </a:cubicBezTo>
                    <a:cubicBezTo>
                      <a:pt x="63" y="2839"/>
                      <a:pt x="1" y="3072"/>
                      <a:pt x="24" y="3301"/>
                    </a:cubicBezTo>
                    <a:cubicBezTo>
                      <a:pt x="28" y="3332"/>
                      <a:pt x="32" y="3359"/>
                      <a:pt x="43" y="3382"/>
                    </a:cubicBezTo>
                    <a:cubicBezTo>
                      <a:pt x="53" y="3380"/>
                      <a:pt x="60" y="3380"/>
                      <a:pt x="64" y="3380"/>
                    </a:cubicBezTo>
                    <a:cubicBezTo>
                      <a:pt x="69" y="3380"/>
                      <a:pt x="72" y="3380"/>
                      <a:pt x="74" y="3378"/>
                    </a:cubicBezTo>
                    <a:cubicBezTo>
                      <a:pt x="109" y="3339"/>
                      <a:pt x="144" y="3301"/>
                      <a:pt x="175" y="3266"/>
                    </a:cubicBezTo>
                    <a:cubicBezTo>
                      <a:pt x="713" y="2611"/>
                      <a:pt x="1000" y="1855"/>
                      <a:pt x="1085" y="1018"/>
                    </a:cubicBezTo>
                    <a:cubicBezTo>
                      <a:pt x="1116" y="739"/>
                      <a:pt x="1105" y="457"/>
                      <a:pt x="1058" y="178"/>
                    </a:cubicBezTo>
                    <a:cubicBezTo>
                      <a:pt x="1047" y="127"/>
                      <a:pt x="1031" y="81"/>
                      <a:pt x="1004" y="38"/>
                    </a:cubicBezTo>
                    <a:cubicBezTo>
                      <a:pt x="990" y="13"/>
                      <a:pt x="966" y="0"/>
                      <a:pt x="9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2"/>
              <p:cNvSpPr/>
              <p:nvPr/>
            </p:nvSpPr>
            <p:spPr>
              <a:xfrm>
                <a:off x="1470414" y="4190666"/>
                <a:ext cx="106232" cy="65816"/>
              </a:xfrm>
              <a:custGeom>
                <a:rect b="b" l="l" r="r" t="t"/>
                <a:pathLst>
                  <a:path extrusionOk="0" h="956" w="1543">
                    <a:moveTo>
                      <a:pt x="733" y="1"/>
                    </a:moveTo>
                    <a:cubicBezTo>
                      <a:pt x="673" y="1"/>
                      <a:pt x="611" y="13"/>
                      <a:pt x="547" y="36"/>
                    </a:cubicBezTo>
                    <a:cubicBezTo>
                      <a:pt x="435" y="71"/>
                      <a:pt x="322" y="113"/>
                      <a:pt x="206" y="144"/>
                    </a:cubicBezTo>
                    <a:cubicBezTo>
                      <a:pt x="132" y="164"/>
                      <a:pt x="74" y="218"/>
                      <a:pt x="51" y="292"/>
                    </a:cubicBezTo>
                    <a:cubicBezTo>
                      <a:pt x="39" y="334"/>
                      <a:pt x="28" y="381"/>
                      <a:pt x="16" y="427"/>
                    </a:cubicBezTo>
                    <a:lnTo>
                      <a:pt x="1" y="427"/>
                    </a:lnTo>
                    <a:cubicBezTo>
                      <a:pt x="16" y="567"/>
                      <a:pt x="20" y="702"/>
                      <a:pt x="39" y="838"/>
                    </a:cubicBezTo>
                    <a:cubicBezTo>
                      <a:pt x="53" y="922"/>
                      <a:pt x="108" y="955"/>
                      <a:pt x="187" y="955"/>
                    </a:cubicBezTo>
                    <a:cubicBezTo>
                      <a:pt x="196" y="955"/>
                      <a:pt x="205" y="955"/>
                      <a:pt x="214" y="954"/>
                    </a:cubicBezTo>
                    <a:cubicBezTo>
                      <a:pt x="307" y="943"/>
                      <a:pt x="407" y="931"/>
                      <a:pt x="504" y="912"/>
                    </a:cubicBezTo>
                    <a:cubicBezTo>
                      <a:pt x="795" y="857"/>
                      <a:pt x="1082" y="803"/>
                      <a:pt x="1368" y="737"/>
                    </a:cubicBezTo>
                    <a:cubicBezTo>
                      <a:pt x="1519" y="706"/>
                      <a:pt x="1543" y="594"/>
                      <a:pt x="1434" y="485"/>
                    </a:cubicBezTo>
                    <a:cubicBezTo>
                      <a:pt x="1426" y="474"/>
                      <a:pt x="1415" y="466"/>
                      <a:pt x="1403" y="458"/>
                    </a:cubicBezTo>
                    <a:cubicBezTo>
                      <a:pt x="1283" y="350"/>
                      <a:pt x="1163" y="241"/>
                      <a:pt x="1043" y="133"/>
                    </a:cubicBezTo>
                    <a:cubicBezTo>
                      <a:pt x="947" y="42"/>
                      <a:pt x="844"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2"/>
              <p:cNvSpPr/>
              <p:nvPr/>
            </p:nvSpPr>
            <p:spPr>
              <a:xfrm>
                <a:off x="1573132" y="3929330"/>
                <a:ext cx="97144" cy="78483"/>
              </a:xfrm>
              <a:custGeom>
                <a:rect b="b" l="l" r="r" t="t"/>
                <a:pathLst>
                  <a:path extrusionOk="0" h="1140" w="1411">
                    <a:moveTo>
                      <a:pt x="1021" y="1"/>
                    </a:moveTo>
                    <a:cubicBezTo>
                      <a:pt x="989" y="1"/>
                      <a:pt x="954" y="7"/>
                      <a:pt x="915" y="19"/>
                    </a:cubicBezTo>
                    <a:cubicBezTo>
                      <a:pt x="659" y="97"/>
                      <a:pt x="411" y="201"/>
                      <a:pt x="175" y="325"/>
                    </a:cubicBezTo>
                    <a:cubicBezTo>
                      <a:pt x="16" y="407"/>
                      <a:pt x="0" y="492"/>
                      <a:pt x="120" y="624"/>
                    </a:cubicBezTo>
                    <a:lnTo>
                      <a:pt x="128" y="628"/>
                    </a:lnTo>
                    <a:cubicBezTo>
                      <a:pt x="279" y="779"/>
                      <a:pt x="430" y="926"/>
                      <a:pt x="585" y="1073"/>
                    </a:cubicBezTo>
                    <a:cubicBezTo>
                      <a:pt x="616" y="1100"/>
                      <a:pt x="647" y="1120"/>
                      <a:pt x="678" y="1139"/>
                    </a:cubicBezTo>
                    <a:cubicBezTo>
                      <a:pt x="733" y="1139"/>
                      <a:pt x="783" y="1131"/>
                      <a:pt x="837" y="1120"/>
                    </a:cubicBezTo>
                    <a:cubicBezTo>
                      <a:pt x="988" y="1058"/>
                      <a:pt x="1136" y="992"/>
                      <a:pt x="1283" y="926"/>
                    </a:cubicBezTo>
                    <a:cubicBezTo>
                      <a:pt x="1364" y="891"/>
                      <a:pt x="1411" y="798"/>
                      <a:pt x="1380" y="713"/>
                    </a:cubicBezTo>
                    <a:cubicBezTo>
                      <a:pt x="1325" y="531"/>
                      <a:pt x="1267" y="345"/>
                      <a:pt x="1205" y="163"/>
                    </a:cubicBezTo>
                    <a:cubicBezTo>
                      <a:pt x="1165" y="51"/>
                      <a:pt x="1108"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2"/>
              <p:cNvSpPr/>
              <p:nvPr/>
            </p:nvSpPr>
            <p:spPr>
              <a:xfrm>
                <a:off x="1727278" y="3388622"/>
                <a:ext cx="151051" cy="107880"/>
              </a:xfrm>
              <a:custGeom>
                <a:rect b="b" l="l" r="r" t="t"/>
                <a:pathLst>
                  <a:path extrusionOk="0" h="1567" w="2194">
                    <a:moveTo>
                      <a:pt x="163" y="1"/>
                    </a:moveTo>
                    <a:cubicBezTo>
                      <a:pt x="113" y="1"/>
                      <a:pt x="59" y="10"/>
                      <a:pt x="1" y="43"/>
                    </a:cubicBezTo>
                    <a:cubicBezTo>
                      <a:pt x="51" y="70"/>
                      <a:pt x="86" y="93"/>
                      <a:pt x="121" y="112"/>
                    </a:cubicBezTo>
                    <a:cubicBezTo>
                      <a:pt x="419" y="275"/>
                      <a:pt x="698" y="465"/>
                      <a:pt x="958" y="686"/>
                    </a:cubicBezTo>
                    <a:cubicBezTo>
                      <a:pt x="1256" y="938"/>
                      <a:pt x="1531" y="1209"/>
                      <a:pt x="1787" y="1503"/>
                    </a:cubicBezTo>
                    <a:cubicBezTo>
                      <a:pt x="1818" y="1546"/>
                      <a:pt x="1865" y="1566"/>
                      <a:pt x="1912" y="1566"/>
                    </a:cubicBezTo>
                    <a:cubicBezTo>
                      <a:pt x="1963" y="1566"/>
                      <a:pt x="2014" y="1541"/>
                      <a:pt x="2043" y="1492"/>
                    </a:cubicBezTo>
                    <a:cubicBezTo>
                      <a:pt x="2066" y="1457"/>
                      <a:pt x="2085" y="1422"/>
                      <a:pt x="2109" y="1387"/>
                    </a:cubicBezTo>
                    <a:cubicBezTo>
                      <a:pt x="2194" y="1248"/>
                      <a:pt x="2186" y="1178"/>
                      <a:pt x="2074" y="1066"/>
                    </a:cubicBezTo>
                    <a:cubicBezTo>
                      <a:pt x="1791" y="767"/>
                      <a:pt x="1473" y="508"/>
                      <a:pt x="1128" y="291"/>
                    </a:cubicBezTo>
                    <a:cubicBezTo>
                      <a:pt x="1004" y="213"/>
                      <a:pt x="892" y="112"/>
                      <a:pt x="745" y="85"/>
                    </a:cubicBezTo>
                    <a:cubicBezTo>
                      <a:pt x="590" y="54"/>
                      <a:pt x="435" y="27"/>
                      <a:pt x="276" y="12"/>
                    </a:cubicBezTo>
                    <a:cubicBezTo>
                      <a:pt x="240" y="7"/>
                      <a:pt x="203"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2"/>
              <p:cNvSpPr/>
              <p:nvPr/>
            </p:nvSpPr>
            <p:spPr>
              <a:xfrm>
                <a:off x="1938291" y="3490788"/>
                <a:ext cx="78004" cy="130461"/>
              </a:xfrm>
              <a:custGeom>
                <a:rect b="b" l="l" r="r" t="t"/>
                <a:pathLst>
                  <a:path extrusionOk="0" h="1895" w="1133">
                    <a:moveTo>
                      <a:pt x="227" y="1"/>
                    </a:moveTo>
                    <a:cubicBezTo>
                      <a:pt x="190" y="1"/>
                      <a:pt x="157" y="14"/>
                      <a:pt x="140" y="43"/>
                    </a:cubicBezTo>
                    <a:cubicBezTo>
                      <a:pt x="67" y="167"/>
                      <a:pt x="1" y="295"/>
                      <a:pt x="82" y="442"/>
                    </a:cubicBezTo>
                    <a:cubicBezTo>
                      <a:pt x="101" y="484"/>
                      <a:pt x="129" y="523"/>
                      <a:pt x="156" y="566"/>
                    </a:cubicBezTo>
                    <a:cubicBezTo>
                      <a:pt x="431" y="949"/>
                      <a:pt x="659" y="1368"/>
                      <a:pt x="834" y="1813"/>
                    </a:cubicBezTo>
                    <a:cubicBezTo>
                      <a:pt x="842" y="1841"/>
                      <a:pt x="853" y="1864"/>
                      <a:pt x="869" y="1895"/>
                    </a:cubicBezTo>
                    <a:cubicBezTo>
                      <a:pt x="927" y="1883"/>
                      <a:pt x="973" y="1841"/>
                      <a:pt x="989" y="1782"/>
                    </a:cubicBezTo>
                    <a:cubicBezTo>
                      <a:pt x="1027" y="1693"/>
                      <a:pt x="1066" y="1604"/>
                      <a:pt x="1097" y="1507"/>
                    </a:cubicBezTo>
                    <a:cubicBezTo>
                      <a:pt x="1132" y="1410"/>
                      <a:pt x="1128" y="1298"/>
                      <a:pt x="1082" y="1201"/>
                    </a:cubicBezTo>
                    <a:cubicBezTo>
                      <a:pt x="904" y="822"/>
                      <a:pt x="679" y="465"/>
                      <a:pt x="419" y="136"/>
                    </a:cubicBezTo>
                    <a:cubicBezTo>
                      <a:pt x="392" y="101"/>
                      <a:pt x="365" y="70"/>
                      <a:pt x="338" y="43"/>
                    </a:cubicBezTo>
                    <a:cubicBezTo>
                      <a:pt x="306" y="15"/>
                      <a:pt x="26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2"/>
              <p:cNvSpPr/>
              <p:nvPr/>
            </p:nvSpPr>
            <p:spPr>
              <a:xfrm>
                <a:off x="1874264" y="3573126"/>
                <a:ext cx="66576" cy="98999"/>
              </a:xfrm>
              <a:custGeom>
                <a:rect b="b" l="l" r="r" t="t"/>
                <a:pathLst>
                  <a:path extrusionOk="0" h="1438" w="967">
                    <a:moveTo>
                      <a:pt x="340" y="0"/>
                    </a:moveTo>
                    <a:cubicBezTo>
                      <a:pt x="303" y="0"/>
                      <a:pt x="265" y="26"/>
                      <a:pt x="226" y="79"/>
                    </a:cubicBezTo>
                    <a:cubicBezTo>
                      <a:pt x="164" y="160"/>
                      <a:pt x="105" y="242"/>
                      <a:pt x="55" y="331"/>
                    </a:cubicBezTo>
                    <a:cubicBezTo>
                      <a:pt x="24" y="393"/>
                      <a:pt x="9" y="459"/>
                      <a:pt x="9" y="524"/>
                    </a:cubicBezTo>
                    <a:cubicBezTo>
                      <a:pt x="1" y="687"/>
                      <a:pt x="82" y="831"/>
                      <a:pt x="144" y="974"/>
                    </a:cubicBezTo>
                    <a:cubicBezTo>
                      <a:pt x="183" y="1078"/>
                      <a:pt x="260" y="1160"/>
                      <a:pt x="357" y="1210"/>
                    </a:cubicBezTo>
                    <a:cubicBezTo>
                      <a:pt x="505" y="1288"/>
                      <a:pt x="656" y="1357"/>
                      <a:pt x="803" y="1427"/>
                    </a:cubicBezTo>
                    <a:cubicBezTo>
                      <a:pt x="814" y="1431"/>
                      <a:pt x="826" y="1435"/>
                      <a:pt x="838" y="1435"/>
                    </a:cubicBezTo>
                    <a:cubicBezTo>
                      <a:pt x="847" y="1437"/>
                      <a:pt x="856" y="1437"/>
                      <a:pt x="865" y="1437"/>
                    </a:cubicBezTo>
                    <a:cubicBezTo>
                      <a:pt x="935" y="1437"/>
                      <a:pt x="967" y="1381"/>
                      <a:pt x="942" y="1292"/>
                    </a:cubicBezTo>
                    <a:cubicBezTo>
                      <a:pt x="826" y="873"/>
                      <a:pt x="679" y="466"/>
                      <a:pt x="454" y="90"/>
                    </a:cubicBezTo>
                    <a:cubicBezTo>
                      <a:pt x="418" y="30"/>
                      <a:pt x="380" y="0"/>
                      <a:pt x="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2"/>
              <p:cNvSpPr/>
              <p:nvPr/>
            </p:nvSpPr>
            <p:spPr>
              <a:xfrm>
                <a:off x="1940150" y="4173110"/>
                <a:ext cx="122273" cy="85574"/>
              </a:xfrm>
              <a:custGeom>
                <a:rect b="b" l="l" r="r" t="t"/>
                <a:pathLst>
                  <a:path extrusionOk="0" h="1243" w="1776">
                    <a:moveTo>
                      <a:pt x="1756" y="0"/>
                    </a:moveTo>
                    <a:cubicBezTo>
                      <a:pt x="1702" y="16"/>
                      <a:pt x="1648" y="27"/>
                      <a:pt x="1593" y="47"/>
                    </a:cubicBezTo>
                    <a:cubicBezTo>
                      <a:pt x="1101" y="252"/>
                      <a:pt x="629" y="516"/>
                      <a:pt x="195" y="829"/>
                    </a:cubicBezTo>
                    <a:cubicBezTo>
                      <a:pt x="152" y="857"/>
                      <a:pt x="113" y="888"/>
                      <a:pt x="74" y="922"/>
                    </a:cubicBezTo>
                    <a:cubicBezTo>
                      <a:pt x="1" y="1000"/>
                      <a:pt x="16" y="1081"/>
                      <a:pt x="117" y="1124"/>
                    </a:cubicBezTo>
                    <a:cubicBezTo>
                      <a:pt x="195" y="1159"/>
                      <a:pt x="276" y="1186"/>
                      <a:pt x="353" y="1217"/>
                    </a:cubicBezTo>
                    <a:cubicBezTo>
                      <a:pt x="390" y="1234"/>
                      <a:pt x="429" y="1242"/>
                      <a:pt x="469" y="1242"/>
                    </a:cubicBezTo>
                    <a:cubicBezTo>
                      <a:pt x="530" y="1242"/>
                      <a:pt x="591" y="1222"/>
                      <a:pt x="640" y="1182"/>
                    </a:cubicBezTo>
                    <a:cubicBezTo>
                      <a:pt x="1059" y="876"/>
                      <a:pt x="1415" y="504"/>
                      <a:pt x="1737" y="101"/>
                    </a:cubicBezTo>
                    <a:cubicBezTo>
                      <a:pt x="1752" y="78"/>
                      <a:pt x="1764" y="51"/>
                      <a:pt x="1775" y="24"/>
                    </a:cubicBezTo>
                    <a:lnTo>
                      <a:pt x="1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2"/>
              <p:cNvSpPr/>
              <p:nvPr/>
            </p:nvSpPr>
            <p:spPr>
              <a:xfrm>
                <a:off x="2006311" y="3558669"/>
                <a:ext cx="73460" cy="109257"/>
              </a:xfrm>
              <a:custGeom>
                <a:rect b="b" l="l" r="r" t="t"/>
                <a:pathLst>
                  <a:path extrusionOk="0" h="1587" w="1067">
                    <a:moveTo>
                      <a:pt x="665" y="0"/>
                    </a:moveTo>
                    <a:cubicBezTo>
                      <a:pt x="634" y="0"/>
                      <a:pt x="604" y="11"/>
                      <a:pt x="582" y="33"/>
                    </a:cubicBezTo>
                    <a:cubicBezTo>
                      <a:pt x="551" y="60"/>
                      <a:pt x="532" y="91"/>
                      <a:pt x="516" y="122"/>
                    </a:cubicBezTo>
                    <a:cubicBezTo>
                      <a:pt x="442" y="269"/>
                      <a:pt x="369" y="413"/>
                      <a:pt x="307" y="564"/>
                    </a:cubicBezTo>
                    <a:cubicBezTo>
                      <a:pt x="202" y="839"/>
                      <a:pt x="105" y="1114"/>
                      <a:pt x="5" y="1389"/>
                    </a:cubicBezTo>
                    <a:lnTo>
                      <a:pt x="24" y="1397"/>
                    </a:lnTo>
                    <a:cubicBezTo>
                      <a:pt x="12" y="1436"/>
                      <a:pt x="5" y="1474"/>
                      <a:pt x="1" y="1517"/>
                    </a:cubicBezTo>
                    <a:cubicBezTo>
                      <a:pt x="5" y="1540"/>
                      <a:pt x="12" y="1564"/>
                      <a:pt x="24" y="1587"/>
                    </a:cubicBezTo>
                    <a:cubicBezTo>
                      <a:pt x="47" y="1583"/>
                      <a:pt x="70" y="1571"/>
                      <a:pt x="90" y="1560"/>
                    </a:cubicBezTo>
                    <a:cubicBezTo>
                      <a:pt x="365" y="1304"/>
                      <a:pt x="636" y="1052"/>
                      <a:pt x="907" y="796"/>
                    </a:cubicBezTo>
                    <a:cubicBezTo>
                      <a:pt x="942" y="758"/>
                      <a:pt x="973" y="719"/>
                      <a:pt x="997" y="672"/>
                    </a:cubicBezTo>
                    <a:cubicBezTo>
                      <a:pt x="1066" y="572"/>
                      <a:pt x="1062" y="440"/>
                      <a:pt x="989" y="343"/>
                    </a:cubicBezTo>
                    <a:cubicBezTo>
                      <a:pt x="919" y="242"/>
                      <a:pt x="845" y="145"/>
                      <a:pt x="768" y="52"/>
                    </a:cubicBezTo>
                    <a:cubicBezTo>
                      <a:pt x="744" y="18"/>
                      <a:pt x="704" y="0"/>
                      <a:pt x="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2"/>
              <p:cNvSpPr/>
              <p:nvPr/>
            </p:nvSpPr>
            <p:spPr>
              <a:xfrm>
                <a:off x="1363221" y="4146949"/>
                <a:ext cx="42204" cy="126950"/>
              </a:xfrm>
              <a:custGeom>
                <a:rect b="b" l="l" r="r" t="t"/>
                <a:pathLst>
                  <a:path extrusionOk="0" h="1844" w="613">
                    <a:moveTo>
                      <a:pt x="299" y="1"/>
                    </a:moveTo>
                    <a:cubicBezTo>
                      <a:pt x="271" y="1"/>
                      <a:pt x="243" y="15"/>
                      <a:pt x="209" y="43"/>
                    </a:cubicBezTo>
                    <a:cubicBezTo>
                      <a:pt x="167" y="74"/>
                      <a:pt x="124" y="109"/>
                      <a:pt x="89" y="152"/>
                    </a:cubicBezTo>
                    <a:cubicBezTo>
                      <a:pt x="58" y="190"/>
                      <a:pt x="27" y="233"/>
                      <a:pt x="0" y="276"/>
                    </a:cubicBezTo>
                    <a:cubicBezTo>
                      <a:pt x="0" y="318"/>
                      <a:pt x="4" y="365"/>
                      <a:pt x="16" y="407"/>
                    </a:cubicBezTo>
                    <a:cubicBezTo>
                      <a:pt x="116" y="714"/>
                      <a:pt x="167" y="1031"/>
                      <a:pt x="171" y="1353"/>
                    </a:cubicBezTo>
                    <a:cubicBezTo>
                      <a:pt x="171" y="1558"/>
                      <a:pt x="248" y="1713"/>
                      <a:pt x="430" y="1814"/>
                    </a:cubicBezTo>
                    <a:cubicBezTo>
                      <a:pt x="466" y="1833"/>
                      <a:pt x="496" y="1844"/>
                      <a:pt x="521" y="1844"/>
                    </a:cubicBezTo>
                    <a:cubicBezTo>
                      <a:pt x="564" y="1844"/>
                      <a:pt x="591" y="1811"/>
                      <a:pt x="608" y="1736"/>
                    </a:cubicBezTo>
                    <a:cubicBezTo>
                      <a:pt x="612" y="1717"/>
                      <a:pt x="612" y="1698"/>
                      <a:pt x="612" y="1678"/>
                    </a:cubicBezTo>
                    <a:cubicBezTo>
                      <a:pt x="612" y="1543"/>
                      <a:pt x="612" y="1407"/>
                      <a:pt x="608" y="1271"/>
                    </a:cubicBezTo>
                    <a:cubicBezTo>
                      <a:pt x="604" y="911"/>
                      <a:pt x="558" y="555"/>
                      <a:pt x="473" y="206"/>
                    </a:cubicBezTo>
                    <a:cubicBezTo>
                      <a:pt x="457" y="148"/>
                      <a:pt x="426" y="94"/>
                      <a:pt x="387" y="51"/>
                    </a:cubicBezTo>
                    <a:cubicBezTo>
                      <a:pt x="356" y="17"/>
                      <a:pt x="328"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2"/>
              <p:cNvSpPr/>
              <p:nvPr/>
            </p:nvSpPr>
            <p:spPr>
              <a:xfrm>
                <a:off x="1581669" y="3554125"/>
                <a:ext cx="78486" cy="69327"/>
              </a:xfrm>
              <a:custGeom>
                <a:rect b="b" l="l" r="r" t="t"/>
                <a:pathLst>
                  <a:path extrusionOk="0" h="1007" w="1140">
                    <a:moveTo>
                      <a:pt x="150" y="1"/>
                    </a:moveTo>
                    <a:cubicBezTo>
                      <a:pt x="98" y="1"/>
                      <a:pt x="79" y="25"/>
                      <a:pt x="70" y="91"/>
                    </a:cubicBezTo>
                    <a:cubicBezTo>
                      <a:pt x="47" y="266"/>
                      <a:pt x="27" y="440"/>
                      <a:pt x="12" y="618"/>
                    </a:cubicBezTo>
                    <a:cubicBezTo>
                      <a:pt x="0" y="692"/>
                      <a:pt x="0" y="769"/>
                      <a:pt x="4" y="847"/>
                    </a:cubicBezTo>
                    <a:cubicBezTo>
                      <a:pt x="11" y="959"/>
                      <a:pt x="65" y="1007"/>
                      <a:pt x="173" y="1007"/>
                    </a:cubicBezTo>
                    <a:cubicBezTo>
                      <a:pt x="181" y="1007"/>
                      <a:pt x="189" y="1006"/>
                      <a:pt x="198" y="1006"/>
                    </a:cubicBezTo>
                    <a:cubicBezTo>
                      <a:pt x="291" y="998"/>
                      <a:pt x="384" y="983"/>
                      <a:pt x="481" y="979"/>
                    </a:cubicBezTo>
                    <a:cubicBezTo>
                      <a:pt x="655" y="963"/>
                      <a:pt x="830" y="955"/>
                      <a:pt x="1008" y="944"/>
                    </a:cubicBezTo>
                    <a:cubicBezTo>
                      <a:pt x="1105" y="936"/>
                      <a:pt x="1139" y="862"/>
                      <a:pt x="1085" y="781"/>
                    </a:cubicBezTo>
                    <a:cubicBezTo>
                      <a:pt x="1077" y="773"/>
                      <a:pt x="1074" y="766"/>
                      <a:pt x="1066" y="758"/>
                    </a:cubicBezTo>
                    <a:cubicBezTo>
                      <a:pt x="864" y="518"/>
                      <a:pt x="636" y="304"/>
                      <a:pt x="388" y="115"/>
                    </a:cubicBezTo>
                    <a:cubicBezTo>
                      <a:pt x="326" y="76"/>
                      <a:pt x="264" y="41"/>
                      <a:pt x="202" y="6"/>
                    </a:cubicBezTo>
                    <a:cubicBezTo>
                      <a:pt x="181" y="3"/>
                      <a:pt x="164"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2"/>
              <p:cNvSpPr/>
              <p:nvPr/>
            </p:nvSpPr>
            <p:spPr>
              <a:xfrm>
                <a:off x="1895125" y="3850227"/>
                <a:ext cx="69123" cy="97829"/>
              </a:xfrm>
              <a:custGeom>
                <a:rect b="b" l="l" r="r" t="t"/>
                <a:pathLst>
                  <a:path extrusionOk="0" h="1421" w="1004">
                    <a:moveTo>
                      <a:pt x="161" y="0"/>
                    </a:moveTo>
                    <a:cubicBezTo>
                      <a:pt x="116" y="0"/>
                      <a:pt x="75" y="29"/>
                      <a:pt x="43" y="64"/>
                    </a:cubicBezTo>
                    <a:cubicBezTo>
                      <a:pt x="4" y="103"/>
                      <a:pt x="0" y="161"/>
                      <a:pt x="31" y="204"/>
                    </a:cubicBezTo>
                    <a:cubicBezTo>
                      <a:pt x="66" y="262"/>
                      <a:pt x="93" y="316"/>
                      <a:pt x="128" y="370"/>
                    </a:cubicBezTo>
                    <a:cubicBezTo>
                      <a:pt x="356" y="719"/>
                      <a:pt x="616" y="1048"/>
                      <a:pt x="899" y="1354"/>
                    </a:cubicBezTo>
                    <a:cubicBezTo>
                      <a:pt x="922" y="1378"/>
                      <a:pt x="949" y="1397"/>
                      <a:pt x="973" y="1420"/>
                    </a:cubicBezTo>
                    <a:lnTo>
                      <a:pt x="1000" y="1405"/>
                    </a:lnTo>
                    <a:cubicBezTo>
                      <a:pt x="1000" y="1370"/>
                      <a:pt x="1004" y="1335"/>
                      <a:pt x="1000" y="1300"/>
                    </a:cubicBezTo>
                    <a:cubicBezTo>
                      <a:pt x="992" y="1122"/>
                      <a:pt x="980" y="947"/>
                      <a:pt x="969" y="773"/>
                    </a:cubicBezTo>
                    <a:cubicBezTo>
                      <a:pt x="965" y="696"/>
                      <a:pt x="969" y="618"/>
                      <a:pt x="965" y="537"/>
                    </a:cubicBezTo>
                    <a:cubicBezTo>
                      <a:pt x="965" y="436"/>
                      <a:pt x="907" y="343"/>
                      <a:pt x="818" y="297"/>
                    </a:cubicBezTo>
                    <a:cubicBezTo>
                      <a:pt x="620" y="192"/>
                      <a:pt x="411" y="99"/>
                      <a:pt x="205" y="10"/>
                    </a:cubicBezTo>
                    <a:cubicBezTo>
                      <a:pt x="190" y="3"/>
                      <a:pt x="176" y="0"/>
                      <a:pt x="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2"/>
              <p:cNvSpPr/>
              <p:nvPr/>
            </p:nvSpPr>
            <p:spPr>
              <a:xfrm>
                <a:off x="1636608" y="4006368"/>
                <a:ext cx="75044" cy="80136"/>
              </a:xfrm>
              <a:custGeom>
                <a:rect b="b" l="l" r="r" t="t"/>
                <a:pathLst>
                  <a:path extrusionOk="0" h="1164" w="1090">
                    <a:moveTo>
                      <a:pt x="497" y="0"/>
                    </a:moveTo>
                    <a:cubicBezTo>
                      <a:pt x="491" y="0"/>
                      <a:pt x="484" y="0"/>
                      <a:pt x="477" y="1"/>
                    </a:cubicBezTo>
                    <a:cubicBezTo>
                      <a:pt x="326" y="5"/>
                      <a:pt x="198" y="78"/>
                      <a:pt x="70" y="140"/>
                    </a:cubicBezTo>
                    <a:cubicBezTo>
                      <a:pt x="4" y="175"/>
                      <a:pt x="1" y="256"/>
                      <a:pt x="51" y="318"/>
                    </a:cubicBezTo>
                    <a:cubicBezTo>
                      <a:pt x="63" y="334"/>
                      <a:pt x="78" y="349"/>
                      <a:pt x="94" y="361"/>
                    </a:cubicBezTo>
                    <a:cubicBezTo>
                      <a:pt x="380" y="613"/>
                      <a:pt x="671" y="865"/>
                      <a:pt x="958" y="1117"/>
                    </a:cubicBezTo>
                    <a:cubicBezTo>
                      <a:pt x="977" y="1136"/>
                      <a:pt x="1000" y="1151"/>
                      <a:pt x="1023" y="1163"/>
                    </a:cubicBezTo>
                    <a:cubicBezTo>
                      <a:pt x="1026" y="1164"/>
                      <a:pt x="1028" y="1164"/>
                      <a:pt x="1030" y="1164"/>
                    </a:cubicBezTo>
                    <a:cubicBezTo>
                      <a:pt x="1045" y="1164"/>
                      <a:pt x="1066" y="1154"/>
                      <a:pt x="1089" y="1148"/>
                    </a:cubicBezTo>
                    <a:cubicBezTo>
                      <a:pt x="1078" y="1120"/>
                      <a:pt x="1070" y="1101"/>
                      <a:pt x="1062" y="1082"/>
                    </a:cubicBezTo>
                    <a:lnTo>
                      <a:pt x="632" y="98"/>
                    </a:lnTo>
                    <a:cubicBezTo>
                      <a:pt x="600" y="23"/>
                      <a:pt x="571" y="0"/>
                      <a:pt x="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2"/>
              <p:cNvSpPr/>
              <p:nvPr/>
            </p:nvSpPr>
            <p:spPr>
              <a:xfrm>
                <a:off x="1817466" y="3400326"/>
                <a:ext cx="87299" cy="58174"/>
              </a:xfrm>
              <a:custGeom>
                <a:rect b="b" l="l" r="r" t="t"/>
                <a:pathLst>
                  <a:path extrusionOk="0" h="845" w="1268">
                    <a:moveTo>
                      <a:pt x="16" y="1"/>
                    </a:moveTo>
                    <a:lnTo>
                      <a:pt x="1" y="24"/>
                    </a:lnTo>
                    <a:cubicBezTo>
                      <a:pt x="20" y="47"/>
                      <a:pt x="43" y="70"/>
                      <a:pt x="66" y="90"/>
                    </a:cubicBezTo>
                    <a:cubicBezTo>
                      <a:pt x="155" y="159"/>
                      <a:pt x="256" y="221"/>
                      <a:pt x="338" y="299"/>
                    </a:cubicBezTo>
                    <a:cubicBezTo>
                      <a:pt x="512" y="454"/>
                      <a:pt x="682" y="617"/>
                      <a:pt x="849" y="779"/>
                    </a:cubicBezTo>
                    <a:cubicBezTo>
                      <a:pt x="894" y="822"/>
                      <a:pt x="930" y="844"/>
                      <a:pt x="964" y="844"/>
                    </a:cubicBezTo>
                    <a:cubicBezTo>
                      <a:pt x="1001" y="844"/>
                      <a:pt x="1034" y="818"/>
                      <a:pt x="1070" y="764"/>
                    </a:cubicBezTo>
                    <a:cubicBezTo>
                      <a:pt x="1120" y="694"/>
                      <a:pt x="1159" y="624"/>
                      <a:pt x="1198" y="555"/>
                    </a:cubicBezTo>
                    <a:cubicBezTo>
                      <a:pt x="1268" y="438"/>
                      <a:pt x="1252" y="384"/>
                      <a:pt x="1128" y="334"/>
                    </a:cubicBezTo>
                    <a:cubicBezTo>
                      <a:pt x="888" y="245"/>
                      <a:pt x="648" y="152"/>
                      <a:pt x="400" y="74"/>
                    </a:cubicBezTo>
                    <a:cubicBezTo>
                      <a:pt x="272" y="39"/>
                      <a:pt x="144" y="16"/>
                      <a:pt x="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2"/>
              <p:cNvSpPr/>
              <p:nvPr/>
            </p:nvSpPr>
            <p:spPr>
              <a:xfrm>
                <a:off x="1454167" y="4119618"/>
                <a:ext cx="54734" cy="65816"/>
              </a:xfrm>
              <a:custGeom>
                <a:rect b="b" l="l" r="r" t="t"/>
                <a:pathLst>
                  <a:path extrusionOk="0" h="956" w="795">
                    <a:moveTo>
                      <a:pt x="55" y="0"/>
                    </a:moveTo>
                    <a:cubicBezTo>
                      <a:pt x="43" y="0"/>
                      <a:pt x="31" y="5"/>
                      <a:pt x="20" y="18"/>
                    </a:cubicBezTo>
                    <a:cubicBezTo>
                      <a:pt x="0" y="37"/>
                      <a:pt x="12" y="92"/>
                      <a:pt x="20" y="130"/>
                    </a:cubicBezTo>
                    <a:cubicBezTo>
                      <a:pt x="70" y="355"/>
                      <a:pt x="128" y="580"/>
                      <a:pt x="179" y="801"/>
                    </a:cubicBezTo>
                    <a:cubicBezTo>
                      <a:pt x="198" y="905"/>
                      <a:pt x="221" y="932"/>
                      <a:pt x="333" y="956"/>
                    </a:cubicBezTo>
                    <a:lnTo>
                      <a:pt x="364" y="956"/>
                    </a:lnTo>
                    <a:cubicBezTo>
                      <a:pt x="496" y="913"/>
                      <a:pt x="628" y="874"/>
                      <a:pt x="760" y="828"/>
                    </a:cubicBezTo>
                    <a:cubicBezTo>
                      <a:pt x="783" y="812"/>
                      <a:pt x="795" y="781"/>
                      <a:pt x="791" y="754"/>
                    </a:cubicBezTo>
                    <a:cubicBezTo>
                      <a:pt x="783" y="708"/>
                      <a:pt x="760" y="665"/>
                      <a:pt x="733" y="630"/>
                    </a:cubicBezTo>
                    <a:cubicBezTo>
                      <a:pt x="589" y="475"/>
                      <a:pt x="442" y="316"/>
                      <a:pt x="295" y="165"/>
                    </a:cubicBezTo>
                    <a:cubicBezTo>
                      <a:pt x="248" y="115"/>
                      <a:pt x="194" y="76"/>
                      <a:pt x="136" y="41"/>
                    </a:cubicBezTo>
                    <a:cubicBezTo>
                      <a:pt x="111" y="28"/>
                      <a:pt x="83" y="0"/>
                      <a:pt x="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2"/>
              <p:cNvSpPr/>
              <p:nvPr/>
            </p:nvSpPr>
            <p:spPr>
              <a:xfrm>
                <a:off x="1963144" y="3472819"/>
                <a:ext cx="74700" cy="90462"/>
              </a:xfrm>
              <a:custGeom>
                <a:rect b="b" l="l" r="r" t="t"/>
                <a:pathLst>
                  <a:path extrusionOk="0" h="1314" w="1085">
                    <a:moveTo>
                      <a:pt x="72" y="1"/>
                    </a:moveTo>
                    <a:cubicBezTo>
                      <a:pt x="46" y="1"/>
                      <a:pt x="19" y="11"/>
                      <a:pt x="0" y="32"/>
                    </a:cubicBezTo>
                    <a:cubicBezTo>
                      <a:pt x="12" y="67"/>
                      <a:pt x="31" y="102"/>
                      <a:pt x="54" y="133"/>
                    </a:cubicBezTo>
                    <a:cubicBezTo>
                      <a:pt x="264" y="366"/>
                      <a:pt x="446" y="618"/>
                      <a:pt x="605" y="885"/>
                    </a:cubicBezTo>
                    <a:cubicBezTo>
                      <a:pt x="674" y="1005"/>
                      <a:pt x="736" y="1129"/>
                      <a:pt x="806" y="1249"/>
                    </a:cubicBezTo>
                    <a:cubicBezTo>
                      <a:pt x="830" y="1292"/>
                      <a:pt x="859" y="1313"/>
                      <a:pt x="889" y="1313"/>
                    </a:cubicBezTo>
                    <a:cubicBezTo>
                      <a:pt x="915" y="1313"/>
                      <a:pt x="943" y="1296"/>
                      <a:pt x="969" y="1261"/>
                    </a:cubicBezTo>
                    <a:cubicBezTo>
                      <a:pt x="1085" y="1117"/>
                      <a:pt x="1073" y="908"/>
                      <a:pt x="945" y="776"/>
                    </a:cubicBezTo>
                    <a:cubicBezTo>
                      <a:pt x="701" y="505"/>
                      <a:pt x="430" y="257"/>
                      <a:pt x="147" y="32"/>
                    </a:cubicBezTo>
                    <a:cubicBezTo>
                      <a:pt x="126" y="11"/>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2"/>
              <p:cNvSpPr/>
              <p:nvPr/>
            </p:nvSpPr>
            <p:spPr>
              <a:xfrm>
                <a:off x="1320743" y="4182198"/>
                <a:ext cx="41308" cy="61203"/>
              </a:xfrm>
              <a:custGeom>
                <a:rect b="b" l="l" r="r" t="t"/>
                <a:pathLst>
                  <a:path extrusionOk="0" h="889" w="600">
                    <a:moveTo>
                      <a:pt x="365" y="1"/>
                    </a:moveTo>
                    <a:cubicBezTo>
                      <a:pt x="340" y="1"/>
                      <a:pt x="313" y="10"/>
                      <a:pt x="284" y="31"/>
                    </a:cubicBezTo>
                    <a:cubicBezTo>
                      <a:pt x="202" y="85"/>
                      <a:pt x="129" y="147"/>
                      <a:pt x="59" y="217"/>
                    </a:cubicBezTo>
                    <a:cubicBezTo>
                      <a:pt x="36" y="240"/>
                      <a:pt x="20" y="271"/>
                      <a:pt x="9" y="302"/>
                    </a:cubicBezTo>
                    <a:cubicBezTo>
                      <a:pt x="1" y="415"/>
                      <a:pt x="13" y="512"/>
                      <a:pt x="98" y="581"/>
                    </a:cubicBezTo>
                    <a:cubicBezTo>
                      <a:pt x="183" y="651"/>
                      <a:pt x="257" y="721"/>
                      <a:pt x="338" y="787"/>
                    </a:cubicBezTo>
                    <a:cubicBezTo>
                      <a:pt x="377" y="818"/>
                      <a:pt x="423" y="849"/>
                      <a:pt x="474" y="872"/>
                    </a:cubicBezTo>
                    <a:cubicBezTo>
                      <a:pt x="497" y="883"/>
                      <a:pt x="517" y="888"/>
                      <a:pt x="534" y="888"/>
                    </a:cubicBezTo>
                    <a:cubicBezTo>
                      <a:pt x="577" y="888"/>
                      <a:pt x="599" y="854"/>
                      <a:pt x="594" y="790"/>
                    </a:cubicBezTo>
                    <a:cubicBezTo>
                      <a:pt x="567" y="589"/>
                      <a:pt x="536" y="384"/>
                      <a:pt x="505" y="182"/>
                    </a:cubicBezTo>
                    <a:cubicBezTo>
                      <a:pt x="501" y="151"/>
                      <a:pt x="489" y="120"/>
                      <a:pt x="478" y="93"/>
                    </a:cubicBezTo>
                    <a:cubicBezTo>
                      <a:pt x="450" y="33"/>
                      <a:pt x="411" y="1"/>
                      <a:pt x="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2"/>
              <p:cNvSpPr/>
              <p:nvPr/>
            </p:nvSpPr>
            <p:spPr>
              <a:xfrm>
                <a:off x="1910271" y="3813602"/>
                <a:ext cx="55835" cy="43579"/>
              </a:xfrm>
              <a:custGeom>
                <a:rect b="b" l="l" r="r" t="t"/>
                <a:pathLst>
                  <a:path extrusionOk="0" h="633" w="811">
                    <a:moveTo>
                      <a:pt x="533" y="0"/>
                    </a:moveTo>
                    <a:cubicBezTo>
                      <a:pt x="505" y="0"/>
                      <a:pt x="474" y="4"/>
                      <a:pt x="443" y="11"/>
                    </a:cubicBezTo>
                    <a:cubicBezTo>
                      <a:pt x="303" y="46"/>
                      <a:pt x="206" y="135"/>
                      <a:pt x="106" y="228"/>
                    </a:cubicBezTo>
                    <a:cubicBezTo>
                      <a:pt x="1" y="317"/>
                      <a:pt x="16" y="367"/>
                      <a:pt x="133" y="422"/>
                    </a:cubicBezTo>
                    <a:cubicBezTo>
                      <a:pt x="280" y="488"/>
                      <a:pt x="427" y="553"/>
                      <a:pt x="578" y="619"/>
                    </a:cubicBezTo>
                    <a:cubicBezTo>
                      <a:pt x="596" y="628"/>
                      <a:pt x="615" y="632"/>
                      <a:pt x="634" y="632"/>
                    </a:cubicBezTo>
                    <a:cubicBezTo>
                      <a:pt x="640" y="632"/>
                      <a:pt x="646" y="632"/>
                      <a:pt x="652" y="631"/>
                    </a:cubicBezTo>
                    <a:cubicBezTo>
                      <a:pt x="749" y="623"/>
                      <a:pt x="780" y="581"/>
                      <a:pt x="803" y="445"/>
                    </a:cubicBezTo>
                    <a:cubicBezTo>
                      <a:pt x="803" y="391"/>
                      <a:pt x="811" y="336"/>
                      <a:pt x="811" y="282"/>
                    </a:cubicBezTo>
                    <a:cubicBezTo>
                      <a:pt x="801" y="105"/>
                      <a:pt x="691"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2"/>
              <p:cNvSpPr/>
              <p:nvPr/>
            </p:nvSpPr>
            <p:spPr>
              <a:xfrm>
                <a:off x="1649138" y="4341643"/>
                <a:ext cx="116903" cy="21824"/>
              </a:xfrm>
              <a:custGeom>
                <a:rect b="b" l="l" r="r" t="t"/>
                <a:pathLst>
                  <a:path extrusionOk="0" h="317" w="1698">
                    <a:moveTo>
                      <a:pt x="1242" y="1"/>
                    </a:moveTo>
                    <a:cubicBezTo>
                      <a:pt x="1238" y="1"/>
                      <a:pt x="1233" y="1"/>
                      <a:pt x="1229" y="1"/>
                    </a:cubicBezTo>
                    <a:cubicBezTo>
                      <a:pt x="1206" y="1"/>
                      <a:pt x="1186" y="9"/>
                      <a:pt x="1167" y="17"/>
                    </a:cubicBezTo>
                    <a:cubicBezTo>
                      <a:pt x="814" y="141"/>
                      <a:pt x="450" y="206"/>
                      <a:pt x="82" y="265"/>
                    </a:cubicBezTo>
                    <a:cubicBezTo>
                      <a:pt x="55" y="268"/>
                      <a:pt x="28" y="280"/>
                      <a:pt x="1" y="284"/>
                    </a:cubicBezTo>
                    <a:lnTo>
                      <a:pt x="1" y="307"/>
                    </a:lnTo>
                    <a:cubicBezTo>
                      <a:pt x="162" y="313"/>
                      <a:pt x="323" y="317"/>
                      <a:pt x="484" y="317"/>
                    </a:cubicBezTo>
                    <a:cubicBezTo>
                      <a:pt x="890" y="317"/>
                      <a:pt x="1295" y="291"/>
                      <a:pt x="1698" y="203"/>
                    </a:cubicBezTo>
                    <a:cubicBezTo>
                      <a:pt x="1569" y="78"/>
                      <a:pt x="1422"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2"/>
              <p:cNvSpPr/>
              <p:nvPr/>
            </p:nvSpPr>
            <p:spPr>
              <a:xfrm>
                <a:off x="1179678" y="3700972"/>
                <a:ext cx="35801" cy="106779"/>
              </a:xfrm>
              <a:custGeom>
                <a:rect b="b" l="l" r="r" t="t"/>
                <a:pathLst>
                  <a:path extrusionOk="0" h="1551" w="520">
                    <a:moveTo>
                      <a:pt x="426" y="0"/>
                    </a:moveTo>
                    <a:lnTo>
                      <a:pt x="426" y="0"/>
                    </a:lnTo>
                    <a:cubicBezTo>
                      <a:pt x="279" y="210"/>
                      <a:pt x="0" y="1353"/>
                      <a:pt x="55" y="1550"/>
                    </a:cubicBezTo>
                    <a:cubicBezTo>
                      <a:pt x="372" y="1120"/>
                      <a:pt x="519" y="252"/>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2"/>
              <p:cNvSpPr/>
              <p:nvPr/>
            </p:nvSpPr>
            <p:spPr>
              <a:xfrm>
                <a:off x="1848172" y="3619735"/>
                <a:ext cx="25405" cy="27400"/>
              </a:xfrm>
              <a:custGeom>
                <a:rect b="b" l="l" r="r" t="t"/>
                <a:pathLst>
                  <a:path extrusionOk="0" h="398" w="369">
                    <a:moveTo>
                      <a:pt x="200" y="0"/>
                    </a:moveTo>
                    <a:cubicBezTo>
                      <a:pt x="182" y="0"/>
                      <a:pt x="163" y="11"/>
                      <a:pt x="151" y="26"/>
                    </a:cubicBezTo>
                    <a:cubicBezTo>
                      <a:pt x="105" y="80"/>
                      <a:pt x="62" y="138"/>
                      <a:pt x="27" y="200"/>
                    </a:cubicBezTo>
                    <a:cubicBezTo>
                      <a:pt x="0" y="246"/>
                      <a:pt x="27" y="308"/>
                      <a:pt x="81" y="320"/>
                    </a:cubicBezTo>
                    <a:cubicBezTo>
                      <a:pt x="167" y="351"/>
                      <a:pt x="256" y="374"/>
                      <a:pt x="341" y="398"/>
                    </a:cubicBezTo>
                    <a:lnTo>
                      <a:pt x="368" y="378"/>
                    </a:lnTo>
                    <a:cubicBezTo>
                      <a:pt x="337" y="258"/>
                      <a:pt x="295" y="142"/>
                      <a:pt x="244" y="33"/>
                    </a:cubicBezTo>
                    <a:cubicBezTo>
                      <a:pt x="233" y="9"/>
                      <a:pt x="21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2"/>
              <p:cNvSpPr/>
              <p:nvPr/>
            </p:nvSpPr>
            <p:spPr>
              <a:xfrm>
                <a:off x="1958325" y="3784687"/>
                <a:ext cx="15766" cy="20378"/>
              </a:xfrm>
              <a:custGeom>
                <a:rect b="b" l="l" r="r" t="t"/>
                <a:pathLst>
                  <a:path extrusionOk="0" h="296" w="229">
                    <a:moveTo>
                      <a:pt x="194" y="1"/>
                    </a:moveTo>
                    <a:cubicBezTo>
                      <a:pt x="117" y="5"/>
                      <a:pt x="0" y="133"/>
                      <a:pt x="0" y="206"/>
                    </a:cubicBezTo>
                    <a:cubicBezTo>
                      <a:pt x="0" y="264"/>
                      <a:pt x="43" y="284"/>
                      <a:pt x="86" y="291"/>
                    </a:cubicBezTo>
                    <a:cubicBezTo>
                      <a:pt x="96" y="294"/>
                      <a:pt x="108" y="295"/>
                      <a:pt x="120" y="295"/>
                    </a:cubicBezTo>
                    <a:cubicBezTo>
                      <a:pt x="151" y="295"/>
                      <a:pt x="182" y="284"/>
                      <a:pt x="190" y="245"/>
                    </a:cubicBezTo>
                    <a:cubicBezTo>
                      <a:pt x="206" y="168"/>
                      <a:pt x="217" y="94"/>
                      <a:pt x="229" y="16"/>
                    </a:cubicBezTo>
                    <a:cubicBezTo>
                      <a:pt x="210" y="9"/>
                      <a:pt x="20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74" name="Google Shape;2074;p42"/>
          <p:cNvSpPr/>
          <p:nvPr/>
        </p:nvSpPr>
        <p:spPr>
          <a:xfrm>
            <a:off x="4118100" y="379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2"/>
          <p:cNvSpPr/>
          <p:nvPr/>
        </p:nvSpPr>
        <p:spPr>
          <a:xfrm>
            <a:off x="3459950" y="56601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2"/>
          <p:cNvSpPr/>
          <p:nvPr/>
        </p:nvSpPr>
        <p:spPr>
          <a:xfrm>
            <a:off x="7115175" y="7193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2"/>
          <p:cNvSpPr/>
          <p:nvPr/>
        </p:nvSpPr>
        <p:spPr>
          <a:xfrm>
            <a:off x="21002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2"/>
          <p:cNvSpPr/>
          <p:nvPr/>
        </p:nvSpPr>
        <p:spPr>
          <a:xfrm>
            <a:off x="5113500" y="6155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2"/>
          <p:cNvSpPr/>
          <p:nvPr/>
        </p:nvSpPr>
        <p:spPr>
          <a:xfrm>
            <a:off x="1242213" y="37015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2"/>
          <p:cNvSpPr/>
          <p:nvPr/>
        </p:nvSpPr>
        <p:spPr>
          <a:xfrm>
            <a:off x="8163600" y="1942863"/>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2"/>
          <p:cNvSpPr/>
          <p:nvPr/>
        </p:nvSpPr>
        <p:spPr>
          <a:xfrm>
            <a:off x="8490100" y="1514538"/>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2"/>
          <p:cNvSpPr/>
          <p:nvPr/>
        </p:nvSpPr>
        <p:spPr>
          <a:xfrm>
            <a:off x="715100" y="306178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2"/>
          <p:cNvSpPr/>
          <p:nvPr/>
        </p:nvSpPr>
        <p:spPr>
          <a:xfrm>
            <a:off x="2812400" y="4086575"/>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2"/>
          <p:cNvSpPr/>
          <p:nvPr/>
        </p:nvSpPr>
        <p:spPr>
          <a:xfrm>
            <a:off x="5898475" y="8560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2"/>
          <p:cNvSpPr/>
          <p:nvPr/>
        </p:nvSpPr>
        <p:spPr>
          <a:xfrm>
            <a:off x="8133975" y="97971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2"/>
          <p:cNvSpPr/>
          <p:nvPr/>
        </p:nvSpPr>
        <p:spPr>
          <a:xfrm>
            <a:off x="596725" y="4010438"/>
            <a:ext cx="212700" cy="21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2"/>
          <p:cNvSpPr/>
          <p:nvPr/>
        </p:nvSpPr>
        <p:spPr>
          <a:xfrm>
            <a:off x="680800" y="2093663"/>
            <a:ext cx="163200" cy="163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8" name="Google Shape;2088;p42"/>
          <p:cNvGrpSpPr/>
          <p:nvPr/>
        </p:nvGrpSpPr>
        <p:grpSpPr>
          <a:xfrm>
            <a:off x="7307871" y="214372"/>
            <a:ext cx="1291092" cy="1312099"/>
            <a:chOff x="5967596" y="2106472"/>
            <a:chExt cx="1291092" cy="1312099"/>
          </a:xfrm>
        </p:grpSpPr>
        <p:sp>
          <p:nvSpPr>
            <p:cNvPr id="2089" name="Google Shape;2089;p42"/>
            <p:cNvSpPr/>
            <p:nvPr/>
          </p:nvSpPr>
          <p:spPr>
            <a:xfrm>
              <a:off x="5967772" y="2106472"/>
              <a:ext cx="1290751" cy="1312099"/>
            </a:xfrm>
            <a:custGeom>
              <a:rect b="b" l="l" r="r" t="t"/>
              <a:pathLst>
                <a:path extrusionOk="0" h="15393" w="15143">
                  <a:moveTo>
                    <a:pt x="11803" y="3794"/>
                  </a:moveTo>
                  <a:cubicBezTo>
                    <a:pt x="11818" y="3794"/>
                    <a:pt x="11835" y="3795"/>
                    <a:pt x="11853" y="3797"/>
                  </a:cubicBezTo>
                  <a:cubicBezTo>
                    <a:pt x="11993" y="3809"/>
                    <a:pt x="12128" y="3832"/>
                    <a:pt x="12264" y="3867"/>
                  </a:cubicBezTo>
                  <a:cubicBezTo>
                    <a:pt x="12570" y="3956"/>
                    <a:pt x="12779" y="4166"/>
                    <a:pt x="12942" y="4433"/>
                  </a:cubicBezTo>
                  <a:cubicBezTo>
                    <a:pt x="13066" y="4638"/>
                    <a:pt x="13163" y="4859"/>
                    <a:pt x="13229" y="5092"/>
                  </a:cubicBezTo>
                  <a:cubicBezTo>
                    <a:pt x="13364" y="5556"/>
                    <a:pt x="13504" y="6018"/>
                    <a:pt x="13581" y="6494"/>
                  </a:cubicBezTo>
                  <a:cubicBezTo>
                    <a:pt x="13624" y="6758"/>
                    <a:pt x="13640" y="7025"/>
                    <a:pt x="13655" y="7168"/>
                  </a:cubicBezTo>
                  <a:cubicBezTo>
                    <a:pt x="13651" y="7660"/>
                    <a:pt x="13585" y="8013"/>
                    <a:pt x="13380" y="8327"/>
                  </a:cubicBezTo>
                  <a:cubicBezTo>
                    <a:pt x="13271" y="8497"/>
                    <a:pt x="13128" y="8641"/>
                    <a:pt x="12965" y="8757"/>
                  </a:cubicBezTo>
                  <a:cubicBezTo>
                    <a:pt x="12901" y="8792"/>
                    <a:pt x="12828" y="8812"/>
                    <a:pt x="12753" y="8812"/>
                  </a:cubicBezTo>
                  <a:cubicBezTo>
                    <a:pt x="12747" y="8812"/>
                    <a:pt x="12740" y="8811"/>
                    <a:pt x="12733" y="8811"/>
                  </a:cubicBezTo>
                  <a:cubicBezTo>
                    <a:pt x="12731" y="8811"/>
                    <a:pt x="12729" y="8811"/>
                    <a:pt x="12727" y="8811"/>
                  </a:cubicBezTo>
                  <a:cubicBezTo>
                    <a:pt x="12662" y="8811"/>
                    <a:pt x="12636" y="8747"/>
                    <a:pt x="12620" y="8687"/>
                  </a:cubicBezTo>
                  <a:cubicBezTo>
                    <a:pt x="12589" y="8528"/>
                    <a:pt x="12558" y="8369"/>
                    <a:pt x="12524" y="8211"/>
                  </a:cubicBezTo>
                  <a:cubicBezTo>
                    <a:pt x="12342" y="7347"/>
                    <a:pt x="12156" y="6483"/>
                    <a:pt x="11977" y="5618"/>
                  </a:cubicBezTo>
                  <a:cubicBezTo>
                    <a:pt x="11865" y="5092"/>
                    <a:pt x="11760" y="4568"/>
                    <a:pt x="11656" y="4045"/>
                  </a:cubicBezTo>
                  <a:cubicBezTo>
                    <a:pt x="11652" y="4026"/>
                    <a:pt x="11652" y="4011"/>
                    <a:pt x="11648" y="3995"/>
                  </a:cubicBezTo>
                  <a:cubicBezTo>
                    <a:pt x="11645" y="3858"/>
                    <a:pt x="11686" y="3794"/>
                    <a:pt x="11803" y="3794"/>
                  </a:cubicBezTo>
                  <a:close/>
                  <a:moveTo>
                    <a:pt x="8207" y="0"/>
                  </a:moveTo>
                  <a:cubicBezTo>
                    <a:pt x="7766" y="31"/>
                    <a:pt x="7320" y="51"/>
                    <a:pt x="6882" y="89"/>
                  </a:cubicBezTo>
                  <a:cubicBezTo>
                    <a:pt x="6313" y="144"/>
                    <a:pt x="5751" y="233"/>
                    <a:pt x="5193" y="349"/>
                  </a:cubicBezTo>
                  <a:cubicBezTo>
                    <a:pt x="4081" y="578"/>
                    <a:pt x="2996" y="891"/>
                    <a:pt x="1961" y="1360"/>
                  </a:cubicBezTo>
                  <a:cubicBezTo>
                    <a:pt x="1516" y="1558"/>
                    <a:pt x="1090" y="1787"/>
                    <a:pt x="702" y="2081"/>
                  </a:cubicBezTo>
                  <a:cubicBezTo>
                    <a:pt x="501" y="2224"/>
                    <a:pt x="322" y="2403"/>
                    <a:pt x="179" y="2604"/>
                  </a:cubicBezTo>
                  <a:cubicBezTo>
                    <a:pt x="74" y="2763"/>
                    <a:pt x="1" y="2933"/>
                    <a:pt x="9" y="3127"/>
                  </a:cubicBezTo>
                  <a:cubicBezTo>
                    <a:pt x="20" y="3309"/>
                    <a:pt x="32" y="3495"/>
                    <a:pt x="55" y="3673"/>
                  </a:cubicBezTo>
                  <a:cubicBezTo>
                    <a:pt x="179" y="4665"/>
                    <a:pt x="361" y="5646"/>
                    <a:pt x="582" y="6618"/>
                  </a:cubicBezTo>
                  <a:cubicBezTo>
                    <a:pt x="710" y="7199"/>
                    <a:pt x="849" y="7773"/>
                    <a:pt x="969" y="8354"/>
                  </a:cubicBezTo>
                  <a:cubicBezTo>
                    <a:pt x="1132" y="9129"/>
                    <a:pt x="1279" y="9904"/>
                    <a:pt x="1446" y="10675"/>
                  </a:cubicBezTo>
                  <a:cubicBezTo>
                    <a:pt x="1605" y="11419"/>
                    <a:pt x="1791" y="12155"/>
                    <a:pt x="2070" y="12864"/>
                  </a:cubicBezTo>
                  <a:cubicBezTo>
                    <a:pt x="2221" y="13236"/>
                    <a:pt x="2395" y="13604"/>
                    <a:pt x="2562" y="13968"/>
                  </a:cubicBezTo>
                  <a:cubicBezTo>
                    <a:pt x="2721" y="14329"/>
                    <a:pt x="2996" y="14623"/>
                    <a:pt x="3341" y="14809"/>
                  </a:cubicBezTo>
                  <a:cubicBezTo>
                    <a:pt x="3581" y="14945"/>
                    <a:pt x="3837" y="15053"/>
                    <a:pt x="4100" y="15127"/>
                  </a:cubicBezTo>
                  <a:cubicBezTo>
                    <a:pt x="4743" y="15309"/>
                    <a:pt x="5406" y="15371"/>
                    <a:pt x="6068" y="15390"/>
                  </a:cubicBezTo>
                  <a:cubicBezTo>
                    <a:pt x="6131" y="15392"/>
                    <a:pt x="6194" y="15392"/>
                    <a:pt x="6257" y="15392"/>
                  </a:cubicBezTo>
                  <a:cubicBezTo>
                    <a:pt x="7395" y="15392"/>
                    <a:pt x="8495" y="15162"/>
                    <a:pt x="9575" y="14817"/>
                  </a:cubicBezTo>
                  <a:cubicBezTo>
                    <a:pt x="10424" y="14549"/>
                    <a:pt x="11202" y="14096"/>
                    <a:pt x="11857" y="13488"/>
                  </a:cubicBezTo>
                  <a:cubicBezTo>
                    <a:pt x="12260" y="13116"/>
                    <a:pt x="12574" y="12686"/>
                    <a:pt x="12737" y="12155"/>
                  </a:cubicBezTo>
                  <a:cubicBezTo>
                    <a:pt x="12861" y="11744"/>
                    <a:pt x="12919" y="11318"/>
                    <a:pt x="12907" y="10892"/>
                  </a:cubicBezTo>
                  <a:cubicBezTo>
                    <a:pt x="12903" y="10776"/>
                    <a:pt x="12923" y="10659"/>
                    <a:pt x="12969" y="10551"/>
                  </a:cubicBezTo>
                  <a:cubicBezTo>
                    <a:pt x="13008" y="10450"/>
                    <a:pt x="13085" y="10369"/>
                    <a:pt x="13186" y="10326"/>
                  </a:cubicBezTo>
                  <a:cubicBezTo>
                    <a:pt x="13380" y="10237"/>
                    <a:pt x="13574" y="10148"/>
                    <a:pt x="13764" y="10047"/>
                  </a:cubicBezTo>
                  <a:cubicBezTo>
                    <a:pt x="14349" y="9745"/>
                    <a:pt x="14771" y="9206"/>
                    <a:pt x="14930" y="8567"/>
                  </a:cubicBezTo>
                  <a:cubicBezTo>
                    <a:pt x="15085" y="7982"/>
                    <a:pt x="15143" y="7370"/>
                    <a:pt x="15100" y="6765"/>
                  </a:cubicBezTo>
                  <a:cubicBezTo>
                    <a:pt x="15054" y="6014"/>
                    <a:pt x="14930" y="5270"/>
                    <a:pt x="14736" y="4541"/>
                  </a:cubicBezTo>
                  <a:cubicBezTo>
                    <a:pt x="14631" y="4146"/>
                    <a:pt x="14430" y="3782"/>
                    <a:pt x="14159" y="3480"/>
                  </a:cubicBezTo>
                  <a:cubicBezTo>
                    <a:pt x="13736" y="3023"/>
                    <a:pt x="13209" y="2732"/>
                    <a:pt x="12613" y="2565"/>
                  </a:cubicBezTo>
                  <a:cubicBezTo>
                    <a:pt x="12272" y="2468"/>
                    <a:pt x="11923" y="2453"/>
                    <a:pt x="11578" y="2406"/>
                  </a:cubicBezTo>
                  <a:cubicBezTo>
                    <a:pt x="11369" y="2379"/>
                    <a:pt x="11280" y="2263"/>
                    <a:pt x="11245" y="2116"/>
                  </a:cubicBezTo>
                  <a:cubicBezTo>
                    <a:pt x="11164" y="1759"/>
                    <a:pt x="11086" y="1403"/>
                    <a:pt x="11016" y="1043"/>
                  </a:cubicBezTo>
                  <a:cubicBezTo>
                    <a:pt x="10985" y="841"/>
                    <a:pt x="10881" y="663"/>
                    <a:pt x="10718" y="543"/>
                  </a:cubicBezTo>
                  <a:cubicBezTo>
                    <a:pt x="10629" y="477"/>
                    <a:pt x="10540" y="419"/>
                    <a:pt x="10443" y="372"/>
                  </a:cubicBezTo>
                  <a:cubicBezTo>
                    <a:pt x="10218" y="264"/>
                    <a:pt x="9982" y="190"/>
                    <a:pt x="9738" y="148"/>
                  </a:cubicBezTo>
                  <a:cubicBezTo>
                    <a:pt x="9234" y="55"/>
                    <a:pt x="8723" y="4"/>
                    <a:pt x="8207"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0" name="Google Shape;2090;p42"/>
            <p:cNvGrpSpPr/>
            <p:nvPr/>
          </p:nvGrpSpPr>
          <p:grpSpPr>
            <a:xfrm>
              <a:off x="5967596" y="2106652"/>
              <a:ext cx="1291092" cy="1311758"/>
              <a:chOff x="7059221" y="922352"/>
              <a:chExt cx="1291092" cy="1311758"/>
            </a:xfrm>
          </p:grpSpPr>
          <p:sp>
            <p:nvSpPr>
              <p:cNvPr id="2091" name="Google Shape;2091;p42"/>
              <p:cNvSpPr/>
              <p:nvPr/>
            </p:nvSpPr>
            <p:spPr>
              <a:xfrm>
                <a:off x="7059221" y="922352"/>
                <a:ext cx="1291092" cy="1311758"/>
              </a:xfrm>
              <a:custGeom>
                <a:rect b="b" l="l" r="r" t="t"/>
                <a:pathLst>
                  <a:path extrusionOk="0" h="15389" w="15147">
                    <a:moveTo>
                      <a:pt x="8246" y="206"/>
                    </a:moveTo>
                    <a:cubicBezTo>
                      <a:pt x="8429" y="206"/>
                      <a:pt x="8613" y="210"/>
                      <a:pt x="8796" y="217"/>
                    </a:cubicBezTo>
                    <a:cubicBezTo>
                      <a:pt x="9242" y="240"/>
                      <a:pt x="9687" y="295"/>
                      <a:pt x="10114" y="438"/>
                    </a:cubicBezTo>
                    <a:cubicBezTo>
                      <a:pt x="10296" y="492"/>
                      <a:pt x="10466" y="581"/>
                      <a:pt x="10617" y="698"/>
                    </a:cubicBezTo>
                    <a:cubicBezTo>
                      <a:pt x="10850" y="887"/>
                      <a:pt x="10896" y="1135"/>
                      <a:pt x="10745" y="1395"/>
                    </a:cubicBezTo>
                    <a:cubicBezTo>
                      <a:pt x="10633" y="1581"/>
                      <a:pt x="10486" y="1744"/>
                      <a:pt x="10311" y="1875"/>
                    </a:cubicBezTo>
                    <a:cubicBezTo>
                      <a:pt x="10036" y="2096"/>
                      <a:pt x="9738" y="2286"/>
                      <a:pt x="9420" y="2445"/>
                    </a:cubicBezTo>
                    <a:cubicBezTo>
                      <a:pt x="8560" y="2891"/>
                      <a:pt x="7645" y="3201"/>
                      <a:pt x="6708" y="3441"/>
                    </a:cubicBezTo>
                    <a:cubicBezTo>
                      <a:pt x="5898" y="3650"/>
                      <a:pt x="5077" y="3801"/>
                      <a:pt x="4244" y="3894"/>
                    </a:cubicBezTo>
                    <a:cubicBezTo>
                      <a:pt x="3798" y="3944"/>
                      <a:pt x="3349" y="3972"/>
                      <a:pt x="2899" y="3979"/>
                    </a:cubicBezTo>
                    <a:cubicBezTo>
                      <a:pt x="2252" y="3979"/>
                      <a:pt x="1713" y="3948"/>
                      <a:pt x="1186" y="3828"/>
                    </a:cubicBezTo>
                    <a:cubicBezTo>
                      <a:pt x="981" y="3786"/>
                      <a:pt x="787" y="3716"/>
                      <a:pt x="605" y="3623"/>
                    </a:cubicBezTo>
                    <a:cubicBezTo>
                      <a:pt x="516" y="3573"/>
                      <a:pt x="431" y="3514"/>
                      <a:pt x="353" y="3449"/>
                    </a:cubicBezTo>
                    <a:cubicBezTo>
                      <a:pt x="191" y="3297"/>
                      <a:pt x="152" y="3111"/>
                      <a:pt x="233" y="2902"/>
                    </a:cubicBezTo>
                    <a:cubicBezTo>
                      <a:pt x="291" y="2763"/>
                      <a:pt x="373" y="2639"/>
                      <a:pt x="481" y="2534"/>
                    </a:cubicBezTo>
                    <a:cubicBezTo>
                      <a:pt x="691" y="2321"/>
                      <a:pt x="923" y="2135"/>
                      <a:pt x="1183" y="1984"/>
                    </a:cubicBezTo>
                    <a:cubicBezTo>
                      <a:pt x="1675" y="1682"/>
                      <a:pt x="2198" y="1434"/>
                      <a:pt x="2736" y="1240"/>
                    </a:cubicBezTo>
                    <a:cubicBezTo>
                      <a:pt x="3860" y="825"/>
                      <a:pt x="5026" y="531"/>
                      <a:pt x="6212" y="364"/>
                    </a:cubicBezTo>
                    <a:cubicBezTo>
                      <a:pt x="6883" y="257"/>
                      <a:pt x="7565" y="206"/>
                      <a:pt x="8246" y="206"/>
                    </a:cubicBezTo>
                    <a:close/>
                    <a:moveTo>
                      <a:pt x="11799" y="3794"/>
                    </a:moveTo>
                    <a:cubicBezTo>
                      <a:pt x="11814" y="3794"/>
                      <a:pt x="11831" y="3795"/>
                      <a:pt x="11849" y="3797"/>
                    </a:cubicBezTo>
                    <a:cubicBezTo>
                      <a:pt x="11989" y="3809"/>
                      <a:pt x="12125" y="3832"/>
                      <a:pt x="12260" y="3867"/>
                    </a:cubicBezTo>
                    <a:cubicBezTo>
                      <a:pt x="12566" y="3956"/>
                      <a:pt x="12775" y="4165"/>
                      <a:pt x="12938" y="4433"/>
                    </a:cubicBezTo>
                    <a:cubicBezTo>
                      <a:pt x="13062" y="4638"/>
                      <a:pt x="13159" y="4859"/>
                      <a:pt x="13229" y="5091"/>
                    </a:cubicBezTo>
                    <a:cubicBezTo>
                      <a:pt x="13364" y="5552"/>
                      <a:pt x="13504" y="6017"/>
                      <a:pt x="13581" y="6494"/>
                    </a:cubicBezTo>
                    <a:cubicBezTo>
                      <a:pt x="13624" y="6757"/>
                      <a:pt x="13640" y="7025"/>
                      <a:pt x="13655" y="7168"/>
                    </a:cubicBezTo>
                    <a:cubicBezTo>
                      <a:pt x="13651" y="7660"/>
                      <a:pt x="13581" y="8009"/>
                      <a:pt x="13372" y="8327"/>
                    </a:cubicBezTo>
                    <a:cubicBezTo>
                      <a:pt x="13268" y="8497"/>
                      <a:pt x="13124" y="8640"/>
                      <a:pt x="12961" y="8757"/>
                    </a:cubicBezTo>
                    <a:cubicBezTo>
                      <a:pt x="12888" y="8795"/>
                      <a:pt x="12810" y="8811"/>
                      <a:pt x="12729" y="8811"/>
                    </a:cubicBezTo>
                    <a:cubicBezTo>
                      <a:pt x="12727" y="8811"/>
                      <a:pt x="12725" y="8811"/>
                      <a:pt x="12723" y="8811"/>
                    </a:cubicBezTo>
                    <a:cubicBezTo>
                      <a:pt x="12658" y="8811"/>
                      <a:pt x="12632" y="8747"/>
                      <a:pt x="12620" y="8683"/>
                    </a:cubicBezTo>
                    <a:cubicBezTo>
                      <a:pt x="12589" y="8524"/>
                      <a:pt x="12555" y="8365"/>
                      <a:pt x="12524" y="8207"/>
                    </a:cubicBezTo>
                    <a:cubicBezTo>
                      <a:pt x="12338" y="7342"/>
                      <a:pt x="12152" y="6478"/>
                      <a:pt x="11973" y="5614"/>
                    </a:cubicBezTo>
                    <a:cubicBezTo>
                      <a:pt x="11861" y="5091"/>
                      <a:pt x="11760" y="4568"/>
                      <a:pt x="11652" y="4041"/>
                    </a:cubicBezTo>
                    <a:cubicBezTo>
                      <a:pt x="11648" y="4026"/>
                      <a:pt x="11648" y="4010"/>
                      <a:pt x="11644" y="3995"/>
                    </a:cubicBezTo>
                    <a:cubicBezTo>
                      <a:pt x="11641" y="3858"/>
                      <a:pt x="11682" y="3794"/>
                      <a:pt x="11799" y="3794"/>
                    </a:cubicBezTo>
                    <a:close/>
                    <a:moveTo>
                      <a:pt x="11532" y="2607"/>
                    </a:moveTo>
                    <a:cubicBezTo>
                      <a:pt x="11535" y="2607"/>
                      <a:pt x="11539" y="2607"/>
                      <a:pt x="11543" y="2608"/>
                    </a:cubicBezTo>
                    <a:cubicBezTo>
                      <a:pt x="12256" y="2612"/>
                      <a:pt x="12930" y="2767"/>
                      <a:pt x="13535" y="3173"/>
                    </a:cubicBezTo>
                    <a:cubicBezTo>
                      <a:pt x="14042" y="3514"/>
                      <a:pt x="14399" y="3964"/>
                      <a:pt x="14554" y="4568"/>
                    </a:cubicBezTo>
                    <a:cubicBezTo>
                      <a:pt x="14759" y="5370"/>
                      <a:pt x="14887" y="6188"/>
                      <a:pt x="14926" y="7013"/>
                    </a:cubicBezTo>
                    <a:lnTo>
                      <a:pt x="14926" y="7168"/>
                    </a:lnTo>
                    <a:cubicBezTo>
                      <a:pt x="14930" y="7590"/>
                      <a:pt x="14883" y="8013"/>
                      <a:pt x="14783" y="8427"/>
                    </a:cubicBezTo>
                    <a:cubicBezTo>
                      <a:pt x="14631" y="9059"/>
                      <a:pt x="14287" y="9543"/>
                      <a:pt x="13717" y="9857"/>
                    </a:cubicBezTo>
                    <a:cubicBezTo>
                      <a:pt x="13523" y="9966"/>
                      <a:pt x="13318" y="10062"/>
                      <a:pt x="13116" y="10152"/>
                    </a:cubicBezTo>
                    <a:cubicBezTo>
                      <a:pt x="13074" y="10171"/>
                      <a:pt x="13036" y="10181"/>
                      <a:pt x="13003" y="10181"/>
                    </a:cubicBezTo>
                    <a:cubicBezTo>
                      <a:pt x="12919" y="10181"/>
                      <a:pt x="12866" y="10119"/>
                      <a:pt x="12849" y="10004"/>
                    </a:cubicBezTo>
                    <a:cubicBezTo>
                      <a:pt x="12818" y="9826"/>
                      <a:pt x="12791" y="9652"/>
                      <a:pt x="12768" y="9470"/>
                    </a:cubicBezTo>
                    <a:cubicBezTo>
                      <a:pt x="12737" y="9276"/>
                      <a:pt x="12826" y="9078"/>
                      <a:pt x="12992" y="8974"/>
                    </a:cubicBezTo>
                    <a:cubicBezTo>
                      <a:pt x="13182" y="8846"/>
                      <a:pt x="13349" y="8687"/>
                      <a:pt x="13485" y="8505"/>
                    </a:cubicBezTo>
                    <a:cubicBezTo>
                      <a:pt x="13721" y="8168"/>
                      <a:pt x="13845" y="7761"/>
                      <a:pt x="13829" y="7346"/>
                    </a:cubicBezTo>
                    <a:cubicBezTo>
                      <a:pt x="13818" y="7009"/>
                      <a:pt x="13783" y="6672"/>
                      <a:pt x="13721" y="6335"/>
                    </a:cubicBezTo>
                    <a:cubicBezTo>
                      <a:pt x="13628" y="5828"/>
                      <a:pt x="13500" y="5328"/>
                      <a:pt x="13333" y="4836"/>
                    </a:cubicBezTo>
                    <a:cubicBezTo>
                      <a:pt x="13244" y="4553"/>
                      <a:pt x="13097" y="4293"/>
                      <a:pt x="12903" y="4072"/>
                    </a:cubicBezTo>
                    <a:cubicBezTo>
                      <a:pt x="12713" y="3851"/>
                      <a:pt x="12450" y="3704"/>
                      <a:pt x="12167" y="3650"/>
                    </a:cubicBezTo>
                    <a:cubicBezTo>
                      <a:pt x="12028" y="3623"/>
                      <a:pt x="11884" y="3615"/>
                      <a:pt x="11741" y="3604"/>
                    </a:cubicBezTo>
                    <a:cubicBezTo>
                      <a:pt x="11636" y="3592"/>
                      <a:pt x="11555" y="3545"/>
                      <a:pt x="11528" y="3449"/>
                    </a:cubicBezTo>
                    <a:cubicBezTo>
                      <a:pt x="11474" y="3235"/>
                      <a:pt x="11423" y="3018"/>
                      <a:pt x="11381" y="2805"/>
                    </a:cubicBezTo>
                    <a:cubicBezTo>
                      <a:pt x="11354" y="2705"/>
                      <a:pt x="11429" y="2607"/>
                      <a:pt x="11532" y="2607"/>
                    </a:cubicBezTo>
                    <a:close/>
                    <a:moveTo>
                      <a:pt x="10854" y="1641"/>
                    </a:moveTo>
                    <a:cubicBezTo>
                      <a:pt x="10890" y="1641"/>
                      <a:pt x="10923" y="1667"/>
                      <a:pt x="10958" y="1720"/>
                    </a:cubicBezTo>
                    <a:cubicBezTo>
                      <a:pt x="10982" y="1759"/>
                      <a:pt x="10997" y="1802"/>
                      <a:pt x="11005" y="1844"/>
                    </a:cubicBezTo>
                    <a:cubicBezTo>
                      <a:pt x="11086" y="2259"/>
                      <a:pt x="11164" y="2670"/>
                      <a:pt x="11249" y="3080"/>
                    </a:cubicBezTo>
                    <a:cubicBezTo>
                      <a:pt x="11408" y="3859"/>
                      <a:pt x="11547" y="4638"/>
                      <a:pt x="11737" y="5409"/>
                    </a:cubicBezTo>
                    <a:cubicBezTo>
                      <a:pt x="11923" y="6149"/>
                      <a:pt x="12039" y="6897"/>
                      <a:pt x="12210" y="7637"/>
                    </a:cubicBezTo>
                    <a:cubicBezTo>
                      <a:pt x="12349" y="8253"/>
                      <a:pt x="12469" y="8869"/>
                      <a:pt x="12586" y="9489"/>
                    </a:cubicBezTo>
                    <a:cubicBezTo>
                      <a:pt x="12655" y="9826"/>
                      <a:pt x="12686" y="10175"/>
                      <a:pt x="12682" y="10520"/>
                    </a:cubicBezTo>
                    <a:cubicBezTo>
                      <a:pt x="12667" y="10861"/>
                      <a:pt x="12675" y="11205"/>
                      <a:pt x="12655" y="11546"/>
                    </a:cubicBezTo>
                    <a:cubicBezTo>
                      <a:pt x="12624" y="12093"/>
                      <a:pt x="12407" y="12616"/>
                      <a:pt x="12039" y="13027"/>
                    </a:cubicBezTo>
                    <a:cubicBezTo>
                      <a:pt x="11629" y="13503"/>
                      <a:pt x="11129" y="13875"/>
                      <a:pt x="10575" y="14173"/>
                    </a:cubicBezTo>
                    <a:cubicBezTo>
                      <a:pt x="10265" y="14344"/>
                      <a:pt x="9951" y="14503"/>
                      <a:pt x="9614" y="14607"/>
                    </a:cubicBezTo>
                    <a:cubicBezTo>
                      <a:pt x="9242" y="14724"/>
                      <a:pt x="8870" y="14820"/>
                      <a:pt x="8494" y="14910"/>
                    </a:cubicBezTo>
                    <a:cubicBezTo>
                      <a:pt x="7726" y="15103"/>
                      <a:pt x="6940" y="15200"/>
                      <a:pt x="6146" y="15200"/>
                    </a:cubicBezTo>
                    <a:cubicBezTo>
                      <a:pt x="6131" y="15200"/>
                      <a:pt x="6115" y="15200"/>
                      <a:pt x="6099" y="15200"/>
                    </a:cubicBezTo>
                    <a:cubicBezTo>
                      <a:pt x="5545" y="15189"/>
                      <a:pt x="4883" y="15142"/>
                      <a:pt x="4236" y="14972"/>
                    </a:cubicBezTo>
                    <a:cubicBezTo>
                      <a:pt x="3841" y="14871"/>
                      <a:pt x="3465" y="14716"/>
                      <a:pt x="3143" y="14456"/>
                    </a:cubicBezTo>
                    <a:cubicBezTo>
                      <a:pt x="3062" y="14390"/>
                      <a:pt x="2988" y="14313"/>
                      <a:pt x="2930" y="14228"/>
                    </a:cubicBezTo>
                    <a:cubicBezTo>
                      <a:pt x="2682" y="13879"/>
                      <a:pt x="2523" y="13488"/>
                      <a:pt x="2357" y="13096"/>
                    </a:cubicBezTo>
                    <a:cubicBezTo>
                      <a:pt x="2066" y="12399"/>
                      <a:pt x="1861" y="11674"/>
                      <a:pt x="1694" y="10942"/>
                    </a:cubicBezTo>
                    <a:cubicBezTo>
                      <a:pt x="1543" y="10283"/>
                      <a:pt x="1392" y="9625"/>
                      <a:pt x="1276" y="8962"/>
                    </a:cubicBezTo>
                    <a:cubicBezTo>
                      <a:pt x="1132" y="8106"/>
                      <a:pt x="911" y="7265"/>
                      <a:pt x="722" y="6420"/>
                    </a:cubicBezTo>
                    <a:cubicBezTo>
                      <a:pt x="551" y="5642"/>
                      <a:pt x="408" y="4855"/>
                      <a:pt x="284" y="4068"/>
                    </a:cubicBezTo>
                    <a:cubicBezTo>
                      <a:pt x="268" y="3991"/>
                      <a:pt x="280" y="3906"/>
                      <a:pt x="322" y="3836"/>
                    </a:cubicBezTo>
                    <a:cubicBezTo>
                      <a:pt x="346" y="3783"/>
                      <a:pt x="397" y="3754"/>
                      <a:pt x="449" y="3754"/>
                    </a:cubicBezTo>
                    <a:cubicBezTo>
                      <a:pt x="473" y="3754"/>
                      <a:pt x="498" y="3760"/>
                      <a:pt x="520" y="3774"/>
                    </a:cubicBezTo>
                    <a:cubicBezTo>
                      <a:pt x="873" y="3960"/>
                      <a:pt x="1256" y="4041"/>
                      <a:pt x="1648" y="4096"/>
                    </a:cubicBezTo>
                    <a:cubicBezTo>
                      <a:pt x="2009" y="4147"/>
                      <a:pt x="2371" y="4166"/>
                      <a:pt x="2735" y="4166"/>
                    </a:cubicBezTo>
                    <a:cubicBezTo>
                      <a:pt x="2944" y="4166"/>
                      <a:pt x="3154" y="4160"/>
                      <a:pt x="3364" y="4150"/>
                    </a:cubicBezTo>
                    <a:cubicBezTo>
                      <a:pt x="4034" y="4119"/>
                      <a:pt x="4701" y="4041"/>
                      <a:pt x="5359" y="3921"/>
                    </a:cubicBezTo>
                    <a:cubicBezTo>
                      <a:pt x="6231" y="3770"/>
                      <a:pt x="7091" y="3549"/>
                      <a:pt x="7932" y="3266"/>
                    </a:cubicBezTo>
                    <a:cubicBezTo>
                      <a:pt x="8587" y="3046"/>
                      <a:pt x="9226" y="2782"/>
                      <a:pt x="9823" y="2429"/>
                    </a:cubicBezTo>
                    <a:cubicBezTo>
                      <a:pt x="10156" y="2232"/>
                      <a:pt x="10470" y="2007"/>
                      <a:pt x="10730" y="1713"/>
                    </a:cubicBezTo>
                    <a:lnTo>
                      <a:pt x="10745" y="1701"/>
                    </a:lnTo>
                    <a:cubicBezTo>
                      <a:pt x="10787" y="1661"/>
                      <a:pt x="10822" y="1641"/>
                      <a:pt x="10854" y="1641"/>
                    </a:cubicBezTo>
                    <a:close/>
                    <a:moveTo>
                      <a:pt x="8207" y="0"/>
                    </a:moveTo>
                    <a:cubicBezTo>
                      <a:pt x="7766" y="31"/>
                      <a:pt x="7320" y="50"/>
                      <a:pt x="6882" y="89"/>
                    </a:cubicBezTo>
                    <a:cubicBezTo>
                      <a:pt x="6313" y="143"/>
                      <a:pt x="5751" y="233"/>
                      <a:pt x="5193" y="349"/>
                    </a:cubicBezTo>
                    <a:cubicBezTo>
                      <a:pt x="4081" y="577"/>
                      <a:pt x="2996" y="891"/>
                      <a:pt x="1961" y="1360"/>
                    </a:cubicBezTo>
                    <a:cubicBezTo>
                      <a:pt x="1516" y="1558"/>
                      <a:pt x="1090" y="1786"/>
                      <a:pt x="702" y="2081"/>
                    </a:cubicBezTo>
                    <a:cubicBezTo>
                      <a:pt x="501" y="2224"/>
                      <a:pt x="322" y="2402"/>
                      <a:pt x="179" y="2604"/>
                    </a:cubicBezTo>
                    <a:cubicBezTo>
                      <a:pt x="74" y="2763"/>
                      <a:pt x="1" y="2933"/>
                      <a:pt x="9" y="3127"/>
                    </a:cubicBezTo>
                    <a:cubicBezTo>
                      <a:pt x="20" y="3309"/>
                      <a:pt x="32" y="3495"/>
                      <a:pt x="55" y="3673"/>
                    </a:cubicBezTo>
                    <a:cubicBezTo>
                      <a:pt x="183" y="4665"/>
                      <a:pt x="361" y="5645"/>
                      <a:pt x="582" y="6618"/>
                    </a:cubicBezTo>
                    <a:cubicBezTo>
                      <a:pt x="714" y="7195"/>
                      <a:pt x="849" y="7773"/>
                      <a:pt x="973" y="8354"/>
                    </a:cubicBezTo>
                    <a:cubicBezTo>
                      <a:pt x="1136" y="9125"/>
                      <a:pt x="1279" y="9904"/>
                      <a:pt x="1446" y="10675"/>
                    </a:cubicBezTo>
                    <a:cubicBezTo>
                      <a:pt x="1609" y="11415"/>
                      <a:pt x="1791" y="12155"/>
                      <a:pt x="2074" y="12860"/>
                    </a:cubicBezTo>
                    <a:cubicBezTo>
                      <a:pt x="2225" y="13236"/>
                      <a:pt x="2395" y="13600"/>
                      <a:pt x="2562" y="13968"/>
                    </a:cubicBezTo>
                    <a:cubicBezTo>
                      <a:pt x="2725" y="14325"/>
                      <a:pt x="2996" y="14623"/>
                      <a:pt x="3345" y="14809"/>
                    </a:cubicBezTo>
                    <a:cubicBezTo>
                      <a:pt x="3581" y="14944"/>
                      <a:pt x="3837" y="15049"/>
                      <a:pt x="4100" y="15127"/>
                    </a:cubicBezTo>
                    <a:cubicBezTo>
                      <a:pt x="4743" y="15305"/>
                      <a:pt x="5406" y="15371"/>
                      <a:pt x="6072" y="15386"/>
                    </a:cubicBezTo>
                    <a:cubicBezTo>
                      <a:pt x="6136" y="15388"/>
                      <a:pt x="6199" y="15388"/>
                      <a:pt x="6263" y="15388"/>
                    </a:cubicBezTo>
                    <a:cubicBezTo>
                      <a:pt x="7396" y="15388"/>
                      <a:pt x="8496" y="15162"/>
                      <a:pt x="9575" y="14817"/>
                    </a:cubicBezTo>
                    <a:cubicBezTo>
                      <a:pt x="10424" y="14545"/>
                      <a:pt x="11206" y="14092"/>
                      <a:pt x="11861" y="13484"/>
                    </a:cubicBezTo>
                    <a:cubicBezTo>
                      <a:pt x="12260" y="13112"/>
                      <a:pt x="12574" y="12686"/>
                      <a:pt x="12737" y="12151"/>
                    </a:cubicBezTo>
                    <a:cubicBezTo>
                      <a:pt x="12861" y="11740"/>
                      <a:pt x="12919" y="11314"/>
                      <a:pt x="12907" y="10888"/>
                    </a:cubicBezTo>
                    <a:cubicBezTo>
                      <a:pt x="12903" y="10772"/>
                      <a:pt x="12927" y="10655"/>
                      <a:pt x="12969" y="10551"/>
                    </a:cubicBezTo>
                    <a:cubicBezTo>
                      <a:pt x="13008" y="10446"/>
                      <a:pt x="13089" y="10365"/>
                      <a:pt x="13190" y="10322"/>
                    </a:cubicBezTo>
                    <a:cubicBezTo>
                      <a:pt x="13384" y="10237"/>
                      <a:pt x="13578" y="10148"/>
                      <a:pt x="13767" y="10043"/>
                    </a:cubicBezTo>
                    <a:cubicBezTo>
                      <a:pt x="14349" y="9741"/>
                      <a:pt x="14771" y="9202"/>
                      <a:pt x="14934" y="8567"/>
                    </a:cubicBezTo>
                    <a:cubicBezTo>
                      <a:pt x="15089" y="7978"/>
                      <a:pt x="15147" y="7370"/>
                      <a:pt x="15100" y="6761"/>
                    </a:cubicBezTo>
                    <a:cubicBezTo>
                      <a:pt x="15054" y="6010"/>
                      <a:pt x="14934" y="5266"/>
                      <a:pt x="14736" y="4537"/>
                    </a:cubicBezTo>
                    <a:cubicBezTo>
                      <a:pt x="14631" y="4142"/>
                      <a:pt x="14434" y="3778"/>
                      <a:pt x="14159" y="3476"/>
                    </a:cubicBezTo>
                    <a:cubicBezTo>
                      <a:pt x="13736" y="3018"/>
                      <a:pt x="13213" y="2728"/>
                      <a:pt x="12617" y="2561"/>
                    </a:cubicBezTo>
                    <a:cubicBezTo>
                      <a:pt x="12276" y="2464"/>
                      <a:pt x="11927" y="2449"/>
                      <a:pt x="11582" y="2402"/>
                    </a:cubicBezTo>
                    <a:cubicBezTo>
                      <a:pt x="11373" y="2379"/>
                      <a:pt x="11284" y="2263"/>
                      <a:pt x="11249" y="2112"/>
                    </a:cubicBezTo>
                    <a:cubicBezTo>
                      <a:pt x="11164" y="1755"/>
                      <a:pt x="11090" y="1399"/>
                      <a:pt x="11020" y="1039"/>
                    </a:cubicBezTo>
                    <a:cubicBezTo>
                      <a:pt x="10989" y="837"/>
                      <a:pt x="10881" y="659"/>
                      <a:pt x="10718" y="539"/>
                    </a:cubicBezTo>
                    <a:cubicBezTo>
                      <a:pt x="10629" y="477"/>
                      <a:pt x="10536" y="419"/>
                      <a:pt x="10439" y="372"/>
                    </a:cubicBezTo>
                    <a:cubicBezTo>
                      <a:pt x="10214" y="264"/>
                      <a:pt x="9978" y="190"/>
                      <a:pt x="9734" y="147"/>
                    </a:cubicBezTo>
                    <a:cubicBezTo>
                      <a:pt x="9230" y="54"/>
                      <a:pt x="8719" y="4"/>
                      <a:pt x="82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2"/>
              <p:cNvSpPr/>
              <p:nvPr/>
            </p:nvSpPr>
            <p:spPr>
              <a:xfrm>
                <a:off x="7082064" y="1062142"/>
                <a:ext cx="1058565" cy="1155940"/>
              </a:xfrm>
              <a:custGeom>
                <a:rect b="b" l="l" r="r" t="t"/>
                <a:pathLst>
                  <a:path extrusionOk="0" h="13561" w="12419">
                    <a:moveTo>
                      <a:pt x="10586" y="1"/>
                    </a:moveTo>
                    <a:cubicBezTo>
                      <a:pt x="10554" y="1"/>
                      <a:pt x="10519" y="21"/>
                      <a:pt x="10477" y="61"/>
                    </a:cubicBezTo>
                    <a:lnTo>
                      <a:pt x="10462" y="73"/>
                    </a:lnTo>
                    <a:cubicBezTo>
                      <a:pt x="10202" y="367"/>
                      <a:pt x="9888" y="592"/>
                      <a:pt x="9555" y="789"/>
                    </a:cubicBezTo>
                    <a:cubicBezTo>
                      <a:pt x="8958" y="1142"/>
                      <a:pt x="8319" y="1406"/>
                      <a:pt x="7664" y="1626"/>
                    </a:cubicBezTo>
                    <a:cubicBezTo>
                      <a:pt x="6823" y="1909"/>
                      <a:pt x="5963" y="2130"/>
                      <a:pt x="5091" y="2281"/>
                    </a:cubicBezTo>
                    <a:cubicBezTo>
                      <a:pt x="4433" y="2401"/>
                      <a:pt x="3766" y="2479"/>
                      <a:pt x="3096" y="2510"/>
                    </a:cubicBezTo>
                    <a:cubicBezTo>
                      <a:pt x="2886" y="2520"/>
                      <a:pt x="2676" y="2526"/>
                      <a:pt x="2467" y="2526"/>
                    </a:cubicBezTo>
                    <a:cubicBezTo>
                      <a:pt x="2103" y="2526"/>
                      <a:pt x="1741" y="2507"/>
                      <a:pt x="1380" y="2456"/>
                    </a:cubicBezTo>
                    <a:cubicBezTo>
                      <a:pt x="988" y="2401"/>
                      <a:pt x="605" y="2320"/>
                      <a:pt x="252" y="2134"/>
                    </a:cubicBezTo>
                    <a:cubicBezTo>
                      <a:pt x="230" y="2120"/>
                      <a:pt x="205" y="2114"/>
                      <a:pt x="181" y="2114"/>
                    </a:cubicBezTo>
                    <a:cubicBezTo>
                      <a:pt x="129" y="2114"/>
                      <a:pt x="78" y="2143"/>
                      <a:pt x="54" y="2196"/>
                    </a:cubicBezTo>
                    <a:cubicBezTo>
                      <a:pt x="12" y="2266"/>
                      <a:pt x="0" y="2351"/>
                      <a:pt x="16" y="2428"/>
                    </a:cubicBezTo>
                    <a:cubicBezTo>
                      <a:pt x="140" y="3215"/>
                      <a:pt x="283" y="4002"/>
                      <a:pt x="454" y="4780"/>
                    </a:cubicBezTo>
                    <a:cubicBezTo>
                      <a:pt x="643" y="5625"/>
                      <a:pt x="864" y="6466"/>
                      <a:pt x="1008" y="7322"/>
                    </a:cubicBezTo>
                    <a:cubicBezTo>
                      <a:pt x="1124" y="7985"/>
                      <a:pt x="1275" y="8643"/>
                      <a:pt x="1426" y="9302"/>
                    </a:cubicBezTo>
                    <a:cubicBezTo>
                      <a:pt x="1593" y="10034"/>
                      <a:pt x="1798" y="10759"/>
                      <a:pt x="2089" y="11456"/>
                    </a:cubicBezTo>
                    <a:cubicBezTo>
                      <a:pt x="2255" y="11848"/>
                      <a:pt x="2414" y="12239"/>
                      <a:pt x="2662" y="12588"/>
                    </a:cubicBezTo>
                    <a:cubicBezTo>
                      <a:pt x="2720" y="12673"/>
                      <a:pt x="2794" y="12750"/>
                      <a:pt x="2875" y="12816"/>
                    </a:cubicBezTo>
                    <a:cubicBezTo>
                      <a:pt x="3197" y="13076"/>
                      <a:pt x="3573" y="13231"/>
                      <a:pt x="3968" y="13332"/>
                    </a:cubicBezTo>
                    <a:cubicBezTo>
                      <a:pt x="4615" y="13502"/>
                      <a:pt x="5277" y="13549"/>
                      <a:pt x="5831" y="13560"/>
                    </a:cubicBezTo>
                    <a:cubicBezTo>
                      <a:pt x="5847" y="13560"/>
                      <a:pt x="5863" y="13560"/>
                      <a:pt x="5878" y="13560"/>
                    </a:cubicBezTo>
                    <a:cubicBezTo>
                      <a:pt x="6672" y="13560"/>
                      <a:pt x="7458" y="13463"/>
                      <a:pt x="8226" y="13270"/>
                    </a:cubicBezTo>
                    <a:cubicBezTo>
                      <a:pt x="8602" y="13180"/>
                      <a:pt x="8974" y="13084"/>
                      <a:pt x="9346" y="12967"/>
                    </a:cubicBezTo>
                    <a:cubicBezTo>
                      <a:pt x="9683" y="12863"/>
                      <a:pt x="9997" y="12704"/>
                      <a:pt x="10307" y="12533"/>
                    </a:cubicBezTo>
                    <a:cubicBezTo>
                      <a:pt x="10861" y="12235"/>
                      <a:pt x="11361" y="11863"/>
                      <a:pt x="11771" y="11387"/>
                    </a:cubicBezTo>
                    <a:cubicBezTo>
                      <a:pt x="12139" y="10976"/>
                      <a:pt x="12356" y="10453"/>
                      <a:pt x="12387" y="9906"/>
                    </a:cubicBezTo>
                    <a:cubicBezTo>
                      <a:pt x="12407" y="9565"/>
                      <a:pt x="12399" y="9221"/>
                      <a:pt x="12414" y="8880"/>
                    </a:cubicBezTo>
                    <a:cubicBezTo>
                      <a:pt x="12418" y="8535"/>
                      <a:pt x="12387" y="8186"/>
                      <a:pt x="12318" y="7849"/>
                    </a:cubicBezTo>
                    <a:cubicBezTo>
                      <a:pt x="12201" y="7229"/>
                      <a:pt x="12081" y="6613"/>
                      <a:pt x="11942" y="5997"/>
                    </a:cubicBezTo>
                    <a:cubicBezTo>
                      <a:pt x="11771" y="5257"/>
                      <a:pt x="11655" y="4509"/>
                      <a:pt x="11469" y="3769"/>
                    </a:cubicBezTo>
                    <a:cubicBezTo>
                      <a:pt x="11279" y="2998"/>
                      <a:pt x="11140" y="2219"/>
                      <a:pt x="10981" y="1440"/>
                    </a:cubicBezTo>
                    <a:cubicBezTo>
                      <a:pt x="10896" y="1030"/>
                      <a:pt x="10818" y="619"/>
                      <a:pt x="10737" y="204"/>
                    </a:cubicBezTo>
                    <a:cubicBezTo>
                      <a:pt x="10729" y="162"/>
                      <a:pt x="10714" y="119"/>
                      <a:pt x="10690" y="80"/>
                    </a:cubicBezTo>
                    <a:cubicBezTo>
                      <a:pt x="10655" y="27"/>
                      <a:pt x="10622" y="1"/>
                      <a:pt x="10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2"/>
              <p:cNvSpPr/>
              <p:nvPr/>
            </p:nvSpPr>
            <p:spPr>
              <a:xfrm>
                <a:off x="7072091" y="939826"/>
                <a:ext cx="915962" cy="321781"/>
              </a:xfrm>
              <a:custGeom>
                <a:rect b="b" l="l" r="r" t="t"/>
                <a:pathLst>
                  <a:path extrusionOk="0" h="3775" w="10746">
                    <a:moveTo>
                      <a:pt x="8095" y="1"/>
                    </a:moveTo>
                    <a:cubicBezTo>
                      <a:pt x="7414" y="1"/>
                      <a:pt x="6732" y="52"/>
                      <a:pt x="6061" y="159"/>
                    </a:cubicBezTo>
                    <a:cubicBezTo>
                      <a:pt x="4875" y="326"/>
                      <a:pt x="3709" y="620"/>
                      <a:pt x="2585" y="1035"/>
                    </a:cubicBezTo>
                    <a:cubicBezTo>
                      <a:pt x="2047" y="1229"/>
                      <a:pt x="1524" y="1477"/>
                      <a:pt x="1032" y="1779"/>
                    </a:cubicBezTo>
                    <a:cubicBezTo>
                      <a:pt x="772" y="1930"/>
                      <a:pt x="540" y="2116"/>
                      <a:pt x="330" y="2329"/>
                    </a:cubicBezTo>
                    <a:cubicBezTo>
                      <a:pt x="222" y="2434"/>
                      <a:pt x="140" y="2558"/>
                      <a:pt x="82" y="2697"/>
                    </a:cubicBezTo>
                    <a:cubicBezTo>
                      <a:pt x="1" y="2906"/>
                      <a:pt x="40" y="3092"/>
                      <a:pt x="202" y="3244"/>
                    </a:cubicBezTo>
                    <a:cubicBezTo>
                      <a:pt x="280" y="3309"/>
                      <a:pt x="365" y="3368"/>
                      <a:pt x="454" y="3418"/>
                    </a:cubicBezTo>
                    <a:cubicBezTo>
                      <a:pt x="636" y="3511"/>
                      <a:pt x="830" y="3581"/>
                      <a:pt x="1035" y="3623"/>
                    </a:cubicBezTo>
                    <a:cubicBezTo>
                      <a:pt x="1562" y="3743"/>
                      <a:pt x="2101" y="3774"/>
                      <a:pt x="2748" y="3774"/>
                    </a:cubicBezTo>
                    <a:cubicBezTo>
                      <a:pt x="3198" y="3767"/>
                      <a:pt x="3647" y="3739"/>
                      <a:pt x="4093" y="3689"/>
                    </a:cubicBezTo>
                    <a:cubicBezTo>
                      <a:pt x="4926" y="3596"/>
                      <a:pt x="5747" y="3445"/>
                      <a:pt x="6557" y="3236"/>
                    </a:cubicBezTo>
                    <a:cubicBezTo>
                      <a:pt x="7494" y="2996"/>
                      <a:pt x="8409" y="2686"/>
                      <a:pt x="9269" y="2240"/>
                    </a:cubicBezTo>
                    <a:cubicBezTo>
                      <a:pt x="9587" y="2081"/>
                      <a:pt x="9885" y="1891"/>
                      <a:pt x="10160" y="1670"/>
                    </a:cubicBezTo>
                    <a:cubicBezTo>
                      <a:pt x="10335" y="1539"/>
                      <a:pt x="10482" y="1376"/>
                      <a:pt x="10594" y="1190"/>
                    </a:cubicBezTo>
                    <a:cubicBezTo>
                      <a:pt x="10745" y="930"/>
                      <a:pt x="10699" y="682"/>
                      <a:pt x="10466" y="493"/>
                    </a:cubicBezTo>
                    <a:cubicBezTo>
                      <a:pt x="10315" y="376"/>
                      <a:pt x="10145" y="287"/>
                      <a:pt x="9963" y="233"/>
                    </a:cubicBezTo>
                    <a:cubicBezTo>
                      <a:pt x="9536" y="90"/>
                      <a:pt x="9091" y="35"/>
                      <a:pt x="8645" y="12"/>
                    </a:cubicBezTo>
                    <a:cubicBezTo>
                      <a:pt x="8462" y="5"/>
                      <a:pt x="8278" y="1"/>
                      <a:pt x="80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2"/>
              <p:cNvSpPr/>
              <p:nvPr/>
            </p:nvSpPr>
            <p:spPr>
              <a:xfrm>
                <a:off x="8027008" y="1144226"/>
                <a:ext cx="304809" cy="645949"/>
              </a:xfrm>
              <a:custGeom>
                <a:rect b="b" l="l" r="r" t="t"/>
                <a:pathLst>
                  <a:path extrusionOk="0" h="7578" w="3576">
                    <a:moveTo>
                      <a:pt x="178" y="0"/>
                    </a:moveTo>
                    <a:cubicBezTo>
                      <a:pt x="75" y="0"/>
                      <a:pt x="0" y="101"/>
                      <a:pt x="27" y="198"/>
                    </a:cubicBezTo>
                    <a:cubicBezTo>
                      <a:pt x="69" y="415"/>
                      <a:pt x="120" y="629"/>
                      <a:pt x="174" y="842"/>
                    </a:cubicBezTo>
                    <a:cubicBezTo>
                      <a:pt x="201" y="939"/>
                      <a:pt x="282" y="989"/>
                      <a:pt x="387" y="1001"/>
                    </a:cubicBezTo>
                    <a:cubicBezTo>
                      <a:pt x="530" y="1012"/>
                      <a:pt x="674" y="1020"/>
                      <a:pt x="813" y="1047"/>
                    </a:cubicBezTo>
                    <a:cubicBezTo>
                      <a:pt x="1096" y="1097"/>
                      <a:pt x="1359" y="1245"/>
                      <a:pt x="1549" y="1465"/>
                    </a:cubicBezTo>
                    <a:cubicBezTo>
                      <a:pt x="1743" y="1690"/>
                      <a:pt x="1890" y="1950"/>
                      <a:pt x="1979" y="2233"/>
                    </a:cubicBezTo>
                    <a:cubicBezTo>
                      <a:pt x="2146" y="2721"/>
                      <a:pt x="2274" y="3225"/>
                      <a:pt x="2367" y="3732"/>
                    </a:cubicBezTo>
                    <a:cubicBezTo>
                      <a:pt x="2429" y="4065"/>
                      <a:pt x="2464" y="4402"/>
                      <a:pt x="2475" y="4743"/>
                    </a:cubicBezTo>
                    <a:cubicBezTo>
                      <a:pt x="2491" y="5154"/>
                      <a:pt x="2367" y="5561"/>
                      <a:pt x="2131" y="5898"/>
                    </a:cubicBezTo>
                    <a:cubicBezTo>
                      <a:pt x="1995" y="6084"/>
                      <a:pt x="1828" y="6239"/>
                      <a:pt x="1638" y="6367"/>
                    </a:cubicBezTo>
                    <a:cubicBezTo>
                      <a:pt x="1472" y="6475"/>
                      <a:pt x="1383" y="6673"/>
                      <a:pt x="1414" y="6867"/>
                    </a:cubicBezTo>
                    <a:cubicBezTo>
                      <a:pt x="1437" y="7045"/>
                      <a:pt x="1464" y="7223"/>
                      <a:pt x="1495" y="7401"/>
                    </a:cubicBezTo>
                    <a:cubicBezTo>
                      <a:pt x="1512" y="7516"/>
                      <a:pt x="1565" y="7578"/>
                      <a:pt x="1649" y="7578"/>
                    </a:cubicBezTo>
                    <a:cubicBezTo>
                      <a:pt x="1682" y="7578"/>
                      <a:pt x="1720" y="7568"/>
                      <a:pt x="1762" y="7549"/>
                    </a:cubicBezTo>
                    <a:cubicBezTo>
                      <a:pt x="1964" y="7456"/>
                      <a:pt x="2169" y="7359"/>
                      <a:pt x="2363" y="7254"/>
                    </a:cubicBezTo>
                    <a:cubicBezTo>
                      <a:pt x="2933" y="6936"/>
                      <a:pt x="3277" y="6452"/>
                      <a:pt x="3429" y="5824"/>
                    </a:cubicBezTo>
                    <a:cubicBezTo>
                      <a:pt x="3529" y="5410"/>
                      <a:pt x="3576" y="4987"/>
                      <a:pt x="3572" y="4565"/>
                    </a:cubicBezTo>
                    <a:lnTo>
                      <a:pt x="3572" y="4410"/>
                    </a:lnTo>
                    <a:cubicBezTo>
                      <a:pt x="3533" y="3585"/>
                      <a:pt x="3405" y="2763"/>
                      <a:pt x="3200" y="1965"/>
                    </a:cubicBezTo>
                    <a:cubicBezTo>
                      <a:pt x="3045" y="1361"/>
                      <a:pt x="2688" y="911"/>
                      <a:pt x="2181" y="570"/>
                    </a:cubicBezTo>
                    <a:cubicBezTo>
                      <a:pt x="1576" y="164"/>
                      <a:pt x="902" y="9"/>
                      <a:pt x="189" y="1"/>
                    </a:cubicBezTo>
                    <a:cubicBezTo>
                      <a:pt x="186" y="1"/>
                      <a:pt x="182" y="0"/>
                      <a:pt x="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2"/>
              <p:cNvSpPr/>
              <p:nvPr/>
            </p:nvSpPr>
            <p:spPr>
              <a:xfrm>
                <a:off x="7122637" y="981763"/>
                <a:ext cx="804983" cy="243190"/>
              </a:xfrm>
              <a:custGeom>
                <a:rect b="b" l="l" r="r" t="t"/>
                <a:pathLst>
                  <a:path extrusionOk="0" h="2853" w="9444">
                    <a:moveTo>
                      <a:pt x="7762" y="182"/>
                    </a:moveTo>
                    <a:cubicBezTo>
                      <a:pt x="7860" y="182"/>
                      <a:pt x="7958" y="183"/>
                      <a:pt x="8056" y="187"/>
                    </a:cubicBezTo>
                    <a:cubicBezTo>
                      <a:pt x="8320" y="190"/>
                      <a:pt x="8583" y="225"/>
                      <a:pt x="8839" y="291"/>
                    </a:cubicBezTo>
                    <a:cubicBezTo>
                      <a:pt x="8928" y="314"/>
                      <a:pt x="9013" y="353"/>
                      <a:pt x="9091" y="396"/>
                    </a:cubicBezTo>
                    <a:cubicBezTo>
                      <a:pt x="9211" y="466"/>
                      <a:pt x="9230" y="562"/>
                      <a:pt x="9145" y="667"/>
                    </a:cubicBezTo>
                    <a:cubicBezTo>
                      <a:pt x="9071" y="756"/>
                      <a:pt x="8990" y="837"/>
                      <a:pt x="8897" y="907"/>
                    </a:cubicBezTo>
                    <a:cubicBezTo>
                      <a:pt x="8587" y="1128"/>
                      <a:pt x="8238" y="1279"/>
                      <a:pt x="7886" y="1423"/>
                    </a:cubicBezTo>
                    <a:cubicBezTo>
                      <a:pt x="6874" y="1837"/>
                      <a:pt x="5817" y="2108"/>
                      <a:pt x="4743" y="2310"/>
                    </a:cubicBezTo>
                    <a:cubicBezTo>
                      <a:pt x="4240" y="2407"/>
                      <a:pt x="3736" y="2488"/>
                      <a:pt x="3224" y="2550"/>
                    </a:cubicBezTo>
                    <a:cubicBezTo>
                      <a:pt x="2736" y="2608"/>
                      <a:pt x="2240" y="2635"/>
                      <a:pt x="1895" y="2662"/>
                    </a:cubicBezTo>
                    <a:cubicBezTo>
                      <a:pt x="1376" y="2651"/>
                      <a:pt x="1008" y="2647"/>
                      <a:pt x="648" y="2554"/>
                    </a:cubicBezTo>
                    <a:cubicBezTo>
                      <a:pt x="555" y="2531"/>
                      <a:pt x="466" y="2500"/>
                      <a:pt x="380" y="2457"/>
                    </a:cubicBezTo>
                    <a:cubicBezTo>
                      <a:pt x="222" y="2376"/>
                      <a:pt x="202" y="2279"/>
                      <a:pt x="318" y="2143"/>
                    </a:cubicBezTo>
                    <a:cubicBezTo>
                      <a:pt x="369" y="2081"/>
                      <a:pt x="423" y="2027"/>
                      <a:pt x="485" y="1980"/>
                    </a:cubicBezTo>
                    <a:cubicBezTo>
                      <a:pt x="687" y="1825"/>
                      <a:pt x="907" y="1698"/>
                      <a:pt x="1140" y="1593"/>
                    </a:cubicBezTo>
                    <a:cubicBezTo>
                      <a:pt x="1861" y="1252"/>
                      <a:pt x="2616" y="1020"/>
                      <a:pt x="3383" y="818"/>
                    </a:cubicBezTo>
                    <a:cubicBezTo>
                      <a:pt x="4185" y="609"/>
                      <a:pt x="4995" y="446"/>
                      <a:pt x="5817" y="334"/>
                    </a:cubicBezTo>
                    <a:cubicBezTo>
                      <a:pt x="6460" y="246"/>
                      <a:pt x="7109" y="182"/>
                      <a:pt x="7762" y="182"/>
                    </a:cubicBezTo>
                    <a:close/>
                    <a:moveTo>
                      <a:pt x="7786" y="0"/>
                    </a:moveTo>
                    <a:cubicBezTo>
                      <a:pt x="7307" y="0"/>
                      <a:pt x="6827" y="28"/>
                      <a:pt x="6351" y="86"/>
                    </a:cubicBezTo>
                    <a:cubicBezTo>
                      <a:pt x="5685" y="156"/>
                      <a:pt x="5022" y="264"/>
                      <a:pt x="4367" y="404"/>
                    </a:cubicBezTo>
                    <a:cubicBezTo>
                      <a:pt x="3325" y="624"/>
                      <a:pt x="2306" y="899"/>
                      <a:pt x="1322" y="1310"/>
                    </a:cubicBezTo>
                    <a:cubicBezTo>
                      <a:pt x="993" y="1446"/>
                      <a:pt x="671" y="1601"/>
                      <a:pt x="388" y="1822"/>
                    </a:cubicBezTo>
                    <a:cubicBezTo>
                      <a:pt x="291" y="1895"/>
                      <a:pt x="202" y="1988"/>
                      <a:pt x="129" y="2089"/>
                    </a:cubicBezTo>
                    <a:cubicBezTo>
                      <a:pt x="1" y="2271"/>
                      <a:pt x="43" y="2453"/>
                      <a:pt x="225" y="2581"/>
                    </a:cubicBezTo>
                    <a:cubicBezTo>
                      <a:pt x="276" y="2616"/>
                      <a:pt x="330" y="2647"/>
                      <a:pt x="388" y="2670"/>
                    </a:cubicBezTo>
                    <a:cubicBezTo>
                      <a:pt x="473" y="2701"/>
                      <a:pt x="566" y="2728"/>
                      <a:pt x="659" y="2752"/>
                    </a:cubicBezTo>
                    <a:cubicBezTo>
                      <a:pt x="1008" y="2825"/>
                      <a:pt x="1365" y="2841"/>
                      <a:pt x="1721" y="2852"/>
                    </a:cubicBezTo>
                    <a:cubicBezTo>
                      <a:pt x="2143" y="2821"/>
                      <a:pt x="2566" y="2806"/>
                      <a:pt x="2988" y="2763"/>
                    </a:cubicBezTo>
                    <a:cubicBezTo>
                      <a:pt x="3635" y="2697"/>
                      <a:pt x="4278" y="2600"/>
                      <a:pt x="4914" y="2465"/>
                    </a:cubicBezTo>
                    <a:cubicBezTo>
                      <a:pt x="6010" y="2240"/>
                      <a:pt x="7091" y="1953"/>
                      <a:pt x="8126" y="1519"/>
                    </a:cubicBezTo>
                    <a:cubicBezTo>
                      <a:pt x="8432" y="1403"/>
                      <a:pt x="8719" y="1244"/>
                      <a:pt x="8982" y="1054"/>
                    </a:cubicBezTo>
                    <a:cubicBezTo>
                      <a:pt x="9091" y="977"/>
                      <a:pt x="9191" y="884"/>
                      <a:pt x="9277" y="779"/>
                    </a:cubicBezTo>
                    <a:cubicBezTo>
                      <a:pt x="9443" y="570"/>
                      <a:pt x="9393" y="353"/>
                      <a:pt x="9164" y="225"/>
                    </a:cubicBezTo>
                    <a:cubicBezTo>
                      <a:pt x="9079" y="179"/>
                      <a:pt x="8990" y="144"/>
                      <a:pt x="8901" y="121"/>
                    </a:cubicBezTo>
                    <a:cubicBezTo>
                      <a:pt x="8568" y="24"/>
                      <a:pt x="8227" y="8"/>
                      <a:pt x="7882" y="1"/>
                    </a:cubicBezTo>
                    <a:cubicBezTo>
                      <a:pt x="7850" y="0"/>
                      <a:pt x="7818" y="0"/>
                      <a:pt x="7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2"/>
              <p:cNvSpPr/>
              <p:nvPr/>
            </p:nvSpPr>
            <p:spPr>
              <a:xfrm>
                <a:off x="7139855" y="997276"/>
                <a:ext cx="769609" cy="211480"/>
              </a:xfrm>
              <a:custGeom>
                <a:rect b="b" l="l" r="r" t="t"/>
                <a:pathLst>
                  <a:path extrusionOk="0" h="2481" w="9029">
                    <a:moveTo>
                      <a:pt x="7560" y="0"/>
                    </a:moveTo>
                    <a:cubicBezTo>
                      <a:pt x="6907" y="0"/>
                      <a:pt x="6258" y="64"/>
                      <a:pt x="5615" y="152"/>
                    </a:cubicBezTo>
                    <a:cubicBezTo>
                      <a:pt x="4793" y="264"/>
                      <a:pt x="3983" y="427"/>
                      <a:pt x="3181" y="636"/>
                    </a:cubicBezTo>
                    <a:cubicBezTo>
                      <a:pt x="2414" y="838"/>
                      <a:pt x="1659" y="1070"/>
                      <a:pt x="938" y="1411"/>
                    </a:cubicBezTo>
                    <a:cubicBezTo>
                      <a:pt x="705" y="1516"/>
                      <a:pt x="485" y="1643"/>
                      <a:pt x="283" y="1798"/>
                    </a:cubicBezTo>
                    <a:cubicBezTo>
                      <a:pt x="221" y="1845"/>
                      <a:pt x="167" y="1899"/>
                      <a:pt x="116" y="1961"/>
                    </a:cubicBezTo>
                    <a:cubicBezTo>
                      <a:pt x="0" y="2097"/>
                      <a:pt x="20" y="2194"/>
                      <a:pt x="178" y="2275"/>
                    </a:cubicBezTo>
                    <a:cubicBezTo>
                      <a:pt x="264" y="2318"/>
                      <a:pt x="353" y="2349"/>
                      <a:pt x="446" y="2372"/>
                    </a:cubicBezTo>
                    <a:cubicBezTo>
                      <a:pt x="806" y="2465"/>
                      <a:pt x="1174" y="2469"/>
                      <a:pt x="1693" y="2480"/>
                    </a:cubicBezTo>
                    <a:cubicBezTo>
                      <a:pt x="2038" y="2453"/>
                      <a:pt x="2534" y="2426"/>
                      <a:pt x="3026" y="2368"/>
                    </a:cubicBezTo>
                    <a:cubicBezTo>
                      <a:pt x="3534" y="2306"/>
                      <a:pt x="4038" y="2225"/>
                      <a:pt x="4541" y="2128"/>
                    </a:cubicBezTo>
                    <a:cubicBezTo>
                      <a:pt x="5615" y="1926"/>
                      <a:pt x="6672" y="1655"/>
                      <a:pt x="7684" y="1241"/>
                    </a:cubicBezTo>
                    <a:cubicBezTo>
                      <a:pt x="8036" y="1097"/>
                      <a:pt x="8385" y="946"/>
                      <a:pt x="8695" y="725"/>
                    </a:cubicBezTo>
                    <a:cubicBezTo>
                      <a:pt x="8788" y="655"/>
                      <a:pt x="8869" y="574"/>
                      <a:pt x="8943" y="485"/>
                    </a:cubicBezTo>
                    <a:cubicBezTo>
                      <a:pt x="9028" y="380"/>
                      <a:pt x="9009" y="284"/>
                      <a:pt x="8889" y="214"/>
                    </a:cubicBezTo>
                    <a:cubicBezTo>
                      <a:pt x="8811" y="171"/>
                      <a:pt x="8726" y="132"/>
                      <a:pt x="8637" y="109"/>
                    </a:cubicBezTo>
                    <a:cubicBezTo>
                      <a:pt x="8381" y="43"/>
                      <a:pt x="8118" y="8"/>
                      <a:pt x="7854" y="5"/>
                    </a:cubicBezTo>
                    <a:cubicBezTo>
                      <a:pt x="7756" y="1"/>
                      <a:pt x="7658" y="0"/>
                      <a:pt x="7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2"/>
              <p:cNvSpPr/>
              <p:nvPr/>
            </p:nvSpPr>
            <p:spPr>
              <a:xfrm>
                <a:off x="7341612" y="1317174"/>
                <a:ext cx="597515" cy="638874"/>
              </a:xfrm>
              <a:custGeom>
                <a:rect b="b" l="l" r="r" t="t"/>
                <a:pathLst>
                  <a:path extrusionOk="0" h="7495" w="7010">
                    <a:moveTo>
                      <a:pt x="5221" y="193"/>
                    </a:moveTo>
                    <a:cubicBezTo>
                      <a:pt x="5659" y="193"/>
                      <a:pt x="6048" y="366"/>
                      <a:pt x="6371" y="734"/>
                    </a:cubicBezTo>
                    <a:cubicBezTo>
                      <a:pt x="6568" y="959"/>
                      <a:pt x="6669" y="1242"/>
                      <a:pt x="6739" y="1529"/>
                    </a:cubicBezTo>
                    <a:cubicBezTo>
                      <a:pt x="6789" y="1719"/>
                      <a:pt x="6812" y="1920"/>
                      <a:pt x="6804" y="2118"/>
                    </a:cubicBezTo>
                    <a:cubicBezTo>
                      <a:pt x="6804" y="2525"/>
                      <a:pt x="6750" y="2927"/>
                      <a:pt x="6638" y="3315"/>
                    </a:cubicBezTo>
                    <a:cubicBezTo>
                      <a:pt x="6367" y="4295"/>
                      <a:pt x="5944" y="5221"/>
                      <a:pt x="5379" y="6066"/>
                    </a:cubicBezTo>
                    <a:cubicBezTo>
                      <a:pt x="5088" y="6484"/>
                      <a:pt x="4747" y="6864"/>
                      <a:pt x="4360" y="7197"/>
                    </a:cubicBezTo>
                    <a:cubicBezTo>
                      <a:pt x="4306" y="7246"/>
                      <a:pt x="4236" y="7273"/>
                      <a:pt x="4165" y="7273"/>
                    </a:cubicBezTo>
                    <a:cubicBezTo>
                      <a:pt x="4129" y="7273"/>
                      <a:pt x="4093" y="7266"/>
                      <a:pt x="4057" y="7252"/>
                    </a:cubicBezTo>
                    <a:cubicBezTo>
                      <a:pt x="3306" y="6988"/>
                      <a:pt x="2616" y="6604"/>
                      <a:pt x="2031" y="6062"/>
                    </a:cubicBezTo>
                    <a:cubicBezTo>
                      <a:pt x="1791" y="5837"/>
                      <a:pt x="1570" y="5593"/>
                      <a:pt x="1349" y="5353"/>
                    </a:cubicBezTo>
                    <a:cubicBezTo>
                      <a:pt x="1082" y="5059"/>
                      <a:pt x="853" y="4741"/>
                      <a:pt x="663" y="4396"/>
                    </a:cubicBezTo>
                    <a:cubicBezTo>
                      <a:pt x="458" y="4043"/>
                      <a:pt x="318" y="3660"/>
                      <a:pt x="249" y="3257"/>
                    </a:cubicBezTo>
                    <a:cubicBezTo>
                      <a:pt x="190" y="2924"/>
                      <a:pt x="214" y="2583"/>
                      <a:pt x="318" y="2261"/>
                    </a:cubicBezTo>
                    <a:cubicBezTo>
                      <a:pt x="489" y="1742"/>
                      <a:pt x="865" y="1459"/>
                      <a:pt x="1392" y="1358"/>
                    </a:cubicBezTo>
                    <a:cubicBezTo>
                      <a:pt x="1482" y="1341"/>
                      <a:pt x="1571" y="1333"/>
                      <a:pt x="1659" y="1333"/>
                    </a:cubicBezTo>
                    <a:cubicBezTo>
                      <a:pt x="1923" y="1333"/>
                      <a:pt x="2173" y="1408"/>
                      <a:pt x="2415" y="1533"/>
                    </a:cubicBezTo>
                    <a:cubicBezTo>
                      <a:pt x="2701" y="1684"/>
                      <a:pt x="2934" y="1897"/>
                      <a:pt x="3143" y="2141"/>
                    </a:cubicBezTo>
                    <a:cubicBezTo>
                      <a:pt x="3155" y="2149"/>
                      <a:pt x="3162" y="2160"/>
                      <a:pt x="3170" y="2172"/>
                    </a:cubicBezTo>
                    <a:cubicBezTo>
                      <a:pt x="3203" y="2211"/>
                      <a:pt x="3237" y="2241"/>
                      <a:pt x="3285" y="2241"/>
                    </a:cubicBezTo>
                    <a:cubicBezTo>
                      <a:pt x="3298" y="2241"/>
                      <a:pt x="3313" y="2239"/>
                      <a:pt x="3329" y="2234"/>
                    </a:cubicBezTo>
                    <a:cubicBezTo>
                      <a:pt x="3399" y="2215"/>
                      <a:pt x="3399" y="2149"/>
                      <a:pt x="3399" y="2094"/>
                    </a:cubicBezTo>
                    <a:cubicBezTo>
                      <a:pt x="3406" y="1773"/>
                      <a:pt x="3492" y="1459"/>
                      <a:pt x="3643" y="1176"/>
                    </a:cubicBezTo>
                    <a:cubicBezTo>
                      <a:pt x="3891" y="715"/>
                      <a:pt x="4247" y="378"/>
                      <a:pt x="4766" y="250"/>
                    </a:cubicBezTo>
                    <a:cubicBezTo>
                      <a:pt x="4923" y="212"/>
                      <a:pt x="5075" y="193"/>
                      <a:pt x="5221" y="193"/>
                    </a:cubicBezTo>
                    <a:close/>
                    <a:moveTo>
                      <a:pt x="5189" y="0"/>
                    </a:moveTo>
                    <a:cubicBezTo>
                      <a:pt x="4958" y="0"/>
                      <a:pt x="4724" y="44"/>
                      <a:pt x="4503" y="134"/>
                    </a:cubicBezTo>
                    <a:cubicBezTo>
                      <a:pt x="3995" y="339"/>
                      <a:pt x="3658" y="707"/>
                      <a:pt x="3422" y="1188"/>
                    </a:cubicBezTo>
                    <a:cubicBezTo>
                      <a:pt x="3341" y="1362"/>
                      <a:pt x="3282" y="1548"/>
                      <a:pt x="3248" y="1738"/>
                    </a:cubicBezTo>
                    <a:cubicBezTo>
                      <a:pt x="3234" y="1804"/>
                      <a:pt x="3215" y="1836"/>
                      <a:pt x="3184" y="1836"/>
                    </a:cubicBezTo>
                    <a:cubicBezTo>
                      <a:pt x="3161" y="1836"/>
                      <a:pt x="3133" y="1820"/>
                      <a:pt x="3096" y="1788"/>
                    </a:cubicBezTo>
                    <a:cubicBezTo>
                      <a:pt x="3003" y="1715"/>
                      <a:pt x="2918" y="1629"/>
                      <a:pt x="2821" y="1560"/>
                    </a:cubicBezTo>
                    <a:cubicBezTo>
                      <a:pt x="2467" y="1303"/>
                      <a:pt x="2089" y="1136"/>
                      <a:pt x="1671" y="1136"/>
                    </a:cubicBezTo>
                    <a:cubicBezTo>
                      <a:pt x="1541" y="1136"/>
                      <a:pt x="1406" y="1153"/>
                      <a:pt x="1268" y="1188"/>
                    </a:cubicBezTo>
                    <a:cubicBezTo>
                      <a:pt x="721" y="1323"/>
                      <a:pt x="334" y="1637"/>
                      <a:pt x="148" y="2176"/>
                    </a:cubicBezTo>
                    <a:cubicBezTo>
                      <a:pt x="8" y="2575"/>
                      <a:pt x="1" y="2982"/>
                      <a:pt x="82" y="3392"/>
                    </a:cubicBezTo>
                    <a:cubicBezTo>
                      <a:pt x="167" y="3807"/>
                      <a:pt x="322" y="4202"/>
                      <a:pt x="543" y="4566"/>
                    </a:cubicBezTo>
                    <a:cubicBezTo>
                      <a:pt x="853" y="5093"/>
                      <a:pt x="1244" y="5554"/>
                      <a:pt x="1671" y="5985"/>
                    </a:cubicBezTo>
                    <a:cubicBezTo>
                      <a:pt x="2356" y="6682"/>
                      <a:pt x="3182" y="7162"/>
                      <a:pt x="4100" y="7476"/>
                    </a:cubicBezTo>
                    <a:cubicBezTo>
                      <a:pt x="4132" y="7489"/>
                      <a:pt x="4166" y="7495"/>
                      <a:pt x="4199" y="7495"/>
                    </a:cubicBezTo>
                    <a:cubicBezTo>
                      <a:pt x="4270" y="7495"/>
                      <a:pt x="4338" y="7468"/>
                      <a:pt x="4391" y="7418"/>
                    </a:cubicBezTo>
                    <a:cubicBezTo>
                      <a:pt x="4825" y="7058"/>
                      <a:pt x="5208" y="6643"/>
                      <a:pt x="5530" y="6178"/>
                    </a:cubicBezTo>
                    <a:cubicBezTo>
                      <a:pt x="6088" y="5368"/>
                      <a:pt x="6475" y="4477"/>
                      <a:pt x="6777" y="3544"/>
                    </a:cubicBezTo>
                    <a:cubicBezTo>
                      <a:pt x="6921" y="3094"/>
                      <a:pt x="6998" y="2625"/>
                      <a:pt x="7010" y="2156"/>
                    </a:cubicBezTo>
                    <a:cubicBezTo>
                      <a:pt x="6990" y="1963"/>
                      <a:pt x="6979" y="1773"/>
                      <a:pt x="6952" y="1579"/>
                    </a:cubicBezTo>
                    <a:cubicBezTo>
                      <a:pt x="6901" y="1196"/>
                      <a:pt x="6735" y="839"/>
                      <a:pt x="6475" y="552"/>
                    </a:cubicBezTo>
                    <a:cubicBezTo>
                      <a:pt x="6150" y="193"/>
                      <a:pt x="5675" y="0"/>
                      <a:pt x="5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2"/>
              <p:cNvSpPr/>
              <p:nvPr/>
            </p:nvSpPr>
            <p:spPr>
              <a:xfrm>
                <a:off x="7357808" y="1333880"/>
                <a:ext cx="564528" cy="603243"/>
              </a:xfrm>
              <a:custGeom>
                <a:rect b="b" l="l" r="r" t="t"/>
                <a:pathLst>
                  <a:path extrusionOk="0" h="7077" w="6623">
                    <a:moveTo>
                      <a:pt x="5035" y="0"/>
                    </a:moveTo>
                    <a:cubicBezTo>
                      <a:pt x="4888" y="0"/>
                      <a:pt x="4734" y="20"/>
                      <a:pt x="4576" y="58"/>
                    </a:cubicBezTo>
                    <a:cubicBezTo>
                      <a:pt x="4057" y="182"/>
                      <a:pt x="3701" y="519"/>
                      <a:pt x="3453" y="984"/>
                    </a:cubicBezTo>
                    <a:cubicBezTo>
                      <a:pt x="3302" y="1267"/>
                      <a:pt x="3216" y="1581"/>
                      <a:pt x="3209" y="1898"/>
                    </a:cubicBezTo>
                    <a:cubicBezTo>
                      <a:pt x="3209" y="1957"/>
                      <a:pt x="3209" y="2019"/>
                      <a:pt x="3139" y="2042"/>
                    </a:cubicBezTo>
                    <a:cubicBezTo>
                      <a:pt x="3124" y="2047"/>
                      <a:pt x="3110" y="2049"/>
                      <a:pt x="3097" y="2049"/>
                    </a:cubicBezTo>
                    <a:cubicBezTo>
                      <a:pt x="3048" y="2049"/>
                      <a:pt x="3014" y="2016"/>
                      <a:pt x="2980" y="1976"/>
                    </a:cubicBezTo>
                    <a:cubicBezTo>
                      <a:pt x="2972" y="1968"/>
                      <a:pt x="2965" y="1957"/>
                      <a:pt x="2953" y="1945"/>
                    </a:cubicBezTo>
                    <a:cubicBezTo>
                      <a:pt x="2744" y="1705"/>
                      <a:pt x="2511" y="1488"/>
                      <a:pt x="2225" y="1340"/>
                    </a:cubicBezTo>
                    <a:cubicBezTo>
                      <a:pt x="1981" y="1214"/>
                      <a:pt x="1729" y="1137"/>
                      <a:pt x="1463" y="1137"/>
                    </a:cubicBezTo>
                    <a:cubicBezTo>
                      <a:pt x="1378" y="1137"/>
                      <a:pt x="1290" y="1145"/>
                      <a:pt x="1202" y="1162"/>
                    </a:cubicBezTo>
                    <a:cubicBezTo>
                      <a:pt x="675" y="1263"/>
                      <a:pt x="299" y="1546"/>
                      <a:pt x="128" y="2069"/>
                    </a:cubicBezTo>
                    <a:cubicBezTo>
                      <a:pt x="24" y="2391"/>
                      <a:pt x="0" y="2731"/>
                      <a:pt x="59" y="3061"/>
                    </a:cubicBezTo>
                    <a:cubicBezTo>
                      <a:pt x="128" y="3464"/>
                      <a:pt x="268" y="3851"/>
                      <a:pt x="473" y="4200"/>
                    </a:cubicBezTo>
                    <a:cubicBezTo>
                      <a:pt x="663" y="4545"/>
                      <a:pt x="892" y="4866"/>
                      <a:pt x="1159" y="5157"/>
                    </a:cubicBezTo>
                    <a:cubicBezTo>
                      <a:pt x="1380" y="5397"/>
                      <a:pt x="1601" y="5641"/>
                      <a:pt x="1841" y="5866"/>
                    </a:cubicBezTo>
                    <a:cubicBezTo>
                      <a:pt x="2426" y="6408"/>
                      <a:pt x="3116" y="6792"/>
                      <a:pt x="3867" y="7056"/>
                    </a:cubicBezTo>
                    <a:cubicBezTo>
                      <a:pt x="3903" y="7070"/>
                      <a:pt x="3939" y="7077"/>
                      <a:pt x="3975" y="7077"/>
                    </a:cubicBezTo>
                    <a:cubicBezTo>
                      <a:pt x="4046" y="7077"/>
                      <a:pt x="4116" y="7050"/>
                      <a:pt x="4170" y="7001"/>
                    </a:cubicBezTo>
                    <a:cubicBezTo>
                      <a:pt x="4557" y="6668"/>
                      <a:pt x="4898" y="6288"/>
                      <a:pt x="5189" y="5870"/>
                    </a:cubicBezTo>
                    <a:cubicBezTo>
                      <a:pt x="5754" y="5025"/>
                      <a:pt x="6177" y="4099"/>
                      <a:pt x="6448" y="3119"/>
                    </a:cubicBezTo>
                    <a:cubicBezTo>
                      <a:pt x="6560" y="2731"/>
                      <a:pt x="6614" y="2329"/>
                      <a:pt x="6614" y="1922"/>
                    </a:cubicBezTo>
                    <a:cubicBezTo>
                      <a:pt x="6622" y="1724"/>
                      <a:pt x="6599" y="1526"/>
                      <a:pt x="6549" y="1333"/>
                    </a:cubicBezTo>
                    <a:cubicBezTo>
                      <a:pt x="6479" y="1046"/>
                      <a:pt x="6378" y="763"/>
                      <a:pt x="6181" y="538"/>
                    </a:cubicBezTo>
                    <a:cubicBezTo>
                      <a:pt x="5859" y="171"/>
                      <a:pt x="5471" y="0"/>
                      <a:pt x="5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2"/>
              <p:cNvSpPr/>
              <p:nvPr/>
            </p:nvSpPr>
            <p:spPr>
              <a:xfrm>
                <a:off x="7600905" y="1699806"/>
                <a:ext cx="159565" cy="69130"/>
              </a:xfrm>
              <a:custGeom>
                <a:rect b="b" l="l" r="r" t="t"/>
                <a:pathLst>
                  <a:path extrusionOk="0" h="811" w="1872">
                    <a:moveTo>
                      <a:pt x="1785" y="0"/>
                    </a:moveTo>
                    <a:cubicBezTo>
                      <a:pt x="1758" y="0"/>
                      <a:pt x="1733" y="6"/>
                      <a:pt x="1709" y="19"/>
                    </a:cubicBezTo>
                    <a:cubicBezTo>
                      <a:pt x="1678" y="50"/>
                      <a:pt x="1651" y="85"/>
                      <a:pt x="1628" y="124"/>
                    </a:cubicBezTo>
                    <a:cubicBezTo>
                      <a:pt x="1492" y="353"/>
                      <a:pt x="1279" y="488"/>
                      <a:pt x="1031" y="566"/>
                    </a:cubicBezTo>
                    <a:cubicBezTo>
                      <a:pt x="917" y="602"/>
                      <a:pt x="804" y="624"/>
                      <a:pt x="694" y="624"/>
                    </a:cubicBezTo>
                    <a:cubicBezTo>
                      <a:pt x="514" y="624"/>
                      <a:pt x="343" y="565"/>
                      <a:pt x="186" y="418"/>
                    </a:cubicBezTo>
                    <a:cubicBezTo>
                      <a:pt x="158" y="392"/>
                      <a:pt x="127" y="381"/>
                      <a:pt x="100" y="381"/>
                    </a:cubicBezTo>
                    <a:cubicBezTo>
                      <a:pt x="75" y="381"/>
                      <a:pt x="52" y="390"/>
                      <a:pt x="35" y="407"/>
                    </a:cubicBezTo>
                    <a:cubicBezTo>
                      <a:pt x="0" y="446"/>
                      <a:pt x="8" y="500"/>
                      <a:pt x="54" y="554"/>
                    </a:cubicBezTo>
                    <a:cubicBezTo>
                      <a:pt x="70" y="570"/>
                      <a:pt x="85" y="589"/>
                      <a:pt x="101" y="601"/>
                    </a:cubicBezTo>
                    <a:cubicBezTo>
                      <a:pt x="237" y="721"/>
                      <a:pt x="403" y="794"/>
                      <a:pt x="581" y="810"/>
                    </a:cubicBezTo>
                    <a:cubicBezTo>
                      <a:pt x="601" y="810"/>
                      <a:pt x="621" y="811"/>
                      <a:pt x="641" y="811"/>
                    </a:cubicBezTo>
                    <a:cubicBezTo>
                      <a:pt x="1144" y="811"/>
                      <a:pt x="1553" y="618"/>
                      <a:pt x="1833" y="170"/>
                    </a:cubicBezTo>
                    <a:cubicBezTo>
                      <a:pt x="1841" y="155"/>
                      <a:pt x="1852" y="136"/>
                      <a:pt x="1856" y="116"/>
                    </a:cubicBezTo>
                    <a:cubicBezTo>
                      <a:pt x="1872" y="70"/>
                      <a:pt x="1864" y="23"/>
                      <a:pt x="1821" y="4"/>
                    </a:cubicBezTo>
                    <a:cubicBezTo>
                      <a:pt x="1809" y="1"/>
                      <a:pt x="1797" y="0"/>
                      <a:pt x="1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2"/>
              <p:cNvSpPr/>
              <p:nvPr/>
            </p:nvSpPr>
            <p:spPr>
              <a:xfrm>
                <a:off x="7762089" y="1583457"/>
                <a:ext cx="22844" cy="32903"/>
              </a:xfrm>
              <a:custGeom>
                <a:rect b="b" l="l" r="r" t="t"/>
                <a:pathLst>
                  <a:path extrusionOk="0" h="386" w="268">
                    <a:moveTo>
                      <a:pt x="126" y="1"/>
                    </a:moveTo>
                    <a:cubicBezTo>
                      <a:pt x="116" y="1"/>
                      <a:pt x="106" y="2"/>
                      <a:pt x="97" y="5"/>
                    </a:cubicBezTo>
                    <a:cubicBezTo>
                      <a:pt x="43" y="13"/>
                      <a:pt x="4" y="59"/>
                      <a:pt x="4" y="113"/>
                    </a:cubicBezTo>
                    <a:cubicBezTo>
                      <a:pt x="0" y="160"/>
                      <a:pt x="8" y="210"/>
                      <a:pt x="19" y="261"/>
                    </a:cubicBezTo>
                    <a:cubicBezTo>
                      <a:pt x="48" y="346"/>
                      <a:pt x="96" y="386"/>
                      <a:pt x="154" y="386"/>
                    </a:cubicBezTo>
                    <a:cubicBezTo>
                      <a:pt x="160" y="386"/>
                      <a:pt x="165" y="385"/>
                      <a:pt x="171" y="385"/>
                    </a:cubicBezTo>
                    <a:cubicBezTo>
                      <a:pt x="213" y="373"/>
                      <a:pt x="248" y="338"/>
                      <a:pt x="256" y="296"/>
                    </a:cubicBezTo>
                    <a:cubicBezTo>
                      <a:pt x="267" y="253"/>
                      <a:pt x="267" y="206"/>
                      <a:pt x="256" y="164"/>
                    </a:cubicBezTo>
                    <a:cubicBezTo>
                      <a:pt x="248" y="133"/>
                      <a:pt x="236" y="98"/>
                      <a:pt x="221" y="67"/>
                    </a:cubicBezTo>
                    <a:cubicBezTo>
                      <a:pt x="205" y="26"/>
                      <a:pt x="167" y="1"/>
                      <a:pt x="1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2"/>
              <p:cNvSpPr/>
              <p:nvPr/>
            </p:nvSpPr>
            <p:spPr>
              <a:xfrm>
                <a:off x="7533141" y="1650454"/>
                <a:ext cx="23611" cy="32562"/>
              </a:xfrm>
              <a:custGeom>
                <a:rect b="b" l="l" r="r" t="t"/>
                <a:pathLst>
                  <a:path extrusionOk="0" h="382" w="277">
                    <a:moveTo>
                      <a:pt x="122" y="1"/>
                    </a:moveTo>
                    <a:cubicBezTo>
                      <a:pt x="111" y="1"/>
                      <a:pt x="101" y="2"/>
                      <a:pt x="90" y="6"/>
                    </a:cubicBezTo>
                    <a:cubicBezTo>
                      <a:pt x="36" y="17"/>
                      <a:pt x="1" y="64"/>
                      <a:pt x="1" y="118"/>
                    </a:cubicBezTo>
                    <a:cubicBezTo>
                      <a:pt x="5" y="168"/>
                      <a:pt x="13" y="219"/>
                      <a:pt x="32" y="265"/>
                    </a:cubicBezTo>
                    <a:cubicBezTo>
                      <a:pt x="61" y="344"/>
                      <a:pt x="105" y="381"/>
                      <a:pt x="158" y="381"/>
                    </a:cubicBezTo>
                    <a:cubicBezTo>
                      <a:pt x="167" y="381"/>
                      <a:pt x="177" y="380"/>
                      <a:pt x="187" y="377"/>
                    </a:cubicBezTo>
                    <a:cubicBezTo>
                      <a:pt x="233" y="366"/>
                      <a:pt x="264" y="327"/>
                      <a:pt x="268" y="284"/>
                    </a:cubicBezTo>
                    <a:cubicBezTo>
                      <a:pt x="276" y="238"/>
                      <a:pt x="272" y="195"/>
                      <a:pt x="257" y="153"/>
                    </a:cubicBezTo>
                    <a:cubicBezTo>
                      <a:pt x="245" y="122"/>
                      <a:pt x="233" y="91"/>
                      <a:pt x="218" y="60"/>
                    </a:cubicBezTo>
                    <a:cubicBezTo>
                      <a:pt x="199" y="23"/>
                      <a:pt x="162" y="1"/>
                      <a:pt x="1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02" name="Google Shape;2102;p42"/>
          <p:cNvGrpSpPr/>
          <p:nvPr/>
        </p:nvGrpSpPr>
        <p:grpSpPr>
          <a:xfrm>
            <a:off x="226461" y="2836010"/>
            <a:ext cx="953235" cy="1681533"/>
            <a:chOff x="3174084" y="2606215"/>
            <a:chExt cx="950478" cy="1676838"/>
          </a:xfrm>
        </p:grpSpPr>
        <p:sp>
          <p:nvSpPr>
            <p:cNvPr id="2103" name="Google Shape;2103;p42"/>
            <p:cNvSpPr/>
            <p:nvPr/>
          </p:nvSpPr>
          <p:spPr>
            <a:xfrm>
              <a:off x="3174084" y="2606215"/>
              <a:ext cx="950478" cy="1676838"/>
            </a:xfrm>
            <a:custGeom>
              <a:rect b="b" l="l" r="r" t="t"/>
              <a:pathLst>
                <a:path extrusionOk="0" h="20680" w="11722">
                  <a:moveTo>
                    <a:pt x="9490" y="1"/>
                  </a:moveTo>
                  <a:cubicBezTo>
                    <a:pt x="9457" y="1"/>
                    <a:pt x="9415" y="15"/>
                    <a:pt x="9358" y="47"/>
                  </a:cubicBezTo>
                  <a:cubicBezTo>
                    <a:pt x="9323" y="67"/>
                    <a:pt x="9284" y="82"/>
                    <a:pt x="9249" y="98"/>
                  </a:cubicBezTo>
                  <a:cubicBezTo>
                    <a:pt x="8191" y="605"/>
                    <a:pt x="7412" y="1384"/>
                    <a:pt x="6940" y="2461"/>
                  </a:cubicBezTo>
                  <a:cubicBezTo>
                    <a:pt x="6723" y="2942"/>
                    <a:pt x="6595" y="3457"/>
                    <a:pt x="6564" y="3984"/>
                  </a:cubicBezTo>
                  <a:cubicBezTo>
                    <a:pt x="6545" y="4433"/>
                    <a:pt x="6622" y="4887"/>
                    <a:pt x="6796" y="5305"/>
                  </a:cubicBezTo>
                  <a:cubicBezTo>
                    <a:pt x="6889" y="5538"/>
                    <a:pt x="6886" y="5801"/>
                    <a:pt x="6781" y="6030"/>
                  </a:cubicBezTo>
                  <a:cubicBezTo>
                    <a:pt x="6572" y="6522"/>
                    <a:pt x="6359" y="7014"/>
                    <a:pt x="6149" y="7506"/>
                  </a:cubicBezTo>
                  <a:cubicBezTo>
                    <a:pt x="6138" y="7525"/>
                    <a:pt x="6122" y="7548"/>
                    <a:pt x="6111" y="7568"/>
                  </a:cubicBezTo>
                  <a:lnTo>
                    <a:pt x="6083" y="7560"/>
                  </a:lnTo>
                  <a:cubicBezTo>
                    <a:pt x="6076" y="7510"/>
                    <a:pt x="6068" y="7459"/>
                    <a:pt x="6064" y="7409"/>
                  </a:cubicBezTo>
                  <a:cubicBezTo>
                    <a:pt x="6052" y="7262"/>
                    <a:pt x="6056" y="7118"/>
                    <a:pt x="6033" y="6971"/>
                  </a:cubicBezTo>
                  <a:cubicBezTo>
                    <a:pt x="5921" y="6336"/>
                    <a:pt x="5700" y="5724"/>
                    <a:pt x="5374" y="5166"/>
                  </a:cubicBezTo>
                  <a:cubicBezTo>
                    <a:pt x="5045" y="4615"/>
                    <a:pt x="4615" y="4131"/>
                    <a:pt x="4107" y="3736"/>
                  </a:cubicBezTo>
                  <a:cubicBezTo>
                    <a:pt x="3852" y="3530"/>
                    <a:pt x="3561" y="3383"/>
                    <a:pt x="3274" y="3232"/>
                  </a:cubicBezTo>
                  <a:cubicBezTo>
                    <a:pt x="3242" y="3215"/>
                    <a:pt x="3217" y="3206"/>
                    <a:pt x="3195" y="3206"/>
                  </a:cubicBezTo>
                  <a:cubicBezTo>
                    <a:pt x="3154" y="3206"/>
                    <a:pt x="3127" y="3237"/>
                    <a:pt x="3096" y="3298"/>
                  </a:cubicBezTo>
                  <a:cubicBezTo>
                    <a:pt x="3069" y="3360"/>
                    <a:pt x="3046" y="3422"/>
                    <a:pt x="3019" y="3484"/>
                  </a:cubicBezTo>
                  <a:cubicBezTo>
                    <a:pt x="2833" y="3949"/>
                    <a:pt x="2767" y="4453"/>
                    <a:pt x="2825" y="4952"/>
                  </a:cubicBezTo>
                  <a:cubicBezTo>
                    <a:pt x="2883" y="5406"/>
                    <a:pt x="3023" y="5847"/>
                    <a:pt x="3228" y="6254"/>
                  </a:cubicBezTo>
                  <a:cubicBezTo>
                    <a:pt x="3681" y="7184"/>
                    <a:pt x="4386" y="7839"/>
                    <a:pt x="5351" y="8215"/>
                  </a:cubicBezTo>
                  <a:cubicBezTo>
                    <a:pt x="5440" y="8246"/>
                    <a:pt x="5526" y="8281"/>
                    <a:pt x="5611" y="8323"/>
                  </a:cubicBezTo>
                  <a:cubicBezTo>
                    <a:pt x="5766" y="8401"/>
                    <a:pt x="5785" y="8459"/>
                    <a:pt x="5731" y="8626"/>
                  </a:cubicBezTo>
                  <a:cubicBezTo>
                    <a:pt x="5444" y="9470"/>
                    <a:pt x="5157" y="10319"/>
                    <a:pt x="4871" y="11163"/>
                  </a:cubicBezTo>
                  <a:cubicBezTo>
                    <a:pt x="4859" y="11198"/>
                    <a:pt x="4844" y="11229"/>
                    <a:pt x="4828" y="11260"/>
                  </a:cubicBezTo>
                  <a:lnTo>
                    <a:pt x="4801" y="11260"/>
                  </a:lnTo>
                  <a:cubicBezTo>
                    <a:pt x="4793" y="11225"/>
                    <a:pt x="4785" y="11194"/>
                    <a:pt x="4778" y="11163"/>
                  </a:cubicBezTo>
                  <a:cubicBezTo>
                    <a:pt x="4743" y="10900"/>
                    <a:pt x="4723" y="10637"/>
                    <a:pt x="4665" y="10377"/>
                  </a:cubicBezTo>
                  <a:cubicBezTo>
                    <a:pt x="4460" y="9412"/>
                    <a:pt x="3952" y="8536"/>
                    <a:pt x="3216" y="7878"/>
                  </a:cubicBezTo>
                  <a:cubicBezTo>
                    <a:pt x="2949" y="7634"/>
                    <a:pt x="2631" y="7448"/>
                    <a:pt x="2290" y="7328"/>
                  </a:cubicBezTo>
                  <a:cubicBezTo>
                    <a:pt x="2268" y="7320"/>
                    <a:pt x="2244" y="7318"/>
                    <a:pt x="2221" y="7318"/>
                  </a:cubicBezTo>
                  <a:cubicBezTo>
                    <a:pt x="2208" y="7318"/>
                    <a:pt x="2194" y="7318"/>
                    <a:pt x="2182" y="7320"/>
                  </a:cubicBezTo>
                  <a:cubicBezTo>
                    <a:pt x="2058" y="7331"/>
                    <a:pt x="2007" y="7417"/>
                    <a:pt x="1969" y="7521"/>
                  </a:cubicBezTo>
                  <a:cubicBezTo>
                    <a:pt x="1732" y="8165"/>
                    <a:pt x="1651" y="8854"/>
                    <a:pt x="1732" y="9532"/>
                  </a:cubicBezTo>
                  <a:cubicBezTo>
                    <a:pt x="1814" y="10203"/>
                    <a:pt x="2038" y="10850"/>
                    <a:pt x="2391" y="11427"/>
                  </a:cubicBezTo>
                  <a:cubicBezTo>
                    <a:pt x="2608" y="11776"/>
                    <a:pt x="2856" y="12105"/>
                    <a:pt x="3139" y="12403"/>
                  </a:cubicBezTo>
                  <a:cubicBezTo>
                    <a:pt x="3356" y="12651"/>
                    <a:pt x="3611" y="12861"/>
                    <a:pt x="3894" y="13031"/>
                  </a:cubicBezTo>
                  <a:cubicBezTo>
                    <a:pt x="3968" y="13070"/>
                    <a:pt x="4038" y="13116"/>
                    <a:pt x="4104" y="13170"/>
                  </a:cubicBezTo>
                  <a:cubicBezTo>
                    <a:pt x="4150" y="13209"/>
                    <a:pt x="4181" y="13263"/>
                    <a:pt x="4197" y="13322"/>
                  </a:cubicBezTo>
                  <a:cubicBezTo>
                    <a:pt x="4208" y="13449"/>
                    <a:pt x="4208" y="13577"/>
                    <a:pt x="4185" y="13705"/>
                  </a:cubicBezTo>
                  <a:cubicBezTo>
                    <a:pt x="4135" y="13961"/>
                    <a:pt x="4057" y="14209"/>
                    <a:pt x="3999" y="14465"/>
                  </a:cubicBezTo>
                  <a:cubicBezTo>
                    <a:pt x="3898" y="14918"/>
                    <a:pt x="3805" y="15371"/>
                    <a:pt x="3704" y="15825"/>
                  </a:cubicBezTo>
                  <a:cubicBezTo>
                    <a:pt x="3697" y="15859"/>
                    <a:pt x="3708" y="15910"/>
                    <a:pt x="3646" y="15937"/>
                  </a:cubicBezTo>
                  <a:cubicBezTo>
                    <a:pt x="3635" y="15910"/>
                    <a:pt x="3627" y="15883"/>
                    <a:pt x="3619" y="15856"/>
                  </a:cubicBezTo>
                  <a:cubicBezTo>
                    <a:pt x="3592" y="15689"/>
                    <a:pt x="3569" y="15522"/>
                    <a:pt x="3538" y="15356"/>
                  </a:cubicBezTo>
                  <a:cubicBezTo>
                    <a:pt x="3398" y="14496"/>
                    <a:pt x="3042" y="13690"/>
                    <a:pt x="2507" y="13008"/>
                  </a:cubicBezTo>
                  <a:cubicBezTo>
                    <a:pt x="2069" y="12450"/>
                    <a:pt x="1539" y="12020"/>
                    <a:pt x="853" y="11807"/>
                  </a:cubicBezTo>
                  <a:cubicBezTo>
                    <a:pt x="663" y="11752"/>
                    <a:pt x="469" y="11710"/>
                    <a:pt x="272" y="11675"/>
                  </a:cubicBezTo>
                  <a:cubicBezTo>
                    <a:pt x="252" y="11672"/>
                    <a:pt x="236" y="11670"/>
                    <a:pt x="221" y="11670"/>
                  </a:cubicBezTo>
                  <a:cubicBezTo>
                    <a:pt x="163" y="11670"/>
                    <a:pt x="140" y="11697"/>
                    <a:pt x="109" y="11772"/>
                  </a:cubicBezTo>
                  <a:cubicBezTo>
                    <a:pt x="82" y="11834"/>
                    <a:pt x="66" y="11900"/>
                    <a:pt x="55" y="11965"/>
                  </a:cubicBezTo>
                  <a:cubicBezTo>
                    <a:pt x="0" y="12341"/>
                    <a:pt x="8" y="12725"/>
                    <a:pt x="82" y="13101"/>
                  </a:cubicBezTo>
                  <a:cubicBezTo>
                    <a:pt x="221" y="13930"/>
                    <a:pt x="550" y="14720"/>
                    <a:pt x="1043" y="15406"/>
                  </a:cubicBezTo>
                  <a:cubicBezTo>
                    <a:pt x="1322" y="15809"/>
                    <a:pt x="1655" y="16173"/>
                    <a:pt x="2034" y="16491"/>
                  </a:cubicBezTo>
                  <a:cubicBezTo>
                    <a:pt x="2403" y="16786"/>
                    <a:pt x="2825" y="17002"/>
                    <a:pt x="3282" y="17130"/>
                  </a:cubicBezTo>
                  <a:cubicBezTo>
                    <a:pt x="3371" y="17150"/>
                    <a:pt x="3437" y="17235"/>
                    <a:pt x="3429" y="17328"/>
                  </a:cubicBezTo>
                  <a:cubicBezTo>
                    <a:pt x="3429" y="17374"/>
                    <a:pt x="3425" y="17425"/>
                    <a:pt x="3418" y="17471"/>
                  </a:cubicBezTo>
                  <a:cubicBezTo>
                    <a:pt x="3410" y="17557"/>
                    <a:pt x="3394" y="17638"/>
                    <a:pt x="3387" y="17723"/>
                  </a:cubicBezTo>
                  <a:cubicBezTo>
                    <a:pt x="3356" y="18211"/>
                    <a:pt x="3317" y="18696"/>
                    <a:pt x="3290" y="19184"/>
                  </a:cubicBezTo>
                  <a:cubicBezTo>
                    <a:pt x="3270" y="19587"/>
                    <a:pt x="3270" y="19990"/>
                    <a:pt x="3263" y="20397"/>
                  </a:cubicBezTo>
                  <a:cubicBezTo>
                    <a:pt x="3263" y="20586"/>
                    <a:pt x="3344" y="20668"/>
                    <a:pt x="3534" y="20679"/>
                  </a:cubicBezTo>
                  <a:lnTo>
                    <a:pt x="3615" y="20679"/>
                  </a:lnTo>
                  <a:cubicBezTo>
                    <a:pt x="3852" y="20672"/>
                    <a:pt x="4088" y="20633"/>
                    <a:pt x="4313" y="20563"/>
                  </a:cubicBezTo>
                  <a:cubicBezTo>
                    <a:pt x="4487" y="20517"/>
                    <a:pt x="4526" y="20466"/>
                    <a:pt x="4526" y="20280"/>
                  </a:cubicBezTo>
                  <a:cubicBezTo>
                    <a:pt x="4514" y="19409"/>
                    <a:pt x="4561" y="18533"/>
                    <a:pt x="4619" y="17661"/>
                  </a:cubicBezTo>
                  <a:cubicBezTo>
                    <a:pt x="4627" y="17487"/>
                    <a:pt x="4646" y="17316"/>
                    <a:pt x="4677" y="17146"/>
                  </a:cubicBezTo>
                  <a:cubicBezTo>
                    <a:pt x="4708" y="17000"/>
                    <a:pt x="4754" y="16943"/>
                    <a:pt x="4852" y="16943"/>
                  </a:cubicBezTo>
                  <a:cubicBezTo>
                    <a:pt x="4887" y="16943"/>
                    <a:pt x="4929" y="16950"/>
                    <a:pt x="4979" y="16964"/>
                  </a:cubicBezTo>
                  <a:cubicBezTo>
                    <a:pt x="5337" y="17054"/>
                    <a:pt x="5705" y="17101"/>
                    <a:pt x="6073" y="17101"/>
                  </a:cubicBezTo>
                  <a:cubicBezTo>
                    <a:pt x="6240" y="17101"/>
                    <a:pt x="6406" y="17092"/>
                    <a:pt x="6572" y="17072"/>
                  </a:cubicBezTo>
                  <a:cubicBezTo>
                    <a:pt x="7079" y="17018"/>
                    <a:pt x="7575" y="16882"/>
                    <a:pt x="8040" y="16677"/>
                  </a:cubicBezTo>
                  <a:cubicBezTo>
                    <a:pt x="8571" y="16441"/>
                    <a:pt x="9055" y="16138"/>
                    <a:pt x="9439" y="15689"/>
                  </a:cubicBezTo>
                  <a:cubicBezTo>
                    <a:pt x="9698" y="15398"/>
                    <a:pt x="9888" y="15050"/>
                    <a:pt x="9997" y="14674"/>
                  </a:cubicBezTo>
                  <a:cubicBezTo>
                    <a:pt x="10055" y="14449"/>
                    <a:pt x="9993" y="14314"/>
                    <a:pt x="9764" y="14228"/>
                  </a:cubicBezTo>
                  <a:cubicBezTo>
                    <a:pt x="9609" y="14178"/>
                    <a:pt x="9447" y="14143"/>
                    <a:pt x="9280" y="14131"/>
                  </a:cubicBezTo>
                  <a:cubicBezTo>
                    <a:pt x="9055" y="14102"/>
                    <a:pt x="8827" y="14088"/>
                    <a:pt x="8599" y="14088"/>
                  </a:cubicBezTo>
                  <a:cubicBezTo>
                    <a:pt x="8430" y="14088"/>
                    <a:pt x="8262" y="14096"/>
                    <a:pt x="8094" y="14112"/>
                  </a:cubicBezTo>
                  <a:cubicBezTo>
                    <a:pt x="7614" y="14155"/>
                    <a:pt x="7145" y="14271"/>
                    <a:pt x="6700" y="14461"/>
                  </a:cubicBezTo>
                  <a:cubicBezTo>
                    <a:pt x="5956" y="14782"/>
                    <a:pt x="5340" y="15255"/>
                    <a:pt x="4917" y="15960"/>
                  </a:cubicBezTo>
                  <a:cubicBezTo>
                    <a:pt x="4902" y="15983"/>
                    <a:pt x="4882" y="16007"/>
                    <a:pt x="4863" y="16030"/>
                  </a:cubicBezTo>
                  <a:lnTo>
                    <a:pt x="4840" y="16014"/>
                  </a:lnTo>
                  <a:cubicBezTo>
                    <a:pt x="4844" y="15980"/>
                    <a:pt x="4844" y="15941"/>
                    <a:pt x="4851" y="15906"/>
                  </a:cubicBezTo>
                  <a:cubicBezTo>
                    <a:pt x="4971" y="15271"/>
                    <a:pt x="5088" y="14635"/>
                    <a:pt x="5212" y="14000"/>
                  </a:cubicBezTo>
                  <a:cubicBezTo>
                    <a:pt x="5289" y="13593"/>
                    <a:pt x="5378" y="13190"/>
                    <a:pt x="5475" y="12787"/>
                  </a:cubicBezTo>
                  <a:cubicBezTo>
                    <a:pt x="5502" y="12690"/>
                    <a:pt x="5545" y="12597"/>
                    <a:pt x="5603" y="12516"/>
                  </a:cubicBezTo>
                  <a:cubicBezTo>
                    <a:pt x="5633" y="12457"/>
                    <a:pt x="5692" y="12424"/>
                    <a:pt x="5753" y="12424"/>
                  </a:cubicBezTo>
                  <a:cubicBezTo>
                    <a:pt x="5788" y="12424"/>
                    <a:pt x="5824" y="12435"/>
                    <a:pt x="5855" y="12458"/>
                  </a:cubicBezTo>
                  <a:cubicBezTo>
                    <a:pt x="6440" y="12818"/>
                    <a:pt x="7087" y="12981"/>
                    <a:pt x="7765" y="13008"/>
                  </a:cubicBezTo>
                  <a:cubicBezTo>
                    <a:pt x="7849" y="13012"/>
                    <a:pt x="7933" y="13014"/>
                    <a:pt x="8016" y="13014"/>
                  </a:cubicBezTo>
                  <a:cubicBezTo>
                    <a:pt x="8334" y="13014"/>
                    <a:pt x="8649" y="12985"/>
                    <a:pt x="8962" y="12926"/>
                  </a:cubicBezTo>
                  <a:cubicBezTo>
                    <a:pt x="9594" y="12814"/>
                    <a:pt x="10191" y="12601"/>
                    <a:pt x="10721" y="12229"/>
                  </a:cubicBezTo>
                  <a:cubicBezTo>
                    <a:pt x="11140" y="11931"/>
                    <a:pt x="11465" y="11520"/>
                    <a:pt x="11663" y="11043"/>
                  </a:cubicBezTo>
                  <a:cubicBezTo>
                    <a:pt x="11721" y="10900"/>
                    <a:pt x="11694" y="10811"/>
                    <a:pt x="11574" y="10718"/>
                  </a:cubicBezTo>
                  <a:cubicBezTo>
                    <a:pt x="11547" y="10695"/>
                    <a:pt x="11516" y="10671"/>
                    <a:pt x="11485" y="10656"/>
                  </a:cubicBezTo>
                  <a:cubicBezTo>
                    <a:pt x="11140" y="10482"/>
                    <a:pt x="10787" y="10330"/>
                    <a:pt x="10408" y="10265"/>
                  </a:cubicBezTo>
                  <a:cubicBezTo>
                    <a:pt x="10109" y="10213"/>
                    <a:pt x="9805" y="10187"/>
                    <a:pt x="9502" y="10187"/>
                  </a:cubicBezTo>
                  <a:cubicBezTo>
                    <a:pt x="9368" y="10187"/>
                    <a:pt x="9235" y="10192"/>
                    <a:pt x="9102" y="10203"/>
                  </a:cubicBezTo>
                  <a:cubicBezTo>
                    <a:pt x="8590" y="10230"/>
                    <a:pt x="8083" y="10334"/>
                    <a:pt x="7602" y="10513"/>
                  </a:cubicBezTo>
                  <a:cubicBezTo>
                    <a:pt x="6932" y="10768"/>
                    <a:pt x="6343" y="11144"/>
                    <a:pt x="5866" y="11679"/>
                  </a:cubicBezTo>
                  <a:cubicBezTo>
                    <a:pt x="5841" y="11708"/>
                    <a:pt x="5818" y="11755"/>
                    <a:pt x="5780" y="11755"/>
                  </a:cubicBezTo>
                  <a:cubicBezTo>
                    <a:pt x="5772" y="11755"/>
                    <a:pt x="5763" y="11753"/>
                    <a:pt x="5754" y="11749"/>
                  </a:cubicBezTo>
                  <a:cubicBezTo>
                    <a:pt x="5700" y="11721"/>
                    <a:pt x="5727" y="11659"/>
                    <a:pt x="5739" y="11613"/>
                  </a:cubicBezTo>
                  <a:cubicBezTo>
                    <a:pt x="5874" y="11067"/>
                    <a:pt x="6006" y="10520"/>
                    <a:pt x="6145" y="9974"/>
                  </a:cubicBezTo>
                  <a:cubicBezTo>
                    <a:pt x="6184" y="9831"/>
                    <a:pt x="6231" y="9683"/>
                    <a:pt x="6285" y="9540"/>
                  </a:cubicBezTo>
                  <a:cubicBezTo>
                    <a:pt x="6320" y="9435"/>
                    <a:pt x="6413" y="9358"/>
                    <a:pt x="6521" y="9346"/>
                  </a:cubicBezTo>
                  <a:cubicBezTo>
                    <a:pt x="6546" y="9344"/>
                    <a:pt x="6570" y="9342"/>
                    <a:pt x="6594" y="9342"/>
                  </a:cubicBezTo>
                  <a:cubicBezTo>
                    <a:pt x="6638" y="9342"/>
                    <a:pt x="6680" y="9347"/>
                    <a:pt x="6723" y="9354"/>
                  </a:cubicBezTo>
                  <a:cubicBezTo>
                    <a:pt x="6981" y="9408"/>
                    <a:pt x="7238" y="9440"/>
                    <a:pt x="7496" y="9440"/>
                  </a:cubicBezTo>
                  <a:cubicBezTo>
                    <a:pt x="7678" y="9440"/>
                    <a:pt x="7861" y="9424"/>
                    <a:pt x="8044" y="9389"/>
                  </a:cubicBezTo>
                  <a:cubicBezTo>
                    <a:pt x="8652" y="9269"/>
                    <a:pt x="9226" y="9013"/>
                    <a:pt x="9722" y="8641"/>
                  </a:cubicBezTo>
                  <a:cubicBezTo>
                    <a:pt x="10330" y="8196"/>
                    <a:pt x="10776" y="7626"/>
                    <a:pt x="11035" y="6913"/>
                  </a:cubicBezTo>
                  <a:cubicBezTo>
                    <a:pt x="11132" y="6646"/>
                    <a:pt x="11202" y="6367"/>
                    <a:pt x="11248" y="6088"/>
                  </a:cubicBezTo>
                  <a:cubicBezTo>
                    <a:pt x="11275" y="5909"/>
                    <a:pt x="11197" y="5816"/>
                    <a:pt x="11037" y="5816"/>
                  </a:cubicBezTo>
                  <a:cubicBezTo>
                    <a:pt x="11034" y="5816"/>
                    <a:pt x="11031" y="5816"/>
                    <a:pt x="11027" y="5816"/>
                  </a:cubicBezTo>
                  <a:lnTo>
                    <a:pt x="10690" y="5816"/>
                  </a:lnTo>
                  <a:cubicBezTo>
                    <a:pt x="10681" y="5816"/>
                    <a:pt x="10671" y="5816"/>
                    <a:pt x="10661" y="5816"/>
                  </a:cubicBezTo>
                  <a:cubicBezTo>
                    <a:pt x="10148" y="5816"/>
                    <a:pt x="9639" y="5917"/>
                    <a:pt x="9168" y="6115"/>
                  </a:cubicBezTo>
                  <a:cubicBezTo>
                    <a:pt x="8424" y="6417"/>
                    <a:pt x="7812" y="6894"/>
                    <a:pt x="7296" y="7502"/>
                  </a:cubicBezTo>
                  <a:cubicBezTo>
                    <a:pt x="7141" y="7680"/>
                    <a:pt x="7006" y="7874"/>
                    <a:pt x="6858" y="8064"/>
                  </a:cubicBezTo>
                  <a:cubicBezTo>
                    <a:pt x="6837" y="8095"/>
                    <a:pt x="6820" y="8139"/>
                    <a:pt x="6768" y="8139"/>
                  </a:cubicBezTo>
                  <a:cubicBezTo>
                    <a:pt x="6763" y="8139"/>
                    <a:pt x="6756" y="8139"/>
                    <a:pt x="6750" y="8137"/>
                  </a:cubicBezTo>
                  <a:cubicBezTo>
                    <a:pt x="6758" y="8110"/>
                    <a:pt x="6758" y="8091"/>
                    <a:pt x="6765" y="8072"/>
                  </a:cubicBezTo>
                  <a:cubicBezTo>
                    <a:pt x="6967" y="7506"/>
                    <a:pt x="7172" y="6940"/>
                    <a:pt x="7366" y="6367"/>
                  </a:cubicBezTo>
                  <a:cubicBezTo>
                    <a:pt x="7440" y="6146"/>
                    <a:pt x="7591" y="5960"/>
                    <a:pt x="7792" y="5847"/>
                  </a:cubicBezTo>
                  <a:cubicBezTo>
                    <a:pt x="7819" y="5832"/>
                    <a:pt x="7846" y="5816"/>
                    <a:pt x="7874" y="5801"/>
                  </a:cubicBezTo>
                  <a:cubicBezTo>
                    <a:pt x="8079" y="5677"/>
                    <a:pt x="8292" y="5565"/>
                    <a:pt x="8490" y="5429"/>
                  </a:cubicBezTo>
                  <a:cubicBezTo>
                    <a:pt x="9067" y="5030"/>
                    <a:pt x="9520" y="4472"/>
                    <a:pt x="9791" y="3825"/>
                  </a:cubicBezTo>
                  <a:cubicBezTo>
                    <a:pt x="10109" y="3085"/>
                    <a:pt x="10253" y="2318"/>
                    <a:pt x="10129" y="1512"/>
                  </a:cubicBezTo>
                  <a:cubicBezTo>
                    <a:pt x="10051" y="1024"/>
                    <a:pt x="9881" y="559"/>
                    <a:pt x="9633" y="136"/>
                  </a:cubicBezTo>
                  <a:cubicBezTo>
                    <a:pt x="9586" y="56"/>
                    <a:pt x="9555" y="1"/>
                    <a:pt x="9490" y="1"/>
                  </a:cubicBezTo>
                  <a:close/>
                </a:path>
              </a:pathLst>
            </a:custGeom>
            <a:solidFill>
              <a:schemeClr val="accent5"/>
            </a:solidFill>
            <a:ln cap="flat" cmpd="sng" w="76200">
              <a:solidFill>
                <a:schemeClr val="accent5"/>
              </a:solidFill>
              <a:prstDash val="solid"/>
              <a:round/>
              <a:headEnd len="sm" w="sm" type="none"/>
              <a:tailEnd len="sm" w="sm" type="none"/>
            </a:ln>
            <a:effectLst>
              <a:outerShdw blurRad="142875" rotWithShape="0" algn="bl" dir="2400000" dist="47625">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5"/>
                </a:solidFill>
              </a:endParaRPr>
            </a:p>
          </p:txBody>
        </p:sp>
        <p:grpSp>
          <p:nvGrpSpPr>
            <p:cNvPr id="2104" name="Google Shape;2104;p42"/>
            <p:cNvGrpSpPr/>
            <p:nvPr/>
          </p:nvGrpSpPr>
          <p:grpSpPr>
            <a:xfrm>
              <a:off x="3174084" y="2606215"/>
              <a:ext cx="950478" cy="1676838"/>
              <a:chOff x="2122209" y="2790338"/>
              <a:chExt cx="950478" cy="1676838"/>
            </a:xfrm>
          </p:grpSpPr>
          <p:sp>
            <p:nvSpPr>
              <p:cNvPr id="2105" name="Google Shape;2105;p42"/>
              <p:cNvSpPr/>
              <p:nvPr/>
            </p:nvSpPr>
            <p:spPr>
              <a:xfrm>
                <a:off x="2122209" y="2790338"/>
                <a:ext cx="950478" cy="1676838"/>
              </a:xfrm>
              <a:custGeom>
                <a:rect b="b" l="l" r="r" t="t"/>
                <a:pathLst>
                  <a:path extrusionOk="0" h="20680" w="11722">
                    <a:moveTo>
                      <a:pt x="9382" y="276"/>
                    </a:moveTo>
                    <a:cubicBezTo>
                      <a:pt x="9399" y="276"/>
                      <a:pt x="9417" y="279"/>
                      <a:pt x="9435" y="284"/>
                    </a:cubicBezTo>
                    <a:cubicBezTo>
                      <a:pt x="9493" y="303"/>
                      <a:pt x="9540" y="342"/>
                      <a:pt x="9567" y="400"/>
                    </a:cubicBezTo>
                    <a:cubicBezTo>
                      <a:pt x="9749" y="733"/>
                      <a:pt x="9877" y="1094"/>
                      <a:pt x="9943" y="1469"/>
                    </a:cubicBezTo>
                    <a:cubicBezTo>
                      <a:pt x="9974" y="1663"/>
                      <a:pt x="9993" y="1865"/>
                      <a:pt x="10012" y="1989"/>
                    </a:cubicBezTo>
                    <a:cubicBezTo>
                      <a:pt x="9974" y="2946"/>
                      <a:pt x="9741" y="3767"/>
                      <a:pt x="9218" y="4488"/>
                    </a:cubicBezTo>
                    <a:cubicBezTo>
                      <a:pt x="8897" y="4922"/>
                      <a:pt x="8486" y="5278"/>
                      <a:pt x="8017" y="5534"/>
                    </a:cubicBezTo>
                    <a:cubicBezTo>
                      <a:pt x="7959" y="5569"/>
                      <a:pt x="7897" y="5604"/>
                      <a:pt x="7839" y="5635"/>
                    </a:cubicBezTo>
                    <a:cubicBezTo>
                      <a:pt x="7817" y="5648"/>
                      <a:pt x="7794" y="5658"/>
                      <a:pt x="7771" y="5658"/>
                    </a:cubicBezTo>
                    <a:cubicBezTo>
                      <a:pt x="7754" y="5658"/>
                      <a:pt x="7736" y="5652"/>
                      <a:pt x="7719" y="5635"/>
                    </a:cubicBezTo>
                    <a:cubicBezTo>
                      <a:pt x="7680" y="5600"/>
                      <a:pt x="7695" y="5561"/>
                      <a:pt x="7711" y="5522"/>
                    </a:cubicBezTo>
                    <a:cubicBezTo>
                      <a:pt x="7878" y="5123"/>
                      <a:pt x="8040" y="4720"/>
                      <a:pt x="8207" y="4321"/>
                    </a:cubicBezTo>
                    <a:cubicBezTo>
                      <a:pt x="8300" y="4100"/>
                      <a:pt x="8404" y="3883"/>
                      <a:pt x="8497" y="3662"/>
                    </a:cubicBezTo>
                    <a:cubicBezTo>
                      <a:pt x="8525" y="3593"/>
                      <a:pt x="8532" y="3519"/>
                      <a:pt x="8528" y="3445"/>
                    </a:cubicBezTo>
                    <a:cubicBezTo>
                      <a:pt x="8534" y="3365"/>
                      <a:pt x="8469" y="3309"/>
                      <a:pt x="8400" y="3309"/>
                    </a:cubicBezTo>
                    <a:cubicBezTo>
                      <a:pt x="8369" y="3309"/>
                      <a:pt x="8338" y="3320"/>
                      <a:pt x="8311" y="3345"/>
                    </a:cubicBezTo>
                    <a:cubicBezTo>
                      <a:pt x="8207" y="3426"/>
                      <a:pt x="8114" y="3519"/>
                      <a:pt x="8036" y="3628"/>
                    </a:cubicBezTo>
                    <a:cubicBezTo>
                      <a:pt x="7901" y="3829"/>
                      <a:pt x="7785" y="4042"/>
                      <a:pt x="7672" y="4259"/>
                    </a:cubicBezTo>
                    <a:cubicBezTo>
                      <a:pt x="7506" y="4577"/>
                      <a:pt x="7347" y="4898"/>
                      <a:pt x="7184" y="5216"/>
                    </a:cubicBezTo>
                    <a:cubicBezTo>
                      <a:pt x="7144" y="5292"/>
                      <a:pt x="7110" y="5331"/>
                      <a:pt x="7076" y="5331"/>
                    </a:cubicBezTo>
                    <a:cubicBezTo>
                      <a:pt x="7044" y="5331"/>
                      <a:pt x="7012" y="5297"/>
                      <a:pt x="6975" y="5228"/>
                    </a:cubicBezTo>
                    <a:cubicBezTo>
                      <a:pt x="6913" y="5108"/>
                      <a:pt x="6870" y="4984"/>
                      <a:pt x="6839" y="4856"/>
                    </a:cubicBezTo>
                    <a:cubicBezTo>
                      <a:pt x="6684" y="4302"/>
                      <a:pt x="6731" y="3748"/>
                      <a:pt x="6878" y="3201"/>
                    </a:cubicBezTo>
                    <a:cubicBezTo>
                      <a:pt x="7203" y="1946"/>
                      <a:pt x="8060" y="896"/>
                      <a:pt x="9222" y="330"/>
                    </a:cubicBezTo>
                    <a:cubicBezTo>
                      <a:pt x="9273" y="303"/>
                      <a:pt x="9324" y="276"/>
                      <a:pt x="9382" y="276"/>
                    </a:cubicBezTo>
                    <a:close/>
                    <a:moveTo>
                      <a:pt x="3313" y="3488"/>
                    </a:moveTo>
                    <a:cubicBezTo>
                      <a:pt x="3337" y="3488"/>
                      <a:pt x="3365" y="3496"/>
                      <a:pt x="3395" y="3511"/>
                    </a:cubicBezTo>
                    <a:cubicBezTo>
                      <a:pt x="3581" y="3600"/>
                      <a:pt x="3759" y="3705"/>
                      <a:pt x="3929" y="3821"/>
                    </a:cubicBezTo>
                    <a:cubicBezTo>
                      <a:pt x="4755" y="4441"/>
                      <a:pt x="5344" y="5235"/>
                      <a:pt x="5669" y="6220"/>
                    </a:cubicBezTo>
                    <a:cubicBezTo>
                      <a:pt x="5762" y="6506"/>
                      <a:pt x="5859" y="6785"/>
                      <a:pt x="5882" y="7088"/>
                    </a:cubicBezTo>
                    <a:cubicBezTo>
                      <a:pt x="5901" y="7332"/>
                      <a:pt x="5890" y="7580"/>
                      <a:pt x="5886" y="7828"/>
                    </a:cubicBezTo>
                    <a:cubicBezTo>
                      <a:pt x="5886" y="7862"/>
                      <a:pt x="5894" y="7932"/>
                      <a:pt x="5836" y="7932"/>
                    </a:cubicBezTo>
                    <a:cubicBezTo>
                      <a:pt x="5789" y="7932"/>
                      <a:pt x="5746" y="7913"/>
                      <a:pt x="5715" y="7878"/>
                    </a:cubicBezTo>
                    <a:cubicBezTo>
                      <a:pt x="5522" y="7630"/>
                      <a:pt x="5328" y="7382"/>
                      <a:pt x="5142" y="7126"/>
                    </a:cubicBezTo>
                    <a:cubicBezTo>
                      <a:pt x="4696" y="6506"/>
                      <a:pt x="4363" y="5828"/>
                      <a:pt x="4096" y="5111"/>
                    </a:cubicBezTo>
                    <a:cubicBezTo>
                      <a:pt x="4077" y="5053"/>
                      <a:pt x="4057" y="4995"/>
                      <a:pt x="4034" y="4941"/>
                    </a:cubicBezTo>
                    <a:cubicBezTo>
                      <a:pt x="4017" y="4905"/>
                      <a:pt x="3998" y="4868"/>
                      <a:pt x="3959" y="4868"/>
                    </a:cubicBezTo>
                    <a:cubicBezTo>
                      <a:pt x="3952" y="4868"/>
                      <a:pt x="3945" y="4869"/>
                      <a:pt x="3937" y="4871"/>
                    </a:cubicBezTo>
                    <a:cubicBezTo>
                      <a:pt x="3891" y="4887"/>
                      <a:pt x="3867" y="4933"/>
                      <a:pt x="3883" y="4980"/>
                    </a:cubicBezTo>
                    <a:cubicBezTo>
                      <a:pt x="3906" y="5065"/>
                      <a:pt x="3929" y="5150"/>
                      <a:pt x="3956" y="5232"/>
                    </a:cubicBezTo>
                    <a:cubicBezTo>
                      <a:pt x="4224" y="6003"/>
                      <a:pt x="4603" y="6727"/>
                      <a:pt x="5088" y="7382"/>
                    </a:cubicBezTo>
                    <a:cubicBezTo>
                      <a:pt x="5247" y="7599"/>
                      <a:pt x="5413" y="7808"/>
                      <a:pt x="5576" y="8021"/>
                    </a:cubicBezTo>
                    <a:cubicBezTo>
                      <a:pt x="5592" y="8041"/>
                      <a:pt x="5607" y="8060"/>
                      <a:pt x="5638" y="8103"/>
                    </a:cubicBezTo>
                    <a:cubicBezTo>
                      <a:pt x="5616" y="8105"/>
                      <a:pt x="5594" y="8108"/>
                      <a:pt x="5572" y="8108"/>
                    </a:cubicBezTo>
                    <a:cubicBezTo>
                      <a:pt x="5563" y="8108"/>
                      <a:pt x="5554" y="8108"/>
                      <a:pt x="5545" y="8107"/>
                    </a:cubicBezTo>
                    <a:cubicBezTo>
                      <a:pt x="5487" y="8091"/>
                      <a:pt x="5429" y="8072"/>
                      <a:pt x="5375" y="8048"/>
                    </a:cubicBezTo>
                    <a:cubicBezTo>
                      <a:pt x="4503" y="7707"/>
                      <a:pt x="3794" y="7041"/>
                      <a:pt x="3398" y="6193"/>
                    </a:cubicBezTo>
                    <a:cubicBezTo>
                      <a:pt x="3212" y="5821"/>
                      <a:pt x="3085" y="5425"/>
                      <a:pt x="3023" y="5015"/>
                    </a:cubicBezTo>
                    <a:cubicBezTo>
                      <a:pt x="2953" y="4538"/>
                      <a:pt x="3007" y="4050"/>
                      <a:pt x="3185" y="3597"/>
                    </a:cubicBezTo>
                    <a:cubicBezTo>
                      <a:pt x="3212" y="3527"/>
                      <a:pt x="3256" y="3488"/>
                      <a:pt x="3313" y="3488"/>
                    </a:cubicBezTo>
                    <a:close/>
                    <a:moveTo>
                      <a:pt x="10954" y="6010"/>
                    </a:moveTo>
                    <a:cubicBezTo>
                      <a:pt x="11039" y="6010"/>
                      <a:pt x="11078" y="6065"/>
                      <a:pt x="11059" y="6169"/>
                    </a:cubicBezTo>
                    <a:cubicBezTo>
                      <a:pt x="11031" y="6305"/>
                      <a:pt x="11004" y="6437"/>
                      <a:pt x="10969" y="6564"/>
                    </a:cubicBezTo>
                    <a:cubicBezTo>
                      <a:pt x="10702" y="7529"/>
                      <a:pt x="10105" y="8242"/>
                      <a:pt x="9261" y="8754"/>
                    </a:cubicBezTo>
                    <a:cubicBezTo>
                      <a:pt x="8842" y="9005"/>
                      <a:pt x="8377" y="9176"/>
                      <a:pt x="7893" y="9250"/>
                    </a:cubicBezTo>
                    <a:cubicBezTo>
                      <a:pt x="7752" y="9269"/>
                      <a:pt x="7610" y="9279"/>
                      <a:pt x="7469" y="9279"/>
                    </a:cubicBezTo>
                    <a:cubicBezTo>
                      <a:pt x="7249" y="9279"/>
                      <a:pt x="7029" y="9256"/>
                      <a:pt x="6812" y="9211"/>
                    </a:cubicBezTo>
                    <a:cubicBezTo>
                      <a:pt x="6769" y="9203"/>
                      <a:pt x="6723" y="9184"/>
                      <a:pt x="6715" y="9110"/>
                    </a:cubicBezTo>
                    <a:lnTo>
                      <a:pt x="6715" y="9110"/>
                    </a:lnTo>
                    <a:lnTo>
                      <a:pt x="6719" y="9114"/>
                    </a:lnTo>
                    <a:cubicBezTo>
                      <a:pt x="6820" y="9064"/>
                      <a:pt x="6921" y="9021"/>
                      <a:pt x="7021" y="8971"/>
                    </a:cubicBezTo>
                    <a:cubicBezTo>
                      <a:pt x="7812" y="8599"/>
                      <a:pt x="8540" y="8118"/>
                      <a:pt x="9195" y="7541"/>
                    </a:cubicBezTo>
                    <a:cubicBezTo>
                      <a:pt x="9338" y="7413"/>
                      <a:pt x="9470" y="7281"/>
                      <a:pt x="9606" y="7150"/>
                    </a:cubicBezTo>
                    <a:cubicBezTo>
                      <a:pt x="9637" y="7126"/>
                      <a:pt x="9660" y="7095"/>
                      <a:pt x="9671" y="7060"/>
                    </a:cubicBezTo>
                    <a:cubicBezTo>
                      <a:pt x="9679" y="7026"/>
                      <a:pt x="9671" y="6991"/>
                      <a:pt x="9652" y="6964"/>
                    </a:cubicBezTo>
                    <a:cubicBezTo>
                      <a:pt x="9646" y="6955"/>
                      <a:pt x="9629" y="6951"/>
                      <a:pt x="9610" y="6951"/>
                    </a:cubicBezTo>
                    <a:cubicBezTo>
                      <a:pt x="9593" y="6951"/>
                      <a:pt x="9576" y="6954"/>
                      <a:pt x="9563" y="6960"/>
                    </a:cubicBezTo>
                    <a:cubicBezTo>
                      <a:pt x="9532" y="6975"/>
                      <a:pt x="9509" y="6998"/>
                      <a:pt x="9486" y="7026"/>
                    </a:cubicBezTo>
                    <a:cubicBezTo>
                      <a:pt x="8877" y="7618"/>
                      <a:pt x="8215" y="8141"/>
                      <a:pt x="7459" y="8544"/>
                    </a:cubicBezTo>
                    <a:cubicBezTo>
                      <a:pt x="7285" y="8637"/>
                      <a:pt x="7110" y="8734"/>
                      <a:pt x="6928" y="8816"/>
                    </a:cubicBezTo>
                    <a:cubicBezTo>
                      <a:pt x="6855" y="8850"/>
                      <a:pt x="6773" y="8866"/>
                      <a:pt x="6696" y="8870"/>
                    </a:cubicBezTo>
                    <a:cubicBezTo>
                      <a:pt x="6693" y="8870"/>
                      <a:pt x="6690" y="8870"/>
                      <a:pt x="6687" y="8870"/>
                    </a:cubicBezTo>
                    <a:cubicBezTo>
                      <a:pt x="6613" y="8870"/>
                      <a:pt x="6597" y="8825"/>
                      <a:pt x="6634" y="8758"/>
                    </a:cubicBezTo>
                    <a:cubicBezTo>
                      <a:pt x="7091" y="7936"/>
                      <a:pt x="7680" y="7235"/>
                      <a:pt x="8466" y="6704"/>
                    </a:cubicBezTo>
                    <a:cubicBezTo>
                      <a:pt x="8978" y="6355"/>
                      <a:pt x="9563" y="6127"/>
                      <a:pt x="10175" y="6041"/>
                    </a:cubicBezTo>
                    <a:cubicBezTo>
                      <a:pt x="10431" y="6007"/>
                      <a:pt x="10694" y="6018"/>
                      <a:pt x="10954" y="6010"/>
                    </a:cubicBezTo>
                    <a:close/>
                    <a:moveTo>
                      <a:pt x="9486" y="10366"/>
                    </a:moveTo>
                    <a:cubicBezTo>
                      <a:pt x="9787" y="10366"/>
                      <a:pt x="10088" y="10391"/>
                      <a:pt x="10384" y="10443"/>
                    </a:cubicBezTo>
                    <a:cubicBezTo>
                      <a:pt x="10745" y="10497"/>
                      <a:pt x="11086" y="10633"/>
                      <a:pt x="11388" y="10834"/>
                    </a:cubicBezTo>
                    <a:cubicBezTo>
                      <a:pt x="11415" y="10850"/>
                      <a:pt x="11438" y="10869"/>
                      <a:pt x="11462" y="10892"/>
                    </a:cubicBezTo>
                    <a:cubicBezTo>
                      <a:pt x="11508" y="10935"/>
                      <a:pt x="11520" y="11009"/>
                      <a:pt x="11489" y="11063"/>
                    </a:cubicBezTo>
                    <a:cubicBezTo>
                      <a:pt x="11241" y="11563"/>
                      <a:pt x="10892" y="11966"/>
                      <a:pt x="10404" y="12241"/>
                    </a:cubicBezTo>
                    <a:cubicBezTo>
                      <a:pt x="9877" y="12539"/>
                      <a:pt x="9300" y="12729"/>
                      <a:pt x="8699" y="12803"/>
                    </a:cubicBezTo>
                    <a:cubicBezTo>
                      <a:pt x="8462" y="12832"/>
                      <a:pt x="8225" y="12847"/>
                      <a:pt x="7988" y="12847"/>
                    </a:cubicBezTo>
                    <a:cubicBezTo>
                      <a:pt x="7880" y="12847"/>
                      <a:pt x="7772" y="12844"/>
                      <a:pt x="7664" y="12837"/>
                    </a:cubicBezTo>
                    <a:cubicBezTo>
                      <a:pt x="7110" y="12803"/>
                      <a:pt x="6572" y="12655"/>
                      <a:pt x="6080" y="12400"/>
                    </a:cubicBezTo>
                    <a:cubicBezTo>
                      <a:pt x="6029" y="12384"/>
                      <a:pt x="5991" y="12345"/>
                      <a:pt x="5975" y="12299"/>
                    </a:cubicBezTo>
                    <a:cubicBezTo>
                      <a:pt x="5948" y="12245"/>
                      <a:pt x="5967" y="12179"/>
                      <a:pt x="6022" y="12156"/>
                    </a:cubicBezTo>
                    <a:cubicBezTo>
                      <a:pt x="6049" y="12140"/>
                      <a:pt x="6076" y="12125"/>
                      <a:pt x="6103" y="12113"/>
                    </a:cubicBezTo>
                    <a:cubicBezTo>
                      <a:pt x="6711" y="11861"/>
                      <a:pt x="7323" y="11625"/>
                      <a:pt x="7967" y="11477"/>
                    </a:cubicBezTo>
                    <a:cubicBezTo>
                      <a:pt x="8539" y="11346"/>
                      <a:pt x="9126" y="11279"/>
                      <a:pt x="9715" y="11279"/>
                    </a:cubicBezTo>
                    <a:cubicBezTo>
                      <a:pt x="9804" y="11279"/>
                      <a:pt x="9893" y="11281"/>
                      <a:pt x="9981" y="11284"/>
                    </a:cubicBezTo>
                    <a:cubicBezTo>
                      <a:pt x="10036" y="11284"/>
                      <a:pt x="10094" y="11295"/>
                      <a:pt x="10144" y="11299"/>
                    </a:cubicBezTo>
                    <a:cubicBezTo>
                      <a:pt x="10151" y="11300"/>
                      <a:pt x="10158" y="11300"/>
                      <a:pt x="10165" y="11300"/>
                    </a:cubicBezTo>
                    <a:cubicBezTo>
                      <a:pt x="10207" y="11300"/>
                      <a:pt x="10246" y="11287"/>
                      <a:pt x="10253" y="11237"/>
                    </a:cubicBezTo>
                    <a:cubicBezTo>
                      <a:pt x="10264" y="11175"/>
                      <a:pt x="10218" y="11152"/>
                      <a:pt x="10167" y="11148"/>
                    </a:cubicBezTo>
                    <a:cubicBezTo>
                      <a:pt x="10020" y="11133"/>
                      <a:pt x="9877" y="11113"/>
                      <a:pt x="9730" y="11113"/>
                    </a:cubicBezTo>
                    <a:cubicBezTo>
                      <a:pt x="9709" y="11113"/>
                      <a:pt x="9688" y="11113"/>
                      <a:pt x="9668" y="11113"/>
                    </a:cubicBezTo>
                    <a:cubicBezTo>
                      <a:pt x="8720" y="11113"/>
                      <a:pt x="7777" y="11287"/>
                      <a:pt x="6890" y="11629"/>
                    </a:cubicBezTo>
                    <a:cubicBezTo>
                      <a:pt x="6611" y="11733"/>
                      <a:pt x="6335" y="11849"/>
                      <a:pt x="6060" y="11962"/>
                    </a:cubicBezTo>
                    <a:cubicBezTo>
                      <a:pt x="6018" y="11977"/>
                      <a:pt x="5971" y="11989"/>
                      <a:pt x="5925" y="11997"/>
                    </a:cubicBezTo>
                    <a:cubicBezTo>
                      <a:pt x="5917" y="11888"/>
                      <a:pt x="5967" y="11834"/>
                      <a:pt x="6022" y="11780"/>
                    </a:cubicBezTo>
                    <a:cubicBezTo>
                      <a:pt x="6281" y="11493"/>
                      <a:pt x="6583" y="11245"/>
                      <a:pt x="6917" y="11047"/>
                    </a:cubicBezTo>
                    <a:cubicBezTo>
                      <a:pt x="7467" y="10718"/>
                      <a:pt x="8079" y="10505"/>
                      <a:pt x="8714" y="10420"/>
                    </a:cubicBezTo>
                    <a:cubicBezTo>
                      <a:pt x="8970" y="10384"/>
                      <a:pt x="9228" y="10366"/>
                      <a:pt x="9486" y="10366"/>
                    </a:cubicBezTo>
                    <a:close/>
                    <a:moveTo>
                      <a:pt x="2323" y="7563"/>
                    </a:moveTo>
                    <a:cubicBezTo>
                      <a:pt x="2361" y="7563"/>
                      <a:pt x="2401" y="7571"/>
                      <a:pt x="2441" y="7587"/>
                    </a:cubicBezTo>
                    <a:cubicBezTo>
                      <a:pt x="2666" y="7684"/>
                      <a:pt x="2875" y="7812"/>
                      <a:pt x="3058" y="7975"/>
                    </a:cubicBezTo>
                    <a:cubicBezTo>
                      <a:pt x="3856" y="8672"/>
                      <a:pt x="4336" y="9552"/>
                      <a:pt x="4545" y="10582"/>
                    </a:cubicBezTo>
                    <a:cubicBezTo>
                      <a:pt x="4669" y="11175"/>
                      <a:pt x="4665" y="11787"/>
                      <a:pt x="4534" y="12376"/>
                    </a:cubicBezTo>
                    <a:cubicBezTo>
                      <a:pt x="4514" y="12438"/>
                      <a:pt x="4491" y="12496"/>
                      <a:pt x="4464" y="12555"/>
                    </a:cubicBezTo>
                    <a:lnTo>
                      <a:pt x="4429" y="12555"/>
                    </a:lnTo>
                    <a:cubicBezTo>
                      <a:pt x="4406" y="12508"/>
                      <a:pt x="4386" y="12462"/>
                      <a:pt x="4371" y="12411"/>
                    </a:cubicBezTo>
                    <a:cubicBezTo>
                      <a:pt x="4131" y="11485"/>
                      <a:pt x="3770" y="10598"/>
                      <a:pt x="3302" y="9761"/>
                    </a:cubicBezTo>
                    <a:cubicBezTo>
                      <a:pt x="3243" y="9664"/>
                      <a:pt x="3181" y="9567"/>
                      <a:pt x="3112" y="9474"/>
                    </a:cubicBezTo>
                    <a:cubicBezTo>
                      <a:pt x="3081" y="9439"/>
                      <a:pt x="3046" y="9408"/>
                      <a:pt x="3003" y="9385"/>
                    </a:cubicBezTo>
                    <a:cubicBezTo>
                      <a:pt x="2992" y="9376"/>
                      <a:pt x="2978" y="9372"/>
                      <a:pt x="2964" y="9372"/>
                    </a:cubicBezTo>
                    <a:cubicBezTo>
                      <a:pt x="2953" y="9372"/>
                      <a:pt x="2943" y="9374"/>
                      <a:pt x="2934" y="9377"/>
                    </a:cubicBezTo>
                    <a:cubicBezTo>
                      <a:pt x="2918" y="9401"/>
                      <a:pt x="2914" y="9428"/>
                      <a:pt x="2922" y="9451"/>
                    </a:cubicBezTo>
                    <a:cubicBezTo>
                      <a:pt x="2937" y="9494"/>
                      <a:pt x="2957" y="9536"/>
                      <a:pt x="2984" y="9575"/>
                    </a:cubicBezTo>
                    <a:cubicBezTo>
                      <a:pt x="3507" y="10427"/>
                      <a:pt x="3879" y="11346"/>
                      <a:pt x="4158" y="12303"/>
                    </a:cubicBezTo>
                    <a:cubicBezTo>
                      <a:pt x="4208" y="12462"/>
                      <a:pt x="4239" y="12624"/>
                      <a:pt x="4278" y="12787"/>
                    </a:cubicBezTo>
                    <a:cubicBezTo>
                      <a:pt x="4282" y="12818"/>
                      <a:pt x="4282" y="12853"/>
                      <a:pt x="4278" y="12884"/>
                    </a:cubicBezTo>
                    <a:cubicBezTo>
                      <a:pt x="4270" y="12950"/>
                      <a:pt x="4233" y="12978"/>
                      <a:pt x="4188" y="12978"/>
                    </a:cubicBezTo>
                    <a:cubicBezTo>
                      <a:pt x="4167" y="12978"/>
                      <a:pt x="4145" y="12972"/>
                      <a:pt x="4123" y="12961"/>
                    </a:cubicBezTo>
                    <a:cubicBezTo>
                      <a:pt x="3933" y="12872"/>
                      <a:pt x="3755" y="12756"/>
                      <a:pt x="3600" y="12613"/>
                    </a:cubicBezTo>
                    <a:cubicBezTo>
                      <a:pt x="3003" y="12082"/>
                      <a:pt x="2534" y="11427"/>
                      <a:pt x="2217" y="10691"/>
                    </a:cubicBezTo>
                    <a:cubicBezTo>
                      <a:pt x="2058" y="10307"/>
                      <a:pt x="1953" y="9901"/>
                      <a:pt x="1914" y="9486"/>
                    </a:cubicBezTo>
                    <a:cubicBezTo>
                      <a:pt x="1880" y="9157"/>
                      <a:pt x="1880" y="8827"/>
                      <a:pt x="1914" y="8502"/>
                    </a:cubicBezTo>
                    <a:cubicBezTo>
                      <a:pt x="1945" y="8242"/>
                      <a:pt x="2004" y="7986"/>
                      <a:pt x="2089" y="7742"/>
                    </a:cubicBezTo>
                    <a:cubicBezTo>
                      <a:pt x="2129" y="7625"/>
                      <a:pt x="2217" y="7563"/>
                      <a:pt x="2323" y="7563"/>
                    </a:cubicBezTo>
                    <a:close/>
                    <a:moveTo>
                      <a:pt x="425" y="11898"/>
                    </a:moveTo>
                    <a:cubicBezTo>
                      <a:pt x="443" y="11898"/>
                      <a:pt x="461" y="11900"/>
                      <a:pt x="481" y="11904"/>
                    </a:cubicBezTo>
                    <a:cubicBezTo>
                      <a:pt x="1167" y="12043"/>
                      <a:pt x="1729" y="12384"/>
                      <a:pt x="2186" y="12907"/>
                    </a:cubicBezTo>
                    <a:cubicBezTo>
                      <a:pt x="2779" y="13574"/>
                      <a:pt x="3181" y="14387"/>
                      <a:pt x="3352" y="15263"/>
                    </a:cubicBezTo>
                    <a:cubicBezTo>
                      <a:pt x="3429" y="15650"/>
                      <a:pt x="3484" y="16046"/>
                      <a:pt x="3511" y="16441"/>
                    </a:cubicBezTo>
                    <a:cubicBezTo>
                      <a:pt x="3515" y="16507"/>
                      <a:pt x="3538" y="16592"/>
                      <a:pt x="3445" y="16654"/>
                    </a:cubicBezTo>
                    <a:cubicBezTo>
                      <a:pt x="3410" y="16615"/>
                      <a:pt x="3379" y="16573"/>
                      <a:pt x="3348" y="16534"/>
                    </a:cubicBezTo>
                    <a:cubicBezTo>
                      <a:pt x="3027" y="16007"/>
                      <a:pt x="2720" y="15472"/>
                      <a:pt x="2376" y="14957"/>
                    </a:cubicBezTo>
                    <a:cubicBezTo>
                      <a:pt x="2112" y="14558"/>
                      <a:pt x="1802" y="14190"/>
                      <a:pt x="1512" y="13806"/>
                    </a:cubicBezTo>
                    <a:cubicBezTo>
                      <a:pt x="1473" y="13760"/>
                      <a:pt x="1426" y="13717"/>
                      <a:pt x="1380" y="13678"/>
                    </a:cubicBezTo>
                    <a:cubicBezTo>
                      <a:pt x="1366" y="13662"/>
                      <a:pt x="1348" y="13654"/>
                      <a:pt x="1329" y="13654"/>
                    </a:cubicBezTo>
                    <a:cubicBezTo>
                      <a:pt x="1312" y="13654"/>
                      <a:pt x="1294" y="13661"/>
                      <a:pt x="1279" y="13674"/>
                    </a:cubicBezTo>
                    <a:cubicBezTo>
                      <a:pt x="1248" y="13698"/>
                      <a:pt x="1244" y="13744"/>
                      <a:pt x="1267" y="13775"/>
                    </a:cubicBezTo>
                    <a:cubicBezTo>
                      <a:pt x="1298" y="13822"/>
                      <a:pt x="1333" y="13868"/>
                      <a:pt x="1372" y="13915"/>
                    </a:cubicBezTo>
                    <a:cubicBezTo>
                      <a:pt x="1833" y="14453"/>
                      <a:pt x="2244" y="15027"/>
                      <a:pt x="2608" y="15635"/>
                    </a:cubicBezTo>
                    <a:cubicBezTo>
                      <a:pt x="2829" y="16007"/>
                      <a:pt x="3050" y="16375"/>
                      <a:pt x="3267" y="16747"/>
                    </a:cubicBezTo>
                    <a:cubicBezTo>
                      <a:pt x="3290" y="16786"/>
                      <a:pt x="3333" y="16828"/>
                      <a:pt x="3294" y="16875"/>
                    </a:cubicBezTo>
                    <a:cubicBezTo>
                      <a:pt x="3273" y="16901"/>
                      <a:pt x="3249" y="16910"/>
                      <a:pt x="3223" y="16910"/>
                    </a:cubicBezTo>
                    <a:cubicBezTo>
                      <a:pt x="3196" y="16910"/>
                      <a:pt x="3167" y="16900"/>
                      <a:pt x="3139" y="16890"/>
                    </a:cubicBezTo>
                    <a:cubicBezTo>
                      <a:pt x="2748" y="16770"/>
                      <a:pt x="2387" y="16569"/>
                      <a:pt x="2077" y="16301"/>
                    </a:cubicBezTo>
                    <a:cubicBezTo>
                      <a:pt x="1419" y="15736"/>
                      <a:pt x="903" y="15015"/>
                      <a:pt x="578" y="14209"/>
                    </a:cubicBezTo>
                    <a:cubicBezTo>
                      <a:pt x="384" y="13744"/>
                      <a:pt x="260" y="13256"/>
                      <a:pt x="210" y="12756"/>
                    </a:cubicBezTo>
                    <a:cubicBezTo>
                      <a:pt x="186" y="12539"/>
                      <a:pt x="183" y="12322"/>
                      <a:pt x="206" y="12105"/>
                    </a:cubicBezTo>
                    <a:cubicBezTo>
                      <a:pt x="223" y="11974"/>
                      <a:pt x="307" y="11898"/>
                      <a:pt x="425" y="11898"/>
                    </a:cubicBezTo>
                    <a:close/>
                    <a:moveTo>
                      <a:pt x="8621" y="14275"/>
                    </a:moveTo>
                    <a:cubicBezTo>
                      <a:pt x="8717" y="14275"/>
                      <a:pt x="8813" y="14277"/>
                      <a:pt x="8908" y="14283"/>
                    </a:cubicBezTo>
                    <a:cubicBezTo>
                      <a:pt x="9172" y="14306"/>
                      <a:pt x="9431" y="14352"/>
                      <a:pt x="9683" y="14430"/>
                    </a:cubicBezTo>
                    <a:cubicBezTo>
                      <a:pt x="9811" y="14469"/>
                      <a:pt x="9857" y="14550"/>
                      <a:pt x="9819" y="14690"/>
                    </a:cubicBezTo>
                    <a:cubicBezTo>
                      <a:pt x="9745" y="14926"/>
                      <a:pt x="9633" y="15147"/>
                      <a:pt x="9489" y="15348"/>
                    </a:cubicBezTo>
                    <a:cubicBezTo>
                      <a:pt x="9191" y="15782"/>
                      <a:pt x="8792" y="16092"/>
                      <a:pt x="8335" y="16340"/>
                    </a:cubicBezTo>
                    <a:cubicBezTo>
                      <a:pt x="7796" y="16638"/>
                      <a:pt x="7207" y="16828"/>
                      <a:pt x="6595" y="16902"/>
                    </a:cubicBezTo>
                    <a:cubicBezTo>
                      <a:pt x="6424" y="16922"/>
                      <a:pt x="6252" y="16932"/>
                      <a:pt x="6080" y="16932"/>
                    </a:cubicBezTo>
                    <a:cubicBezTo>
                      <a:pt x="5786" y="16932"/>
                      <a:pt x="5491" y="16903"/>
                      <a:pt x="5200" y="16844"/>
                    </a:cubicBezTo>
                    <a:cubicBezTo>
                      <a:pt x="5123" y="16832"/>
                      <a:pt x="5053" y="16786"/>
                      <a:pt x="5014" y="16716"/>
                    </a:cubicBezTo>
                    <a:cubicBezTo>
                      <a:pt x="5065" y="16685"/>
                      <a:pt x="5111" y="16658"/>
                      <a:pt x="5165" y="16635"/>
                    </a:cubicBezTo>
                    <a:cubicBezTo>
                      <a:pt x="6107" y="16309"/>
                      <a:pt x="7017" y="15906"/>
                      <a:pt x="7893" y="15426"/>
                    </a:cubicBezTo>
                    <a:cubicBezTo>
                      <a:pt x="7951" y="15391"/>
                      <a:pt x="8009" y="15356"/>
                      <a:pt x="8064" y="15321"/>
                    </a:cubicBezTo>
                    <a:cubicBezTo>
                      <a:pt x="8087" y="15309"/>
                      <a:pt x="8102" y="15290"/>
                      <a:pt x="8114" y="15271"/>
                    </a:cubicBezTo>
                    <a:cubicBezTo>
                      <a:pt x="8129" y="15240"/>
                      <a:pt x="8141" y="15189"/>
                      <a:pt x="8129" y="15170"/>
                    </a:cubicBezTo>
                    <a:cubicBezTo>
                      <a:pt x="8108" y="15157"/>
                      <a:pt x="8085" y="15149"/>
                      <a:pt x="8063" y="15149"/>
                    </a:cubicBezTo>
                    <a:cubicBezTo>
                      <a:pt x="8053" y="15149"/>
                      <a:pt x="8042" y="15151"/>
                      <a:pt x="8033" y="15154"/>
                    </a:cubicBezTo>
                    <a:cubicBezTo>
                      <a:pt x="7959" y="15178"/>
                      <a:pt x="7893" y="15213"/>
                      <a:pt x="7827" y="15251"/>
                    </a:cubicBezTo>
                    <a:cubicBezTo>
                      <a:pt x="6971" y="15720"/>
                      <a:pt x="6076" y="16123"/>
                      <a:pt x="5154" y="16456"/>
                    </a:cubicBezTo>
                    <a:cubicBezTo>
                      <a:pt x="5111" y="16472"/>
                      <a:pt x="5065" y="16487"/>
                      <a:pt x="5018" y="16499"/>
                    </a:cubicBezTo>
                    <a:cubicBezTo>
                      <a:pt x="5003" y="16502"/>
                      <a:pt x="4990" y="16504"/>
                      <a:pt x="4978" y="16504"/>
                    </a:cubicBezTo>
                    <a:cubicBezTo>
                      <a:pt x="4924" y="16504"/>
                      <a:pt x="4899" y="16468"/>
                      <a:pt x="4906" y="16398"/>
                    </a:cubicBezTo>
                    <a:cubicBezTo>
                      <a:pt x="4913" y="16363"/>
                      <a:pt x="4925" y="16332"/>
                      <a:pt x="4941" y="16301"/>
                    </a:cubicBezTo>
                    <a:cubicBezTo>
                      <a:pt x="5169" y="15825"/>
                      <a:pt x="5514" y="15414"/>
                      <a:pt x="5944" y="15108"/>
                    </a:cubicBezTo>
                    <a:cubicBezTo>
                      <a:pt x="6506" y="14693"/>
                      <a:pt x="7168" y="14426"/>
                      <a:pt x="7862" y="14333"/>
                    </a:cubicBezTo>
                    <a:cubicBezTo>
                      <a:pt x="8113" y="14294"/>
                      <a:pt x="8367" y="14275"/>
                      <a:pt x="8621" y="14275"/>
                    </a:cubicBezTo>
                    <a:close/>
                    <a:moveTo>
                      <a:pt x="8238" y="3682"/>
                    </a:moveTo>
                    <a:lnTo>
                      <a:pt x="8261" y="3693"/>
                    </a:lnTo>
                    <a:cubicBezTo>
                      <a:pt x="8250" y="3736"/>
                      <a:pt x="8234" y="3779"/>
                      <a:pt x="8219" y="3821"/>
                    </a:cubicBezTo>
                    <a:cubicBezTo>
                      <a:pt x="7800" y="4724"/>
                      <a:pt x="7440" y="5654"/>
                      <a:pt x="7091" y="6584"/>
                    </a:cubicBezTo>
                    <a:cubicBezTo>
                      <a:pt x="6800" y="7359"/>
                      <a:pt x="6556" y="8149"/>
                      <a:pt x="6281" y="8928"/>
                    </a:cubicBezTo>
                    <a:cubicBezTo>
                      <a:pt x="5940" y="9901"/>
                      <a:pt x="5715" y="10908"/>
                      <a:pt x="5479" y="11908"/>
                    </a:cubicBezTo>
                    <a:cubicBezTo>
                      <a:pt x="5231" y="12961"/>
                      <a:pt x="4995" y="14015"/>
                      <a:pt x="4809" y="15081"/>
                    </a:cubicBezTo>
                    <a:cubicBezTo>
                      <a:pt x="4689" y="15755"/>
                      <a:pt x="4572" y="16429"/>
                      <a:pt x="4483" y="17107"/>
                    </a:cubicBezTo>
                    <a:cubicBezTo>
                      <a:pt x="4425" y="17541"/>
                      <a:pt x="4406" y="17983"/>
                      <a:pt x="4386" y="18425"/>
                    </a:cubicBezTo>
                    <a:cubicBezTo>
                      <a:pt x="4359" y="18975"/>
                      <a:pt x="4352" y="19521"/>
                      <a:pt x="4336" y="20071"/>
                    </a:cubicBezTo>
                    <a:cubicBezTo>
                      <a:pt x="4336" y="20114"/>
                      <a:pt x="4332" y="20153"/>
                      <a:pt x="4325" y="20191"/>
                    </a:cubicBezTo>
                    <a:cubicBezTo>
                      <a:pt x="4305" y="20312"/>
                      <a:pt x="4243" y="20405"/>
                      <a:pt x="4119" y="20428"/>
                    </a:cubicBezTo>
                    <a:cubicBezTo>
                      <a:pt x="3980" y="20455"/>
                      <a:pt x="3840" y="20478"/>
                      <a:pt x="3697" y="20490"/>
                    </a:cubicBezTo>
                    <a:cubicBezTo>
                      <a:pt x="3643" y="20490"/>
                      <a:pt x="3592" y="20478"/>
                      <a:pt x="3542" y="20455"/>
                    </a:cubicBezTo>
                    <a:cubicBezTo>
                      <a:pt x="3480" y="20432"/>
                      <a:pt x="3441" y="20370"/>
                      <a:pt x="3449" y="20300"/>
                    </a:cubicBezTo>
                    <a:cubicBezTo>
                      <a:pt x="3460" y="19897"/>
                      <a:pt x="3468" y="19490"/>
                      <a:pt x="3484" y="19083"/>
                    </a:cubicBezTo>
                    <a:cubicBezTo>
                      <a:pt x="3495" y="18769"/>
                      <a:pt x="3515" y="18460"/>
                      <a:pt x="3538" y="18150"/>
                    </a:cubicBezTo>
                    <a:cubicBezTo>
                      <a:pt x="3573" y="17642"/>
                      <a:pt x="3643" y="17138"/>
                      <a:pt x="3747" y="16638"/>
                    </a:cubicBezTo>
                    <a:cubicBezTo>
                      <a:pt x="3898" y="15879"/>
                      <a:pt x="4049" y="15120"/>
                      <a:pt x="4216" y="14364"/>
                    </a:cubicBezTo>
                    <a:cubicBezTo>
                      <a:pt x="4325" y="13884"/>
                      <a:pt x="4476" y="13415"/>
                      <a:pt x="4592" y="12938"/>
                    </a:cubicBezTo>
                    <a:cubicBezTo>
                      <a:pt x="4820" y="12032"/>
                      <a:pt x="5061" y="11129"/>
                      <a:pt x="5371" y="10249"/>
                    </a:cubicBezTo>
                    <a:cubicBezTo>
                      <a:pt x="5677" y="9381"/>
                      <a:pt x="5971" y="8513"/>
                      <a:pt x="6301" y="7657"/>
                    </a:cubicBezTo>
                    <a:cubicBezTo>
                      <a:pt x="6676" y="6677"/>
                      <a:pt x="7110" y="5720"/>
                      <a:pt x="7606" y="4794"/>
                    </a:cubicBezTo>
                    <a:cubicBezTo>
                      <a:pt x="7769" y="4488"/>
                      <a:pt x="7920" y="4178"/>
                      <a:pt x="8079" y="3868"/>
                    </a:cubicBezTo>
                    <a:cubicBezTo>
                      <a:pt x="8110" y="3790"/>
                      <a:pt x="8164" y="3724"/>
                      <a:pt x="8238" y="3682"/>
                    </a:cubicBezTo>
                    <a:close/>
                    <a:moveTo>
                      <a:pt x="9491" y="1"/>
                    </a:moveTo>
                    <a:cubicBezTo>
                      <a:pt x="9458" y="1"/>
                      <a:pt x="9417" y="15"/>
                      <a:pt x="9362" y="47"/>
                    </a:cubicBezTo>
                    <a:cubicBezTo>
                      <a:pt x="9323" y="67"/>
                      <a:pt x="9288" y="82"/>
                      <a:pt x="9249" y="98"/>
                    </a:cubicBezTo>
                    <a:cubicBezTo>
                      <a:pt x="8195" y="605"/>
                      <a:pt x="7416" y="1384"/>
                      <a:pt x="6944" y="2461"/>
                    </a:cubicBezTo>
                    <a:cubicBezTo>
                      <a:pt x="6727" y="2942"/>
                      <a:pt x="6599" y="3457"/>
                      <a:pt x="6568" y="3984"/>
                    </a:cubicBezTo>
                    <a:cubicBezTo>
                      <a:pt x="6545" y="4433"/>
                      <a:pt x="6622" y="4887"/>
                      <a:pt x="6797" y="5305"/>
                    </a:cubicBezTo>
                    <a:cubicBezTo>
                      <a:pt x="6893" y="5538"/>
                      <a:pt x="6890" y="5801"/>
                      <a:pt x="6785" y="6034"/>
                    </a:cubicBezTo>
                    <a:cubicBezTo>
                      <a:pt x="6576" y="6526"/>
                      <a:pt x="6363" y="7018"/>
                      <a:pt x="6149" y="7506"/>
                    </a:cubicBezTo>
                    <a:cubicBezTo>
                      <a:pt x="6138" y="7529"/>
                      <a:pt x="6126" y="7549"/>
                      <a:pt x="6111" y="7568"/>
                    </a:cubicBezTo>
                    <a:lnTo>
                      <a:pt x="6087" y="7564"/>
                    </a:lnTo>
                    <a:cubicBezTo>
                      <a:pt x="6080" y="7514"/>
                      <a:pt x="6068" y="7463"/>
                      <a:pt x="6064" y="7409"/>
                    </a:cubicBezTo>
                    <a:cubicBezTo>
                      <a:pt x="6053" y="7266"/>
                      <a:pt x="6060" y="7119"/>
                      <a:pt x="6033" y="6975"/>
                    </a:cubicBezTo>
                    <a:cubicBezTo>
                      <a:pt x="5925" y="6340"/>
                      <a:pt x="5704" y="5728"/>
                      <a:pt x="5378" y="5170"/>
                    </a:cubicBezTo>
                    <a:cubicBezTo>
                      <a:pt x="5049" y="4616"/>
                      <a:pt x="4619" y="4131"/>
                      <a:pt x="4111" y="3736"/>
                    </a:cubicBezTo>
                    <a:cubicBezTo>
                      <a:pt x="3856" y="3531"/>
                      <a:pt x="3561" y="3387"/>
                      <a:pt x="3274" y="3232"/>
                    </a:cubicBezTo>
                    <a:cubicBezTo>
                      <a:pt x="3244" y="3216"/>
                      <a:pt x="3218" y="3208"/>
                      <a:pt x="3197" y="3208"/>
                    </a:cubicBezTo>
                    <a:cubicBezTo>
                      <a:pt x="3156" y="3208"/>
                      <a:pt x="3128" y="3237"/>
                      <a:pt x="3100" y="3298"/>
                    </a:cubicBezTo>
                    <a:cubicBezTo>
                      <a:pt x="3069" y="3360"/>
                      <a:pt x="3046" y="3426"/>
                      <a:pt x="3023" y="3488"/>
                    </a:cubicBezTo>
                    <a:cubicBezTo>
                      <a:pt x="2837" y="3953"/>
                      <a:pt x="2767" y="4457"/>
                      <a:pt x="2829" y="4953"/>
                    </a:cubicBezTo>
                    <a:cubicBezTo>
                      <a:pt x="2887" y="5410"/>
                      <a:pt x="3023" y="5848"/>
                      <a:pt x="3232" y="6258"/>
                    </a:cubicBezTo>
                    <a:cubicBezTo>
                      <a:pt x="3681" y="7184"/>
                      <a:pt x="4390" y="7839"/>
                      <a:pt x="5351" y="8219"/>
                    </a:cubicBezTo>
                    <a:cubicBezTo>
                      <a:pt x="5440" y="8250"/>
                      <a:pt x="5530" y="8285"/>
                      <a:pt x="5615" y="8324"/>
                    </a:cubicBezTo>
                    <a:cubicBezTo>
                      <a:pt x="5770" y="8405"/>
                      <a:pt x="5789" y="8463"/>
                      <a:pt x="5735" y="8626"/>
                    </a:cubicBezTo>
                    <a:cubicBezTo>
                      <a:pt x="5448" y="9474"/>
                      <a:pt x="5161" y="10319"/>
                      <a:pt x="4875" y="11168"/>
                    </a:cubicBezTo>
                    <a:cubicBezTo>
                      <a:pt x="4863" y="11202"/>
                      <a:pt x="4848" y="11233"/>
                      <a:pt x="4832" y="11264"/>
                    </a:cubicBezTo>
                    <a:lnTo>
                      <a:pt x="4805" y="11260"/>
                    </a:lnTo>
                    <a:cubicBezTo>
                      <a:pt x="4797" y="11230"/>
                      <a:pt x="4786" y="11199"/>
                      <a:pt x="4782" y="11164"/>
                    </a:cubicBezTo>
                    <a:cubicBezTo>
                      <a:pt x="4743" y="10904"/>
                      <a:pt x="4727" y="10637"/>
                      <a:pt x="4669" y="10381"/>
                    </a:cubicBezTo>
                    <a:cubicBezTo>
                      <a:pt x="4460" y="9416"/>
                      <a:pt x="3956" y="8541"/>
                      <a:pt x="3220" y="7882"/>
                    </a:cubicBezTo>
                    <a:cubicBezTo>
                      <a:pt x="2953" y="7638"/>
                      <a:pt x="2635" y="7448"/>
                      <a:pt x="2290" y="7332"/>
                    </a:cubicBezTo>
                    <a:cubicBezTo>
                      <a:pt x="2268" y="7324"/>
                      <a:pt x="2245" y="7320"/>
                      <a:pt x="2222" y="7320"/>
                    </a:cubicBezTo>
                    <a:cubicBezTo>
                      <a:pt x="2209" y="7320"/>
                      <a:pt x="2196" y="7321"/>
                      <a:pt x="2182" y="7324"/>
                    </a:cubicBezTo>
                    <a:cubicBezTo>
                      <a:pt x="2062" y="7336"/>
                      <a:pt x="2007" y="7421"/>
                      <a:pt x="1969" y="7525"/>
                    </a:cubicBezTo>
                    <a:cubicBezTo>
                      <a:pt x="1732" y="8169"/>
                      <a:pt x="1655" y="8854"/>
                      <a:pt x="1736" y="9536"/>
                    </a:cubicBezTo>
                    <a:cubicBezTo>
                      <a:pt x="1814" y="10207"/>
                      <a:pt x="2038" y="10854"/>
                      <a:pt x="2395" y="11431"/>
                    </a:cubicBezTo>
                    <a:cubicBezTo>
                      <a:pt x="2608" y="11780"/>
                      <a:pt x="2860" y="12105"/>
                      <a:pt x="3139" y="12407"/>
                    </a:cubicBezTo>
                    <a:cubicBezTo>
                      <a:pt x="3356" y="12651"/>
                      <a:pt x="3612" y="12865"/>
                      <a:pt x="3894" y="13031"/>
                    </a:cubicBezTo>
                    <a:cubicBezTo>
                      <a:pt x="3968" y="13074"/>
                      <a:pt x="4042" y="13120"/>
                      <a:pt x="4104" y="13175"/>
                    </a:cubicBezTo>
                    <a:cubicBezTo>
                      <a:pt x="4150" y="13213"/>
                      <a:pt x="4185" y="13264"/>
                      <a:pt x="4197" y="13322"/>
                    </a:cubicBezTo>
                    <a:cubicBezTo>
                      <a:pt x="4212" y="13450"/>
                      <a:pt x="4208" y="13581"/>
                      <a:pt x="4189" y="13709"/>
                    </a:cubicBezTo>
                    <a:cubicBezTo>
                      <a:pt x="4135" y="13961"/>
                      <a:pt x="4057" y="14213"/>
                      <a:pt x="3999" y="14465"/>
                    </a:cubicBezTo>
                    <a:cubicBezTo>
                      <a:pt x="3902" y="14918"/>
                      <a:pt x="3805" y="15375"/>
                      <a:pt x="3708" y="15829"/>
                    </a:cubicBezTo>
                    <a:cubicBezTo>
                      <a:pt x="3697" y="15864"/>
                      <a:pt x="3708" y="15910"/>
                      <a:pt x="3650" y="15941"/>
                    </a:cubicBezTo>
                    <a:cubicBezTo>
                      <a:pt x="3639" y="15914"/>
                      <a:pt x="3627" y="15887"/>
                      <a:pt x="3623" y="15860"/>
                    </a:cubicBezTo>
                    <a:cubicBezTo>
                      <a:pt x="3592" y="15689"/>
                      <a:pt x="3569" y="15523"/>
                      <a:pt x="3542" y="15356"/>
                    </a:cubicBezTo>
                    <a:cubicBezTo>
                      <a:pt x="3402" y="14500"/>
                      <a:pt x="3046" y="13694"/>
                      <a:pt x="2507" y="13012"/>
                    </a:cubicBezTo>
                    <a:cubicBezTo>
                      <a:pt x="2073" y="12454"/>
                      <a:pt x="1543" y="12024"/>
                      <a:pt x="857" y="11811"/>
                    </a:cubicBezTo>
                    <a:cubicBezTo>
                      <a:pt x="667" y="11756"/>
                      <a:pt x="473" y="11710"/>
                      <a:pt x="276" y="11679"/>
                    </a:cubicBezTo>
                    <a:cubicBezTo>
                      <a:pt x="254" y="11675"/>
                      <a:pt x="236" y="11673"/>
                      <a:pt x="220" y="11673"/>
                    </a:cubicBezTo>
                    <a:cubicBezTo>
                      <a:pt x="163" y="11673"/>
                      <a:pt x="140" y="11703"/>
                      <a:pt x="113" y="11776"/>
                    </a:cubicBezTo>
                    <a:cubicBezTo>
                      <a:pt x="86" y="11838"/>
                      <a:pt x="66" y="11904"/>
                      <a:pt x="55" y="11970"/>
                    </a:cubicBezTo>
                    <a:cubicBezTo>
                      <a:pt x="0" y="12345"/>
                      <a:pt x="12" y="12729"/>
                      <a:pt x="82" y="13101"/>
                    </a:cubicBezTo>
                    <a:cubicBezTo>
                      <a:pt x="225" y="13934"/>
                      <a:pt x="551" y="14724"/>
                      <a:pt x="1043" y="15410"/>
                    </a:cubicBezTo>
                    <a:cubicBezTo>
                      <a:pt x="1326" y="15813"/>
                      <a:pt x="1659" y="16177"/>
                      <a:pt x="2035" y="16491"/>
                    </a:cubicBezTo>
                    <a:cubicBezTo>
                      <a:pt x="2403" y="16790"/>
                      <a:pt x="2829" y="17007"/>
                      <a:pt x="3282" y="17134"/>
                    </a:cubicBezTo>
                    <a:cubicBezTo>
                      <a:pt x="3375" y="17154"/>
                      <a:pt x="3437" y="17239"/>
                      <a:pt x="3429" y="17332"/>
                    </a:cubicBezTo>
                    <a:cubicBezTo>
                      <a:pt x="3429" y="17378"/>
                      <a:pt x="3426" y="17425"/>
                      <a:pt x="3422" y="17475"/>
                    </a:cubicBezTo>
                    <a:cubicBezTo>
                      <a:pt x="3410" y="17557"/>
                      <a:pt x="3395" y="17642"/>
                      <a:pt x="3391" y="17727"/>
                    </a:cubicBezTo>
                    <a:cubicBezTo>
                      <a:pt x="3356" y="18212"/>
                      <a:pt x="3317" y="18700"/>
                      <a:pt x="3294" y="19188"/>
                    </a:cubicBezTo>
                    <a:cubicBezTo>
                      <a:pt x="3274" y="19591"/>
                      <a:pt x="3271" y="19994"/>
                      <a:pt x="3267" y="20397"/>
                    </a:cubicBezTo>
                    <a:cubicBezTo>
                      <a:pt x="3263" y="20587"/>
                      <a:pt x="3344" y="20668"/>
                      <a:pt x="3534" y="20680"/>
                    </a:cubicBezTo>
                    <a:lnTo>
                      <a:pt x="3615" y="20680"/>
                    </a:lnTo>
                    <a:cubicBezTo>
                      <a:pt x="3852" y="20672"/>
                      <a:pt x="4088" y="20637"/>
                      <a:pt x="4317" y="20567"/>
                    </a:cubicBezTo>
                    <a:cubicBezTo>
                      <a:pt x="4487" y="20521"/>
                      <a:pt x="4526" y="20467"/>
                      <a:pt x="4526" y="20284"/>
                    </a:cubicBezTo>
                    <a:cubicBezTo>
                      <a:pt x="4518" y="19409"/>
                      <a:pt x="4565" y="18533"/>
                      <a:pt x="4619" y="17661"/>
                    </a:cubicBezTo>
                    <a:cubicBezTo>
                      <a:pt x="4627" y="17491"/>
                      <a:pt x="4650" y="17320"/>
                      <a:pt x="4681" y="17150"/>
                    </a:cubicBezTo>
                    <a:cubicBezTo>
                      <a:pt x="4709" y="17003"/>
                      <a:pt x="4754" y="16947"/>
                      <a:pt x="4852" y="16947"/>
                    </a:cubicBezTo>
                    <a:cubicBezTo>
                      <a:pt x="4888" y="16947"/>
                      <a:pt x="4931" y="16954"/>
                      <a:pt x="4983" y="16968"/>
                    </a:cubicBezTo>
                    <a:cubicBezTo>
                      <a:pt x="5336" y="17057"/>
                      <a:pt x="5698" y="17102"/>
                      <a:pt x="6062" y="17102"/>
                    </a:cubicBezTo>
                    <a:cubicBezTo>
                      <a:pt x="6233" y="17102"/>
                      <a:pt x="6405" y="17092"/>
                      <a:pt x="6576" y="17072"/>
                    </a:cubicBezTo>
                    <a:cubicBezTo>
                      <a:pt x="7083" y="17018"/>
                      <a:pt x="7575" y="16886"/>
                      <a:pt x="8040" y="16681"/>
                    </a:cubicBezTo>
                    <a:cubicBezTo>
                      <a:pt x="8575" y="16445"/>
                      <a:pt x="9055" y="16139"/>
                      <a:pt x="9439" y="15693"/>
                    </a:cubicBezTo>
                    <a:cubicBezTo>
                      <a:pt x="9699" y="15399"/>
                      <a:pt x="9892" y="15050"/>
                      <a:pt x="9997" y="14674"/>
                    </a:cubicBezTo>
                    <a:cubicBezTo>
                      <a:pt x="10059" y="14449"/>
                      <a:pt x="9993" y="14318"/>
                      <a:pt x="9768" y="14232"/>
                    </a:cubicBezTo>
                    <a:cubicBezTo>
                      <a:pt x="9609" y="14178"/>
                      <a:pt x="9447" y="14147"/>
                      <a:pt x="9284" y="14135"/>
                    </a:cubicBezTo>
                    <a:cubicBezTo>
                      <a:pt x="9056" y="14106"/>
                      <a:pt x="8828" y="14092"/>
                      <a:pt x="8599" y="14092"/>
                    </a:cubicBezTo>
                    <a:cubicBezTo>
                      <a:pt x="8430" y="14092"/>
                      <a:pt x="8262" y="14100"/>
                      <a:pt x="8095" y="14116"/>
                    </a:cubicBezTo>
                    <a:cubicBezTo>
                      <a:pt x="7618" y="14159"/>
                      <a:pt x="7145" y="14275"/>
                      <a:pt x="6704" y="14461"/>
                    </a:cubicBezTo>
                    <a:cubicBezTo>
                      <a:pt x="5960" y="14786"/>
                      <a:pt x="5344" y="15259"/>
                      <a:pt x="4921" y="15964"/>
                    </a:cubicBezTo>
                    <a:cubicBezTo>
                      <a:pt x="4902" y="15988"/>
                      <a:pt x="4886" y="16011"/>
                      <a:pt x="4867" y="16030"/>
                    </a:cubicBezTo>
                    <a:lnTo>
                      <a:pt x="4840" y="16007"/>
                    </a:lnTo>
                    <a:cubicBezTo>
                      <a:pt x="4844" y="15972"/>
                      <a:pt x="4844" y="15933"/>
                      <a:pt x="4851" y="15898"/>
                    </a:cubicBezTo>
                    <a:cubicBezTo>
                      <a:pt x="4968" y="15263"/>
                      <a:pt x="5084" y="14624"/>
                      <a:pt x="5212" y="13992"/>
                    </a:cubicBezTo>
                    <a:cubicBezTo>
                      <a:pt x="5289" y="13585"/>
                      <a:pt x="5378" y="13182"/>
                      <a:pt x="5475" y="12779"/>
                    </a:cubicBezTo>
                    <a:cubicBezTo>
                      <a:pt x="5499" y="12682"/>
                      <a:pt x="5545" y="12589"/>
                      <a:pt x="5603" y="12508"/>
                    </a:cubicBezTo>
                    <a:cubicBezTo>
                      <a:pt x="5633" y="12449"/>
                      <a:pt x="5692" y="12417"/>
                      <a:pt x="5753" y="12417"/>
                    </a:cubicBezTo>
                    <a:cubicBezTo>
                      <a:pt x="5788" y="12417"/>
                      <a:pt x="5824" y="12427"/>
                      <a:pt x="5855" y="12450"/>
                    </a:cubicBezTo>
                    <a:cubicBezTo>
                      <a:pt x="6440" y="12810"/>
                      <a:pt x="7083" y="12973"/>
                      <a:pt x="7765" y="13000"/>
                    </a:cubicBezTo>
                    <a:cubicBezTo>
                      <a:pt x="7848" y="13004"/>
                      <a:pt x="7932" y="13006"/>
                      <a:pt x="8015" y="13006"/>
                    </a:cubicBezTo>
                    <a:cubicBezTo>
                      <a:pt x="8332" y="13006"/>
                      <a:pt x="8650" y="12977"/>
                      <a:pt x="8962" y="12919"/>
                    </a:cubicBezTo>
                    <a:cubicBezTo>
                      <a:pt x="9594" y="12806"/>
                      <a:pt x="10191" y="12593"/>
                      <a:pt x="10722" y="12221"/>
                    </a:cubicBezTo>
                    <a:cubicBezTo>
                      <a:pt x="11140" y="11923"/>
                      <a:pt x="11465" y="11512"/>
                      <a:pt x="11663" y="11036"/>
                    </a:cubicBezTo>
                    <a:cubicBezTo>
                      <a:pt x="11721" y="10896"/>
                      <a:pt x="11694" y="10815"/>
                      <a:pt x="11578" y="10718"/>
                    </a:cubicBezTo>
                    <a:cubicBezTo>
                      <a:pt x="11551" y="10695"/>
                      <a:pt x="11520" y="10672"/>
                      <a:pt x="11485" y="10656"/>
                    </a:cubicBezTo>
                    <a:cubicBezTo>
                      <a:pt x="11144" y="10482"/>
                      <a:pt x="10791" y="10331"/>
                      <a:pt x="10408" y="10265"/>
                    </a:cubicBezTo>
                    <a:cubicBezTo>
                      <a:pt x="10109" y="10214"/>
                      <a:pt x="9807" y="10187"/>
                      <a:pt x="9504" y="10187"/>
                    </a:cubicBezTo>
                    <a:cubicBezTo>
                      <a:pt x="9370" y="10187"/>
                      <a:pt x="9236" y="10192"/>
                      <a:pt x="9102" y="10203"/>
                    </a:cubicBezTo>
                    <a:cubicBezTo>
                      <a:pt x="8590" y="10230"/>
                      <a:pt x="8087" y="10334"/>
                      <a:pt x="7606" y="10513"/>
                    </a:cubicBezTo>
                    <a:cubicBezTo>
                      <a:pt x="6936" y="10768"/>
                      <a:pt x="6347" y="11144"/>
                      <a:pt x="5867" y="11679"/>
                    </a:cubicBezTo>
                    <a:cubicBezTo>
                      <a:pt x="5841" y="11707"/>
                      <a:pt x="5824" y="11757"/>
                      <a:pt x="5786" y="11757"/>
                    </a:cubicBezTo>
                    <a:cubicBezTo>
                      <a:pt x="5778" y="11757"/>
                      <a:pt x="5769" y="11754"/>
                      <a:pt x="5758" y="11749"/>
                    </a:cubicBezTo>
                    <a:cubicBezTo>
                      <a:pt x="5696" y="11722"/>
                      <a:pt x="5731" y="11656"/>
                      <a:pt x="5739" y="11613"/>
                    </a:cubicBezTo>
                    <a:cubicBezTo>
                      <a:pt x="5874" y="11067"/>
                      <a:pt x="6010" y="10520"/>
                      <a:pt x="6146" y="9974"/>
                    </a:cubicBezTo>
                    <a:cubicBezTo>
                      <a:pt x="6184" y="9831"/>
                      <a:pt x="6235" y="9684"/>
                      <a:pt x="6285" y="9540"/>
                    </a:cubicBezTo>
                    <a:cubicBezTo>
                      <a:pt x="6320" y="9436"/>
                      <a:pt x="6413" y="9358"/>
                      <a:pt x="6525" y="9346"/>
                    </a:cubicBezTo>
                    <a:cubicBezTo>
                      <a:pt x="6549" y="9344"/>
                      <a:pt x="6572" y="9342"/>
                      <a:pt x="6596" y="9342"/>
                    </a:cubicBezTo>
                    <a:cubicBezTo>
                      <a:pt x="6640" y="9342"/>
                      <a:pt x="6684" y="9347"/>
                      <a:pt x="6727" y="9354"/>
                    </a:cubicBezTo>
                    <a:cubicBezTo>
                      <a:pt x="6983" y="9409"/>
                      <a:pt x="7239" y="9440"/>
                      <a:pt x="7497" y="9440"/>
                    </a:cubicBezTo>
                    <a:cubicBezTo>
                      <a:pt x="7680" y="9440"/>
                      <a:pt x="7863" y="9424"/>
                      <a:pt x="8048" y="9389"/>
                    </a:cubicBezTo>
                    <a:cubicBezTo>
                      <a:pt x="8656" y="9269"/>
                      <a:pt x="9226" y="9013"/>
                      <a:pt x="9722" y="8641"/>
                    </a:cubicBezTo>
                    <a:cubicBezTo>
                      <a:pt x="10330" y="8196"/>
                      <a:pt x="10780" y="7622"/>
                      <a:pt x="11035" y="6913"/>
                    </a:cubicBezTo>
                    <a:cubicBezTo>
                      <a:pt x="11132" y="6646"/>
                      <a:pt x="11206" y="6367"/>
                      <a:pt x="11248" y="6088"/>
                    </a:cubicBezTo>
                    <a:cubicBezTo>
                      <a:pt x="11276" y="5906"/>
                      <a:pt x="11194" y="5817"/>
                      <a:pt x="11028" y="5817"/>
                    </a:cubicBezTo>
                    <a:lnTo>
                      <a:pt x="10691" y="5817"/>
                    </a:lnTo>
                    <a:cubicBezTo>
                      <a:pt x="10681" y="5817"/>
                      <a:pt x="10671" y="5817"/>
                      <a:pt x="10661" y="5817"/>
                    </a:cubicBezTo>
                    <a:cubicBezTo>
                      <a:pt x="10148" y="5817"/>
                      <a:pt x="9639" y="5917"/>
                      <a:pt x="9168" y="6119"/>
                    </a:cubicBezTo>
                    <a:cubicBezTo>
                      <a:pt x="8424" y="6417"/>
                      <a:pt x="7816" y="6898"/>
                      <a:pt x="7296" y="7502"/>
                    </a:cubicBezTo>
                    <a:cubicBezTo>
                      <a:pt x="7145" y="7680"/>
                      <a:pt x="7006" y="7874"/>
                      <a:pt x="6862" y="8064"/>
                    </a:cubicBezTo>
                    <a:cubicBezTo>
                      <a:pt x="6838" y="8095"/>
                      <a:pt x="6820" y="8139"/>
                      <a:pt x="6768" y="8139"/>
                    </a:cubicBezTo>
                    <a:cubicBezTo>
                      <a:pt x="6763" y="8139"/>
                      <a:pt x="6757" y="8139"/>
                      <a:pt x="6750" y="8138"/>
                    </a:cubicBezTo>
                    <a:cubicBezTo>
                      <a:pt x="6758" y="8110"/>
                      <a:pt x="6762" y="8091"/>
                      <a:pt x="6769" y="8072"/>
                    </a:cubicBezTo>
                    <a:cubicBezTo>
                      <a:pt x="6971" y="7506"/>
                      <a:pt x="7176" y="6940"/>
                      <a:pt x="7370" y="6367"/>
                    </a:cubicBezTo>
                    <a:cubicBezTo>
                      <a:pt x="7440" y="6146"/>
                      <a:pt x="7595" y="5960"/>
                      <a:pt x="7796" y="5848"/>
                    </a:cubicBezTo>
                    <a:cubicBezTo>
                      <a:pt x="7819" y="5832"/>
                      <a:pt x="7847" y="5817"/>
                      <a:pt x="7874" y="5801"/>
                    </a:cubicBezTo>
                    <a:cubicBezTo>
                      <a:pt x="8079" y="5677"/>
                      <a:pt x="8296" y="5565"/>
                      <a:pt x="8494" y="5429"/>
                    </a:cubicBezTo>
                    <a:cubicBezTo>
                      <a:pt x="9071" y="5030"/>
                      <a:pt x="9520" y="4472"/>
                      <a:pt x="9792" y="3825"/>
                    </a:cubicBezTo>
                    <a:cubicBezTo>
                      <a:pt x="10109" y="3085"/>
                      <a:pt x="10257" y="2318"/>
                      <a:pt x="10133" y="1512"/>
                    </a:cubicBezTo>
                    <a:cubicBezTo>
                      <a:pt x="10051" y="1024"/>
                      <a:pt x="9885" y="559"/>
                      <a:pt x="9633" y="137"/>
                    </a:cubicBezTo>
                    <a:cubicBezTo>
                      <a:pt x="9586" y="57"/>
                      <a:pt x="9555" y="1"/>
                      <a:pt x="9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2"/>
              <p:cNvSpPr/>
              <p:nvPr/>
            </p:nvSpPr>
            <p:spPr>
              <a:xfrm>
                <a:off x="2664188" y="2812718"/>
                <a:ext cx="269932" cy="436481"/>
              </a:xfrm>
              <a:custGeom>
                <a:rect b="b" l="l" r="r" t="t"/>
                <a:pathLst>
                  <a:path extrusionOk="0" h="5383" w="3329">
                    <a:moveTo>
                      <a:pt x="2698" y="0"/>
                    </a:moveTo>
                    <a:cubicBezTo>
                      <a:pt x="2640" y="0"/>
                      <a:pt x="2589" y="27"/>
                      <a:pt x="2538" y="54"/>
                    </a:cubicBezTo>
                    <a:cubicBezTo>
                      <a:pt x="1376" y="620"/>
                      <a:pt x="519" y="1670"/>
                      <a:pt x="194" y="2925"/>
                    </a:cubicBezTo>
                    <a:cubicBezTo>
                      <a:pt x="47" y="3472"/>
                      <a:pt x="0" y="4026"/>
                      <a:pt x="155" y="4580"/>
                    </a:cubicBezTo>
                    <a:cubicBezTo>
                      <a:pt x="186" y="4708"/>
                      <a:pt x="229" y="4832"/>
                      <a:pt x="291" y="4952"/>
                    </a:cubicBezTo>
                    <a:cubicBezTo>
                      <a:pt x="328" y="5021"/>
                      <a:pt x="360" y="5055"/>
                      <a:pt x="392" y="5055"/>
                    </a:cubicBezTo>
                    <a:cubicBezTo>
                      <a:pt x="426" y="5055"/>
                      <a:pt x="460" y="5016"/>
                      <a:pt x="500" y="4940"/>
                    </a:cubicBezTo>
                    <a:cubicBezTo>
                      <a:pt x="663" y="4622"/>
                      <a:pt x="822" y="4301"/>
                      <a:pt x="988" y="3983"/>
                    </a:cubicBezTo>
                    <a:cubicBezTo>
                      <a:pt x="1101" y="3766"/>
                      <a:pt x="1217" y="3553"/>
                      <a:pt x="1352" y="3352"/>
                    </a:cubicBezTo>
                    <a:cubicBezTo>
                      <a:pt x="1430" y="3243"/>
                      <a:pt x="1523" y="3150"/>
                      <a:pt x="1627" y="3069"/>
                    </a:cubicBezTo>
                    <a:cubicBezTo>
                      <a:pt x="1654" y="3044"/>
                      <a:pt x="1685" y="3033"/>
                      <a:pt x="1716" y="3033"/>
                    </a:cubicBezTo>
                    <a:cubicBezTo>
                      <a:pt x="1785" y="3033"/>
                      <a:pt x="1850" y="3089"/>
                      <a:pt x="1844" y="3169"/>
                    </a:cubicBezTo>
                    <a:cubicBezTo>
                      <a:pt x="1848" y="3243"/>
                      <a:pt x="1841" y="3317"/>
                      <a:pt x="1813" y="3386"/>
                    </a:cubicBezTo>
                    <a:cubicBezTo>
                      <a:pt x="1720" y="3607"/>
                      <a:pt x="1616" y="3824"/>
                      <a:pt x="1523" y="4045"/>
                    </a:cubicBezTo>
                    <a:cubicBezTo>
                      <a:pt x="1356" y="4444"/>
                      <a:pt x="1194" y="4847"/>
                      <a:pt x="1027" y="5246"/>
                    </a:cubicBezTo>
                    <a:cubicBezTo>
                      <a:pt x="1011" y="5285"/>
                      <a:pt x="996" y="5324"/>
                      <a:pt x="1035" y="5359"/>
                    </a:cubicBezTo>
                    <a:cubicBezTo>
                      <a:pt x="1052" y="5376"/>
                      <a:pt x="1070" y="5382"/>
                      <a:pt x="1087" y="5382"/>
                    </a:cubicBezTo>
                    <a:cubicBezTo>
                      <a:pt x="1110" y="5382"/>
                      <a:pt x="1133" y="5372"/>
                      <a:pt x="1155" y="5359"/>
                    </a:cubicBezTo>
                    <a:cubicBezTo>
                      <a:pt x="1213" y="5328"/>
                      <a:pt x="1275" y="5293"/>
                      <a:pt x="1333" y="5258"/>
                    </a:cubicBezTo>
                    <a:cubicBezTo>
                      <a:pt x="1802" y="5002"/>
                      <a:pt x="2213" y="4646"/>
                      <a:pt x="2534" y="4212"/>
                    </a:cubicBezTo>
                    <a:cubicBezTo>
                      <a:pt x="3057" y="3491"/>
                      <a:pt x="3290" y="2670"/>
                      <a:pt x="3328" y="1713"/>
                    </a:cubicBezTo>
                    <a:cubicBezTo>
                      <a:pt x="3309" y="1589"/>
                      <a:pt x="3290" y="1387"/>
                      <a:pt x="3259" y="1193"/>
                    </a:cubicBezTo>
                    <a:cubicBezTo>
                      <a:pt x="3193" y="818"/>
                      <a:pt x="3065" y="457"/>
                      <a:pt x="2883" y="124"/>
                    </a:cubicBezTo>
                    <a:cubicBezTo>
                      <a:pt x="2856" y="66"/>
                      <a:pt x="2809" y="27"/>
                      <a:pt x="2751" y="8"/>
                    </a:cubicBezTo>
                    <a:cubicBezTo>
                      <a:pt x="2733" y="3"/>
                      <a:pt x="2715" y="0"/>
                      <a:pt x="2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2"/>
              <p:cNvSpPr/>
              <p:nvPr/>
            </p:nvSpPr>
            <p:spPr>
              <a:xfrm>
                <a:off x="2401226" y="3088815"/>
                <a:ext cx="390911" cy="1363282"/>
              </a:xfrm>
              <a:custGeom>
                <a:rect b="b" l="l" r="r" t="t"/>
                <a:pathLst>
                  <a:path extrusionOk="0" h="16813" w="4821">
                    <a:moveTo>
                      <a:pt x="4793" y="1"/>
                    </a:moveTo>
                    <a:cubicBezTo>
                      <a:pt x="4723" y="47"/>
                      <a:pt x="4669" y="113"/>
                      <a:pt x="4638" y="191"/>
                    </a:cubicBezTo>
                    <a:cubicBezTo>
                      <a:pt x="4479" y="497"/>
                      <a:pt x="4328" y="811"/>
                      <a:pt x="4165" y="1113"/>
                    </a:cubicBezTo>
                    <a:cubicBezTo>
                      <a:pt x="3669" y="2039"/>
                      <a:pt x="3235" y="2996"/>
                      <a:pt x="2856" y="3976"/>
                    </a:cubicBezTo>
                    <a:cubicBezTo>
                      <a:pt x="2530" y="4836"/>
                      <a:pt x="2236" y="5704"/>
                      <a:pt x="1930" y="6568"/>
                    </a:cubicBezTo>
                    <a:cubicBezTo>
                      <a:pt x="1620" y="7452"/>
                      <a:pt x="1376" y="8354"/>
                      <a:pt x="1151" y="9261"/>
                    </a:cubicBezTo>
                    <a:cubicBezTo>
                      <a:pt x="1035" y="9738"/>
                      <a:pt x="884" y="10206"/>
                      <a:pt x="775" y="10683"/>
                    </a:cubicBezTo>
                    <a:cubicBezTo>
                      <a:pt x="605" y="11439"/>
                      <a:pt x="457" y="12202"/>
                      <a:pt x="306" y="12961"/>
                    </a:cubicBezTo>
                    <a:cubicBezTo>
                      <a:pt x="202" y="13457"/>
                      <a:pt x="132" y="13961"/>
                      <a:pt x="97" y="14469"/>
                    </a:cubicBezTo>
                    <a:cubicBezTo>
                      <a:pt x="74" y="14782"/>
                      <a:pt x="54" y="15092"/>
                      <a:pt x="43" y="15402"/>
                    </a:cubicBezTo>
                    <a:cubicBezTo>
                      <a:pt x="27" y="15809"/>
                      <a:pt x="19" y="16216"/>
                      <a:pt x="8" y="16623"/>
                    </a:cubicBezTo>
                    <a:cubicBezTo>
                      <a:pt x="0" y="16689"/>
                      <a:pt x="39" y="16751"/>
                      <a:pt x="101" y="16774"/>
                    </a:cubicBezTo>
                    <a:cubicBezTo>
                      <a:pt x="151" y="16801"/>
                      <a:pt x="202" y="16813"/>
                      <a:pt x="256" y="16813"/>
                    </a:cubicBezTo>
                    <a:cubicBezTo>
                      <a:pt x="399" y="16797"/>
                      <a:pt x="539" y="16778"/>
                      <a:pt x="678" y="16751"/>
                    </a:cubicBezTo>
                    <a:cubicBezTo>
                      <a:pt x="802" y="16724"/>
                      <a:pt x="864" y="16634"/>
                      <a:pt x="884" y="16514"/>
                    </a:cubicBezTo>
                    <a:cubicBezTo>
                      <a:pt x="891" y="16476"/>
                      <a:pt x="895" y="16433"/>
                      <a:pt x="895" y="16390"/>
                    </a:cubicBezTo>
                    <a:cubicBezTo>
                      <a:pt x="911" y="15844"/>
                      <a:pt x="918" y="15294"/>
                      <a:pt x="945" y="14744"/>
                    </a:cubicBezTo>
                    <a:cubicBezTo>
                      <a:pt x="965" y="14306"/>
                      <a:pt x="984" y="13864"/>
                      <a:pt x="1042" y="13426"/>
                    </a:cubicBezTo>
                    <a:cubicBezTo>
                      <a:pt x="1131" y="12748"/>
                      <a:pt x="1248" y="12074"/>
                      <a:pt x="1368" y="11400"/>
                    </a:cubicBezTo>
                    <a:cubicBezTo>
                      <a:pt x="1554" y="10334"/>
                      <a:pt x="1790" y="9280"/>
                      <a:pt x="2038" y="8230"/>
                    </a:cubicBezTo>
                    <a:cubicBezTo>
                      <a:pt x="2274" y="7227"/>
                      <a:pt x="2499" y="6223"/>
                      <a:pt x="2840" y="5251"/>
                    </a:cubicBezTo>
                    <a:cubicBezTo>
                      <a:pt x="3115" y="4468"/>
                      <a:pt x="3359" y="3678"/>
                      <a:pt x="3650" y="2907"/>
                    </a:cubicBezTo>
                    <a:cubicBezTo>
                      <a:pt x="3999" y="1973"/>
                      <a:pt x="4359" y="1047"/>
                      <a:pt x="4778" y="140"/>
                    </a:cubicBezTo>
                    <a:cubicBezTo>
                      <a:pt x="4793" y="98"/>
                      <a:pt x="4809" y="55"/>
                      <a:pt x="4820" y="12"/>
                    </a:cubicBezTo>
                    <a:lnTo>
                      <a:pt x="47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2"/>
              <p:cNvSpPr/>
              <p:nvPr/>
            </p:nvSpPr>
            <p:spPr>
              <a:xfrm>
                <a:off x="2601914" y="3630792"/>
                <a:ext cx="454400" cy="201253"/>
              </a:xfrm>
              <a:custGeom>
                <a:rect b="b" l="l" r="r" t="t"/>
                <a:pathLst>
                  <a:path extrusionOk="0" h="2482" w="5604">
                    <a:moveTo>
                      <a:pt x="3570" y="1"/>
                    </a:moveTo>
                    <a:cubicBezTo>
                      <a:pt x="3312" y="1"/>
                      <a:pt x="3054" y="19"/>
                      <a:pt x="2798" y="55"/>
                    </a:cubicBezTo>
                    <a:cubicBezTo>
                      <a:pt x="2163" y="140"/>
                      <a:pt x="1551" y="353"/>
                      <a:pt x="997" y="682"/>
                    </a:cubicBezTo>
                    <a:cubicBezTo>
                      <a:pt x="667" y="880"/>
                      <a:pt x="365" y="1128"/>
                      <a:pt x="106" y="1415"/>
                    </a:cubicBezTo>
                    <a:cubicBezTo>
                      <a:pt x="51" y="1469"/>
                      <a:pt x="1" y="1523"/>
                      <a:pt x="9" y="1632"/>
                    </a:cubicBezTo>
                    <a:cubicBezTo>
                      <a:pt x="55" y="1624"/>
                      <a:pt x="98" y="1612"/>
                      <a:pt x="144" y="1597"/>
                    </a:cubicBezTo>
                    <a:cubicBezTo>
                      <a:pt x="419" y="1484"/>
                      <a:pt x="695" y="1368"/>
                      <a:pt x="974" y="1264"/>
                    </a:cubicBezTo>
                    <a:cubicBezTo>
                      <a:pt x="1861" y="922"/>
                      <a:pt x="2800" y="748"/>
                      <a:pt x="3752" y="748"/>
                    </a:cubicBezTo>
                    <a:cubicBezTo>
                      <a:pt x="3772" y="748"/>
                      <a:pt x="3793" y="748"/>
                      <a:pt x="3814" y="748"/>
                    </a:cubicBezTo>
                    <a:cubicBezTo>
                      <a:pt x="3961" y="748"/>
                      <a:pt x="4104" y="768"/>
                      <a:pt x="4251" y="783"/>
                    </a:cubicBezTo>
                    <a:cubicBezTo>
                      <a:pt x="4302" y="787"/>
                      <a:pt x="4348" y="810"/>
                      <a:pt x="4337" y="872"/>
                    </a:cubicBezTo>
                    <a:cubicBezTo>
                      <a:pt x="4330" y="922"/>
                      <a:pt x="4291" y="935"/>
                      <a:pt x="4249" y="935"/>
                    </a:cubicBezTo>
                    <a:cubicBezTo>
                      <a:pt x="4242" y="935"/>
                      <a:pt x="4235" y="935"/>
                      <a:pt x="4228" y="934"/>
                    </a:cubicBezTo>
                    <a:cubicBezTo>
                      <a:pt x="4178" y="930"/>
                      <a:pt x="4120" y="919"/>
                      <a:pt x="4065" y="919"/>
                    </a:cubicBezTo>
                    <a:cubicBezTo>
                      <a:pt x="3977" y="916"/>
                      <a:pt x="3888" y="914"/>
                      <a:pt x="3799" y="914"/>
                    </a:cubicBezTo>
                    <a:cubicBezTo>
                      <a:pt x="3210" y="914"/>
                      <a:pt x="2623" y="981"/>
                      <a:pt x="2051" y="1112"/>
                    </a:cubicBezTo>
                    <a:cubicBezTo>
                      <a:pt x="1407" y="1260"/>
                      <a:pt x="795" y="1496"/>
                      <a:pt x="187" y="1748"/>
                    </a:cubicBezTo>
                    <a:cubicBezTo>
                      <a:pt x="160" y="1760"/>
                      <a:pt x="133" y="1775"/>
                      <a:pt x="106" y="1791"/>
                    </a:cubicBezTo>
                    <a:cubicBezTo>
                      <a:pt x="51" y="1814"/>
                      <a:pt x="28" y="1880"/>
                      <a:pt x="55" y="1934"/>
                    </a:cubicBezTo>
                    <a:cubicBezTo>
                      <a:pt x="75" y="1980"/>
                      <a:pt x="113" y="2019"/>
                      <a:pt x="164" y="2035"/>
                    </a:cubicBezTo>
                    <a:cubicBezTo>
                      <a:pt x="656" y="2290"/>
                      <a:pt x="1194" y="2438"/>
                      <a:pt x="1748" y="2472"/>
                    </a:cubicBezTo>
                    <a:cubicBezTo>
                      <a:pt x="1856" y="2479"/>
                      <a:pt x="1964" y="2482"/>
                      <a:pt x="2072" y="2482"/>
                    </a:cubicBezTo>
                    <a:cubicBezTo>
                      <a:pt x="2309" y="2482"/>
                      <a:pt x="2546" y="2467"/>
                      <a:pt x="2783" y="2438"/>
                    </a:cubicBezTo>
                    <a:cubicBezTo>
                      <a:pt x="3384" y="2364"/>
                      <a:pt x="3961" y="2174"/>
                      <a:pt x="4488" y="1876"/>
                    </a:cubicBezTo>
                    <a:cubicBezTo>
                      <a:pt x="4976" y="1601"/>
                      <a:pt x="5325" y="1198"/>
                      <a:pt x="5569" y="698"/>
                    </a:cubicBezTo>
                    <a:cubicBezTo>
                      <a:pt x="5604" y="644"/>
                      <a:pt x="5592" y="570"/>
                      <a:pt x="5542" y="527"/>
                    </a:cubicBezTo>
                    <a:cubicBezTo>
                      <a:pt x="5522" y="504"/>
                      <a:pt x="5499" y="485"/>
                      <a:pt x="5472" y="469"/>
                    </a:cubicBezTo>
                    <a:cubicBezTo>
                      <a:pt x="5170" y="268"/>
                      <a:pt x="4829" y="132"/>
                      <a:pt x="4468" y="78"/>
                    </a:cubicBezTo>
                    <a:cubicBezTo>
                      <a:pt x="4172" y="26"/>
                      <a:pt x="3871" y="1"/>
                      <a:pt x="3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2"/>
              <p:cNvSpPr/>
              <p:nvPr/>
            </p:nvSpPr>
            <p:spPr>
              <a:xfrm>
                <a:off x="2274570" y="3403590"/>
                <a:ext cx="226308" cy="439156"/>
              </a:xfrm>
              <a:custGeom>
                <a:rect b="b" l="l" r="r" t="t"/>
                <a:pathLst>
                  <a:path extrusionOk="0" h="5416" w="2791">
                    <a:moveTo>
                      <a:pt x="444" y="0"/>
                    </a:moveTo>
                    <a:cubicBezTo>
                      <a:pt x="338" y="0"/>
                      <a:pt x="250" y="62"/>
                      <a:pt x="210" y="179"/>
                    </a:cubicBezTo>
                    <a:cubicBezTo>
                      <a:pt x="125" y="423"/>
                      <a:pt x="66" y="679"/>
                      <a:pt x="35" y="939"/>
                    </a:cubicBezTo>
                    <a:cubicBezTo>
                      <a:pt x="1" y="1264"/>
                      <a:pt x="1" y="1594"/>
                      <a:pt x="35" y="1923"/>
                    </a:cubicBezTo>
                    <a:cubicBezTo>
                      <a:pt x="74" y="2338"/>
                      <a:pt x="179" y="2744"/>
                      <a:pt x="338" y="3128"/>
                    </a:cubicBezTo>
                    <a:cubicBezTo>
                      <a:pt x="652" y="3864"/>
                      <a:pt x="1124" y="4519"/>
                      <a:pt x="1721" y="5050"/>
                    </a:cubicBezTo>
                    <a:cubicBezTo>
                      <a:pt x="1876" y="5193"/>
                      <a:pt x="2054" y="5309"/>
                      <a:pt x="2244" y="5398"/>
                    </a:cubicBezTo>
                    <a:cubicBezTo>
                      <a:pt x="2266" y="5409"/>
                      <a:pt x="2288" y="5415"/>
                      <a:pt x="2309" y="5415"/>
                    </a:cubicBezTo>
                    <a:cubicBezTo>
                      <a:pt x="2354" y="5415"/>
                      <a:pt x="2391" y="5387"/>
                      <a:pt x="2399" y="5321"/>
                    </a:cubicBezTo>
                    <a:cubicBezTo>
                      <a:pt x="2403" y="5290"/>
                      <a:pt x="2403" y="5255"/>
                      <a:pt x="2399" y="5224"/>
                    </a:cubicBezTo>
                    <a:cubicBezTo>
                      <a:pt x="2360" y="5061"/>
                      <a:pt x="2325" y="4899"/>
                      <a:pt x="2279" y="4740"/>
                    </a:cubicBezTo>
                    <a:cubicBezTo>
                      <a:pt x="2000" y="3783"/>
                      <a:pt x="1628" y="2864"/>
                      <a:pt x="1105" y="2012"/>
                    </a:cubicBezTo>
                    <a:cubicBezTo>
                      <a:pt x="1078" y="1973"/>
                      <a:pt x="1058" y="1931"/>
                      <a:pt x="1043" y="1888"/>
                    </a:cubicBezTo>
                    <a:cubicBezTo>
                      <a:pt x="1035" y="1865"/>
                      <a:pt x="1039" y="1838"/>
                      <a:pt x="1051" y="1814"/>
                    </a:cubicBezTo>
                    <a:cubicBezTo>
                      <a:pt x="1062" y="1811"/>
                      <a:pt x="1073" y="1809"/>
                      <a:pt x="1084" y="1809"/>
                    </a:cubicBezTo>
                    <a:cubicBezTo>
                      <a:pt x="1099" y="1809"/>
                      <a:pt x="1113" y="1813"/>
                      <a:pt x="1124" y="1822"/>
                    </a:cubicBezTo>
                    <a:cubicBezTo>
                      <a:pt x="1167" y="1845"/>
                      <a:pt x="1202" y="1876"/>
                      <a:pt x="1233" y="1911"/>
                    </a:cubicBezTo>
                    <a:cubicBezTo>
                      <a:pt x="1299" y="2004"/>
                      <a:pt x="1364" y="2101"/>
                      <a:pt x="1423" y="2198"/>
                    </a:cubicBezTo>
                    <a:cubicBezTo>
                      <a:pt x="1891" y="3035"/>
                      <a:pt x="2248" y="3922"/>
                      <a:pt x="2492" y="4848"/>
                    </a:cubicBezTo>
                    <a:cubicBezTo>
                      <a:pt x="2507" y="4899"/>
                      <a:pt x="2527" y="4945"/>
                      <a:pt x="2550" y="4992"/>
                    </a:cubicBezTo>
                    <a:lnTo>
                      <a:pt x="2585" y="4992"/>
                    </a:lnTo>
                    <a:cubicBezTo>
                      <a:pt x="2612" y="4933"/>
                      <a:pt x="2635" y="4875"/>
                      <a:pt x="2651" y="4813"/>
                    </a:cubicBezTo>
                    <a:cubicBezTo>
                      <a:pt x="2786" y="4224"/>
                      <a:pt x="2790" y="3612"/>
                      <a:pt x="2666" y="3019"/>
                    </a:cubicBezTo>
                    <a:cubicBezTo>
                      <a:pt x="2457" y="1989"/>
                      <a:pt x="1977" y="1109"/>
                      <a:pt x="1179" y="412"/>
                    </a:cubicBezTo>
                    <a:cubicBezTo>
                      <a:pt x="996" y="249"/>
                      <a:pt x="787" y="121"/>
                      <a:pt x="562" y="24"/>
                    </a:cubicBezTo>
                    <a:cubicBezTo>
                      <a:pt x="522" y="8"/>
                      <a:pt x="482"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2"/>
              <p:cNvSpPr/>
              <p:nvPr/>
            </p:nvSpPr>
            <p:spPr>
              <a:xfrm>
                <a:off x="2136967" y="3755096"/>
                <a:ext cx="272121" cy="406479"/>
              </a:xfrm>
              <a:custGeom>
                <a:rect b="b" l="l" r="r" t="t"/>
                <a:pathLst>
                  <a:path extrusionOk="0" h="5013" w="3356">
                    <a:moveTo>
                      <a:pt x="243" y="0"/>
                    </a:moveTo>
                    <a:cubicBezTo>
                      <a:pt x="125" y="0"/>
                      <a:pt x="41" y="76"/>
                      <a:pt x="24" y="207"/>
                    </a:cubicBezTo>
                    <a:cubicBezTo>
                      <a:pt x="1" y="424"/>
                      <a:pt x="4" y="641"/>
                      <a:pt x="28" y="858"/>
                    </a:cubicBezTo>
                    <a:cubicBezTo>
                      <a:pt x="78" y="1358"/>
                      <a:pt x="202" y="1846"/>
                      <a:pt x="396" y="2311"/>
                    </a:cubicBezTo>
                    <a:cubicBezTo>
                      <a:pt x="721" y="3117"/>
                      <a:pt x="1237" y="3838"/>
                      <a:pt x="1895" y="4403"/>
                    </a:cubicBezTo>
                    <a:cubicBezTo>
                      <a:pt x="2205" y="4671"/>
                      <a:pt x="2566" y="4872"/>
                      <a:pt x="2953" y="4992"/>
                    </a:cubicBezTo>
                    <a:cubicBezTo>
                      <a:pt x="2983" y="5002"/>
                      <a:pt x="3013" y="5012"/>
                      <a:pt x="3040" y="5012"/>
                    </a:cubicBezTo>
                    <a:cubicBezTo>
                      <a:pt x="3067" y="5012"/>
                      <a:pt x="3091" y="5003"/>
                      <a:pt x="3112" y="4977"/>
                    </a:cubicBezTo>
                    <a:cubicBezTo>
                      <a:pt x="3151" y="4930"/>
                      <a:pt x="3108" y="4888"/>
                      <a:pt x="3085" y="4849"/>
                    </a:cubicBezTo>
                    <a:cubicBezTo>
                      <a:pt x="2868" y="4477"/>
                      <a:pt x="2647" y="4109"/>
                      <a:pt x="2426" y="3737"/>
                    </a:cubicBezTo>
                    <a:cubicBezTo>
                      <a:pt x="2062" y="3129"/>
                      <a:pt x="1647" y="2555"/>
                      <a:pt x="1190" y="2017"/>
                    </a:cubicBezTo>
                    <a:cubicBezTo>
                      <a:pt x="1151" y="1970"/>
                      <a:pt x="1116" y="1924"/>
                      <a:pt x="1085" y="1877"/>
                    </a:cubicBezTo>
                    <a:cubicBezTo>
                      <a:pt x="1062" y="1846"/>
                      <a:pt x="1066" y="1800"/>
                      <a:pt x="1097" y="1776"/>
                    </a:cubicBezTo>
                    <a:cubicBezTo>
                      <a:pt x="1110" y="1763"/>
                      <a:pt x="1128" y="1756"/>
                      <a:pt x="1146" y="1756"/>
                    </a:cubicBezTo>
                    <a:cubicBezTo>
                      <a:pt x="1165" y="1756"/>
                      <a:pt x="1184" y="1764"/>
                      <a:pt x="1198" y="1780"/>
                    </a:cubicBezTo>
                    <a:cubicBezTo>
                      <a:pt x="1244" y="1819"/>
                      <a:pt x="1291" y="1862"/>
                      <a:pt x="1330" y="1908"/>
                    </a:cubicBezTo>
                    <a:cubicBezTo>
                      <a:pt x="1620" y="2292"/>
                      <a:pt x="1930" y="2660"/>
                      <a:pt x="2194" y="3059"/>
                    </a:cubicBezTo>
                    <a:cubicBezTo>
                      <a:pt x="2535" y="3574"/>
                      <a:pt x="2845" y="4109"/>
                      <a:pt x="3166" y="4636"/>
                    </a:cubicBezTo>
                    <a:cubicBezTo>
                      <a:pt x="3197" y="4675"/>
                      <a:pt x="3228" y="4717"/>
                      <a:pt x="3263" y="4756"/>
                    </a:cubicBezTo>
                    <a:cubicBezTo>
                      <a:pt x="3356" y="4694"/>
                      <a:pt x="3333" y="4609"/>
                      <a:pt x="3329" y="4543"/>
                    </a:cubicBezTo>
                    <a:cubicBezTo>
                      <a:pt x="3298" y="4148"/>
                      <a:pt x="3247" y="3752"/>
                      <a:pt x="3170" y="3365"/>
                    </a:cubicBezTo>
                    <a:cubicBezTo>
                      <a:pt x="2999" y="2489"/>
                      <a:pt x="2597" y="1676"/>
                      <a:pt x="2004" y="1009"/>
                    </a:cubicBezTo>
                    <a:cubicBezTo>
                      <a:pt x="1547" y="486"/>
                      <a:pt x="985" y="145"/>
                      <a:pt x="299" y="6"/>
                    </a:cubicBezTo>
                    <a:cubicBezTo>
                      <a:pt x="279" y="2"/>
                      <a:pt x="261"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2"/>
              <p:cNvSpPr/>
              <p:nvPr/>
            </p:nvSpPr>
            <p:spPr>
              <a:xfrm>
                <a:off x="2519450" y="3947756"/>
                <a:ext cx="402101" cy="215524"/>
              </a:xfrm>
              <a:custGeom>
                <a:rect b="b" l="l" r="r" t="t"/>
                <a:pathLst>
                  <a:path extrusionOk="0" h="2658" w="4959">
                    <a:moveTo>
                      <a:pt x="3722" y="1"/>
                    </a:moveTo>
                    <a:cubicBezTo>
                      <a:pt x="3468" y="1"/>
                      <a:pt x="3214" y="20"/>
                      <a:pt x="2963" y="59"/>
                    </a:cubicBezTo>
                    <a:cubicBezTo>
                      <a:pt x="2269" y="152"/>
                      <a:pt x="1607" y="419"/>
                      <a:pt x="1045" y="834"/>
                    </a:cubicBezTo>
                    <a:cubicBezTo>
                      <a:pt x="615" y="1140"/>
                      <a:pt x="270" y="1551"/>
                      <a:pt x="42" y="2027"/>
                    </a:cubicBezTo>
                    <a:cubicBezTo>
                      <a:pt x="26" y="2058"/>
                      <a:pt x="14" y="2089"/>
                      <a:pt x="7" y="2124"/>
                    </a:cubicBezTo>
                    <a:cubicBezTo>
                      <a:pt x="0" y="2194"/>
                      <a:pt x="25" y="2230"/>
                      <a:pt x="79" y="2230"/>
                    </a:cubicBezTo>
                    <a:cubicBezTo>
                      <a:pt x="91" y="2230"/>
                      <a:pt x="104" y="2228"/>
                      <a:pt x="119" y="2225"/>
                    </a:cubicBezTo>
                    <a:cubicBezTo>
                      <a:pt x="166" y="2213"/>
                      <a:pt x="212" y="2198"/>
                      <a:pt x="255" y="2182"/>
                    </a:cubicBezTo>
                    <a:cubicBezTo>
                      <a:pt x="1177" y="1849"/>
                      <a:pt x="2072" y="1446"/>
                      <a:pt x="2928" y="977"/>
                    </a:cubicBezTo>
                    <a:cubicBezTo>
                      <a:pt x="2994" y="939"/>
                      <a:pt x="3060" y="904"/>
                      <a:pt x="3134" y="880"/>
                    </a:cubicBezTo>
                    <a:cubicBezTo>
                      <a:pt x="3143" y="877"/>
                      <a:pt x="3154" y="875"/>
                      <a:pt x="3164" y="875"/>
                    </a:cubicBezTo>
                    <a:cubicBezTo>
                      <a:pt x="3186" y="875"/>
                      <a:pt x="3209" y="883"/>
                      <a:pt x="3230" y="896"/>
                    </a:cubicBezTo>
                    <a:cubicBezTo>
                      <a:pt x="3242" y="915"/>
                      <a:pt x="3230" y="966"/>
                      <a:pt x="3215" y="997"/>
                    </a:cubicBezTo>
                    <a:cubicBezTo>
                      <a:pt x="3203" y="1016"/>
                      <a:pt x="3188" y="1035"/>
                      <a:pt x="3165" y="1047"/>
                    </a:cubicBezTo>
                    <a:cubicBezTo>
                      <a:pt x="3110" y="1082"/>
                      <a:pt x="3052" y="1117"/>
                      <a:pt x="2994" y="1152"/>
                    </a:cubicBezTo>
                    <a:cubicBezTo>
                      <a:pt x="2118" y="1632"/>
                      <a:pt x="1208" y="2035"/>
                      <a:pt x="266" y="2361"/>
                    </a:cubicBezTo>
                    <a:cubicBezTo>
                      <a:pt x="212" y="2384"/>
                      <a:pt x="166" y="2411"/>
                      <a:pt x="115" y="2442"/>
                    </a:cubicBezTo>
                    <a:cubicBezTo>
                      <a:pt x="154" y="2512"/>
                      <a:pt x="224" y="2558"/>
                      <a:pt x="301" y="2570"/>
                    </a:cubicBezTo>
                    <a:cubicBezTo>
                      <a:pt x="590" y="2629"/>
                      <a:pt x="885" y="2658"/>
                      <a:pt x="1180" y="2658"/>
                    </a:cubicBezTo>
                    <a:cubicBezTo>
                      <a:pt x="1352" y="2658"/>
                      <a:pt x="1525" y="2648"/>
                      <a:pt x="1696" y="2628"/>
                    </a:cubicBezTo>
                    <a:cubicBezTo>
                      <a:pt x="2308" y="2554"/>
                      <a:pt x="2897" y="2364"/>
                      <a:pt x="3436" y="2066"/>
                    </a:cubicBezTo>
                    <a:cubicBezTo>
                      <a:pt x="3889" y="1818"/>
                      <a:pt x="4292" y="1508"/>
                      <a:pt x="4587" y="1074"/>
                    </a:cubicBezTo>
                    <a:cubicBezTo>
                      <a:pt x="4734" y="873"/>
                      <a:pt x="4846" y="652"/>
                      <a:pt x="4920" y="416"/>
                    </a:cubicBezTo>
                    <a:cubicBezTo>
                      <a:pt x="4958" y="276"/>
                      <a:pt x="4912" y="195"/>
                      <a:pt x="4784" y="156"/>
                    </a:cubicBezTo>
                    <a:cubicBezTo>
                      <a:pt x="4532" y="78"/>
                      <a:pt x="4273" y="32"/>
                      <a:pt x="4009" y="9"/>
                    </a:cubicBezTo>
                    <a:cubicBezTo>
                      <a:pt x="3914" y="3"/>
                      <a:pt x="3818" y="1"/>
                      <a:pt x="3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2"/>
              <p:cNvSpPr/>
              <p:nvPr/>
            </p:nvSpPr>
            <p:spPr>
              <a:xfrm>
                <a:off x="2657053" y="3277988"/>
                <a:ext cx="363423" cy="264905"/>
              </a:xfrm>
              <a:custGeom>
                <a:rect b="b" l="l" r="r" t="t"/>
                <a:pathLst>
                  <a:path extrusionOk="0" h="3267" w="4482">
                    <a:moveTo>
                      <a:pt x="4370" y="0"/>
                    </a:moveTo>
                    <a:cubicBezTo>
                      <a:pt x="4367" y="0"/>
                      <a:pt x="4365" y="0"/>
                      <a:pt x="4362" y="0"/>
                    </a:cubicBezTo>
                    <a:cubicBezTo>
                      <a:pt x="4296" y="1"/>
                      <a:pt x="4230" y="1"/>
                      <a:pt x="4164" y="1"/>
                    </a:cubicBezTo>
                    <a:lnTo>
                      <a:pt x="4164" y="1"/>
                    </a:lnTo>
                    <a:cubicBezTo>
                      <a:pt x="3967" y="1"/>
                      <a:pt x="3771" y="1"/>
                      <a:pt x="3579" y="27"/>
                    </a:cubicBezTo>
                    <a:cubicBezTo>
                      <a:pt x="2967" y="117"/>
                      <a:pt x="2382" y="341"/>
                      <a:pt x="1870" y="694"/>
                    </a:cubicBezTo>
                    <a:cubicBezTo>
                      <a:pt x="1084" y="1221"/>
                      <a:pt x="495" y="1922"/>
                      <a:pt x="38" y="2744"/>
                    </a:cubicBezTo>
                    <a:cubicBezTo>
                      <a:pt x="1" y="2811"/>
                      <a:pt x="17" y="2856"/>
                      <a:pt x="91" y="2856"/>
                    </a:cubicBezTo>
                    <a:cubicBezTo>
                      <a:pt x="94" y="2856"/>
                      <a:pt x="97" y="2856"/>
                      <a:pt x="100" y="2856"/>
                    </a:cubicBezTo>
                    <a:cubicBezTo>
                      <a:pt x="177" y="2852"/>
                      <a:pt x="259" y="2836"/>
                      <a:pt x="332" y="2805"/>
                    </a:cubicBezTo>
                    <a:cubicBezTo>
                      <a:pt x="514" y="2720"/>
                      <a:pt x="689" y="2623"/>
                      <a:pt x="867" y="2530"/>
                    </a:cubicBezTo>
                    <a:cubicBezTo>
                      <a:pt x="1619" y="2127"/>
                      <a:pt x="2281" y="1608"/>
                      <a:pt x="2890" y="1012"/>
                    </a:cubicBezTo>
                    <a:cubicBezTo>
                      <a:pt x="2913" y="984"/>
                      <a:pt x="2940" y="961"/>
                      <a:pt x="2967" y="946"/>
                    </a:cubicBezTo>
                    <a:cubicBezTo>
                      <a:pt x="2981" y="942"/>
                      <a:pt x="3000" y="939"/>
                      <a:pt x="3017" y="939"/>
                    </a:cubicBezTo>
                    <a:cubicBezTo>
                      <a:pt x="3035" y="939"/>
                      <a:pt x="3050" y="942"/>
                      <a:pt x="3056" y="950"/>
                    </a:cubicBezTo>
                    <a:cubicBezTo>
                      <a:pt x="3075" y="977"/>
                      <a:pt x="3083" y="1012"/>
                      <a:pt x="3075" y="1046"/>
                    </a:cubicBezTo>
                    <a:cubicBezTo>
                      <a:pt x="3064" y="1081"/>
                      <a:pt x="3041" y="1112"/>
                      <a:pt x="3013" y="1136"/>
                    </a:cubicBezTo>
                    <a:cubicBezTo>
                      <a:pt x="2878" y="1267"/>
                      <a:pt x="2742" y="1403"/>
                      <a:pt x="2599" y="1527"/>
                    </a:cubicBezTo>
                    <a:cubicBezTo>
                      <a:pt x="1948" y="2104"/>
                      <a:pt x="1216" y="2589"/>
                      <a:pt x="425" y="2957"/>
                    </a:cubicBezTo>
                    <a:cubicBezTo>
                      <a:pt x="325" y="3007"/>
                      <a:pt x="224" y="3050"/>
                      <a:pt x="123" y="3100"/>
                    </a:cubicBezTo>
                    <a:cubicBezTo>
                      <a:pt x="127" y="3174"/>
                      <a:pt x="173" y="3189"/>
                      <a:pt x="220" y="3197"/>
                    </a:cubicBezTo>
                    <a:cubicBezTo>
                      <a:pt x="431" y="3243"/>
                      <a:pt x="648" y="3266"/>
                      <a:pt x="865" y="3266"/>
                    </a:cubicBezTo>
                    <a:cubicBezTo>
                      <a:pt x="1011" y="3266"/>
                      <a:pt x="1156" y="3256"/>
                      <a:pt x="1301" y="3236"/>
                    </a:cubicBezTo>
                    <a:cubicBezTo>
                      <a:pt x="1781" y="3162"/>
                      <a:pt x="2246" y="2995"/>
                      <a:pt x="2665" y="2740"/>
                    </a:cubicBezTo>
                    <a:cubicBezTo>
                      <a:pt x="3513" y="2228"/>
                      <a:pt x="4106" y="1515"/>
                      <a:pt x="4373" y="554"/>
                    </a:cubicBezTo>
                    <a:cubicBezTo>
                      <a:pt x="4408" y="423"/>
                      <a:pt x="4435" y="291"/>
                      <a:pt x="4463" y="159"/>
                    </a:cubicBezTo>
                    <a:cubicBezTo>
                      <a:pt x="4481" y="58"/>
                      <a:pt x="4449"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2"/>
              <p:cNvSpPr/>
              <p:nvPr/>
            </p:nvSpPr>
            <p:spPr>
              <a:xfrm>
                <a:off x="2361575" y="3073165"/>
                <a:ext cx="239201" cy="374694"/>
              </a:xfrm>
              <a:custGeom>
                <a:rect b="b" l="l" r="r" t="t"/>
                <a:pathLst>
                  <a:path extrusionOk="0" h="4621" w="2950">
                    <a:moveTo>
                      <a:pt x="361" y="0"/>
                    </a:moveTo>
                    <a:cubicBezTo>
                      <a:pt x="304" y="0"/>
                      <a:pt x="260" y="39"/>
                      <a:pt x="233" y="109"/>
                    </a:cubicBezTo>
                    <a:cubicBezTo>
                      <a:pt x="55" y="562"/>
                      <a:pt x="1" y="1050"/>
                      <a:pt x="71" y="1527"/>
                    </a:cubicBezTo>
                    <a:cubicBezTo>
                      <a:pt x="133" y="1937"/>
                      <a:pt x="260" y="2333"/>
                      <a:pt x="446" y="2705"/>
                    </a:cubicBezTo>
                    <a:cubicBezTo>
                      <a:pt x="842" y="3553"/>
                      <a:pt x="1551" y="4219"/>
                      <a:pt x="2423" y="4560"/>
                    </a:cubicBezTo>
                    <a:cubicBezTo>
                      <a:pt x="2477" y="4584"/>
                      <a:pt x="2535" y="4603"/>
                      <a:pt x="2593" y="4619"/>
                    </a:cubicBezTo>
                    <a:cubicBezTo>
                      <a:pt x="2602" y="4620"/>
                      <a:pt x="2611" y="4620"/>
                      <a:pt x="2620" y="4620"/>
                    </a:cubicBezTo>
                    <a:cubicBezTo>
                      <a:pt x="2642" y="4620"/>
                      <a:pt x="2664" y="4617"/>
                      <a:pt x="2686" y="4615"/>
                    </a:cubicBezTo>
                    <a:cubicBezTo>
                      <a:pt x="2655" y="4572"/>
                      <a:pt x="2640" y="4553"/>
                      <a:pt x="2624" y="4533"/>
                    </a:cubicBezTo>
                    <a:cubicBezTo>
                      <a:pt x="2461" y="4320"/>
                      <a:pt x="2295" y="4111"/>
                      <a:pt x="2136" y="3894"/>
                    </a:cubicBezTo>
                    <a:cubicBezTo>
                      <a:pt x="1651" y="3239"/>
                      <a:pt x="1272" y="2515"/>
                      <a:pt x="1004" y="1744"/>
                    </a:cubicBezTo>
                    <a:cubicBezTo>
                      <a:pt x="977" y="1662"/>
                      <a:pt x="954" y="1577"/>
                      <a:pt x="931" y="1492"/>
                    </a:cubicBezTo>
                    <a:cubicBezTo>
                      <a:pt x="915" y="1445"/>
                      <a:pt x="939" y="1399"/>
                      <a:pt x="985" y="1383"/>
                    </a:cubicBezTo>
                    <a:cubicBezTo>
                      <a:pt x="993" y="1381"/>
                      <a:pt x="1000" y="1380"/>
                      <a:pt x="1007" y="1380"/>
                    </a:cubicBezTo>
                    <a:cubicBezTo>
                      <a:pt x="1046" y="1380"/>
                      <a:pt x="1065" y="1417"/>
                      <a:pt x="1082" y="1453"/>
                    </a:cubicBezTo>
                    <a:cubicBezTo>
                      <a:pt x="1105" y="1507"/>
                      <a:pt x="1125" y="1565"/>
                      <a:pt x="1144" y="1623"/>
                    </a:cubicBezTo>
                    <a:cubicBezTo>
                      <a:pt x="1411" y="2340"/>
                      <a:pt x="1744" y="3018"/>
                      <a:pt x="2190" y="3638"/>
                    </a:cubicBezTo>
                    <a:cubicBezTo>
                      <a:pt x="2376" y="3894"/>
                      <a:pt x="2570" y="4142"/>
                      <a:pt x="2763" y="4390"/>
                    </a:cubicBezTo>
                    <a:cubicBezTo>
                      <a:pt x="2794" y="4425"/>
                      <a:pt x="2837" y="4444"/>
                      <a:pt x="2884" y="4444"/>
                    </a:cubicBezTo>
                    <a:cubicBezTo>
                      <a:pt x="2942" y="4444"/>
                      <a:pt x="2934" y="4374"/>
                      <a:pt x="2934" y="4340"/>
                    </a:cubicBezTo>
                    <a:cubicBezTo>
                      <a:pt x="2938" y="4092"/>
                      <a:pt x="2949" y="3844"/>
                      <a:pt x="2930" y="3600"/>
                    </a:cubicBezTo>
                    <a:cubicBezTo>
                      <a:pt x="2907" y="3297"/>
                      <a:pt x="2810" y="3018"/>
                      <a:pt x="2717" y="2732"/>
                    </a:cubicBezTo>
                    <a:cubicBezTo>
                      <a:pt x="2392" y="1747"/>
                      <a:pt x="1803" y="953"/>
                      <a:pt x="977" y="333"/>
                    </a:cubicBezTo>
                    <a:cubicBezTo>
                      <a:pt x="807" y="217"/>
                      <a:pt x="629" y="112"/>
                      <a:pt x="443" y="23"/>
                    </a:cubicBezTo>
                    <a:cubicBezTo>
                      <a:pt x="413" y="8"/>
                      <a:pt x="385" y="0"/>
                      <a:pt x="3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14" name="Google Shape;2114;p42"/>
          <p:cNvGrpSpPr/>
          <p:nvPr/>
        </p:nvGrpSpPr>
        <p:grpSpPr>
          <a:xfrm>
            <a:off x="1138216" y="3701577"/>
            <a:ext cx="1345400" cy="1352573"/>
            <a:chOff x="4368099" y="478088"/>
            <a:chExt cx="1110250" cy="1116169"/>
          </a:xfrm>
        </p:grpSpPr>
        <p:sp>
          <p:nvSpPr>
            <p:cNvPr id="2115" name="Google Shape;2115;p42"/>
            <p:cNvSpPr/>
            <p:nvPr/>
          </p:nvSpPr>
          <p:spPr>
            <a:xfrm>
              <a:off x="4368099" y="478098"/>
              <a:ext cx="1110243" cy="1116158"/>
            </a:xfrm>
            <a:custGeom>
              <a:rect b="b" l="l" r="r" t="t"/>
              <a:pathLst>
                <a:path extrusionOk="0" h="14530" w="14453">
                  <a:moveTo>
                    <a:pt x="6388" y="0"/>
                  </a:moveTo>
                  <a:cubicBezTo>
                    <a:pt x="6353" y="0"/>
                    <a:pt x="6319" y="3"/>
                    <a:pt x="6285" y="8"/>
                  </a:cubicBezTo>
                  <a:cubicBezTo>
                    <a:pt x="5770" y="85"/>
                    <a:pt x="5336" y="322"/>
                    <a:pt x="4960" y="666"/>
                  </a:cubicBezTo>
                  <a:cubicBezTo>
                    <a:pt x="4774" y="837"/>
                    <a:pt x="4658" y="1069"/>
                    <a:pt x="4631" y="1317"/>
                  </a:cubicBezTo>
                  <a:cubicBezTo>
                    <a:pt x="4584" y="1716"/>
                    <a:pt x="4584" y="2123"/>
                    <a:pt x="4631" y="2522"/>
                  </a:cubicBezTo>
                  <a:cubicBezTo>
                    <a:pt x="4689" y="3096"/>
                    <a:pt x="4832" y="3658"/>
                    <a:pt x="5057" y="4192"/>
                  </a:cubicBezTo>
                  <a:cubicBezTo>
                    <a:pt x="5103" y="4305"/>
                    <a:pt x="5165" y="4417"/>
                    <a:pt x="5212" y="4533"/>
                  </a:cubicBezTo>
                  <a:cubicBezTo>
                    <a:pt x="5223" y="4568"/>
                    <a:pt x="5227" y="4638"/>
                    <a:pt x="5204" y="4653"/>
                  </a:cubicBezTo>
                  <a:cubicBezTo>
                    <a:pt x="5169" y="4681"/>
                    <a:pt x="5111" y="4673"/>
                    <a:pt x="5065" y="4681"/>
                  </a:cubicBezTo>
                  <a:cubicBezTo>
                    <a:pt x="5057" y="4681"/>
                    <a:pt x="5049" y="4677"/>
                    <a:pt x="5045" y="4673"/>
                  </a:cubicBezTo>
                  <a:cubicBezTo>
                    <a:pt x="4921" y="4626"/>
                    <a:pt x="4797" y="4580"/>
                    <a:pt x="4673" y="4533"/>
                  </a:cubicBezTo>
                  <a:cubicBezTo>
                    <a:pt x="4359" y="4405"/>
                    <a:pt x="4034" y="4312"/>
                    <a:pt x="3697" y="4254"/>
                  </a:cubicBezTo>
                  <a:cubicBezTo>
                    <a:pt x="3518" y="4223"/>
                    <a:pt x="3338" y="4205"/>
                    <a:pt x="3159" y="4205"/>
                  </a:cubicBezTo>
                  <a:cubicBezTo>
                    <a:pt x="2920" y="4205"/>
                    <a:pt x="2682" y="4237"/>
                    <a:pt x="2449" y="4312"/>
                  </a:cubicBezTo>
                  <a:cubicBezTo>
                    <a:pt x="1763" y="4533"/>
                    <a:pt x="1171" y="4983"/>
                    <a:pt x="775" y="5583"/>
                  </a:cubicBezTo>
                  <a:cubicBezTo>
                    <a:pt x="411" y="6118"/>
                    <a:pt x="198" y="6719"/>
                    <a:pt x="93" y="7354"/>
                  </a:cubicBezTo>
                  <a:cubicBezTo>
                    <a:pt x="0" y="7889"/>
                    <a:pt x="47" y="8420"/>
                    <a:pt x="136" y="8954"/>
                  </a:cubicBezTo>
                  <a:cubicBezTo>
                    <a:pt x="206" y="9206"/>
                    <a:pt x="260" y="9458"/>
                    <a:pt x="341" y="9706"/>
                  </a:cubicBezTo>
                  <a:cubicBezTo>
                    <a:pt x="547" y="10353"/>
                    <a:pt x="822" y="10973"/>
                    <a:pt x="1159" y="11562"/>
                  </a:cubicBezTo>
                  <a:cubicBezTo>
                    <a:pt x="1550" y="12236"/>
                    <a:pt x="2046" y="12825"/>
                    <a:pt x="2596" y="13371"/>
                  </a:cubicBezTo>
                  <a:cubicBezTo>
                    <a:pt x="3011" y="13778"/>
                    <a:pt x="3484" y="14092"/>
                    <a:pt x="3991" y="14367"/>
                  </a:cubicBezTo>
                  <a:cubicBezTo>
                    <a:pt x="4169" y="14464"/>
                    <a:pt x="4367" y="14518"/>
                    <a:pt x="4572" y="14526"/>
                  </a:cubicBezTo>
                  <a:cubicBezTo>
                    <a:pt x="4614" y="14529"/>
                    <a:pt x="4656" y="14530"/>
                    <a:pt x="4698" y="14530"/>
                  </a:cubicBezTo>
                  <a:cubicBezTo>
                    <a:pt x="5156" y="14530"/>
                    <a:pt x="5606" y="14376"/>
                    <a:pt x="5971" y="14096"/>
                  </a:cubicBezTo>
                  <a:cubicBezTo>
                    <a:pt x="6122" y="13983"/>
                    <a:pt x="6262" y="13856"/>
                    <a:pt x="6409" y="13739"/>
                  </a:cubicBezTo>
                  <a:cubicBezTo>
                    <a:pt x="6537" y="13643"/>
                    <a:pt x="6661" y="13530"/>
                    <a:pt x="6804" y="13472"/>
                  </a:cubicBezTo>
                  <a:cubicBezTo>
                    <a:pt x="7074" y="13351"/>
                    <a:pt x="7363" y="13289"/>
                    <a:pt x="7654" y="13289"/>
                  </a:cubicBezTo>
                  <a:cubicBezTo>
                    <a:pt x="7818" y="13289"/>
                    <a:pt x="7983" y="13309"/>
                    <a:pt x="8145" y="13348"/>
                  </a:cubicBezTo>
                  <a:cubicBezTo>
                    <a:pt x="8366" y="13406"/>
                    <a:pt x="8579" y="13491"/>
                    <a:pt x="8776" y="13604"/>
                  </a:cubicBezTo>
                  <a:cubicBezTo>
                    <a:pt x="8943" y="13701"/>
                    <a:pt x="9125" y="13770"/>
                    <a:pt x="9315" y="13805"/>
                  </a:cubicBezTo>
                  <a:cubicBezTo>
                    <a:pt x="9404" y="13820"/>
                    <a:pt x="9494" y="13829"/>
                    <a:pt x="9583" y="13829"/>
                  </a:cubicBezTo>
                  <a:cubicBezTo>
                    <a:pt x="9703" y="13829"/>
                    <a:pt x="9822" y="13813"/>
                    <a:pt x="9935" y="13770"/>
                  </a:cubicBezTo>
                  <a:cubicBezTo>
                    <a:pt x="10280" y="13650"/>
                    <a:pt x="10597" y="13460"/>
                    <a:pt x="10873" y="13216"/>
                  </a:cubicBezTo>
                  <a:cubicBezTo>
                    <a:pt x="11400" y="12740"/>
                    <a:pt x="11841" y="12182"/>
                    <a:pt x="12186" y="11558"/>
                  </a:cubicBezTo>
                  <a:cubicBezTo>
                    <a:pt x="12608" y="10802"/>
                    <a:pt x="12864" y="9989"/>
                    <a:pt x="12992" y="9132"/>
                  </a:cubicBezTo>
                  <a:cubicBezTo>
                    <a:pt x="13085" y="8551"/>
                    <a:pt x="13124" y="7966"/>
                    <a:pt x="13023" y="7381"/>
                  </a:cubicBezTo>
                  <a:cubicBezTo>
                    <a:pt x="12992" y="7207"/>
                    <a:pt x="13011" y="7025"/>
                    <a:pt x="13081" y="6858"/>
                  </a:cubicBezTo>
                  <a:cubicBezTo>
                    <a:pt x="13174" y="6622"/>
                    <a:pt x="13236" y="6374"/>
                    <a:pt x="13267" y="6122"/>
                  </a:cubicBezTo>
                  <a:cubicBezTo>
                    <a:pt x="13317" y="5723"/>
                    <a:pt x="13286" y="5328"/>
                    <a:pt x="13244" y="4932"/>
                  </a:cubicBezTo>
                  <a:cubicBezTo>
                    <a:pt x="13213" y="4704"/>
                    <a:pt x="13201" y="4475"/>
                    <a:pt x="13209" y="4243"/>
                  </a:cubicBezTo>
                  <a:cubicBezTo>
                    <a:pt x="13228" y="3921"/>
                    <a:pt x="13290" y="3611"/>
                    <a:pt x="13472" y="3336"/>
                  </a:cubicBezTo>
                  <a:cubicBezTo>
                    <a:pt x="13600" y="3146"/>
                    <a:pt x="13744" y="2968"/>
                    <a:pt x="13883" y="2786"/>
                  </a:cubicBezTo>
                  <a:cubicBezTo>
                    <a:pt x="13976" y="2666"/>
                    <a:pt x="14077" y="2557"/>
                    <a:pt x="14162" y="2433"/>
                  </a:cubicBezTo>
                  <a:cubicBezTo>
                    <a:pt x="14306" y="2240"/>
                    <a:pt x="14402" y="2015"/>
                    <a:pt x="14441" y="1775"/>
                  </a:cubicBezTo>
                  <a:cubicBezTo>
                    <a:pt x="14453" y="1709"/>
                    <a:pt x="14453" y="1639"/>
                    <a:pt x="14441" y="1573"/>
                  </a:cubicBezTo>
                  <a:cubicBezTo>
                    <a:pt x="14395" y="1317"/>
                    <a:pt x="14259" y="1085"/>
                    <a:pt x="14065" y="914"/>
                  </a:cubicBezTo>
                  <a:cubicBezTo>
                    <a:pt x="13867" y="748"/>
                    <a:pt x="13648" y="653"/>
                    <a:pt x="13399" y="653"/>
                  </a:cubicBezTo>
                  <a:cubicBezTo>
                    <a:pt x="13346" y="653"/>
                    <a:pt x="13292" y="658"/>
                    <a:pt x="13236" y="666"/>
                  </a:cubicBezTo>
                  <a:cubicBezTo>
                    <a:pt x="12942" y="717"/>
                    <a:pt x="12663" y="837"/>
                    <a:pt x="12422" y="1015"/>
                  </a:cubicBezTo>
                  <a:cubicBezTo>
                    <a:pt x="12000" y="1314"/>
                    <a:pt x="11702" y="1716"/>
                    <a:pt x="11450" y="2158"/>
                  </a:cubicBezTo>
                  <a:cubicBezTo>
                    <a:pt x="11279" y="2449"/>
                    <a:pt x="11167" y="2770"/>
                    <a:pt x="11117" y="3100"/>
                  </a:cubicBezTo>
                  <a:cubicBezTo>
                    <a:pt x="11104" y="3187"/>
                    <a:pt x="11085" y="3225"/>
                    <a:pt x="11041" y="3225"/>
                  </a:cubicBezTo>
                  <a:cubicBezTo>
                    <a:pt x="11017" y="3225"/>
                    <a:pt x="10985" y="3213"/>
                    <a:pt x="10942" y="3193"/>
                  </a:cubicBezTo>
                  <a:cubicBezTo>
                    <a:pt x="10935" y="3189"/>
                    <a:pt x="10923" y="3185"/>
                    <a:pt x="10915" y="3177"/>
                  </a:cubicBezTo>
                  <a:cubicBezTo>
                    <a:pt x="10710" y="3065"/>
                    <a:pt x="10493" y="2980"/>
                    <a:pt x="10264" y="2921"/>
                  </a:cubicBezTo>
                  <a:cubicBezTo>
                    <a:pt x="10035" y="2864"/>
                    <a:pt x="9809" y="2835"/>
                    <a:pt x="9586" y="2835"/>
                  </a:cubicBezTo>
                  <a:cubicBezTo>
                    <a:pt x="9163" y="2835"/>
                    <a:pt x="8754" y="2941"/>
                    <a:pt x="8358" y="3162"/>
                  </a:cubicBezTo>
                  <a:cubicBezTo>
                    <a:pt x="7982" y="3371"/>
                    <a:pt x="7672" y="3654"/>
                    <a:pt x="7378" y="3964"/>
                  </a:cubicBezTo>
                  <a:cubicBezTo>
                    <a:pt x="7203" y="4142"/>
                    <a:pt x="7029" y="4324"/>
                    <a:pt x="6855" y="4502"/>
                  </a:cubicBezTo>
                  <a:cubicBezTo>
                    <a:pt x="6822" y="4542"/>
                    <a:pt x="6777" y="4561"/>
                    <a:pt x="6732" y="4561"/>
                  </a:cubicBezTo>
                  <a:cubicBezTo>
                    <a:pt x="6675" y="4561"/>
                    <a:pt x="6619" y="4530"/>
                    <a:pt x="6591" y="4471"/>
                  </a:cubicBezTo>
                  <a:cubicBezTo>
                    <a:pt x="6556" y="4413"/>
                    <a:pt x="6533" y="4351"/>
                    <a:pt x="6518" y="4285"/>
                  </a:cubicBezTo>
                  <a:cubicBezTo>
                    <a:pt x="6394" y="3727"/>
                    <a:pt x="6351" y="3158"/>
                    <a:pt x="6390" y="2588"/>
                  </a:cubicBezTo>
                  <a:cubicBezTo>
                    <a:pt x="6425" y="1937"/>
                    <a:pt x="6572" y="1310"/>
                    <a:pt x="6758" y="690"/>
                  </a:cubicBezTo>
                  <a:cubicBezTo>
                    <a:pt x="6789" y="597"/>
                    <a:pt x="6812" y="508"/>
                    <a:pt x="6827" y="415"/>
                  </a:cubicBezTo>
                  <a:cubicBezTo>
                    <a:pt x="6858" y="244"/>
                    <a:pt x="6758" y="81"/>
                    <a:pt x="6595" y="31"/>
                  </a:cubicBezTo>
                  <a:cubicBezTo>
                    <a:pt x="6528" y="10"/>
                    <a:pt x="6457" y="0"/>
                    <a:pt x="6388" y="0"/>
                  </a:cubicBezTo>
                  <a:close/>
                </a:path>
              </a:pathLst>
            </a:custGeom>
            <a:solidFill>
              <a:schemeClr val="accent5"/>
            </a:solidFill>
            <a:ln cap="flat" cmpd="sng" w="76200">
              <a:solidFill>
                <a:schemeClr val="accent5"/>
              </a:solidFill>
              <a:prstDash val="solid"/>
              <a:round/>
              <a:headEnd len="sm" w="sm" type="none"/>
              <a:tailEnd len="sm" w="sm" type="none"/>
            </a:ln>
            <a:effectLst>
              <a:outerShdw blurRad="171450" rotWithShape="0" algn="bl" dir="2400000" dist="3810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6" name="Google Shape;2116;p42"/>
            <p:cNvGrpSpPr/>
            <p:nvPr/>
          </p:nvGrpSpPr>
          <p:grpSpPr>
            <a:xfrm>
              <a:off x="4368105" y="478088"/>
              <a:ext cx="1110243" cy="1116158"/>
              <a:chOff x="4541943" y="1874463"/>
              <a:chExt cx="1110243" cy="1116158"/>
            </a:xfrm>
          </p:grpSpPr>
          <p:sp>
            <p:nvSpPr>
              <p:cNvPr id="2117" name="Google Shape;2117;p42"/>
              <p:cNvSpPr/>
              <p:nvPr/>
            </p:nvSpPr>
            <p:spPr>
              <a:xfrm>
                <a:off x="4541943" y="1874463"/>
                <a:ext cx="1110243" cy="1116158"/>
              </a:xfrm>
              <a:custGeom>
                <a:rect b="b" l="l" r="r" t="t"/>
                <a:pathLst>
                  <a:path extrusionOk="0" h="14530" w="14453">
                    <a:moveTo>
                      <a:pt x="13420" y="843"/>
                    </a:moveTo>
                    <a:cubicBezTo>
                      <a:pt x="13706" y="843"/>
                      <a:pt x="13920" y="992"/>
                      <a:pt x="14092" y="1218"/>
                    </a:cubicBezTo>
                    <a:cubicBezTo>
                      <a:pt x="14212" y="1373"/>
                      <a:pt x="14286" y="1547"/>
                      <a:pt x="14259" y="1745"/>
                    </a:cubicBezTo>
                    <a:cubicBezTo>
                      <a:pt x="14251" y="1807"/>
                      <a:pt x="14228" y="1865"/>
                      <a:pt x="14193" y="1911"/>
                    </a:cubicBezTo>
                    <a:cubicBezTo>
                      <a:pt x="13977" y="2211"/>
                      <a:pt x="13627" y="2380"/>
                      <a:pt x="13261" y="2380"/>
                    </a:cubicBezTo>
                    <a:cubicBezTo>
                      <a:pt x="13252" y="2380"/>
                      <a:pt x="13244" y="2380"/>
                      <a:pt x="13236" y="2380"/>
                    </a:cubicBezTo>
                    <a:lnTo>
                      <a:pt x="13035" y="2380"/>
                    </a:lnTo>
                    <a:cubicBezTo>
                      <a:pt x="13028" y="2379"/>
                      <a:pt x="13022" y="2378"/>
                      <a:pt x="13017" y="2378"/>
                    </a:cubicBezTo>
                    <a:cubicBezTo>
                      <a:pt x="13001" y="2378"/>
                      <a:pt x="12987" y="2382"/>
                      <a:pt x="12973" y="2388"/>
                    </a:cubicBezTo>
                    <a:cubicBezTo>
                      <a:pt x="12949" y="2399"/>
                      <a:pt x="12930" y="2423"/>
                      <a:pt x="12918" y="2450"/>
                    </a:cubicBezTo>
                    <a:cubicBezTo>
                      <a:pt x="12914" y="2465"/>
                      <a:pt x="12942" y="2496"/>
                      <a:pt x="12965" y="2508"/>
                    </a:cubicBezTo>
                    <a:cubicBezTo>
                      <a:pt x="12996" y="2523"/>
                      <a:pt x="13027" y="2531"/>
                      <a:pt x="13062" y="2531"/>
                    </a:cubicBezTo>
                    <a:cubicBezTo>
                      <a:pt x="13129" y="2541"/>
                      <a:pt x="13196" y="2546"/>
                      <a:pt x="13264" y="2546"/>
                    </a:cubicBezTo>
                    <a:cubicBezTo>
                      <a:pt x="13476" y="2546"/>
                      <a:pt x="13688" y="2496"/>
                      <a:pt x="13879" y="2395"/>
                    </a:cubicBezTo>
                    <a:cubicBezTo>
                      <a:pt x="13906" y="2384"/>
                      <a:pt x="13933" y="2376"/>
                      <a:pt x="13961" y="2376"/>
                    </a:cubicBezTo>
                    <a:lnTo>
                      <a:pt x="13976" y="2411"/>
                    </a:lnTo>
                    <a:cubicBezTo>
                      <a:pt x="13902" y="2500"/>
                      <a:pt x="13829" y="2597"/>
                      <a:pt x="13751" y="2678"/>
                    </a:cubicBezTo>
                    <a:cubicBezTo>
                      <a:pt x="13592" y="2841"/>
                      <a:pt x="13453" y="3023"/>
                      <a:pt x="13341" y="3221"/>
                    </a:cubicBezTo>
                    <a:cubicBezTo>
                      <a:pt x="13277" y="3330"/>
                      <a:pt x="13192" y="3365"/>
                      <a:pt x="13084" y="3365"/>
                    </a:cubicBezTo>
                    <a:cubicBezTo>
                      <a:pt x="13073" y="3365"/>
                      <a:pt x="13062" y="3365"/>
                      <a:pt x="13050" y="3364"/>
                    </a:cubicBezTo>
                    <a:cubicBezTo>
                      <a:pt x="12736" y="3349"/>
                      <a:pt x="12426" y="3260"/>
                      <a:pt x="12147" y="3108"/>
                    </a:cubicBezTo>
                    <a:cubicBezTo>
                      <a:pt x="11969" y="3015"/>
                      <a:pt x="11795" y="2895"/>
                      <a:pt x="11624" y="2783"/>
                    </a:cubicBezTo>
                    <a:cubicBezTo>
                      <a:pt x="11489" y="2702"/>
                      <a:pt x="11446" y="2527"/>
                      <a:pt x="11527" y="2392"/>
                    </a:cubicBezTo>
                    <a:cubicBezTo>
                      <a:pt x="11810" y="1861"/>
                      <a:pt x="12155" y="1380"/>
                      <a:pt x="12690" y="1063"/>
                    </a:cubicBezTo>
                    <a:cubicBezTo>
                      <a:pt x="12887" y="939"/>
                      <a:pt x="13116" y="865"/>
                      <a:pt x="13348" y="846"/>
                    </a:cubicBezTo>
                    <a:cubicBezTo>
                      <a:pt x="13373" y="844"/>
                      <a:pt x="13397" y="843"/>
                      <a:pt x="13420" y="843"/>
                    </a:cubicBezTo>
                    <a:close/>
                    <a:moveTo>
                      <a:pt x="11426" y="2883"/>
                    </a:moveTo>
                    <a:cubicBezTo>
                      <a:pt x="11453" y="2883"/>
                      <a:pt x="11485" y="2895"/>
                      <a:pt x="11520" y="2919"/>
                    </a:cubicBezTo>
                    <a:cubicBezTo>
                      <a:pt x="11570" y="2953"/>
                      <a:pt x="11620" y="2988"/>
                      <a:pt x="11667" y="3023"/>
                    </a:cubicBezTo>
                    <a:cubicBezTo>
                      <a:pt x="12050" y="3294"/>
                      <a:pt x="12496" y="3465"/>
                      <a:pt x="12961" y="3523"/>
                    </a:cubicBezTo>
                    <a:cubicBezTo>
                      <a:pt x="13100" y="3538"/>
                      <a:pt x="13143" y="3604"/>
                      <a:pt x="13108" y="3740"/>
                    </a:cubicBezTo>
                    <a:cubicBezTo>
                      <a:pt x="13050" y="3961"/>
                      <a:pt x="13023" y="4189"/>
                      <a:pt x="13027" y="4422"/>
                    </a:cubicBezTo>
                    <a:cubicBezTo>
                      <a:pt x="13031" y="4581"/>
                      <a:pt x="12949" y="4658"/>
                      <a:pt x="12790" y="4658"/>
                    </a:cubicBezTo>
                    <a:cubicBezTo>
                      <a:pt x="12368" y="4647"/>
                      <a:pt x="11950" y="4534"/>
                      <a:pt x="11582" y="4325"/>
                    </a:cubicBezTo>
                    <a:cubicBezTo>
                      <a:pt x="11430" y="4255"/>
                      <a:pt x="11330" y="4108"/>
                      <a:pt x="11310" y="3941"/>
                    </a:cubicBezTo>
                    <a:cubicBezTo>
                      <a:pt x="11287" y="3639"/>
                      <a:pt x="11260" y="3333"/>
                      <a:pt x="11310" y="3027"/>
                    </a:cubicBezTo>
                    <a:cubicBezTo>
                      <a:pt x="11314" y="3015"/>
                      <a:pt x="11318" y="3008"/>
                      <a:pt x="11318" y="2996"/>
                    </a:cubicBezTo>
                    <a:cubicBezTo>
                      <a:pt x="11338" y="2921"/>
                      <a:pt x="11376" y="2883"/>
                      <a:pt x="11426" y="2883"/>
                    </a:cubicBezTo>
                    <a:close/>
                    <a:moveTo>
                      <a:pt x="6409" y="175"/>
                    </a:moveTo>
                    <a:cubicBezTo>
                      <a:pt x="6444" y="175"/>
                      <a:pt x="6475" y="175"/>
                      <a:pt x="6510" y="183"/>
                    </a:cubicBezTo>
                    <a:cubicBezTo>
                      <a:pt x="6606" y="206"/>
                      <a:pt x="6657" y="268"/>
                      <a:pt x="6645" y="369"/>
                    </a:cubicBezTo>
                    <a:cubicBezTo>
                      <a:pt x="6637" y="443"/>
                      <a:pt x="6622" y="512"/>
                      <a:pt x="6599" y="582"/>
                    </a:cubicBezTo>
                    <a:cubicBezTo>
                      <a:pt x="6440" y="1063"/>
                      <a:pt x="6324" y="1555"/>
                      <a:pt x="6250" y="2054"/>
                    </a:cubicBezTo>
                    <a:cubicBezTo>
                      <a:pt x="6165" y="2632"/>
                      <a:pt x="6161" y="3221"/>
                      <a:pt x="6242" y="3798"/>
                    </a:cubicBezTo>
                    <a:cubicBezTo>
                      <a:pt x="6277" y="4046"/>
                      <a:pt x="6335" y="4290"/>
                      <a:pt x="6378" y="4538"/>
                    </a:cubicBezTo>
                    <a:cubicBezTo>
                      <a:pt x="6390" y="4592"/>
                      <a:pt x="6390" y="4647"/>
                      <a:pt x="6382" y="4701"/>
                    </a:cubicBezTo>
                    <a:cubicBezTo>
                      <a:pt x="6378" y="4771"/>
                      <a:pt x="6328" y="4836"/>
                      <a:pt x="6254" y="4856"/>
                    </a:cubicBezTo>
                    <a:cubicBezTo>
                      <a:pt x="6147" y="4896"/>
                      <a:pt x="6031" y="4917"/>
                      <a:pt x="5915" y="4917"/>
                    </a:cubicBezTo>
                    <a:cubicBezTo>
                      <a:pt x="5875" y="4917"/>
                      <a:pt x="5836" y="4915"/>
                      <a:pt x="5797" y="4910"/>
                    </a:cubicBezTo>
                    <a:cubicBezTo>
                      <a:pt x="5673" y="4887"/>
                      <a:pt x="5591" y="4805"/>
                      <a:pt x="5525" y="4709"/>
                    </a:cubicBezTo>
                    <a:cubicBezTo>
                      <a:pt x="5339" y="4418"/>
                      <a:pt x="5192" y="4104"/>
                      <a:pt x="5092" y="3771"/>
                    </a:cubicBezTo>
                    <a:cubicBezTo>
                      <a:pt x="5010" y="3511"/>
                      <a:pt x="4944" y="3244"/>
                      <a:pt x="4871" y="2981"/>
                    </a:cubicBezTo>
                    <a:cubicBezTo>
                      <a:pt x="4778" y="2434"/>
                      <a:pt x="4754" y="1876"/>
                      <a:pt x="4801" y="1326"/>
                    </a:cubicBezTo>
                    <a:cubicBezTo>
                      <a:pt x="4809" y="1167"/>
                      <a:pt x="4875" y="1012"/>
                      <a:pt x="4983" y="896"/>
                    </a:cubicBezTo>
                    <a:cubicBezTo>
                      <a:pt x="5200" y="648"/>
                      <a:pt x="5471" y="478"/>
                      <a:pt x="5766" y="342"/>
                    </a:cubicBezTo>
                    <a:cubicBezTo>
                      <a:pt x="5967" y="241"/>
                      <a:pt x="6184" y="183"/>
                      <a:pt x="6409" y="175"/>
                    </a:cubicBezTo>
                    <a:close/>
                    <a:moveTo>
                      <a:pt x="11402" y="4425"/>
                    </a:moveTo>
                    <a:cubicBezTo>
                      <a:pt x="11420" y="4425"/>
                      <a:pt x="11445" y="4435"/>
                      <a:pt x="11477" y="4453"/>
                    </a:cubicBezTo>
                    <a:cubicBezTo>
                      <a:pt x="11880" y="4693"/>
                      <a:pt x="12341" y="4821"/>
                      <a:pt x="12810" y="4833"/>
                    </a:cubicBezTo>
                    <a:lnTo>
                      <a:pt x="12829" y="4833"/>
                    </a:lnTo>
                    <a:cubicBezTo>
                      <a:pt x="12851" y="4832"/>
                      <a:pt x="12871" y="4831"/>
                      <a:pt x="12889" y="4831"/>
                    </a:cubicBezTo>
                    <a:cubicBezTo>
                      <a:pt x="13037" y="4831"/>
                      <a:pt x="13061" y="4866"/>
                      <a:pt x="13085" y="5042"/>
                    </a:cubicBezTo>
                    <a:cubicBezTo>
                      <a:pt x="13093" y="5239"/>
                      <a:pt x="13104" y="5433"/>
                      <a:pt x="13112" y="5627"/>
                    </a:cubicBezTo>
                    <a:cubicBezTo>
                      <a:pt x="13120" y="5747"/>
                      <a:pt x="13038" y="5848"/>
                      <a:pt x="12922" y="5863"/>
                    </a:cubicBezTo>
                    <a:cubicBezTo>
                      <a:pt x="12813" y="5885"/>
                      <a:pt x="12703" y="5896"/>
                      <a:pt x="12593" y="5896"/>
                    </a:cubicBezTo>
                    <a:cubicBezTo>
                      <a:pt x="12469" y="5896"/>
                      <a:pt x="12346" y="5882"/>
                      <a:pt x="12225" y="5855"/>
                    </a:cubicBezTo>
                    <a:cubicBezTo>
                      <a:pt x="12027" y="5813"/>
                      <a:pt x="11829" y="5759"/>
                      <a:pt x="11640" y="5693"/>
                    </a:cubicBezTo>
                    <a:cubicBezTo>
                      <a:pt x="11574" y="5666"/>
                      <a:pt x="11516" y="5627"/>
                      <a:pt x="11461" y="5584"/>
                    </a:cubicBezTo>
                    <a:cubicBezTo>
                      <a:pt x="11384" y="5530"/>
                      <a:pt x="11365" y="5453"/>
                      <a:pt x="11365" y="5360"/>
                    </a:cubicBezTo>
                    <a:cubicBezTo>
                      <a:pt x="11365" y="5096"/>
                      <a:pt x="11357" y="4833"/>
                      <a:pt x="11353" y="4569"/>
                    </a:cubicBezTo>
                    <a:lnTo>
                      <a:pt x="11353" y="4523"/>
                    </a:lnTo>
                    <a:cubicBezTo>
                      <a:pt x="11355" y="4456"/>
                      <a:pt x="11369" y="4425"/>
                      <a:pt x="11402" y="4425"/>
                    </a:cubicBezTo>
                    <a:close/>
                    <a:moveTo>
                      <a:pt x="11371" y="5779"/>
                    </a:moveTo>
                    <a:cubicBezTo>
                      <a:pt x="11395" y="5779"/>
                      <a:pt x="11423" y="5788"/>
                      <a:pt x="11458" y="5805"/>
                    </a:cubicBezTo>
                    <a:cubicBezTo>
                      <a:pt x="11810" y="5976"/>
                      <a:pt x="12200" y="6065"/>
                      <a:pt x="12591" y="6065"/>
                    </a:cubicBezTo>
                    <a:cubicBezTo>
                      <a:pt x="12599" y="6065"/>
                      <a:pt x="12608" y="6065"/>
                      <a:pt x="12616" y="6065"/>
                    </a:cubicBezTo>
                    <a:cubicBezTo>
                      <a:pt x="12725" y="6061"/>
                      <a:pt x="12833" y="6053"/>
                      <a:pt x="12942" y="6038"/>
                    </a:cubicBezTo>
                    <a:cubicBezTo>
                      <a:pt x="12960" y="6035"/>
                      <a:pt x="12977" y="6034"/>
                      <a:pt x="12992" y="6034"/>
                    </a:cubicBezTo>
                    <a:cubicBezTo>
                      <a:pt x="13071" y="6034"/>
                      <a:pt x="13093" y="6072"/>
                      <a:pt x="13077" y="6173"/>
                    </a:cubicBezTo>
                    <a:cubicBezTo>
                      <a:pt x="13046" y="6464"/>
                      <a:pt x="12957" y="6743"/>
                      <a:pt x="12814" y="6998"/>
                    </a:cubicBezTo>
                    <a:cubicBezTo>
                      <a:pt x="12725" y="7138"/>
                      <a:pt x="12628" y="7274"/>
                      <a:pt x="12527" y="7405"/>
                    </a:cubicBezTo>
                    <a:cubicBezTo>
                      <a:pt x="12477" y="7471"/>
                      <a:pt x="12399" y="7514"/>
                      <a:pt x="12318" y="7522"/>
                    </a:cubicBezTo>
                    <a:cubicBezTo>
                      <a:pt x="12279" y="7522"/>
                      <a:pt x="12240" y="7514"/>
                      <a:pt x="12205" y="7498"/>
                    </a:cubicBezTo>
                    <a:cubicBezTo>
                      <a:pt x="11903" y="7339"/>
                      <a:pt x="11655" y="7111"/>
                      <a:pt x="11434" y="6859"/>
                    </a:cubicBezTo>
                    <a:cubicBezTo>
                      <a:pt x="11345" y="6758"/>
                      <a:pt x="11268" y="6654"/>
                      <a:pt x="11190" y="6545"/>
                    </a:cubicBezTo>
                    <a:cubicBezTo>
                      <a:pt x="11159" y="6495"/>
                      <a:pt x="11132" y="6441"/>
                      <a:pt x="11109" y="6386"/>
                    </a:cubicBezTo>
                    <a:lnTo>
                      <a:pt x="11105" y="6386"/>
                    </a:lnTo>
                    <a:cubicBezTo>
                      <a:pt x="11097" y="6317"/>
                      <a:pt x="11105" y="6247"/>
                      <a:pt x="11136" y="6185"/>
                    </a:cubicBezTo>
                    <a:cubicBezTo>
                      <a:pt x="11186" y="6084"/>
                      <a:pt x="11229" y="5987"/>
                      <a:pt x="11272" y="5879"/>
                    </a:cubicBezTo>
                    <a:cubicBezTo>
                      <a:pt x="11299" y="5810"/>
                      <a:pt x="11327" y="5779"/>
                      <a:pt x="11371" y="5779"/>
                    </a:cubicBezTo>
                    <a:close/>
                    <a:moveTo>
                      <a:pt x="10940" y="6543"/>
                    </a:moveTo>
                    <a:cubicBezTo>
                      <a:pt x="10964" y="6543"/>
                      <a:pt x="10985" y="6564"/>
                      <a:pt x="11016" y="6603"/>
                    </a:cubicBezTo>
                    <a:cubicBezTo>
                      <a:pt x="11132" y="6754"/>
                      <a:pt x="11237" y="6913"/>
                      <a:pt x="11368" y="7049"/>
                    </a:cubicBezTo>
                    <a:cubicBezTo>
                      <a:pt x="11543" y="7223"/>
                      <a:pt x="11737" y="7378"/>
                      <a:pt x="11922" y="7537"/>
                    </a:cubicBezTo>
                    <a:cubicBezTo>
                      <a:pt x="11984" y="7580"/>
                      <a:pt x="12046" y="7618"/>
                      <a:pt x="12112" y="7653"/>
                    </a:cubicBezTo>
                    <a:cubicBezTo>
                      <a:pt x="12190" y="7704"/>
                      <a:pt x="12190" y="7739"/>
                      <a:pt x="12116" y="7793"/>
                    </a:cubicBezTo>
                    <a:cubicBezTo>
                      <a:pt x="11857" y="7990"/>
                      <a:pt x="11566" y="8142"/>
                      <a:pt x="11260" y="8246"/>
                    </a:cubicBezTo>
                    <a:cubicBezTo>
                      <a:pt x="11214" y="8261"/>
                      <a:pt x="11166" y="8268"/>
                      <a:pt x="11118" y="8268"/>
                    </a:cubicBezTo>
                    <a:cubicBezTo>
                      <a:pt x="11064" y="8268"/>
                      <a:pt x="11011" y="8259"/>
                      <a:pt x="10962" y="8238"/>
                    </a:cubicBezTo>
                    <a:cubicBezTo>
                      <a:pt x="10919" y="8223"/>
                      <a:pt x="10888" y="8196"/>
                      <a:pt x="10865" y="8161"/>
                    </a:cubicBezTo>
                    <a:cubicBezTo>
                      <a:pt x="10683" y="7870"/>
                      <a:pt x="10559" y="7553"/>
                      <a:pt x="10497" y="7219"/>
                    </a:cubicBezTo>
                    <a:lnTo>
                      <a:pt x="10493" y="7219"/>
                    </a:lnTo>
                    <a:cubicBezTo>
                      <a:pt x="10454" y="7115"/>
                      <a:pt x="10470" y="6998"/>
                      <a:pt x="10531" y="6909"/>
                    </a:cubicBezTo>
                    <a:cubicBezTo>
                      <a:pt x="10574" y="6851"/>
                      <a:pt x="10624" y="6793"/>
                      <a:pt x="10683" y="6747"/>
                    </a:cubicBezTo>
                    <a:cubicBezTo>
                      <a:pt x="10741" y="6685"/>
                      <a:pt x="10807" y="6630"/>
                      <a:pt x="10872" y="6580"/>
                    </a:cubicBezTo>
                    <a:cubicBezTo>
                      <a:pt x="10901" y="6555"/>
                      <a:pt x="10921" y="6543"/>
                      <a:pt x="10940" y="6543"/>
                    </a:cubicBezTo>
                    <a:close/>
                    <a:moveTo>
                      <a:pt x="10245" y="7050"/>
                    </a:moveTo>
                    <a:cubicBezTo>
                      <a:pt x="10292" y="7050"/>
                      <a:pt x="10312" y="7075"/>
                      <a:pt x="10318" y="7126"/>
                    </a:cubicBezTo>
                    <a:cubicBezTo>
                      <a:pt x="10357" y="7491"/>
                      <a:pt x="10473" y="7843"/>
                      <a:pt x="10663" y="8161"/>
                    </a:cubicBezTo>
                    <a:cubicBezTo>
                      <a:pt x="10690" y="8211"/>
                      <a:pt x="10710" y="8269"/>
                      <a:pt x="10721" y="8331"/>
                    </a:cubicBezTo>
                    <a:cubicBezTo>
                      <a:pt x="10725" y="8355"/>
                      <a:pt x="10702" y="8397"/>
                      <a:pt x="10686" y="8401"/>
                    </a:cubicBezTo>
                    <a:cubicBezTo>
                      <a:pt x="10586" y="8420"/>
                      <a:pt x="10487" y="8453"/>
                      <a:pt x="10385" y="8453"/>
                    </a:cubicBezTo>
                    <a:cubicBezTo>
                      <a:pt x="10343" y="8453"/>
                      <a:pt x="10300" y="8447"/>
                      <a:pt x="10256" y="8432"/>
                    </a:cubicBezTo>
                    <a:cubicBezTo>
                      <a:pt x="10194" y="8413"/>
                      <a:pt x="10144" y="8366"/>
                      <a:pt x="10113" y="8312"/>
                    </a:cubicBezTo>
                    <a:cubicBezTo>
                      <a:pt x="10008" y="8122"/>
                      <a:pt x="9939" y="7917"/>
                      <a:pt x="9900" y="7708"/>
                    </a:cubicBezTo>
                    <a:cubicBezTo>
                      <a:pt x="9865" y="7556"/>
                      <a:pt x="9865" y="7401"/>
                      <a:pt x="9896" y="7250"/>
                    </a:cubicBezTo>
                    <a:cubicBezTo>
                      <a:pt x="9904" y="7177"/>
                      <a:pt x="9958" y="7119"/>
                      <a:pt x="10032" y="7107"/>
                    </a:cubicBezTo>
                    <a:cubicBezTo>
                      <a:pt x="10094" y="7095"/>
                      <a:pt x="10152" y="7064"/>
                      <a:pt x="10214" y="7053"/>
                    </a:cubicBezTo>
                    <a:cubicBezTo>
                      <a:pt x="10225" y="7051"/>
                      <a:pt x="10236" y="7050"/>
                      <a:pt x="10245" y="7050"/>
                    </a:cubicBezTo>
                    <a:close/>
                    <a:moveTo>
                      <a:pt x="9592" y="3013"/>
                    </a:moveTo>
                    <a:cubicBezTo>
                      <a:pt x="9856" y="3013"/>
                      <a:pt x="10120" y="3058"/>
                      <a:pt x="10373" y="3147"/>
                    </a:cubicBezTo>
                    <a:cubicBezTo>
                      <a:pt x="10512" y="3194"/>
                      <a:pt x="10644" y="3252"/>
                      <a:pt x="10776" y="3314"/>
                    </a:cubicBezTo>
                    <a:cubicBezTo>
                      <a:pt x="10931" y="3391"/>
                      <a:pt x="11047" y="3523"/>
                      <a:pt x="11105" y="3686"/>
                    </a:cubicBezTo>
                    <a:cubicBezTo>
                      <a:pt x="11117" y="3713"/>
                      <a:pt x="11120" y="3744"/>
                      <a:pt x="11124" y="3775"/>
                    </a:cubicBezTo>
                    <a:cubicBezTo>
                      <a:pt x="11148" y="4096"/>
                      <a:pt x="11171" y="4418"/>
                      <a:pt x="11190" y="4740"/>
                    </a:cubicBezTo>
                    <a:cubicBezTo>
                      <a:pt x="11213" y="5100"/>
                      <a:pt x="11213" y="5460"/>
                      <a:pt x="11101" y="5813"/>
                    </a:cubicBezTo>
                    <a:cubicBezTo>
                      <a:pt x="11024" y="6045"/>
                      <a:pt x="10896" y="6258"/>
                      <a:pt x="10729" y="6437"/>
                    </a:cubicBezTo>
                    <a:cubicBezTo>
                      <a:pt x="10698" y="6468"/>
                      <a:pt x="10659" y="6495"/>
                      <a:pt x="10621" y="6506"/>
                    </a:cubicBezTo>
                    <a:cubicBezTo>
                      <a:pt x="10584" y="6519"/>
                      <a:pt x="10557" y="6526"/>
                      <a:pt x="10535" y="6526"/>
                    </a:cubicBezTo>
                    <a:cubicBezTo>
                      <a:pt x="10489" y="6526"/>
                      <a:pt x="10464" y="6496"/>
                      <a:pt x="10419" y="6425"/>
                    </a:cubicBezTo>
                    <a:cubicBezTo>
                      <a:pt x="10361" y="6324"/>
                      <a:pt x="10287" y="6227"/>
                      <a:pt x="10206" y="6142"/>
                    </a:cubicBezTo>
                    <a:cubicBezTo>
                      <a:pt x="10095" y="6033"/>
                      <a:pt x="9966" y="5979"/>
                      <a:pt x="9838" y="5979"/>
                    </a:cubicBezTo>
                    <a:cubicBezTo>
                      <a:pt x="9697" y="5979"/>
                      <a:pt x="9558" y="6045"/>
                      <a:pt x="9450" y="6177"/>
                    </a:cubicBezTo>
                    <a:cubicBezTo>
                      <a:pt x="9369" y="6278"/>
                      <a:pt x="9303" y="6390"/>
                      <a:pt x="9261" y="6510"/>
                    </a:cubicBezTo>
                    <a:cubicBezTo>
                      <a:pt x="9129" y="6836"/>
                      <a:pt x="9129" y="7173"/>
                      <a:pt x="9175" y="7514"/>
                    </a:cubicBezTo>
                    <a:cubicBezTo>
                      <a:pt x="9245" y="7983"/>
                      <a:pt x="9416" y="8432"/>
                      <a:pt x="9679" y="8831"/>
                    </a:cubicBezTo>
                    <a:cubicBezTo>
                      <a:pt x="9803" y="9040"/>
                      <a:pt x="9974" y="9215"/>
                      <a:pt x="10183" y="9343"/>
                    </a:cubicBezTo>
                    <a:cubicBezTo>
                      <a:pt x="10295" y="9412"/>
                      <a:pt x="10419" y="9455"/>
                      <a:pt x="10551" y="9474"/>
                    </a:cubicBezTo>
                    <a:cubicBezTo>
                      <a:pt x="10581" y="9478"/>
                      <a:pt x="10609" y="9480"/>
                      <a:pt x="10638" y="9480"/>
                    </a:cubicBezTo>
                    <a:cubicBezTo>
                      <a:pt x="10882" y="9480"/>
                      <a:pt x="11068" y="9346"/>
                      <a:pt x="11155" y="9102"/>
                    </a:cubicBezTo>
                    <a:cubicBezTo>
                      <a:pt x="11202" y="8971"/>
                      <a:pt x="11221" y="8831"/>
                      <a:pt x="11221" y="8696"/>
                    </a:cubicBezTo>
                    <a:cubicBezTo>
                      <a:pt x="11217" y="8513"/>
                      <a:pt x="11279" y="8436"/>
                      <a:pt x="11446" y="8366"/>
                    </a:cubicBezTo>
                    <a:cubicBezTo>
                      <a:pt x="11744" y="8250"/>
                      <a:pt x="12023" y="8091"/>
                      <a:pt x="12271" y="7894"/>
                    </a:cubicBezTo>
                    <a:cubicBezTo>
                      <a:pt x="12407" y="7781"/>
                      <a:pt x="12527" y="7653"/>
                      <a:pt x="12655" y="7529"/>
                    </a:cubicBezTo>
                    <a:cubicBezTo>
                      <a:pt x="12689" y="7495"/>
                      <a:pt x="12714" y="7437"/>
                      <a:pt x="12767" y="7437"/>
                    </a:cubicBezTo>
                    <a:cubicBezTo>
                      <a:pt x="12775" y="7437"/>
                      <a:pt x="12782" y="7438"/>
                      <a:pt x="12790" y="7440"/>
                    </a:cubicBezTo>
                    <a:cubicBezTo>
                      <a:pt x="12856" y="7463"/>
                      <a:pt x="12876" y="7537"/>
                      <a:pt x="12876" y="7599"/>
                    </a:cubicBezTo>
                    <a:cubicBezTo>
                      <a:pt x="12883" y="7835"/>
                      <a:pt x="12899" y="8076"/>
                      <a:pt x="12887" y="8312"/>
                    </a:cubicBezTo>
                    <a:cubicBezTo>
                      <a:pt x="12837" y="9385"/>
                      <a:pt x="12581" y="10408"/>
                      <a:pt x="12081" y="11361"/>
                    </a:cubicBezTo>
                    <a:cubicBezTo>
                      <a:pt x="11748" y="12008"/>
                      <a:pt x="11299" y="12590"/>
                      <a:pt x="10760" y="13074"/>
                    </a:cubicBezTo>
                    <a:cubicBezTo>
                      <a:pt x="10508" y="13306"/>
                      <a:pt x="10210" y="13481"/>
                      <a:pt x="9888" y="13581"/>
                    </a:cubicBezTo>
                    <a:cubicBezTo>
                      <a:pt x="9756" y="13621"/>
                      <a:pt x="9626" y="13644"/>
                      <a:pt x="9497" y="13644"/>
                    </a:cubicBezTo>
                    <a:cubicBezTo>
                      <a:pt x="9335" y="13644"/>
                      <a:pt x="9176" y="13608"/>
                      <a:pt x="9020" y="13523"/>
                    </a:cubicBezTo>
                    <a:cubicBezTo>
                      <a:pt x="8796" y="13403"/>
                      <a:pt x="8571" y="13279"/>
                      <a:pt x="8327" y="13209"/>
                    </a:cubicBezTo>
                    <a:cubicBezTo>
                      <a:pt x="8111" y="13147"/>
                      <a:pt x="7888" y="13116"/>
                      <a:pt x="7666" y="13116"/>
                    </a:cubicBezTo>
                    <a:cubicBezTo>
                      <a:pt x="7474" y="13116"/>
                      <a:pt x="7282" y="13139"/>
                      <a:pt x="7095" y="13186"/>
                    </a:cubicBezTo>
                    <a:cubicBezTo>
                      <a:pt x="6761" y="13264"/>
                      <a:pt x="6459" y="13426"/>
                      <a:pt x="6211" y="13663"/>
                    </a:cubicBezTo>
                    <a:cubicBezTo>
                      <a:pt x="5998" y="13864"/>
                      <a:pt x="5754" y="14035"/>
                      <a:pt x="5487" y="14167"/>
                    </a:cubicBezTo>
                    <a:cubicBezTo>
                      <a:pt x="5248" y="14285"/>
                      <a:pt x="4985" y="14345"/>
                      <a:pt x="4720" y="14345"/>
                    </a:cubicBezTo>
                    <a:cubicBezTo>
                      <a:pt x="4586" y="14345"/>
                      <a:pt x="4452" y="14330"/>
                      <a:pt x="4320" y="14298"/>
                    </a:cubicBezTo>
                    <a:cubicBezTo>
                      <a:pt x="4185" y="14260"/>
                      <a:pt x="4057" y="14205"/>
                      <a:pt x="3937" y="14136"/>
                    </a:cubicBezTo>
                    <a:cubicBezTo>
                      <a:pt x="3174" y="13721"/>
                      <a:pt x="2558" y="13124"/>
                      <a:pt x="2011" y="12458"/>
                    </a:cubicBezTo>
                    <a:cubicBezTo>
                      <a:pt x="1407" y="11726"/>
                      <a:pt x="973" y="10896"/>
                      <a:pt x="643" y="10013"/>
                    </a:cubicBezTo>
                    <a:cubicBezTo>
                      <a:pt x="500" y="9637"/>
                      <a:pt x="392" y="9246"/>
                      <a:pt x="318" y="8851"/>
                    </a:cubicBezTo>
                    <a:cubicBezTo>
                      <a:pt x="252" y="8510"/>
                      <a:pt x="198" y="8118"/>
                      <a:pt x="233" y="7715"/>
                    </a:cubicBezTo>
                    <a:cubicBezTo>
                      <a:pt x="291" y="6991"/>
                      <a:pt x="531" y="6289"/>
                      <a:pt x="930" y="5681"/>
                    </a:cubicBezTo>
                    <a:cubicBezTo>
                      <a:pt x="1232" y="5212"/>
                      <a:pt x="1666" y="4898"/>
                      <a:pt x="2151" y="4635"/>
                    </a:cubicBezTo>
                    <a:cubicBezTo>
                      <a:pt x="2482" y="4458"/>
                      <a:pt x="2822" y="4388"/>
                      <a:pt x="3171" y="4388"/>
                    </a:cubicBezTo>
                    <a:cubicBezTo>
                      <a:pt x="3349" y="4388"/>
                      <a:pt x="3529" y="4406"/>
                      <a:pt x="3712" y="4437"/>
                    </a:cubicBezTo>
                    <a:cubicBezTo>
                      <a:pt x="4142" y="4511"/>
                      <a:pt x="4545" y="4662"/>
                      <a:pt x="4944" y="4840"/>
                    </a:cubicBezTo>
                    <a:cubicBezTo>
                      <a:pt x="5080" y="4902"/>
                      <a:pt x="5219" y="4960"/>
                      <a:pt x="5355" y="5019"/>
                    </a:cubicBezTo>
                    <a:cubicBezTo>
                      <a:pt x="5521" y="5089"/>
                      <a:pt x="5686" y="5123"/>
                      <a:pt x="5848" y="5123"/>
                    </a:cubicBezTo>
                    <a:cubicBezTo>
                      <a:pt x="6061" y="5123"/>
                      <a:pt x="6270" y="5066"/>
                      <a:pt x="6479" y="4960"/>
                    </a:cubicBezTo>
                    <a:cubicBezTo>
                      <a:pt x="6750" y="4821"/>
                      <a:pt x="6990" y="4635"/>
                      <a:pt x="7192" y="4410"/>
                    </a:cubicBezTo>
                    <a:cubicBezTo>
                      <a:pt x="7455" y="4127"/>
                      <a:pt x="7715" y="3845"/>
                      <a:pt x="8017" y="3600"/>
                    </a:cubicBezTo>
                    <a:cubicBezTo>
                      <a:pt x="8238" y="3418"/>
                      <a:pt x="8486" y="3271"/>
                      <a:pt x="8749" y="3170"/>
                    </a:cubicBezTo>
                    <a:cubicBezTo>
                      <a:pt x="9021" y="3066"/>
                      <a:pt x="9307" y="3013"/>
                      <a:pt x="9592" y="3013"/>
                    </a:cubicBezTo>
                    <a:close/>
                    <a:moveTo>
                      <a:pt x="6389" y="1"/>
                    </a:moveTo>
                    <a:cubicBezTo>
                      <a:pt x="6355" y="1"/>
                      <a:pt x="6320" y="4"/>
                      <a:pt x="6285" y="9"/>
                    </a:cubicBezTo>
                    <a:cubicBezTo>
                      <a:pt x="5770" y="86"/>
                      <a:pt x="5336" y="323"/>
                      <a:pt x="4960" y="667"/>
                    </a:cubicBezTo>
                    <a:cubicBezTo>
                      <a:pt x="4774" y="838"/>
                      <a:pt x="4658" y="1070"/>
                      <a:pt x="4630" y="1318"/>
                    </a:cubicBezTo>
                    <a:cubicBezTo>
                      <a:pt x="4584" y="1717"/>
                      <a:pt x="4584" y="2124"/>
                      <a:pt x="4630" y="2523"/>
                    </a:cubicBezTo>
                    <a:cubicBezTo>
                      <a:pt x="4692" y="3097"/>
                      <a:pt x="4836" y="3659"/>
                      <a:pt x="5057" y="4193"/>
                    </a:cubicBezTo>
                    <a:cubicBezTo>
                      <a:pt x="5107" y="4306"/>
                      <a:pt x="5165" y="4418"/>
                      <a:pt x="5212" y="4534"/>
                    </a:cubicBezTo>
                    <a:cubicBezTo>
                      <a:pt x="5227" y="4569"/>
                      <a:pt x="5227" y="4639"/>
                      <a:pt x="5208" y="4654"/>
                    </a:cubicBezTo>
                    <a:cubicBezTo>
                      <a:pt x="5169" y="4681"/>
                      <a:pt x="5111" y="4674"/>
                      <a:pt x="5061" y="4681"/>
                    </a:cubicBezTo>
                    <a:cubicBezTo>
                      <a:pt x="5057" y="4681"/>
                      <a:pt x="5049" y="4678"/>
                      <a:pt x="5041" y="4674"/>
                    </a:cubicBezTo>
                    <a:cubicBezTo>
                      <a:pt x="4917" y="4627"/>
                      <a:pt x="4793" y="4581"/>
                      <a:pt x="4673" y="4534"/>
                    </a:cubicBezTo>
                    <a:cubicBezTo>
                      <a:pt x="4359" y="4406"/>
                      <a:pt x="4030" y="4313"/>
                      <a:pt x="3697" y="4255"/>
                    </a:cubicBezTo>
                    <a:cubicBezTo>
                      <a:pt x="3518" y="4224"/>
                      <a:pt x="3338" y="4206"/>
                      <a:pt x="3159" y="4206"/>
                    </a:cubicBezTo>
                    <a:cubicBezTo>
                      <a:pt x="2920" y="4206"/>
                      <a:pt x="2682" y="4238"/>
                      <a:pt x="2449" y="4313"/>
                    </a:cubicBezTo>
                    <a:cubicBezTo>
                      <a:pt x="1759" y="4534"/>
                      <a:pt x="1170" y="4984"/>
                      <a:pt x="771" y="5584"/>
                    </a:cubicBezTo>
                    <a:cubicBezTo>
                      <a:pt x="407" y="6119"/>
                      <a:pt x="198" y="6720"/>
                      <a:pt x="89" y="7355"/>
                    </a:cubicBezTo>
                    <a:cubicBezTo>
                      <a:pt x="0" y="7890"/>
                      <a:pt x="47" y="8420"/>
                      <a:pt x="136" y="8955"/>
                    </a:cubicBezTo>
                    <a:cubicBezTo>
                      <a:pt x="202" y="9207"/>
                      <a:pt x="260" y="9463"/>
                      <a:pt x="345" y="9707"/>
                    </a:cubicBezTo>
                    <a:cubicBezTo>
                      <a:pt x="550" y="10354"/>
                      <a:pt x="822" y="10974"/>
                      <a:pt x="1163" y="11563"/>
                    </a:cubicBezTo>
                    <a:cubicBezTo>
                      <a:pt x="1554" y="12237"/>
                      <a:pt x="2046" y="12826"/>
                      <a:pt x="2600" y="13372"/>
                    </a:cubicBezTo>
                    <a:cubicBezTo>
                      <a:pt x="3011" y="13775"/>
                      <a:pt x="3487" y="14093"/>
                      <a:pt x="3991" y="14368"/>
                    </a:cubicBezTo>
                    <a:cubicBezTo>
                      <a:pt x="4169" y="14465"/>
                      <a:pt x="4371" y="14519"/>
                      <a:pt x="4572" y="14527"/>
                    </a:cubicBezTo>
                    <a:cubicBezTo>
                      <a:pt x="4611" y="14529"/>
                      <a:pt x="4649" y="14530"/>
                      <a:pt x="4688" y="14530"/>
                    </a:cubicBezTo>
                    <a:cubicBezTo>
                      <a:pt x="5151" y="14530"/>
                      <a:pt x="5602" y="14379"/>
                      <a:pt x="5971" y="14097"/>
                    </a:cubicBezTo>
                    <a:cubicBezTo>
                      <a:pt x="6122" y="13984"/>
                      <a:pt x="6262" y="13853"/>
                      <a:pt x="6413" y="13736"/>
                    </a:cubicBezTo>
                    <a:cubicBezTo>
                      <a:pt x="6537" y="13643"/>
                      <a:pt x="6661" y="13531"/>
                      <a:pt x="6804" y="13469"/>
                    </a:cubicBezTo>
                    <a:cubicBezTo>
                      <a:pt x="7073" y="13350"/>
                      <a:pt x="7363" y="13290"/>
                      <a:pt x="7654" y="13290"/>
                    </a:cubicBezTo>
                    <a:cubicBezTo>
                      <a:pt x="7820" y="13290"/>
                      <a:pt x="7986" y="13310"/>
                      <a:pt x="8149" y="13349"/>
                    </a:cubicBezTo>
                    <a:cubicBezTo>
                      <a:pt x="8369" y="13403"/>
                      <a:pt x="8579" y="13488"/>
                      <a:pt x="8776" y="13601"/>
                    </a:cubicBezTo>
                    <a:cubicBezTo>
                      <a:pt x="8943" y="13702"/>
                      <a:pt x="9125" y="13767"/>
                      <a:pt x="9315" y="13806"/>
                    </a:cubicBezTo>
                    <a:cubicBezTo>
                      <a:pt x="9406" y="13821"/>
                      <a:pt x="9496" y="13830"/>
                      <a:pt x="9585" y="13830"/>
                    </a:cubicBezTo>
                    <a:cubicBezTo>
                      <a:pt x="9705" y="13830"/>
                      <a:pt x="9823" y="13814"/>
                      <a:pt x="9939" y="13771"/>
                    </a:cubicBezTo>
                    <a:cubicBezTo>
                      <a:pt x="10284" y="13647"/>
                      <a:pt x="10601" y="13461"/>
                      <a:pt x="10872" y="13217"/>
                    </a:cubicBezTo>
                    <a:cubicBezTo>
                      <a:pt x="11399" y="12741"/>
                      <a:pt x="11845" y="12179"/>
                      <a:pt x="12186" y="11559"/>
                    </a:cubicBezTo>
                    <a:cubicBezTo>
                      <a:pt x="12608" y="10803"/>
                      <a:pt x="12864" y="9986"/>
                      <a:pt x="12996" y="9133"/>
                    </a:cubicBezTo>
                    <a:cubicBezTo>
                      <a:pt x="13085" y="8548"/>
                      <a:pt x="13124" y="7967"/>
                      <a:pt x="13023" y="7382"/>
                    </a:cubicBezTo>
                    <a:cubicBezTo>
                      <a:pt x="12992" y="7204"/>
                      <a:pt x="13015" y="7022"/>
                      <a:pt x="13085" y="6859"/>
                    </a:cubicBezTo>
                    <a:cubicBezTo>
                      <a:pt x="13178" y="6619"/>
                      <a:pt x="13240" y="6371"/>
                      <a:pt x="13267" y="6119"/>
                    </a:cubicBezTo>
                    <a:cubicBezTo>
                      <a:pt x="13321" y="5724"/>
                      <a:pt x="13290" y="5329"/>
                      <a:pt x="13248" y="4933"/>
                    </a:cubicBezTo>
                    <a:cubicBezTo>
                      <a:pt x="13213" y="4705"/>
                      <a:pt x="13201" y="4476"/>
                      <a:pt x="13209" y="4244"/>
                    </a:cubicBezTo>
                    <a:cubicBezTo>
                      <a:pt x="13228" y="3922"/>
                      <a:pt x="13290" y="3608"/>
                      <a:pt x="13472" y="3337"/>
                    </a:cubicBezTo>
                    <a:cubicBezTo>
                      <a:pt x="13600" y="3147"/>
                      <a:pt x="13744" y="2965"/>
                      <a:pt x="13887" y="2783"/>
                    </a:cubicBezTo>
                    <a:cubicBezTo>
                      <a:pt x="13976" y="2667"/>
                      <a:pt x="14077" y="2554"/>
                      <a:pt x="14162" y="2434"/>
                    </a:cubicBezTo>
                    <a:cubicBezTo>
                      <a:pt x="14305" y="2240"/>
                      <a:pt x="14402" y="2016"/>
                      <a:pt x="14441" y="1776"/>
                    </a:cubicBezTo>
                    <a:cubicBezTo>
                      <a:pt x="14453" y="1710"/>
                      <a:pt x="14453" y="1640"/>
                      <a:pt x="14441" y="1574"/>
                    </a:cubicBezTo>
                    <a:cubicBezTo>
                      <a:pt x="14395" y="1318"/>
                      <a:pt x="14259" y="1090"/>
                      <a:pt x="14065" y="915"/>
                    </a:cubicBezTo>
                    <a:cubicBezTo>
                      <a:pt x="13867" y="749"/>
                      <a:pt x="13648" y="654"/>
                      <a:pt x="13399" y="654"/>
                    </a:cubicBezTo>
                    <a:cubicBezTo>
                      <a:pt x="13346" y="654"/>
                      <a:pt x="13292" y="659"/>
                      <a:pt x="13236" y="667"/>
                    </a:cubicBezTo>
                    <a:cubicBezTo>
                      <a:pt x="12942" y="718"/>
                      <a:pt x="12663" y="838"/>
                      <a:pt x="12422" y="1016"/>
                    </a:cubicBezTo>
                    <a:cubicBezTo>
                      <a:pt x="12000" y="1314"/>
                      <a:pt x="11702" y="1717"/>
                      <a:pt x="11450" y="2159"/>
                    </a:cubicBezTo>
                    <a:cubicBezTo>
                      <a:pt x="11279" y="2450"/>
                      <a:pt x="11167" y="2771"/>
                      <a:pt x="11117" y="3105"/>
                    </a:cubicBezTo>
                    <a:cubicBezTo>
                      <a:pt x="11104" y="3189"/>
                      <a:pt x="11085" y="3226"/>
                      <a:pt x="11042" y="3226"/>
                    </a:cubicBezTo>
                    <a:cubicBezTo>
                      <a:pt x="11017" y="3226"/>
                      <a:pt x="10985" y="3214"/>
                      <a:pt x="10942" y="3194"/>
                    </a:cubicBezTo>
                    <a:cubicBezTo>
                      <a:pt x="10934" y="3190"/>
                      <a:pt x="10923" y="3186"/>
                      <a:pt x="10915" y="3182"/>
                    </a:cubicBezTo>
                    <a:cubicBezTo>
                      <a:pt x="10710" y="3066"/>
                      <a:pt x="10493" y="2981"/>
                      <a:pt x="10264" y="2922"/>
                    </a:cubicBezTo>
                    <a:cubicBezTo>
                      <a:pt x="10034" y="2865"/>
                      <a:pt x="9808" y="2836"/>
                      <a:pt x="9586" y="2836"/>
                    </a:cubicBezTo>
                    <a:cubicBezTo>
                      <a:pt x="9163" y="2836"/>
                      <a:pt x="8754" y="2942"/>
                      <a:pt x="8358" y="3163"/>
                    </a:cubicBezTo>
                    <a:cubicBezTo>
                      <a:pt x="7982" y="3372"/>
                      <a:pt x="7672" y="3659"/>
                      <a:pt x="7378" y="3965"/>
                    </a:cubicBezTo>
                    <a:cubicBezTo>
                      <a:pt x="7207" y="4147"/>
                      <a:pt x="7029" y="4325"/>
                      <a:pt x="6858" y="4507"/>
                    </a:cubicBezTo>
                    <a:cubicBezTo>
                      <a:pt x="6827" y="4545"/>
                      <a:pt x="6782" y="4564"/>
                      <a:pt x="6737" y="4564"/>
                    </a:cubicBezTo>
                    <a:cubicBezTo>
                      <a:pt x="6679" y="4564"/>
                      <a:pt x="6620" y="4532"/>
                      <a:pt x="6591" y="4472"/>
                    </a:cubicBezTo>
                    <a:cubicBezTo>
                      <a:pt x="6560" y="4414"/>
                      <a:pt x="6533" y="4352"/>
                      <a:pt x="6517" y="4286"/>
                    </a:cubicBezTo>
                    <a:cubicBezTo>
                      <a:pt x="6397" y="3728"/>
                      <a:pt x="6351" y="3159"/>
                      <a:pt x="6390" y="2589"/>
                    </a:cubicBezTo>
                    <a:cubicBezTo>
                      <a:pt x="6424" y="1938"/>
                      <a:pt x="6576" y="1311"/>
                      <a:pt x="6758" y="691"/>
                    </a:cubicBezTo>
                    <a:cubicBezTo>
                      <a:pt x="6789" y="598"/>
                      <a:pt x="6812" y="509"/>
                      <a:pt x="6827" y="416"/>
                    </a:cubicBezTo>
                    <a:cubicBezTo>
                      <a:pt x="6858" y="245"/>
                      <a:pt x="6758" y="82"/>
                      <a:pt x="6595" y="32"/>
                    </a:cubicBezTo>
                    <a:cubicBezTo>
                      <a:pt x="6528" y="11"/>
                      <a:pt x="6459" y="1"/>
                      <a:pt x="6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2"/>
              <p:cNvSpPr/>
              <p:nvPr/>
            </p:nvSpPr>
            <p:spPr>
              <a:xfrm>
                <a:off x="4557076" y="2105911"/>
                <a:ext cx="975736" cy="870573"/>
              </a:xfrm>
              <a:custGeom>
                <a:rect b="b" l="l" r="r" t="t"/>
                <a:pathLst>
                  <a:path extrusionOk="0" h="11333" w="12702">
                    <a:moveTo>
                      <a:pt x="9395" y="0"/>
                    </a:moveTo>
                    <a:cubicBezTo>
                      <a:pt x="9110" y="0"/>
                      <a:pt x="8824" y="53"/>
                      <a:pt x="8552" y="157"/>
                    </a:cubicBezTo>
                    <a:cubicBezTo>
                      <a:pt x="8289" y="258"/>
                      <a:pt x="8041" y="405"/>
                      <a:pt x="7820" y="587"/>
                    </a:cubicBezTo>
                    <a:cubicBezTo>
                      <a:pt x="7518" y="832"/>
                      <a:pt x="7258" y="1114"/>
                      <a:pt x="6995" y="1397"/>
                    </a:cubicBezTo>
                    <a:cubicBezTo>
                      <a:pt x="6793" y="1622"/>
                      <a:pt x="6553" y="1808"/>
                      <a:pt x="6282" y="1947"/>
                    </a:cubicBezTo>
                    <a:cubicBezTo>
                      <a:pt x="6073" y="2053"/>
                      <a:pt x="5864" y="2110"/>
                      <a:pt x="5651" y="2110"/>
                    </a:cubicBezTo>
                    <a:cubicBezTo>
                      <a:pt x="5489" y="2110"/>
                      <a:pt x="5324" y="2076"/>
                      <a:pt x="5158" y="2006"/>
                    </a:cubicBezTo>
                    <a:cubicBezTo>
                      <a:pt x="5022" y="1947"/>
                      <a:pt x="4883" y="1889"/>
                      <a:pt x="4747" y="1827"/>
                    </a:cubicBezTo>
                    <a:cubicBezTo>
                      <a:pt x="4348" y="1649"/>
                      <a:pt x="3945" y="1498"/>
                      <a:pt x="3515" y="1424"/>
                    </a:cubicBezTo>
                    <a:cubicBezTo>
                      <a:pt x="3332" y="1393"/>
                      <a:pt x="3152" y="1375"/>
                      <a:pt x="2974" y="1375"/>
                    </a:cubicBezTo>
                    <a:cubicBezTo>
                      <a:pt x="2625" y="1375"/>
                      <a:pt x="2285" y="1445"/>
                      <a:pt x="1954" y="1622"/>
                    </a:cubicBezTo>
                    <a:cubicBezTo>
                      <a:pt x="1469" y="1885"/>
                      <a:pt x="1035" y="2199"/>
                      <a:pt x="733" y="2668"/>
                    </a:cubicBezTo>
                    <a:cubicBezTo>
                      <a:pt x="334" y="3276"/>
                      <a:pt x="94" y="3978"/>
                      <a:pt x="36" y="4702"/>
                    </a:cubicBezTo>
                    <a:cubicBezTo>
                      <a:pt x="1" y="5105"/>
                      <a:pt x="55" y="5497"/>
                      <a:pt x="121" y="5838"/>
                    </a:cubicBezTo>
                    <a:cubicBezTo>
                      <a:pt x="195" y="6233"/>
                      <a:pt x="303" y="6624"/>
                      <a:pt x="446" y="7000"/>
                    </a:cubicBezTo>
                    <a:cubicBezTo>
                      <a:pt x="776" y="7883"/>
                      <a:pt x="1210" y="8713"/>
                      <a:pt x="1814" y="9445"/>
                    </a:cubicBezTo>
                    <a:cubicBezTo>
                      <a:pt x="2361" y="10111"/>
                      <a:pt x="2977" y="10708"/>
                      <a:pt x="3740" y="11123"/>
                    </a:cubicBezTo>
                    <a:cubicBezTo>
                      <a:pt x="3860" y="11192"/>
                      <a:pt x="3988" y="11247"/>
                      <a:pt x="4123" y="11285"/>
                    </a:cubicBezTo>
                    <a:cubicBezTo>
                      <a:pt x="4255" y="11317"/>
                      <a:pt x="4389" y="11332"/>
                      <a:pt x="4523" y="11332"/>
                    </a:cubicBezTo>
                    <a:cubicBezTo>
                      <a:pt x="4788" y="11332"/>
                      <a:pt x="5051" y="11272"/>
                      <a:pt x="5290" y="11154"/>
                    </a:cubicBezTo>
                    <a:cubicBezTo>
                      <a:pt x="5557" y="11022"/>
                      <a:pt x="5801" y="10851"/>
                      <a:pt x="6014" y="10650"/>
                    </a:cubicBezTo>
                    <a:cubicBezTo>
                      <a:pt x="6262" y="10413"/>
                      <a:pt x="6564" y="10251"/>
                      <a:pt x="6898" y="10173"/>
                    </a:cubicBezTo>
                    <a:cubicBezTo>
                      <a:pt x="7085" y="10126"/>
                      <a:pt x="7277" y="10103"/>
                      <a:pt x="7469" y="10103"/>
                    </a:cubicBezTo>
                    <a:cubicBezTo>
                      <a:pt x="7691" y="10103"/>
                      <a:pt x="7914" y="10134"/>
                      <a:pt x="8130" y="10196"/>
                    </a:cubicBezTo>
                    <a:cubicBezTo>
                      <a:pt x="8374" y="10266"/>
                      <a:pt x="8599" y="10390"/>
                      <a:pt x="8823" y="10510"/>
                    </a:cubicBezTo>
                    <a:cubicBezTo>
                      <a:pt x="8979" y="10595"/>
                      <a:pt x="9138" y="10631"/>
                      <a:pt x="9300" y="10631"/>
                    </a:cubicBezTo>
                    <a:cubicBezTo>
                      <a:pt x="9429" y="10631"/>
                      <a:pt x="9559" y="10608"/>
                      <a:pt x="9691" y="10568"/>
                    </a:cubicBezTo>
                    <a:cubicBezTo>
                      <a:pt x="10013" y="10468"/>
                      <a:pt x="10311" y="10293"/>
                      <a:pt x="10563" y="10061"/>
                    </a:cubicBezTo>
                    <a:cubicBezTo>
                      <a:pt x="11102" y="9577"/>
                      <a:pt x="11551" y="8995"/>
                      <a:pt x="11884" y="8348"/>
                    </a:cubicBezTo>
                    <a:cubicBezTo>
                      <a:pt x="12384" y="7395"/>
                      <a:pt x="12640" y="6372"/>
                      <a:pt x="12690" y="5299"/>
                    </a:cubicBezTo>
                    <a:cubicBezTo>
                      <a:pt x="12702" y="5063"/>
                      <a:pt x="12686" y="4822"/>
                      <a:pt x="12679" y="4586"/>
                    </a:cubicBezTo>
                    <a:cubicBezTo>
                      <a:pt x="12679" y="4524"/>
                      <a:pt x="12659" y="4450"/>
                      <a:pt x="12593" y="4427"/>
                    </a:cubicBezTo>
                    <a:cubicBezTo>
                      <a:pt x="12585" y="4425"/>
                      <a:pt x="12578" y="4424"/>
                      <a:pt x="12570" y="4424"/>
                    </a:cubicBezTo>
                    <a:cubicBezTo>
                      <a:pt x="12517" y="4424"/>
                      <a:pt x="12492" y="4482"/>
                      <a:pt x="12458" y="4516"/>
                    </a:cubicBezTo>
                    <a:cubicBezTo>
                      <a:pt x="12330" y="4640"/>
                      <a:pt x="12210" y="4768"/>
                      <a:pt x="12074" y="4881"/>
                    </a:cubicBezTo>
                    <a:cubicBezTo>
                      <a:pt x="11826" y="5078"/>
                      <a:pt x="11547" y="5237"/>
                      <a:pt x="11249" y="5353"/>
                    </a:cubicBezTo>
                    <a:cubicBezTo>
                      <a:pt x="11082" y="5423"/>
                      <a:pt x="11020" y="5500"/>
                      <a:pt x="11024" y="5683"/>
                    </a:cubicBezTo>
                    <a:cubicBezTo>
                      <a:pt x="11024" y="5818"/>
                      <a:pt x="11005" y="5958"/>
                      <a:pt x="10958" y="6089"/>
                    </a:cubicBezTo>
                    <a:cubicBezTo>
                      <a:pt x="10871" y="6333"/>
                      <a:pt x="10685" y="6467"/>
                      <a:pt x="10441" y="6467"/>
                    </a:cubicBezTo>
                    <a:cubicBezTo>
                      <a:pt x="10412" y="6467"/>
                      <a:pt x="10384" y="6465"/>
                      <a:pt x="10354" y="6461"/>
                    </a:cubicBezTo>
                    <a:cubicBezTo>
                      <a:pt x="10222" y="6442"/>
                      <a:pt x="10098" y="6399"/>
                      <a:pt x="9986" y="6330"/>
                    </a:cubicBezTo>
                    <a:cubicBezTo>
                      <a:pt x="9777" y="6202"/>
                      <a:pt x="9606" y="6027"/>
                      <a:pt x="9482" y="5818"/>
                    </a:cubicBezTo>
                    <a:cubicBezTo>
                      <a:pt x="9219" y="5419"/>
                      <a:pt x="9048" y="4970"/>
                      <a:pt x="8978" y="4501"/>
                    </a:cubicBezTo>
                    <a:cubicBezTo>
                      <a:pt x="8932" y="4160"/>
                      <a:pt x="8932" y="3823"/>
                      <a:pt x="9064" y="3497"/>
                    </a:cubicBezTo>
                    <a:cubicBezTo>
                      <a:pt x="9106" y="3377"/>
                      <a:pt x="9172" y="3265"/>
                      <a:pt x="9253" y="3164"/>
                    </a:cubicBezTo>
                    <a:cubicBezTo>
                      <a:pt x="9361" y="3032"/>
                      <a:pt x="9500" y="2966"/>
                      <a:pt x="9641" y="2966"/>
                    </a:cubicBezTo>
                    <a:cubicBezTo>
                      <a:pt x="9769" y="2966"/>
                      <a:pt x="9898" y="3020"/>
                      <a:pt x="10009" y="3129"/>
                    </a:cubicBezTo>
                    <a:cubicBezTo>
                      <a:pt x="10090" y="3214"/>
                      <a:pt x="10164" y="3311"/>
                      <a:pt x="10222" y="3412"/>
                    </a:cubicBezTo>
                    <a:cubicBezTo>
                      <a:pt x="10267" y="3483"/>
                      <a:pt x="10292" y="3513"/>
                      <a:pt x="10338" y="3513"/>
                    </a:cubicBezTo>
                    <a:cubicBezTo>
                      <a:pt x="10360" y="3513"/>
                      <a:pt x="10387" y="3506"/>
                      <a:pt x="10424" y="3493"/>
                    </a:cubicBezTo>
                    <a:cubicBezTo>
                      <a:pt x="10462" y="3482"/>
                      <a:pt x="10501" y="3455"/>
                      <a:pt x="10532" y="3424"/>
                    </a:cubicBezTo>
                    <a:cubicBezTo>
                      <a:pt x="10699" y="3245"/>
                      <a:pt x="10827" y="3032"/>
                      <a:pt x="10904" y="2800"/>
                    </a:cubicBezTo>
                    <a:cubicBezTo>
                      <a:pt x="11016" y="2447"/>
                      <a:pt x="11016" y="2087"/>
                      <a:pt x="10993" y="1727"/>
                    </a:cubicBezTo>
                    <a:cubicBezTo>
                      <a:pt x="10974" y="1405"/>
                      <a:pt x="10951" y="1083"/>
                      <a:pt x="10927" y="762"/>
                    </a:cubicBezTo>
                    <a:cubicBezTo>
                      <a:pt x="10923" y="731"/>
                      <a:pt x="10920" y="700"/>
                      <a:pt x="10908" y="673"/>
                    </a:cubicBezTo>
                    <a:cubicBezTo>
                      <a:pt x="10850" y="510"/>
                      <a:pt x="10734" y="378"/>
                      <a:pt x="10579" y="301"/>
                    </a:cubicBezTo>
                    <a:cubicBezTo>
                      <a:pt x="10447" y="239"/>
                      <a:pt x="10315" y="181"/>
                      <a:pt x="10176" y="134"/>
                    </a:cubicBezTo>
                    <a:cubicBezTo>
                      <a:pt x="9923" y="45"/>
                      <a:pt x="9659" y="0"/>
                      <a:pt x="9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2"/>
              <p:cNvSpPr/>
              <p:nvPr/>
            </p:nvSpPr>
            <p:spPr>
              <a:xfrm>
                <a:off x="4907135" y="1887905"/>
                <a:ext cx="146184" cy="364345"/>
              </a:xfrm>
              <a:custGeom>
                <a:rect b="b" l="l" r="r" t="t"/>
                <a:pathLst>
                  <a:path extrusionOk="0" h="4743" w="1903">
                    <a:moveTo>
                      <a:pt x="1655" y="0"/>
                    </a:moveTo>
                    <a:cubicBezTo>
                      <a:pt x="1430" y="8"/>
                      <a:pt x="1213" y="66"/>
                      <a:pt x="1012" y="167"/>
                    </a:cubicBezTo>
                    <a:cubicBezTo>
                      <a:pt x="717" y="303"/>
                      <a:pt x="446" y="473"/>
                      <a:pt x="229" y="721"/>
                    </a:cubicBezTo>
                    <a:cubicBezTo>
                      <a:pt x="121" y="837"/>
                      <a:pt x="59" y="992"/>
                      <a:pt x="47" y="1151"/>
                    </a:cubicBezTo>
                    <a:cubicBezTo>
                      <a:pt x="0" y="1701"/>
                      <a:pt x="24" y="2259"/>
                      <a:pt x="117" y="2806"/>
                    </a:cubicBezTo>
                    <a:cubicBezTo>
                      <a:pt x="190" y="3069"/>
                      <a:pt x="256" y="3336"/>
                      <a:pt x="338" y="3596"/>
                    </a:cubicBezTo>
                    <a:cubicBezTo>
                      <a:pt x="442" y="3929"/>
                      <a:pt x="585" y="4243"/>
                      <a:pt x="775" y="4534"/>
                    </a:cubicBezTo>
                    <a:cubicBezTo>
                      <a:pt x="837" y="4630"/>
                      <a:pt x="919" y="4712"/>
                      <a:pt x="1043" y="4735"/>
                    </a:cubicBezTo>
                    <a:cubicBezTo>
                      <a:pt x="1082" y="4740"/>
                      <a:pt x="1121" y="4742"/>
                      <a:pt x="1161" y="4742"/>
                    </a:cubicBezTo>
                    <a:cubicBezTo>
                      <a:pt x="1277" y="4742"/>
                      <a:pt x="1394" y="4721"/>
                      <a:pt x="1504" y="4681"/>
                    </a:cubicBezTo>
                    <a:cubicBezTo>
                      <a:pt x="1574" y="4661"/>
                      <a:pt x="1624" y="4596"/>
                      <a:pt x="1632" y="4526"/>
                    </a:cubicBezTo>
                    <a:cubicBezTo>
                      <a:pt x="1636" y="4472"/>
                      <a:pt x="1636" y="4417"/>
                      <a:pt x="1624" y="4363"/>
                    </a:cubicBezTo>
                    <a:cubicBezTo>
                      <a:pt x="1581" y="4115"/>
                      <a:pt x="1523" y="3871"/>
                      <a:pt x="1488" y="3623"/>
                    </a:cubicBezTo>
                    <a:cubicBezTo>
                      <a:pt x="1407" y="3046"/>
                      <a:pt x="1411" y="2457"/>
                      <a:pt x="1496" y="1879"/>
                    </a:cubicBezTo>
                    <a:cubicBezTo>
                      <a:pt x="1570" y="1380"/>
                      <a:pt x="1686" y="888"/>
                      <a:pt x="1845" y="407"/>
                    </a:cubicBezTo>
                    <a:cubicBezTo>
                      <a:pt x="1868" y="337"/>
                      <a:pt x="1887" y="268"/>
                      <a:pt x="1895" y="194"/>
                    </a:cubicBezTo>
                    <a:cubicBezTo>
                      <a:pt x="1903" y="93"/>
                      <a:pt x="1852" y="31"/>
                      <a:pt x="1756" y="8"/>
                    </a:cubicBezTo>
                    <a:cubicBezTo>
                      <a:pt x="1725" y="0"/>
                      <a:pt x="1690"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2"/>
              <p:cNvSpPr/>
              <p:nvPr/>
            </p:nvSpPr>
            <p:spPr>
              <a:xfrm>
                <a:off x="5421124" y="1939142"/>
                <a:ext cx="218315" cy="193887"/>
              </a:xfrm>
              <a:custGeom>
                <a:rect b="b" l="l" r="r" t="t"/>
                <a:pathLst>
                  <a:path extrusionOk="0" h="2524" w="2842">
                    <a:moveTo>
                      <a:pt x="1971" y="1"/>
                    </a:moveTo>
                    <a:cubicBezTo>
                      <a:pt x="1948" y="1"/>
                      <a:pt x="1924" y="2"/>
                      <a:pt x="1899" y="4"/>
                    </a:cubicBezTo>
                    <a:cubicBezTo>
                      <a:pt x="1667" y="23"/>
                      <a:pt x="1442" y="97"/>
                      <a:pt x="1241" y="221"/>
                    </a:cubicBezTo>
                    <a:cubicBezTo>
                      <a:pt x="710" y="538"/>
                      <a:pt x="365" y="1019"/>
                      <a:pt x="78" y="1550"/>
                    </a:cubicBezTo>
                    <a:cubicBezTo>
                      <a:pt x="1" y="1685"/>
                      <a:pt x="44" y="1860"/>
                      <a:pt x="175" y="1941"/>
                    </a:cubicBezTo>
                    <a:cubicBezTo>
                      <a:pt x="350" y="2053"/>
                      <a:pt x="520" y="2173"/>
                      <a:pt x="702" y="2266"/>
                    </a:cubicBezTo>
                    <a:cubicBezTo>
                      <a:pt x="981" y="2418"/>
                      <a:pt x="1287" y="2507"/>
                      <a:pt x="1605" y="2522"/>
                    </a:cubicBezTo>
                    <a:cubicBezTo>
                      <a:pt x="1616" y="2523"/>
                      <a:pt x="1627" y="2523"/>
                      <a:pt x="1638" y="2523"/>
                    </a:cubicBezTo>
                    <a:cubicBezTo>
                      <a:pt x="1744" y="2523"/>
                      <a:pt x="1832" y="2488"/>
                      <a:pt x="1896" y="2379"/>
                    </a:cubicBezTo>
                    <a:cubicBezTo>
                      <a:pt x="2008" y="2181"/>
                      <a:pt x="2144" y="1999"/>
                      <a:pt x="2302" y="1836"/>
                    </a:cubicBezTo>
                    <a:cubicBezTo>
                      <a:pt x="2384" y="1755"/>
                      <a:pt x="2457" y="1658"/>
                      <a:pt x="2531" y="1569"/>
                    </a:cubicBezTo>
                    <a:lnTo>
                      <a:pt x="2516" y="1534"/>
                    </a:lnTo>
                    <a:cubicBezTo>
                      <a:pt x="2485" y="1534"/>
                      <a:pt x="2457" y="1542"/>
                      <a:pt x="2434" y="1553"/>
                    </a:cubicBezTo>
                    <a:cubicBezTo>
                      <a:pt x="2243" y="1654"/>
                      <a:pt x="2031" y="1704"/>
                      <a:pt x="1817" y="1704"/>
                    </a:cubicBezTo>
                    <a:cubicBezTo>
                      <a:pt x="1749" y="1704"/>
                      <a:pt x="1681" y="1699"/>
                      <a:pt x="1613" y="1689"/>
                    </a:cubicBezTo>
                    <a:cubicBezTo>
                      <a:pt x="1582" y="1689"/>
                      <a:pt x="1547" y="1681"/>
                      <a:pt x="1516" y="1666"/>
                    </a:cubicBezTo>
                    <a:cubicBezTo>
                      <a:pt x="1497" y="1654"/>
                      <a:pt x="1469" y="1623"/>
                      <a:pt x="1473" y="1608"/>
                    </a:cubicBezTo>
                    <a:cubicBezTo>
                      <a:pt x="1485" y="1581"/>
                      <a:pt x="1504" y="1557"/>
                      <a:pt x="1528" y="1546"/>
                    </a:cubicBezTo>
                    <a:cubicBezTo>
                      <a:pt x="1542" y="1540"/>
                      <a:pt x="1556" y="1536"/>
                      <a:pt x="1570" y="1536"/>
                    </a:cubicBezTo>
                    <a:cubicBezTo>
                      <a:pt x="1575" y="1536"/>
                      <a:pt x="1580" y="1537"/>
                      <a:pt x="1586" y="1538"/>
                    </a:cubicBezTo>
                    <a:lnTo>
                      <a:pt x="1791" y="1538"/>
                    </a:lnTo>
                    <a:cubicBezTo>
                      <a:pt x="1799" y="1538"/>
                      <a:pt x="1807" y="1538"/>
                      <a:pt x="1816" y="1538"/>
                    </a:cubicBezTo>
                    <a:cubicBezTo>
                      <a:pt x="2182" y="1538"/>
                      <a:pt x="2528" y="1369"/>
                      <a:pt x="2748" y="1069"/>
                    </a:cubicBezTo>
                    <a:cubicBezTo>
                      <a:pt x="2783" y="1023"/>
                      <a:pt x="2806" y="965"/>
                      <a:pt x="2810" y="903"/>
                    </a:cubicBezTo>
                    <a:cubicBezTo>
                      <a:pt x="2841" y="705"/>
                      <a:pt x="2767" y="531"/>
                      <a:pt x="2647" y="376"/>
                    </a:cubicBezTo>
                    <a:cubicBezTo>
                      <a:pt x="2475" y="150"/>
                      <a:pt x="2257" y="1"/>
                      <a:pt x="19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2"/>
              <p:cNvSpPr/>
              <p:nvPr/>
            </p:nvSpPr>
            <p:spPr>
              <a:xfrm>
                <a:off x="5394391" y="2318310"/>
                <a:ext cx="153174" cy="133970"/>
              </a:xfrm>
              <a:custGeom>
                <a:rect b="b" l="l" r="r" t="t"/>
                <a:pathLst>
                  <a:path extrusionOk="0" h="1744" w="1994">
                    <a:moveTo>
                      <a:pt x="271" y="1"/>
                    </a:moveTo>
                    <a:cubicBezTo>
                      <a:pt x="227" y="1"/>
                      <a:pt x="200" y="32"/>
                      <a:pt x="175" y="101"/>
                    </a:cubicBezTo>
                    <a:cubicBezTo>
                      <a:pt x="132" y="209"/>
                      <a:pt x="85" y="310"/>
                      <a:pt x="39" y="407"/>
                    </a:cubicBezTo>
                    <a:cubicBezTo>
                      <a:pt x="8" y="469"/>
                      <a:pt x="0" y="539"/>
                      <a:pt x="8" y="608"/>
                    </a:cubicBezTo>
                    <a:cubicBezTo>
                      <a:pt x="31" y="663"/>
                      <a:pt x="62" y="717"/>
                      <a:pt x="93" y="767"/>
                    </a:cubicBezTo>
                    <a:cubicBezTo>
                      <a:pt x="167" y="876"/>
                      <a:pt x="248" y="980"/>
                      <a:pt x="333" y="1081"/>
                    </a:cubicBezTo>
                    <a:cubicBezTo>
                      <a:pt x="558" y="1333"/>
                      <a:pt x="802" y="1561"/>
                      <a:pt x="1104" y="1720"/>
                    </a:cubicBezTo>
                    <a:cubicBezTo>
                      <a:pt x="1139" y="1736"/>
                      <a:pt x="1178" y="1744"/>
                      <a:pt x="1221" y="1744"/>
                    </a:cubicBezTo>
                    <a:cubicBezTo>
                      <a:pt x="1302" y="1736"/>
                      <a:pt x="1376" y="1693"/>
                      <a:pt x="1430" y="1627"/>
                    </a:cubicBezTo>
                    <a:cubicBezTo>
                      <a:pt x="1531" y="1496"/>
                      <a:pt x="1624" y="1360"/>
                      <a:pt x="1713" y="1220"/>
                    </a:cubicBezTo>
                    <a:cubicBezTo>
                      <a:pt x="1856" y="965"/>
                      <a:pt x="1949" y="686"/>
                      <a:pt x="1980" y="395"/>
                    </a:cubicBezTo>
                    <a:cubicBezTo>
                      <a:pt x="1993" y="294"/>
                      <a:pt x="1973" y="256"/>
                      <a:pt x="1892" y="256"/>
                    </a:cubicBezTo>
                    <a:cubicBezTo>
                      <a:pt x="1877" y="256"/>
                      <a:pt x="1860" y="257"/>
                      <a:pt x="1841" y="260"/>
                    </a:cubicBezTo>
                    <a:cubicBezTo>
                      <a:pt x="1736" y="275"/>
                      <a:pt x="1628" y="283"/>
                      <a:pt x="1519" y="287"/>
                    </a:cubicBezTo>
                    <a:cubicBezTo>
                      <a:pt x="1511" y="287"/>
                      <a:pt x="1502" y="287"/>
                      <a:pt x="1494" y="287"/>
                    </a:cubicBezTo>
                    <a:cubicBezTo>
                      <a:pt x="1100" y="287"/>
                      <a:pt x="713" y="198"/>
                      <a:pt x="361" y="27"/>
                    </a:cubicBezTo>
                    <a:cubicBezTo>
                      <a:pt x="324" y="10"/>
                      <a:pt x="295" y="1"/>
                      <a:pt x="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2"/>
              <p:cNvSpPr/>
              <p:nvPr/>
            </p:nvSpPr>
            <p:spPr>
              <a:xfrm>
                <a:off x="5406836" y="2095925"/>
                <a:ext cx="144494" cy="136428"/>
              </a:xfrm>
              <a:custGeom>
                <a:rect b="b" l="l" r="r" t="t"/>
                <a:pathLst>
                  <a:path extrusionOk="0" h="1776" w="1881">
                    <a:moveTo>
                      <a:pt x="166" y="0"/>
                    </a:moveTo>
                    <a:cubicBezTo>
                      <a:pt x="115" y="0"/>
                      <a:pt x="76" y="38"/>
                      <a:pt x="59" y="113"/>
                    </a:cubicBezTo>
                    <a:cubicBezTo>
                      <a:pt x="59" y="125"/>
                      <a:pt x="55" y="132"/>
                      <a:pt x="51" y="144"/>
                    </a:cubicBezTo>
                    <a:cubicBezTo>
                      <a:pt x="1" y="450"/>
                      <a:pt x="28" y="756"/>
                      <a:pt x="51" y="1058"/>
                    </a:cubicBezTo>
                    <a:cubicBezTo>
                      <a:pt x="67" y="1225"/>
                      <a:pt x="171" y="1372"/>
                      <a:pt x="319" y="1442"/>
                    </a:cubicBezTo>
                    <a:cubicBezTo>
                      <a:pt x="691" y="1651"/>
                      <a:pt x="1105" y="1764"/>
                      <a:pt x="1531" y="1775"/>
                    </a:cubicBezTo>
                    <a:cubicBezTo>
                      <a:pt x="1690" y="1775"/>
                      <a:pt x="1768" y="1698"/>
                      <a:pt x="1768" y="1539"/>
                    </a:cubicBezTo>
                    <a:cubicBezTo>
                      <a:pt x="1760" y="1306"/>
                      <a:pt x="1787" y="1078"/>
                      <a:pt x="1845" y="857"/>
                    </a:cubicBezTo>
                    <a:cubicBezTo>
                      <a:pt x="1880" y="721"/>
                      <a:pt x="1838" y="655"/>
                      <a:pt x="1702" y="640"/>
                    </a:cubicBezTo>
                    <a:cubicBezTo>
                      <a:pt x="1233" y="582"/>
                      <a:pt x="791" y="411"/>
                      <a:pt x="408" y="140"/>
                    </a:cubicBezTo>
                    <a:cubicBezTo>
                      <a:pt x="361" y="105"/>
                      <a:pt x="311" y="70"/>
                      <a:pt x="261" y="36"/>
                    </a:cubicBezTo>
                    <a:cubicBezTo>
                      <a:pt x="226" y="12"/>
                      <a:pt x="194"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2"/>
              <p:cNvSpPr/>
              <p:nvPr/>
            </p:nvSpPr>
            <p:spPr>
              <a:xfrm>
                <a:off x="5413980" y="2214377"/>
                <a:ext cx="135813" cy="112999"/>
              </a:xfrm>
              <a:custGeom>
                <a:rect b="b" l="l" r="r" t="t"/>
                <a:pathLst>
                  <a:path extrusionOk="0" h="1471" w="1768">
                    <a:moveTo>
                      <a:pt x="47" y="0"/>
                    </a:moveTo>
                    <a:cubicBezTo>
                      <a:pt x="15" y="0"/>
                      <a:pt x="3" y="31"/>
                      <a:pt x="1" y="98"/>
                    </a:cubicBezTo>
                    <a:lnTo>
                      <a:pt x="1" y="144"/>
                    </a:lnTo>
                    <a:cubicBezTo>
                      <a:pt x="5" y="408"/>
                      <a:pt x="13" y="671"/>
                      <a:pt x="13" y="935"/>
                    </a:cubicBezTo>
                    <a:cubicBezTo>
                      <a:pt x="13" y="1028"/>
                      <a:pt x="32" y="1105"/>
                      <a:pt x="106" y="1159"/>
                    </a:cubicBezTo>
                    <a:cubicBezTo>
                      <a:pt x="160" y="1202"/>
                      <a:pt x="222" y="1241"/>
                      <a:pt x="284" y="1268"/>
                    </a:cubicBezTo>
                    <a:cubicBezTo>
                      <a:pt x="477" y="1334"/>
                      <a:pt x="671" y="1388"/>
                      <a:pt x="873" y="1430"/>
                    </a:cubicBezTo>
                    <a:cubicBezTo>
                      <a:pt x="994" y="1457"/>
                      <a:pt x="1117" y="1471"/>
                      <a:pt x="1240" y="1471"/>
                    </a:cubicBezTo>
                    <a:cubicBezTo>
                      <a:pt x="1350" y="1471"/>
                      <a:pt x="1459" y="1460"/>
                      <a:pt x="1566" y="1438"/>
                    </a:cubicBezTo>
                    <a:cubicBezTo>
                      <a:pt x="1683" y="1423"/>
                      <a:pt x="1768" y="1322"/>
                      <a:pt x="1756" y="1202"/>
                    </a:cubicBezTo>
                    <a:cubicBezTo>
                      <a:pt x="1752" y="1008"/>
                      <a:pt x="1741" y="814"/>
                      <a:pt x="1733" y="617"/>
                    </a:cubicBezTo>
                    <a:cubicBezTo>
                      <a:pt x="1705" y="441"/>
                      <a:pt x="1684" y="406"/>
                      <a:pt x="1537" y="406"/>
                    </a:cubicBezTo>
                    <a:cubicBezTo>
                      <a:pt x="1519" y="406"/>
                      <a:pt x="1499" y="407"/>
                      <a:pt x="1477" y="408"/>
                    </a:cubicBezTo>
                    <a:lnTo>
                      <a:pt x="1454" y="408"/>
                    </a:lnTo>
                    <a:cubicBezTo>
                      <a:pt x="985" y="396"/>
                      <a:pt x="528" y="268"/>
                      <a:pt x="121" y="28"/>
                    </a:cubicBezTo>
                    <a:cubicBezTo>
                      <a:pt x="89" y="10"/>
                      <a:pt x="65"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2"/>
              <p:cNvSpPr/>
              <p:nvPr/>
            </p:nvSpPr>
            <p:spPr>
              <a:xfrm>
                <a:off x="5344997" y="2376998"/>
                <a:ext cx="133355" cy="132664"/>
              </a:xfrm>
              <a:custGeom>
                <a:rect b="b" l="l" r="r" t="t"/>
                <a:pathLst>
                  <a:path extrusionOk="0" h="1727" w="1736">
                    <a:moveTo>
                      <a:pt x="485" y="1"/>
                    </a:moveTo>
                    <a:cubicBezTo>
                      <a:pt x="466" y="1"/>
                      <a:pt x="445" y="13"/>
                      <a:pt x="415" y="38"/>
                    </a:cubicBezTo>
                    <a:cubicBezTo>
                      <a:pt x="349" y="88"/>
                      <a:pt x="287" y="143"/>
                      <a:pt x="225" y="205"/>
                    </a:cubicBezTo>
                    <a:cubicBezTo>
                      <a:pt x="170" y="251"/>
                      <a:pt x="120" y="309"/>
                      <a:pt x="77" y="367"/>
                    </a:cubicBezTo>
                    <a:cubicBezTo>
                      <a:pt x="12" y="456"/>
                      <a:pt x="0" y="573"/>
                      <a:pt x="39" y="677"/>
                    </a:cubicBezTo>
                    <a:cubicBezTo>
                      <a:pt x="101" y="1011"/>
                      <a:pt x="229" y="1328"/>
                      <a:pt x="407" y="1619"/>
                    </a:cubicBezTo>
                    <a:cubicBezTo>
                      <a:pt x="430" y="1654"/>
                      <a:pt x="465" y="1681"/>
                      <a:pt x="504" y="1696"/>
                    </a:cubicBezTo>
                    <a:cubicBezTo>
                      <a:pt x="555" y="1717"/>
                      <a:pt x="608" y="1726"/>
                      <a:pt x="661" y="1726"/>
                    </a:cubicBezTo>
                    <a:cubicBezTo>
                      <a:pt x="709" y="1726"/>
                      <a:pt x="756" y="1719"/>
                      <a:pt x="802" y="1704"/>
                    </a:cubicBezTo>
                    <a:cubicBezTo>
                      <a:pt x="1112" y="1600"/>
                      <a:pt x="1403" y="1448"/>
                      <a:pt x="1662" y="1251"/>
                    </a:cubicBezTo>
                    <a:cubicBezTo>
                      <a:pt x="1736" y="1197"/>
                      <a:pt x="1732" y="1162"/>
                      <a:pt x="1658" y="1111"/>
                    </a:cubicBezTo>
                    <a:cubicBezTo>
                      <a:pt x="1592" y="1076"/>
                      <a:pt x="1527" y="1038"/>
                      <a:pt x="1468" y="995"/>
                    </a:cubicBezTo>
                    <a:cubicBezTo>
                      <a:pt x="1279" y="836"/>
                      <a:pt x="1085" y="681"/>
                      <a:pt x="914" y="507"/>
                    </a:cubicBezTo>
                    <a:cubicBezTo>
                      <a:pt x="783" y="371"/>
                      <a:pt x="678" y="212"/>
                      <a:pt x="562" y="61"/>
                    </a:cubicBezTo>
                    <a:cubicBezTo>
                      <a:pt x="531" y="22"/>
                      <a:pt x="51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2"/>
              <p:cNvSpPr/>
              <p:nvPr/>
            </p:nvSpPr>
            <p:spPr>
              <a:xfrm>
                <a:off x="5299444" y="2415944"/>
                <a:ext cx="66140" cy="107852"/>
              </a:xfrm>
              <a:custGeom>
                <a:rect b="b" l="l" r="r" t="t"/>
                <a:pathLst>
                  <a:path extrusionOk="0" h="1404" w="861">
                    <a:moveTo>
                      <a:pt x="384" y="1"/>
                    </a:moveTo>
                    <a:cubicBezTo>
                      <a:pt x="375" y="1"/>
                      <a:pt x="364" y="2"/>
                      <a:pt x="353" y="4"/>
                    </a:cubicBezTo>
                    <a:cubicBezTo>
                      <a:pt x="291" y="15"/>
                      <a:pt x="233" y="46"/>
                      <a:pt x="167" y="58"/>
                    </a:cubicBezTo>
                    <a:cubicBezTo>
                      <a:pt x="97" y="70"/>
                      <a:pt x="39" y="128"/>
                      <a:pt x="31" y="201"/>
                    </a:cubicBezTo>
                    <a:cubicBezTo>
                      <a:pt x="0" y="352"/>
                      <a:pt x="4" y="507"/>
                      <a:pt x="39" y="659"/>
                    </a:cubicBezTo>
                    <a:cubicBezTo>
                      <a:pt x="74" y="868"/>
                      <a:pt x="147" y="1073"/>
                      <a:pt x="248" y="1263"/>
                    </a:cubicBezTo>
                    <a:cubicBezTo>
                      <a:pt x="279" y="1317"/>
                      <a:pt x="333" y="1364"/>
                      <a:pt x="395" y="1383"/>
                    </a:cubicBezTo>
                    <a:cubicBezTo>
                      <a:pt x="438" y="1398"/>
                      <a:pt x="480" y="1404"/>
                      <a:pt x="523" y="1404"/>
                    </a:cubicBezTo>
                    <a:cubicBezTo>
                      <a:pt x="624" y="1404"/>
                      <a:pt x="725" y="1371"/>
                      <a:pt x="825" y="1352"/>
                    </a:cubicBezTo>
                    <a:cubicBezTo>
                      <a:pt x="837" y="1348"/>
                      <a:pt x="860" y="1306"/>
                      <a:pt x="856" y="1282"/>
                    </a:cubicBezTo>
                    <a:cubicBezTo>
                      <a:pt x="849" y="1220"/>
                      <a:pt x="829" y="1162"/>
                      <a:pt x="802" y="1112"/>
                    </a:cubicBezTo>
                    <a:cubicBezTo>
                      <a:pt x="612" y="794"/>
                      <a:pt x="496" y="442"/>
                      <a:pt x="457" y="77"/>
                    </a:cubicBezTo>
                    <a:cubicBezTo>
                      <a:pt x="451" y="26"/>
                      <a:pt x="431" y="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2"/>
              <p:cNvSpPr/>
              <p:nvPr/>
            </p:nvSpPr>
            <p:spPr>
              <a:xfrm>
                <a:off x="4885088" y="2771068"/>
                <a:ext cx="149180" cy="63298"/>
              </a:xfrm>
              <a:custGeom>
                <a:rect b="b" l="l" r="r" t="t"/>
                <a:pathLst>
                  <a:path extrusionOk="0" h="824" w="1942">
                    <a:moveTo>
                      <a:pt x="1861" y="0"/>
                    </a:moveTo>
                    <a:cubicBezTo>
                      <a:pt x="1843" y="0"/>
                      <a:pt x="1825" y="6"/>
                      <a:pt x="1810" y="19"/>
                    </a:cubicBezTo>
                    <a:cubicBezTo>
                      <a:pt x="1791" y="34"/>
                      <a:pt x="1775" y="54"/>
                      <a:pt x="1768" y="77"/>
                    </a:cubicBezTo>
                    <a:cubicBezTo>
                      <a:pt x="1698" y="243"/>
                      <a:pt x="1566" y="367"/>
                      <a:pt x="1438" y="484"/>
                    </a:cubicBezTo>
                    <a:cubicBezTo>
                      <a:pt x="1376" y="538"/>
                      <a:pt x="1303" y="577"/>
                      <a:pt x="1225" y="596"/>
                    </a:cubicBezTo>
                    <a:cubicBezTo>
                      <a:pt x="1128" y="616"/>
                      <a:pt x="1032" y="627"/>
                      <a:pt x="939" y="627"/>
                    </a:cubicBezTo>
                    <a:cubicBezTo>
                      <a:pt x="692" y="627"/>
                      <a:pt x="458" y="553"/>
                      <a:pt x="245" y="391"/>
                    </a:cubicBezTo>
                    <a:cubicBezTo>
                      <a:pt x="206" y="356"/>
                      <a:pt x="163" y="321"/>
                      <a:pt x="117" y="294"/>
                    </a:cubicBezTo>
                    <a:cubicBezTo>
                      <a:pt x="101" y="286"/>
                      <a:pt x="85" y="282"/>
                      <a:pt x="69" y="282"/>
                    </a:cubicBezTo>
                    <a:cubicBezTo>
                      <a:pt x="52" y="282"/>
                      <a:pt x="36" y="286"/>
                      <a:pt x="20" y="294"/>
                    </a:cubicBezTo>
                    <a:cubicBezTo>
                      <a:pt x="1" y="309"/>
                      <a:pt x="8" y="360"/>
                      <a:pt x="8" y="394"/>
                    </a:cubicBezTo>
                    <a:cubicBezTo>
                      <a:pt x="8" y="410"/>
                      <a:pt x="24" y="422"/>
                      <a:pt x="36" y="437"/>
                    </a:cubicBezTo>
                    <a:cubicBezTo>
                      <a:pt x="129" y="546"/>
                      <a:pt x="249" y="639"/>
                      <a:pt x="380" y="701"/>
                    </a:cubicBezTo>
                    <a:cubicBezTo>
                      <a:pt x="575" y="781"/>
                      <a:pt x="781" y="824"/>
                      <a:pt x="991" y="824"/>
                    </a:cubicBezTo>
                    <a:cubicBezTo>
                      <a:pt x="1024" y="824"/>
                      <a:pt x="1057" y="823"/>
                      <a:pt x="1089" y="821"/>
                    </a:cubicBezTo>
                    <a:cubicBezTo>
                      <a:pt x="1430" y="786"/>
                      <a:pt x="1830" y="468"/>
                      <a:pt x="1930" y="158"/>
                    </a:cubicBezTo>
                    <a:cubicBezTo>
                      <a:pt x="1938" y="135"/>
                      <a:pt x="1942" y="108"/>
                      <a:pt x="1942" y="81"/>
                    </a:cubicBezTo>
                    <a:cubicBezTo>
                      <a:pt x="1942" y="32"/>
                      <a:pt x="1902" y="0"/>
                      <a:pt x="1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2"/>
              <p:cNvSpPr/>
              <p:nvPr/>
            </p:nvSpPr>
            <p:spPr>
              <a:xfrm>
                <a:off x="4808578" y="2710229"/>
                <a:ext cx="22738" cy="29498"/>
              </a:xfrm>
              <a:custGeom>
                <a:rect b="b" l="l" r="r" t="t"/>
                <a:pathLst>
                  <a:path extrusionOk="0" h="384" w="296">
                    <a:moveTo>
                      <a:pt x="153" y="0"/>
                    </a:moveTo>
                    <a:cubicBezTo>
                      <a:pt x="120" y="0"/>
                      <a:pt x="87" y="16"/>
                      <a:pt x="67" y="47"/>
                    </a:cubicBezTo>
                    <a:cubicBezTo>
                      <a:pt x="1" y="133"/>
                      <a:pt x="32" y="307"/>
                      <a:pt x="129" y="361"/>
                    </a:cubicBezTo>
                    <a:cubicBezTo>
                      <a:pt x="147" y="376"/>
                      <a:pt x="167" y="383"/>
                      <a:pt x="187" y="383"/>
                    </a:cubicBezTo>
                    <a:cubicBezTo>
                      <a:pt x="229" y="383"/>
                      <a:pt x="268" y="354"/>
                      <a:pt x="276" y="307"/>
                    </a:cubicBezTo>
                    <a:cubicBezTo>
                      <a:pt x="280" y="291"/>
                      <a:pt x="284" y="280"/>
                      <a:pt x="288" y="264"/>
                    </a:cubicBezTo>
                    <a:cubicBezTo>
                      <a:pt x="295" y="202"/>
                      <a:pt x="284" y="136"/>
                      <a:pt x="261" y="78"/>
                    </a:cubicBezTo>
                    <a:cubicBezTo>
                      <a:pt x="253" y="71"/>
                      <a:pt x="249" y="63"/>
                      <a:pt x="245" y="55"/>
                    </a:cubicBezTo>
                    <a:cubicBezTo>
                      <a:pt x="225" y="19"/>
                      <a:pt x="189"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2"/>
              <p:cNvSpPr/>
              <p:nvPr/>
            </p:nvSpPr>
            <p:spPr>
              <a:xfrm>
                <a:off x="5068453" y="2660528"/>
                <a:ext cx="22431" cy="29498"/>
              </a:xfrm>
              <a:custGeom>
                <a:rect b="b" l="l" r="r" t="t"/>
                <a:pathLst>
                  <a:path extrusionOk="0" h="384" w="292">
                    <a:moveTo>
                      <a:pt x="152" y="0"/>
                    </a:moveTo>
                    <a:cubicBezTo>
                      <a:pt x="120" y="0"/>
                      <a:pt x="87" y="16"/>
                      <a:pt x="66" y="47"/>
                    </a:cubicBezTo>
                    <a:cubicBezTo>
                      <a:pt x="0" y="133"/>
                      <a:pt x="31" y="307"/>
                      <a:pt x="124" y="361"/>
                    </a:cubicBezTo>
                    <a:cubicBezTo>
                      <a:pt x="142" y="376"/>
                      <a:pt x="163" y="383"/>
                      <a:pt x="184" y="383"/>
                    </a:cubicBezTo>
                    <a:cubicBezTo>
                      <a:pt x="227" y="383"/>
                      <a:pt x="268" y="354"/>
                      <a:pt x="276" y="307"/>
                    </a:cubicBezTo>
                    <a:cubicBezTo>
                      <a:pt x="279" y="291"/>
                      <a:pt x="283" y="280"/>
                      <a:pt x="283" y="264"/>
                    </a:cubicBezTo>
                    <a:cubicBezTo>
                      <a:pt x="291" y="202"/>
                      <a:pt x="283" y="136"/>
                      <a:pt x="256" y="82"/>
                    </a:cubicBezTo>
                    <a:cubicBezTo>
                      <a:pt x="252" y="71"/>
                      <a:pt x="248" y="63"/>
                      <a:pt x="241" y="55"/>
                    </a:cubicBezTo>
                    <a:cubicBezTo>
                      <a:pt x="223" y="19"/>
                      <a:pt x="187" y="0"/>
                      <a:pt x="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2"/>
              <p:cNvSpPr/>
              <p:nvPr/>
            </p:nvSpPr>
            <p:spPr>
              <a:xfrm>
                <a:off x="5526825" y="1983389"/>
                <a:ext cx="22354" cy="29498"/>
              </a:xfrm>
              <a:custGeom>
                <a:rect b="b" l="l" r="r" t="t"/>
                <a:pathLst>
                  <a:path extrusionOk="0" h="384" w="291">
                    <a:moveTo>
                      <a:pt x="151" y="0"/>
                    </a:moveTo>
                    <a:cubicBezTo>
                      <a:pt x="119" y="0"/>
                      <a:pt x="87" y="16"/>
                      <a:pt x="66" y="48"/>
                    </a:cubicBezTo>
                    <a:cubicBezTo>
                      <a:pt x="0" y="133"/>
                      <a:pt x="31" y="307"/>
                      <a:pt x="124" y="361"/>
                    </a:cubicBezTo>
                    <a:cubicBezTo>
                      <a:pt x="142" y="377"/>
                      <a:pt x="163" y="384"/>
                      <a:pt x="184" y="384"/>
                    </a:cubicBezTo>
                    <a:cubicBezTo>
                      <a:pt x="226" y="384"/>
                      <a:pt x="268" y="354"/>
                      <a:pt x="276" y="307"/>
                    </a:cubicBezTo>
                    <a:cubicBezTo>
                      <a:pt x="279" y="292"/>
                      <a:pt x="283" y="280"/>
                      <a:pt x="283" y="265"/>
                    </a:cubicBezTo>
                    <a:cubicBezTo>
                      <a:pt x="291" y="203"/>
                      <a:pt x="283" y="137"/>
                      <a:pt x="256" y="82"/>
                    </a:cubicBezTo>
                    <a:cubicBezTo>
                      <a:pt x="252" y="71"/>
                      <a:pt x="248" y="63"/>
                      <a:pt x="241" y="55"/>
                    </a:cubicBezTo>
                    <a:cubicBezTo>
                      <a:pt x="220" y="19"/>
                      <a:pt x="185" y="0"/>
                      <a:pt x="151" y="0"/>
                    </a:cubicBezTo>
                    <a:close/>
                  </a:path>
                </a:pathLst>
              </a:custGeom>
              <a:solidFill>
                <a:srgbClr val="4935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30" name="Google Shape;2130;p42"/>
          <p:cNvSpPr txBox="1"/>
          <p:nvPr/>
        </p:nvSpPr>
        <p:spPr>
          <a:xfrm>
            <a:off x="720000" y="215125"/>
            <a:ext cx="77040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4200">
                <a:solidFill>
                  <a:srgbClr val="191919"/>
                </a:solidFill>
                <a:latin typeface="Oswald"/>
                <a:ea typeface="Oswald"/>
                <a:cs typeface="Oswald"/>
                <a:sym typeface="Oswald"/>
              </a:rPr>
              <a:t>Math Units</a:t>
            </a:r>
            <a:endParaRPr sz="4000">
              <a:solidFill>
                <a:srgbClr val="191919"/>
              </a:solidFill>
              <a:latin typeface="Abril Fatface"/>
              <a:ea typeface="Abril Fatface"/>
              <a:cs typeface="Abril Fatface"/>
              <a:sym typeface="Abril Fatface"/>
            </a:endParaRPr>
          </a:p>
        </p:txBody>
      </p:sp>
      <p:sp>
        <p:nvSpPr>
          <p:cNvPr id="2131" name="Google Shape;2131;p42"/>
          <p:cNvSpPr txBox="1"/>
          <p:nvPr/>
        </p:nvSpPr>
        <p:spPr>
          <a:xfrm>
            <a:off x="517200" y="919500"/>
            <a:ext cx="8491200" cy="3850500"/>
          </a:xfrm>
          <a:prstGeom prst="rect">
            <a:avLst/>
          </a:prstGeom>
          <a:solidFill>
            <a:srgbClr val="F1FFEC"/>
          </a:solidFill>
          <a:ln cap="flat" cmpd="sng" w="9525">
            <a:solidFill>
              <a:srgbClr val="000000"/>
            </a:solidFill>
            <a:prstDash val="solid"/>
            <a:round/>
            <a:headEnd len="sm" w="sm" type="none"/>
            <a:tailEnd len="sm" w="sm" type="none"/>
          </a:ln>
        </p:spPr>
        <p:txBody>
          <a:bodyPr anchorCtr="0" anchor="t" bIns="91425" lIns="91425" spcFirstLastPara="1" rIns="91425" wrap="square" tIns="91425">
            <a:noAutofit/>
          </a:bodyPr>
          <a:lstStyle/>
          <a:p>
            <a:pPr indent="-406400" lvl="0" marL="457200" rtl="0" algn="l">
              <a:spcBef>
                <a:spcPts val="0"/>
              </a:spcBef>
              <a:spcAft>
                <a:spcPts val="0"/>
              </a:spcAft>
              <a:buClr>
                <a:srgbClr val="191919"/>
              </a:buClr>
              <a:buSzPts val="2800"/>
              <a:buFont typeface="Open Sans"/>
              <a:buChar char="●"/>
            </a:pPr>
            <a:r>
              <a:rPr b="1" lang="en" sz="2800">
                <a:solidFill>
                  <a:srgbClr val="191919"/>
                </a:solidFill>
                <a:latin typeface="Open Sans"/>
                <a:ea typeface="Open Sans"/>
                <a:cs typeface="Open Sans"/>
                <a:sym typeface="Open Sans"/>
              </a:rPr>
              <a:t>Unit 1: Area and Surface Area</a:t>
            </a:r>
            <a:endParaRPr b="1" sz="2800">
              <a:solidFill>
                <a:srgbClr val="191919"/>
              </a:solidFill>
              <a:latin typeface="Open Sans"/>
              <a:ea typeface="Open Sans"/>
              <a:cs typeface="Open Sans"/>
              <a:sym typeface="Open Sans"/>
            </a:endParaRPr>
          </a:p>
          <a:p>
            <a:pPr indent="-406400" lvl="0" marL="457200" rtl="0" algn="l">
              <a:spcBef>
                <a:spcPts val="0"/>
              </a:spcBef>
              <a:spcAft>
                <a:spcPts val="0"/>
              </a:spcAft>
              <a:buClr>
                <a:srgbClr val="923E33"/>
              </a:buClr>
              <a:buSzPts val="2800"/>
              <a:buFont typeface="Open Sans"/>
              <a:buChar char="●"/>
            </a:pPr>
            <a:r>
              <a:rPr b="1" lang="en" sz="2800">
                <a:solidFill>
                  <a:srgbClr val="923E33"/>
                </a:solidFill>
                <a:latin typeface="Open Sans"/>
                <a:ea typeface="Open Sans"/>
                <a:cs typeface="Open Sans"/>
                <a:sym typeface="Open Sans"/>
              </a:rPr>
              <a:t>Unit 2: Introducing Ratios</a:t>
            </a:r>
            <a:endParaRPr b="1" sz="2800">
              <a:solidFill>
                <a:srgbClr val="923E33"/>
              </a:solidFill>
              <a:latin typeface="Open Sans"/>
              <a:ea typeface="Open Sans"/>
              <a:cs typeface="Open Sans"/>
              <a:sym typeface="Open Sans"/>
            </a:endParaRPr>
          </a:p>
          <a:p>
            <a:pPr indent="-406400" lvl="0" marL="457200" rtl="0" algn="l">
              <a:spcBef>
                <a:spcPts val="0"/>
              </a:spcBef>
              <a:spcAft>
                <a:spcPts val="0"/>
              </a:spcAft>
              <a:buClr>
                <a:srgbClr val="191919"/>
              </a:buClr>
              <a:buSzPts val="2800"/>
              <a:buFont typeface="Open Sans"/>
              <a:buChar char="●"/>
            </a:pPr>
            <a:r>
              <a:rPr b="1" lang="en" sz="2800">
                <a:solidFill>
                  <a:srgbClr val="191919"/>
                </a:solidFill>
                <a:latin typeface="Open Sans"/>
                <a:ea typeface="Open Sans"/>
                <a:cs typeface="Open Sans"/>
                <a:sym typeface="Open Sans"/>
              </a:rPr>
              <a:t>Unit 3: Unit Rates and Percentages</a:t>
            </a:r>
            <a:endParaRPr b="1" sz="2800">
              <a:solidFill>
                <a:srgbClr val="191919"/>
              </a:solidFill>
              <a:latin typeface="Open Sans"/>
              <a:ea typeface="Open Sans"/>
              <a:cs typeface="Open Sans"/>
              <a:sym typeface="Open Sans"/>
            </a:endParaRPr>
          </a:p>
          <a:p>
            <a:pPr indent="-406400" lvl="0" marL="457200" rtl="0" algn="l">
              <a:spcBef>
                <a:spcPts val="0"/>
              </a:spcBef>
              <a:spcAft>
                <a:spcPts val="0"/>
              </a:spcAft>
              <a:buClr>
                <a:srgbClr val="923E33"/>
              </a:buClr>
              <a:buSzPts val="2800"/>
              <a:buFont typeface="Open Sans"/>
              <a:buChar char="●"/>
            </a:pPr>
            <a:r>
              <a:rPr b="1" lang="en" sz="2800">
                <a:solidFill>
                  <a:srgbClr val="923E33"/>
                </a:solidFill>
                <a:latin typeface="Open Sans"/>
                <a:ea typeface="Open Sans"/>
                <a:cs typeface="Open Sans"/>
                <a:sym typeface="Open Sans"/>
              </a:rPr>
              <a:t>Unit 4: Dividing Fractions</a:t>
            </a:r>
            <a:endParaRPr b="1" sz="2800">
              <a:solidFill>
                <a:srgbClr val="923E33"/>
              </a:solidFill>
              <a:latin typeface="Open Sans"/>
              <a:ea typeface="Open Sans"/>
              <a:cs typeface="Open Sans"/>
              <a:sym typeface="Open Sans"/>
            </a:endParaRPr>
          </a:p>
          <a:p>
            <a:pPr indent="-406400" lvl="0" marL="457200" rtl="0" algn="l">
              <a:spcBef>
                <a:spcPts val="0"/>
              </a:spcBef>
              <a:spcAft>
                <a:spcPts val="0"/>
              </a:spcAft>
              <a:buClr>
                <a:srgbClr val="191919"/>
              </a:buClr>
              <a:buSzPts val="2800"/>
              <a:buFont typeface="Open Sans"/>
              <a:buChar char="●"/>
            </a:pPr>
            <a:r>
              <a:rPr b="1" lang="en" sz="2800">
                <a:solidFill>
                  <a:srgbClr val="191919"/>
                </a:solidFill>
                <a:latin typeface="Open Sans"/>
                <a:ea typeface="Open Sans"/>
                <a:cs typeface="Open Sans"/>
                <a:sym typeface="Open Sans"/>
              </a:rPr>
              <a:t>Unit 5: Arithmetic in Base</a:t>
            </a:r>
            <a:endParaRPr b="1" sz="2800">
              <a:solidFill>
                <a:srgbClr val="191919"/>
              </a:solidFill>
              <a:latin typeface="Open Sans"/>
              <a:ea typeface="Open Sans"/>
              <a:cs typeface="Open Sans"/>
              <a:sym typeface="Open Sans"/>
            </a:endParaRPr>
          </a:p>
          <a:p>
            <a:pPr indent="-406400" lvl="0" marL="457200" rtl="0" algn="l">
              <a:spcBef>
                <a:spcPts val="0"/>
              </a:spcBef>
              <a:spcAft>
                <a:spcPts val="0"/>
              </a:spcAft>
              <a:buClr>
                <a:srgbClr val="923E33"/>
              </a:buClr>
              <a:buSzPts val="2800"/>
              <a:buFont typeface="Open Sans"/>
              <a:buChar char="●"/>
            </a:pPr>
            <a:r>
              <a:rPr b="1" lang="en" sz="2800">
                <a:solidFill>
                  <a:srgbClr val="923E33"/>
                </a:solidFill>
                <a:latin typeface="Open Sans"/>
                <a:ea typeface="Open Sans"/>
                <a:cs typeface="Open Sans"/>
                <a:sym typeface="Open Sans"/>
              </a:rPr>
              <a:t>Unit 6: Expressions and Equations</a:t>
            </a:r>
            <a:endParaRPr b="1" sz="2800">
              <a:solidFill>
                <a:srgbClr val="923E33"/>
              </a:solidFill>
              <a:latin typeface="Open Sans"/>
              <a:ea typeface="Open Sans"/>
              <a:cs typeface="Open Sans"/>
              <a:sym typeface="Open Sans"/>
            </a:endParaRPr>
          </a:p>
          <a:p>
            <a:pPr indent="-406400" lvl="0" marL="457200" rtl="0" algn="l">
              <a:spcBef>
                <a:spcPts val="0"/>
              </a:spcBef>
              <a:spcAft>
                <a:spcPts val="0"/>
              </a:spcAft>
              <a:buClr>
                <a:srgbClr val="191919"/>
              </a:buClr>
              <a:buSzPts val="2800"/>
              <a:buFont typeface="Open Sans"/>
              <a:buChar char="●"/>
            </a:pPr>
            <a:r>
              <a:rPr b="1" lang="en" sz="2800">
                <a:solidFill>
                  <a:srgbClr val="191919"/>
                </a:solidFill>
                <a:latin typeface="Open Sans"/>
                <a:ea typeface="Open Sans"/>
                <a:cs typeface="Open Sans"/>
                <a:sym typeface="Open Sans"/>
              </a:rPr>
              <a:t>Unit 7: Rational Numbers</a:t>
            </a:r>
            <a:endParaRPr b="1" sz="2800">
              <a:solidFill>
                <a:srgbClr val="191919"/>
              </a:solidFill>
              <a:latin typeface="Open Sans"/>
              <a:ea typeface="Open Sans"/>
              <a:cs typeface="Open Sans"/>
              <a:sym typeface="Open Sans"/>
            </a:endParaRPr>
          </a:p>
          <a:p>
            <a:pPr indent="-406400" lvl="0" marL="457200" rtl="0" algn="l">
              <a:spcBef>
                <a:spcPts val="0"/>
              </a:spcBef>
              <a:spcAft>
                <a:spcPts val="0"/>
              </a:spcAft>
              <a:buClr>
                <a:srgbClr val="923E33"/>
              </a:buClr>
              <a:buSzPts val="2800"/>
              <a:buFont typeface="Open Sans"/>
              <a:buChar char="●"/>
            </a:pPr>
            <a:r>
              <a:rPr b="1" lang="en" sz="2800">
                <a:solidFill>
                  <a:srgbClr val="923E33"/>
                </a:solidFill>
                <a:latin typeface="Open Sans"/>
                <a:ea typeface="Open Sans"/>
                <a:cs typeface="Open Sans"/>
                <a:sym typeface="Open Sans"/>
              </a:rPr>
              <a:t>Unit 8: Data Sets and Distributions</a:t>
            </a:r>
            <a:endParaRPr b="1" sz="2800">
              <a:solidFill>
                <a:srgbClr val="923E33"/>
              </a:solidFill>
              <a:latin typeface="Open Sans"/>
              <a:ea typeface="Open Sans"/>
              <a:cs typeface="Open Sans"/>
              <a:sym typeface="Open Sans"/>
            </a:endParaRPr>
          </a:p>
        </p:txBody>
      </p:sp>
      <p:pic>
        <p:nvPicPr>
          <p:cNvPr descr="Imagine IM - Imagine Learning" id="2132" name="Google Shape;2132;p42"/>
          <p:cNvPicPr preferRelativeResize="0"/>
          <p:nvPr/>
        </p:nvPicPr>
        <p:blipFill>
          <a:blip r:embed="rId3">
            <a:alphaModFix/>
          </a:blip>
          <a:stretch>
            <a:fillRect/>
          </a:stretch>
        </p:blipFill>
        <p:spPr>
          <a:xfrm>
            <a:off x="7706125" y="169525"/>
            <a:ext cx="1302275" cy="1302275"/>
          </a:xfrm>
          <a:prstGeom prst="rect">
            <a:avLst/>
          </a:prstGeom>
          <a:noFill/>
          <a:ln cap="flat" cmpd="sng" w="9525">
            <a:solidFill>
              <a:srgbClr val="000000"/>
            </a:solidFill>
            <a:prstDash val="solid"/>
            <a:round/>
            <a:headEnd len="sm" w="sm" type="none"/>
            <a:tailEnd len="sm" w="sm" type="none"/>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Autumn Leaves Cute Stickers - Student Pack for High School by Slidesgo">
  <a:themeElements>
    <a:clrScheme name="Simple Light">
      <a:dk1>
        <a:srgbClr val="6D5E49"/>
      </a:dk1>
      <a:lt1>
        <a:srgbClr val="D6D4A5"/>
      </a:lt1>
      <a:dk2>
        <a:srgbClr val="6D4835"/>
      </a:dk2>
      <a:lt2>
        <a:srgbClr val="A4834E"/>
      </a:lt2>
      <a:accent1>
        <a:srgbClr val="F7A949"/>
      </a:accent1>
      <a:accent2>
        <a:srgbClr val="EE6D4E"/>
      </a:accent2>
      <a:accent3>
        <a:srgbClr val="F9E6D4"/>
      </a:accent3>
      <a:accent4>
        <a:srgbClr val="49352B"/>
      </a:accent4>
      <a:accent5>
        <a:srgbClr val="FFFFFF"/>
      </a:accent5>
      <a:accent6>
        <a:srgbClr val="FFFFFF"/>
      </a:accent6>
      <a:hlink>
        <a:srgbClr val="6D483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