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Lst>
  <p:sldSz cy="5143500" cx="9144000"/>
  <p:notesSz cx="6858000" cy="9144000"/>
  <p:embeddedFontLst>
    <p:embeddedFont>
      <p:font typeface="Roboto"/>
      <p:regular r:id="rId67"/>
      <p:bold r:id="rId68"/>
      <p:italic r:id="rId69"/>
      <p:boldItalic r:id="rId70"/>
    </p:embeddedFont>
    <p:embeddedFont>
      <p:font typeface="Arvo"/>
      <p:regular r:id="rId71"/>
      <p:bold r:id="rId72"/>
      <p:italic r:id="rId73"/>
      <p:boldItalic r:id="rId74"/>
    </p:embeddedFont>
    <p:embeddedFont>
      <p:font typeface="Lora"/>
      <p:regular r:id="rId75"/>
      <p:bold r:id="rId76"/>
      <p:italic r:id="rId77"/>
      <p:boldItalic r:id="rId78"/>
    </p:embeddedFont>
    <p:embeddedFont>
      <p:font typeface="Oswald"/>
      <p:regular r:id="rId79"/>
      <p:bold r:id="rId80"/>
    </p:embeddedFont>
    <p:embeddedFont>
      <p:font typeface="Comfortaa"/>
      <p:regular r:id="rId81"/>
      <p:bold r:id="rId82"/>
    </p:embeddedFont>
    <p:embeddedFont>
      <p:font typeface="Open Sans"/>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OpenSans-bold.fntdata"/><Relationship Id="rId83" Type="http://schemas.openxmlformats.org/officeDocument/2006/relationships/font" Target="fonts/OpenSans-regular.fntdata"/><Relationship Id="rId42" Type="http://schemas.openxmlformats.org/officeDocument/2006/relationships/slide" Target="slides/slide37.xml"/><Relationship Id="rId86" Type="http://schemas.openxmlformats.org/officeDocument/2006/relationships/font" Target="fonts/OpenSans-boldItalic.fntdata"/><Relationship Id="rId41" Type="http://schemas.openxmlformats.org/officeDocument/2006/relationships/slide" Target="slides/slide36.xml"/><Relationship Id="rId85" Type="http://schemas.openxmlformats.org/officeDocument/2006/relationships/font" Target="fonts/OpenSans-italic.fnt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Oswald-bold.fntdata"/><Relationship Id="rId82" Type="http://schemas.openxmlformats.org/officeDocument/2006/relationships/font" Target="fonts/Comfortaa-bold.fntdata"/><Relationship Id="rId81" Type="http://schemas.openxmlformats.org/officeDocument/2006/relationships/font" Target="fonts/Comfortaa-regular.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Arvo-italic.fntdata"/><Relationship Id="rId72" Type="http://schemas.openxmlformats.org/officeDocument/2006/relationships/font" Target="fonts/Arvo-bold.fntdata"/><Relationship Id="rId31" Type="http://schemas.openxmlformats.org/officeDocument/2006/relationships/slide" Target="slides/slide26.xml"/><Relationship Id="rId75" Type="http://schemas.openxmlformats.org/officeDocument/2006/relationships/font" Target="fonts/Lora-regular.fntdata"/><Relationship Id="rId30" Type="http://schemas.openxmlformats.org/officeDocument/2006/relationships/slide" Target="slides/slide25.xml"/><Relationship Id="rId74" Type="http://schemas.openxmlformats.org/officeDocument/2006/relationships/font" Target="fonts/Arvo-boldItalic.fntdata"/><Relationship Id="rId33" Type="http://schemas.openxmlformats.org/officeDocument/2006/relationships/slide" Target="slides/slide28.xml"/><Relationship Id="rId77" Type="http://schemas.openxmlformats.org/officeDocument/2006/relationships/font" Target="fonts/Lora-italic.fntdata"/><Relationship Id="rId32" Type="http://schemas.openxmlformats.org/officeDocument/2006/relationships/slide" Target="slides/slide27.xml"/><Relationship Id="rId76" Type="http://schemas.openxmlformats.org/officeDocument/2006/relationships/font" Target="fonts/Lora-bold.fntdata"/><Relationship Id="rId35" Type="http://schemas.openxmlformats.org/officeDocument/2006/relationships/slide" Target="slides/slide30.xml"/><Relationship Id="rId79" Type="http://schemas.openxmlformats.org/officeDocument/2006/relationships/font" Target="fonts/Oswald-regular.fntdata"/><Relationship Id="rId34" Type="http://schemas.openxmlformats.org/officeDocument/2006/relationships/slide" Target="slides/slide29.xml"/><Relationship Id="rId78" Type="http://schemas.openxmlformats.org/officeDocument/2006/relationships/font" Target="fonts/Lora-boldItalic.fntdata"/><Relationship Id="rId71" Type="http://schemas.openxmlformats.org/officeDocument/2006/relationships/font" Target="fonts/Arvo-regular.fntdata"/><Relationship Id="rId70" Type="http://schemas.openxmlformats.org/officeDocument/2006/relationships/font" Target="fonts/Roboto-bold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font" Target="fonts/Roboto-bold.fntdata"/><Relationship Id="rId23" Type="http://schemas.openxmlformats.org/officeDocument/2006/relationships/slide" Target="slides/slide18.xml"/><Relationship Id="rId67" Type="http://schemas.openxmlformats.org/officeDocument/2006/relationships/font" Target="fonts/Roboto-regular.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Roboto-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100" u="none" cap="none" strike="noStrike"/>
            </a:lvl1pPr>
            <a:lvl2pPr indent="-228600" lvl="1" marL="914400" marR="0" rtl="0" algn="l">
              <a:spcBef>
                <a:spcPts val="0"/>
              </a:spcBef>
              <a:spcAft>
                <a:spcPts val="0"/>
              </a:spcAft>
              <a:buSzPts val="1400"/>
              <a:buNone/>
              <a:defRPr b="0" i="0" sz="1100" u="none" cap="none" strike="noStrike"/>
            </a:lvl2pPr>
            <a:lvl3pPr indent="-228600" lvl="2" marL="1371600" marR="0" rtl="0" algn="l">
              <a:spcBef>
                <a:spcPts val="0"/>
              </a:spcBef>
              <a:spcAft>
                <a:spcPts val="0"/>
              </a:spcAft>
              <a:buSzPts val="1400"/>
              <a:buNone/>
              <a:defRPr b="0" i="0" sz="1100" u="none" cap="none" strike="noStrike"/>
            </a:lvl3pPr>
            <a:lvl4pPr indent="-228600" lvl="3" marL="1828800" marR="0" rtl="0" algn="l">
              <a:spcBef>
                <a:spcPts val="0"/>
              </a:spcBef>
              <a:spcAft>
                <a:spcPts val="0"/>
              </a:spcAft>
              <a:buSzPts val="1400"/>
              <a:buNone/>
              <a:defRPr b="0" i="0" sz="1100" u="none" cap="none" strike="noStrike"/>
            </a:lvl4pPr>
            <a:lvl5pPr indent="-228600" lvl="4" marL="2286000" marR="0" rtl="0" algn="l">
              <a:spcBef>
                <a:spcPts val="0"/>
              </a:spcBef>
              <a:spcAft>
                <a:spcPts val="0"/>
              </a:spcAft>
              <a:buSzPts val="1400"/>
              <a:buNone/>
              <a:defRPr b="0" i="0" sz="1100" u="none" cap="none" strike="noStrike"/>
            </a:lvl5pPr>
            <a:lvl6pPr indent="-228600" lvl="5" marL="2743200" marR="0" rtl="0" algn="l">
              <a:spcBef>
                <a:spcPts val="0"/>
              </a:spcBef>
              <a:spcAft>
                <a:spcPts val="0"/>
              </a:spcAft>
              <a:buSzPts val="1400"/>
              <a:buNone/>
              <a:defRPr b="0" i="0" sz="1100" u="none" cap="none" strike="noStrike"/>
            </a:lvl6pPr>
            <a:lvl7pPr indent="-228600" lvl="6" marL="3200400" marR="0" rtl="0" algn="l">
              <a:spcBef>
                <a:spcPts val="0"/>
              </a:spcBef>
              <a:spcAft>
                <a:spcPts val="0"/>
              </a:spcAft>
              <a:buSzPts val="1400"/>
              <a:buNone/>
              <a:defRPr b="0" i="0" sz="1100" u="none" cap="none" strike="noStrike"/>
            </a:lvl7pPr>
            <a:lvl8pPr indent="-228600" lvl="7" marL="3657600" marR="0" rtl="0" algn="l">
              <a:spcBef>
                <a:spcPts val="0"/>
              </a:spcBef>
              <a:spcAft>
                <a:spcPts val="0"/>
              </a:spcAft>
              <a:buSzPts val="1400"/>
              <a:buNone/>
              <a:defRPr b="0" i="0" sz="1100" u="none" cap="none" strike="noStrike"/>
            </a:lvl8pPr>
            <a:lvl9pPr indent="-228600" lvl="8" marL="4114800" marR="0" rtl="0" algn="l">
              <a:spcBef>
                <a:spcPts val="0"/>
              </a:spcBef>
              <a:spcAft>
                <a:spcPts val="0"/>
              </a:spcAft>
              <a:buSzPts val="1400"/>
              <a:buNone/>
              <a:defRPr b="0" i="0" sz="1100" u="none" cap="none" strike="noStrike"/>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33c51b0657_2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g33c51b0657_2_2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33c51b0657_2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g33c51b0657_2_2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33c51b0657_2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g33c51b0657_2_3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33c51b0657_2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g33c51b0657_2_3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33c51b0657_2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3c51b0657_2_31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33c51b0657_2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3c51b0657_2_32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33c51b0657_2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g33c51b0657_2_3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33c51b0657_2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g33c51b0657_2_3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33c51b0657_2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g33c51b0657_2_3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33c51b0657_2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g33c51b0657_2_3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g4c97aa633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g4c97aa633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4c97aa633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g4c97aa633b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g4c97aa633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g4c97aa633b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g4c97aa633b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g4c97aa633b_1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4c97aa633b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 name="Google Shape;326;g4c97aa633b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4c97aa633b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g4c97aa633b_2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4c97aa633b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g4c97aa633b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g4c97aa633b_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g4c97aa633b_3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g4c97aa633b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g4c97aa633b_8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Google Shape;381;g4c97aa633b_8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g4c97aa633b_8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4a87b7fd0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4a87b7fd0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g33c39c5d65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 name="Google Shape;391;g33c39c5d65_5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g33c39c5d65_5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g33c39c5d65_5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Google Shape;411;g33c39c5d65_6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g33c39c5d65_6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Google Shape;424;g33c39c5d65_1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33c39c5d65_1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Google Shape;433;g33c39c5d65_7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4" name="Google Shape;434;g33c39c5d65_7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Google Shape;447;g33c39c5d65_7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33c39c5d65_7_3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4" name="Shape 454"/>
        <p:cNvGrpSpPr/>
        <p:nvPr/>
      </p:nvGrpSpPr>
      <p:grpSpPr>
        <a:xfrm>
          <a:off x="0" y="0"/>
          <a:ext cx="0" cy="0"/>
          <a:chOff x="0" y="0"/>
          <a:chExt cx="0" cy="0"/>
        </a:xfrm>
      </p:grpSpPr>
      <p:sp>
        <p:nvSpPr>
          <p:cNvPr id="455" name="Google Shape;455;g4b0a34293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6" name="Google Shape;456;g4b0a34293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g4b0a34293e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g4b0a34293e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6" name="Shape 476"/>
        <p:cNvGrpSpPr/>
        <p:nvPr/>
      </p:nvGrpSpPr>
      <p:grpSpPr>
        <a:xfrm>
          <a:off x="0" y="0"/>
          <a:ext cx="0" cy="0"/>
          <a:chOff x="0" y="0"/>
          <a:chExt cx="0" cy="0"/>
        </a:xfrm>
      </p:grpSpPr>
      <p:sp>
        <p:nvSpPr>
          <p:cNvPr id="477" name="Google Shape;477;g4b0a34293e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8" name="Google Shape;478;g4b0a34293e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9" name="Shape 489"/>
        <p:cNvGrpSpPr/>
        <p:nvPr/>
      </p:nvGrpSpPr>
      <p:grpSpPr>
        <a:xfrm>
          <a:off x="0" y="0"/>
          <a:ext cx="0" cy="0"/>
          <a:chOff x="0" y="0"/>
          <a:chExt cx="0" cy="0"/>
        </a:xfrm>
      </p:grpSpPr>
      <p:sp>
        <p:nvSpPr>
          <p:cNvPr id="490" name="Google Shape;490;g4b0a34293e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1" name="Google Shape;491;g4b0a34293e_2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33c51b0657_2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g33c51b0657_2_2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Google Shape;498;g4b0a34293e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g4b0a34293e_5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Google Shape;511;g4b0a34293e_5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4b0a34293e_5_1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Google Shape;519;g4b0a34293e_9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4b0a34293e_9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2" name="Shape 532"/>
        <p:cNvGrpSpPr/>
        <p:nvPr/>
      </p:nvGrpSpPr>
      <p:grpSpPr>
        <a:xfrm>
          <a:off x="0" y="0"/>
          <a:ext cx="0" cy="0"/>
          <a:chOff x="0" y="0"/>
          <a:chExt cx="0" cy="0"/>
        </a:xfrm>
      </p:grpSpPr>
      <p:sp>
        <p:nvSpPr>
          <p:cNvPr id="533" name="Google Shape;533;g4b0a34293e_9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4b0a34293e_9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0" name="Shape 540"/>
        <p:cNvGrpSpPr/>
        <p:nvPr/>
      </p:nvGrpSpPr>
      <p:grpSpPr>
        <a:xfrm>
          <a:off x="0" y="0"/>
          <a:ext cx="0" cy="0"/>
          <a:chOff x="0" y="0"/>
          <a:chExt cx="0" cy="0"/>
        </a:xfrm>
      </p:grpSpPr>
      <p:sp>
        <p:nvSpPr>
          <p:cNvPr id="541" name="Google Shape;541;g4b0d548ea8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4b0d548ea8_7_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1" name="Shape 551"/>
        <p:cNvGrpSpPr/>
        <p:nvPr/>
      </p:nvGrpSpPr>
      <p:grpSpPr>
        <a:xfrm>
          <a:off x="0" y="0"/>
          <a:ext cx="0" cy="0"/>
          <a:chOff x="0" y="0"/>
          <a:chExt cx="0" cy="0"/>
        </a:xfrm>
      </p:grpSpPr>
      <p:sp>
        <p:nvSpPr>
          <p:cNvPr id="552" name="Google Shape;552;g4b0d548ea8_7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4b0d548ea8_7_1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9" name="Shape 559"/>
        <p:cNvGrpSpPr/>
        <p:nvPr/>
      </p:nvGrpSpPr>
      <p:grpSpPr>
        <a:xfrm>
          <a:off x="0" y="0"/>
          <a:ext cx="0" cy="0"/>
          <a:chOff x="0" y="0"/>
          <a:chExt cx="0" cy="0"/>
        </a:xfrm>
      </p:grpSpPr>
      <p:sp>
        <p:nvSpPr>
          <p:cNvPr id="560" name="Google Shape;560;g4e72fe2405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1" name="Google Shape;561;g4e72fe2405_7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4" name="Shape 574"/>
        <p:cNvGrpSpPr/>
        <p:nvPr/>
      </p:nvGrpSpPr>
      <p:grpSpPr>
        <a:xfrm>
          <a:off x="0" y="0"/>
          <a:ext cx="0" cy="0"/>
          <a:chOff x="0" y="0"/>
          <a:chExt cx="0" cy="0"/>
        </a:xfrm>
      </p:grpSpPr>
      <p:sp>
        <p:nvSpPr>
          <p:cNvPr id="575" name="Google Shape;575;g4e72fe2405_7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6" name="Google Shape;576;g4e72fe2405_7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2" name="Shape 582"/>
        <p:cNvGrpSpPr/>
        <p:nvPr/>
      </p:nvGrpSpPr>
      <p:grpSpPr>
        <a:xfrm>
          <a:off x="0" y="0"/>
          <a:ext cx="0" cy="0"/>
          <a:chOff x="0" y="0"/>
          <a:chExt cx="0" cy="0"/>
        </a:xfrm>
      </p:grpSpPr>
      <p:sp>
        <p:nvSpPr>
          <p:cNvPr id="583" name="Google Shape;583;g4e72fe2405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4" name="Google Shape;584;g4e72fe2405_1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5" name="Shape 595"/>
        <p:cNvGrpSpPr/>
        <p:nvPr/>
      </p:nvGrpSpPr>
      <p:grpSpPr>
        <a:xfrm>
          <a:off x="0" y="0"/>
          <a:ext cx="0" cy="0"/>
          <a:chOff x="0" y="0"/>
          <a:chExt cx="0" cy="0"/>
        </a:xfrm>
      </p:grpSpPr>
      <p:sp>
        <p:nvSpPr>
          <p:cNvPr id="596" name="Google Shape;596;g4e72fe2405_1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7" name="Google Shape;597;g4e72fe2405_10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33c51b0657_2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g33c51b0657_2_2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Google Shape;603;g4e72fe2405_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4" name="Google Shape;604;g4e72fe2405_9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4" name="Shape 614"/>
        <p:cNvGrpSpPr/>
        <p:nvPr/>
      </p:nvGrpSpPr>
      <p:grpSpPr>
        <a:xfrm>
          <a:off x="0" y="0"/>
          <a:ext cx="0" cy="0"/>
          <a:chOff x="0" y="0"/>
          <a:chExt cx="0" cy="0"/>
        </a:xfrm>
      </p:grpSpPr>
      <p:sp>
        <p:nvSpPr>
          <p:cNvPr id="615" name="Google Shape;615;g4e72fe2405_9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6" name="Google Shape;616;g4e72fe2405_9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2" name="Shape 622"/>
        <p:cNvGrpSpPr/>
        <p:nvPr/>
      </p:nvGrpSpPr>
      <p:grpSpPr>
        <a:xfrm>
          <a:off x="0" y="0"/>
          <a:ext cx="0" cy="0"/>
          <a:chOff x="0" y="0"/>
          <a:chExt cx="0" cy="0"/>
        </a:xfrm>
      </p:grpSpPr>
      <p:sp>
        <p:nvSpPr>
          <p:cNvPr id="623" name="Google Shape;623;g4e72fe2405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4" name="Google Shape;624;g4e72fe2405_5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5" name="Shape 635"/>
        <p:cNvGrpSpPr/>
        <p:nvPr/>
      </p:nvGrpSpPr>
      <p:grpSpPr>
        <a:xfrm>
          <a:off x="0" y="0"/>
          <a:ext cx="0" cy="0"/>
          <a:chOff x="0" y="0"/>
          <a:chExt cx="0" cy="0"/>
        </a:xfrm>
      </p:grpSpPr>
      <p:sp>
        <p:nvSpPr>
          <p:cNvPr id="636" name="Google Shape;636;g4e72fe2405_5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7" name="Google Shape;637;g4e72fe2405_5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3" name="Shape 643"/>
        <p:cNvGrpSpPr/>
        <p:nvPr/>
      </p:nvGrpSpPr>
      <p:grpSpPr>
        <a:xfrm>
          <a:off x="0" y="0"/>
          <a:ext cx="0" cy="0"/>
          <a:chOff x="0" y="0"/>
          <a:chExt cx="0" cy="0"/>
        </a:xfrm>
      </p:grpSpPr>
      <p:sp>
        <p:nvSpPr>
          <p:cNvPr id="644" name="Google Shape;644;g4e72fe2405_4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5" name="Google Shape;645;g4e72fe2405_4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7" name="Shape 657"/>
        <p:cNvGrpSpPr/>
        <p:nvPr/>
      </p:nvGrpSpPr>
      <p:grpSpPr>
        <a:xfrm>
          <a:off x="0" y="0"/>
          <a:ext cx="0" cy="0"/>
          <a:chOff x="0" y="0"/>
          <a:chExt cx="0" cy="0"/>
        </a:xfrm>
      </p:grpSpPr>
      <p:sp>
        <p:nvSpPr>
          <p:cNvPr id="658" name="Google Shape;658;g4e72fe2405_4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9" name="Google Shape;659;g4e72fe2405_4_1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7" name="Shape 667"/>
        <p:cNvGrpSpPr/>
        <p:nvPr/>
      </p:nvGrpSpPr>
      <p:grpSpPr>
        <a:xfrm>
          <a:off x="0" y="0"/>
          <a:ext cx="0" cy="0"/>
          <a:chOff x="0" y="0"/>
          <a:chExt cx="0" cy="0"/>
        </a:xfrm>
      </p:grpSpPr>
      <p:sp>
        <p:nvSpPr>
          <p:cNvPr id="668" name="Google Shape;668;g4e72fe2405_8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9" name="Google Shape;669;g4e72fe2405_8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3" name="Shape 683"/>
        <p:cNvGrpSpPr/>
        <p:nvPr/>
      </p:nvGrpSpPr>
      <p:grpSpPr>
        <a:xfrm>
          <a:off x="0" y="0"/>
          <a:ext cx="0" cy="0"/>
          <a:chOff x="0" y="0"/>
          <a:chExt cx="0" cy="0"/>
        </a:xfrm>
      </p:grpSpPr>
      <p:sp>
        <p:nvSpPr>
          <p:cNvPr id="684" name="Google Shape;684;g4e72fe2405_8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5" name="Google Shape;685;g4e72fe2405_8_1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1" name="Shape 691"/>
        <p:cNvGrpSpPr/>
        <p:nvPr/>
      </p:nvGrpSpPr>
      <p:grpSpPr>
        <a:xfrm>
          <a:off x="0" y="0"/>
          <a:ext cx="0" cy="0"/>
          <a:chOff x="0" y="0"/>
          <a:chExt cx="0" cy="0"/>
        </a:xfrm>
      </p:grpSpPr>
      <p:sp>
        <p:nvSpPr>
          <p:cNvPr id="692" name="Google Shape;692;g4e72fe2405_1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3" name="Google Shape;693;g4e72fe2405_18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3" name="Shape 703"/>
        <p:cNvGrpSpPr/>
        <p:nvPr/>
      </p:nvGrpSpPr>
      <p:grpSpPr>
        <a:xfrm>
          <a:off x="0" y="0"/>
          <a:ext cx="0" cy="0"/>
          <a:chOff x="0" y="0"/>
          <a:chExt cx="0" cy="0"/>
        </a:xfrm>
      </p:grpSpPr>
      <p:sp>
        <p:nvSpPr>
          <p:cNvPr id="704" name="Google Shape;704;g4e72fe2405_18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5" name="Google Shape;705;g4e72fe2405_18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33c51b0657_2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3c51b0657_2_24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1" name="Shape 711"/>
        <p:cNvGrpSpPr/>
        <p:nvPr/>
      </p:nvGrpSpPr>
      <p:grpSpPr>
        <a:xfrm>
          <a:off x="0" y="0"/>
          <a:ext cx="0" cy="0"/>
          <a:chOff x="0" y="0"/>
          <a:chExt cx="0" cy="0"/>
        </a:xfrm>
      </p:grpSpPr>
      <p:sp>
        <p:nvSpPr>
          <p:cNvPr id="712" name="Google Shape;712;g4e72fe2405_19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3" name="Google Shape;713;g4e72fe2405_19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4" name="Shape 724"/>
        <p:cNvGrpSpPr/>
        <p:nvPr/>
      </p:nvGrpSpPr>
      <p:grpSpPr>
        <a:xfrm>
          <a:off x="0" y="0"/>
          <a:ext cx="0" cy="0"/>
          <a:chOff x="0" y="0"/>
          <a:chExt cx="0" cy="0"/>
        </a:xfrm>
      </p:grpSpPr>
      <p:sp>
        <p:nvSpPr>
          <p:cNvPr id="725" name="Google Shape;725;g4e72fe2405_19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6" name="Google Shape;726;g4e72fe2405_19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33c51b0657_2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3c51b0657_2_26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33c51b0657_2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Google Shape;159;g33c51b0657_2_2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33c51b0657_2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g33c51b0657_2_2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52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5200">
                <a:solidFill>
                  <a:schemeClr val="dk1"/>
                </a:solidFill>
              </a:defRPr>
            </a:lvl2pPr>
            <a:lvl3pPr indent="0" lvl="2" algn="ctr">
              <a:spcBef>
                <a:spcPts val="0"/>
              </a:spcBef>
              <a:spcAft>
                <a:spcPts val="0"/>
              </a:spcAft>
              <a:buClr>
                <a:schemeClr val="dk1"/>
              </a:buClr>
              <a:buSzPts val="1400"/>
              <a:buFont typeface="Arial"/>
              <a:buNone/>
              <a:defRPr sz="5200">
                <a:solidFill>
                  <a:schemeClr val="dk1"/>
                </a:solidFill>
              </a:defRPr>
            </a:lvl3pPr>
            <a:lvl4pPr indent="0" lvl="3" algn="ctr">
              <a:spcBef>
                <a:spcPts val="0"/>
              </a:spcBef>
              <a:spcAft>
                <a:spcPts val="0"/>
              </a:spcAft>
              <a:buClr>
                <a:schemeClr val="dk1"/>
              </a:buClr>
              <a:buSzPts val="1400"/>
              <a:buFont typeface="Arial"/>
              <a:buNone/>
              <a:defRPr sz="5200">
                <a:solidFill>
                  <a:schemeClr val="dk1"/>
                </a:solidFill>
              </a:defRPr>
            </a:lvl4pPr>
            <a:lvl5pPr indent="0" lvl="4" algn="ctr">
              <a:spcBef>
                <a:spcPts val="0"/>
              </a:spcBef>
              <a:spcAft>
                <a:spcPts val="0"/>
              </a:spcAft>
              <a:buClr>
                <a:schemeClr val="dk1"/>
              </a:buClr>
              <a:buSzPts val="1400"/>
              <a:buFont typeface="Arial"/>
              <a:buNone/>
              <a:defRPr sz="5200">
                <a:solidFill>
                  <a:schemeClr val="dk1"/>
                </a:solidFill>
              </a:defRPr>
            </a:lvl5pPr>
            <a:lvl6pPr indent="0" lvl="5" algn="ctr">
              <a:spcBef>
                <a:spcPts val="0"/>
              </a:spcBef>
              <a:spcAft>
                <a:spcPts val="0"/>
              </a:spcAft>
              <a:buClr>
                <a:schemeClr val="dk1"/>
              </a:buClr>
              <a:buSzPts val="1400"/>
              <a:buFont typeface="Arial"/>
              <a:buNone/>
              <a:defRPr sz="5200">
                <a:solidFill>
                  <a:schemeClr val="dk1"/>
                </a:solidFill>
              </a:defRPr>
            </a:lvl6pPr>
            <a:lvl7pPr indent="0" lvl="6" algn="ctr">
              <a:spcBef>
                <a:spcPts val="0"/>
              </a:spcBef>
              <a:spcAft>
                <a:spcPts val="0"/>
              </a:spcAft>
              <a:buClr>
                <a:schemeClr val="dk1"/>
              </a:buClr>
              <a:buSzPts val="1400"/>
              <a:buFont typeface="Arial"/>
              <a:buNone/>
              <a:defRPr sz="5200">
                <a:solidFill>
                  <a:schemeClr val="dk1"/>
                </a:solidFill>
              </a:defRPr>
            </a:lvl7pPr>
            <a:lvl8pPr indent="0" lvl="7" algn="ctr">
              <a:spcBef>
                <a:spcPts val="0"/>
              </a:spcBef>
              <a:spcAft>
                <a:spcPts val="0"/>
              </a:spcAft>
              <a:buClr>
                <a:schemeClr val="dk1"/>
              </a:buClr>
              <a:buSzPts val="1400"/>
              <a:buFont typeface="Arial"/>
              <a:buNone/>
              <a:defRPr sz="5200">
                <a:solidFill>
                  <a:schemeClr val="dk1"/>
                </a:solidFill>
              </a:defRPr>
            </a:lvl8pPr>
            <a:lvl9pPr indent="0" lvl="8" algn="ctr">
              <a:spcBef>
                <a:spcPts val="0"/>
              </a:spcBef>
              <a:spcAft>
                <a:spcPts val="0"/>
              </a:spcAft>
              <a:buClr>
                <a:schemeClr val="dk1"/>
              </a:buClr>
              <a:buSzPts val="1400"/>
              <a:buFont typeface="Arial"/>
              <a:buNone/>
              <a:defRPr sz="5200">
                <a:solidFill>
                  <a:schemeClr val="dk1"/>
                </a:solidFill>
              </a:defRPr>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lstStyle>
            <a:lvl1pPr indent="0" lvl="0"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9pPr>
          </a:lstStyle>
          <a:p/>
        </p:txBody>
      </p:sp>
      <p:sp>
        <p:nvSpPr>
          <p:cNvPr id="12" name="Google Shape;12;p2"/>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 number">
    <p:spTree>
      <p:nvGrpSpPr>
        <p:cNvPr id="44" name="Shape 44"/>
        <p:cNvGrpSpPr/>
        <p:nvPr/>
      </p:nvGrpSpPr>
      <p:grpSpPr>
        <a:xfrm>
          <a:off x="0" y="0"/>
          <a:ext cx="0" cy="0"/>
          <a:chOff x="0" y="0"/>
          <a:chExt cx="0" cy="0"/>
        </a:xfrm>
      </p:grpSpPr>
      <p:sp>
        <p:nvSpPr>
          <p:cNvPr id="45" name="Google Shape;45;p11"/>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120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12000">
                <a:solidFill>
                  <a:schemeClr val="dk1"/>
                </a:solidFill>
              </a:defRPr>
            </a:lvl2pPr>
            <a:lvl3pPr indent="0" lvl="2" algn="ctr">
              <a:spcBef>
                <a:spcPts val="0"/>
              </a:spcBef>
              <a:spcAft>
                <a:spcPts val="0"/>
              </a:spcAft>
              <a:buClr>
                <a:schemeClr val="dk1"/>
              </a:buClr>
              <a:buSzPts val="1400"/>
              <a:buFont typeface="Arial"/>
              <a:buNone/>
              <a:defRPr sz="12000">
                <a:solidFill>
                  <a:schemeClr val="dk1"/>
                </a:solidFill>
              </a:defRPr>
            </a:lvl3pPr>
            <a:lvl4pPr indent="0" lvl="3" algn="ctr">
              <a:spcBef>
                <a:spcPts val="0"/>
              </a:spcBef>
              <a:spcAft>
                <a:spcPts val="0"/>
              </a:spcAft>
              <a:buClr>
                <a:schemeClr val="dk1"/>
              </a:buClr>
              <a:buSzPts val="1400"/>
              <a:buFont typeface="Arial"/>
              <a:buNone/>
              <a:defRPr sz="12000">
                <a:solidFill>
                  <a:schemeClr val="dk1"/>
                </a:solidFill>
              </a:defRPr>
            </a:lvl4pPr>
            <a:lvl5pPr indent="0" lvl="4" algn="ctr">
              <a:spcBef>
                <a:spcPts val="0"/>
              </a:spcBef>
              <a:spcAft>
                <a:spcPts val="0"/>
              </a:spcAft>
              <a:buClr>
                <a:schemeClr val="dk1"/>
              </a:buClr>
              <a:buSzPts val="1400"/>
              <a:buFont typeface="Arial"/>
              <a:buNone/>
              <a:defRPr sz="12000">
                <a:solidFill>
                  <a:schemeClr val="dk1"/>
                </a:solidFill>
              </a:defRPr>
            </a:lvl5pPr>
            <a:lvl6pPr indent="0" lvl="5" algn="ctr">
              <a:spcBef>
                <a:spcPts val="0"/>
              </a:spcBef>
              <a:spcAft>
                <a:spcPts val="0"/>
              </a:spcAft>
              <a:buClr>
                <a:schemeClr val="dk1"/>
              </a:buClr>
              <a:buSzPts val="1400"/>
              <a:buFont typeface="Arial"/>
              <a:buNone/>
              <a:defRPr sz="12000">
                <a:solidFill>
                  <a:schemeClr val="dk1"/>
                </a:solidFill>
              </a:defRPr>
            </a:lvl6pPr>
            <a:lvl7pPr indent="0" lvl="6" algn="ctr">
              <a:spcBef>
                <a:spcPts val="0"/>
              </a:spcBef>
              <a:spcAft>
                <a:spcPts val="0"/>
              </a:spcAft>
              <a:buClr>
                <a:schemeClr val="dk1"/>
              </a:buClr>
              <a:buSzPts val="1400"/>
              <a:buFont typeface="Arial"/>
              <a:buNone/>
              <a:defRPr sz="12000">
                <a:solidFill>
                  <a:schemeClr val="dk1"/>
                </a:solidFill>
              </a:defRPr>
            </a:lvl7pPr>
            <a:lvl8pPr indent="0" lvl="7" algn="ctr">
              <a:spcBef>
                <a:spcPts val="0"/>
              </a:spcBef>
              <a:spcAft>
                <a:spcPts val="0"/>
              </a:spcAft>
              <a:buClr>
                <a:schemeClr val="dk1"/>
              </a:buClr>
              <a:buSzPts val="1400"/>
              <a:buFont typeface="Arial"/>
              <a:buNone/>
              <a:defRPr sz="12000">
                <a:solidFill>
                  <a:schemeClr val="dk1"/>
                </a:solidFill>
              </a:defRPr>
            </a:lvl8pPr>
            <a:lvl9pPr indent="0" lvl="8" algn="ctr">
              <a:spcBef>
                <a:spcPts val="0"/>
              </a:spcBef>
              <a:spcAft>
                <a:spcPts val="0"/>
              </a:spcAft>
              <a:buClr>
                <a:schemeClr val="dk1"/>
              </a:buClr>
              <a:buSzPts val="1400"/>
              <a:buFont typeface="Arial"/>
              <a:buNone/>
              <a:defRPr sz="12000">
                <a:solidFill>
                  <a:schemeClr val="dk1"/>
                </a:solidFill>
              </a:defRPr>
            </a:lvl9pPr>
          </a:lstStyle>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lstStyle>
            <a:lvl1pPr indent="-228600" lvl="0" marL="457200" marR="0" rtl="0" algn="ctr">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ctr">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ctr">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47" name="Google Shape;47;p1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15" name="Google Shape;15;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16" name="Google Shape;16;p3"/>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36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3600">
                <a:solidFill>
                  <a:schemeClr val="dk1"/>
                </a:solidFill>
              </a:defRPr>
            </a:lvl2pPr>
            <a:lvl3pPr indent="0" lvl="2" algn="ctr">
              <a:spcBef>
                <a:spcPts val="0"/>
              </a:spcBef>
              <a:spcAft>
                <a:spcPts val="0"/>
              </a:spcAft>
              <a:buClr>
                <a:schemeClr val="dk1"/>
              </a:buClr>
              <a:buSzPts val="1400"/>
              <a:buFont typeface="Arial"/>
              <a:buNone/>
              <a:defRPr sz="3600">
                <a:solidFill>
                  <a:schemeClr val="dk1"/>
                </a:solidFill>
              </a:defRPr>
            </a:lvl3pPr>
            <a:lvl4pPr indent="0" lvl="3" algn="ctr">
              <a:spcBef>
                <a:spcPts val="0"/>
              </a:spcBef>
              <a:spcAft>
                <a:spcPts val="0"/>
              </a:spcAft>
              <a:buClr>
                <a:schemeClr val="dk1"/>
              </a:buClr>
              <a:buSzPts val="1400"/>
              <a:buFont typeface="Arial"/>
              <a:buNone/>
              <a:defRPr sz="3600">
                <a:solidFill>
                  <a:schemeClr val="dk1"/>
                </a:solidFill>
              </a:defRPr>
            </a:lvl4pPr>
            <a:lvl5pPr indent="0" lvl="4" algn="ctr">
              <a:spcBef>
                <a:spcPts val="0"/>
              </a:spcBef>
              <a:spcAft>
                <a:spcPts val="0"/>
              </a:spcAft>
              <a:buClr>
                <a:schemeClr val="dk1"/>
              </a:buClr>
              <a:buSzPts val="1400"/>
              <a:buFont typeface="Arial"/>
              <a:buNone/>
              <a:defRPr sz="3600">
                <a:solidFill>
                  <a:schemeClr val="dk1"/>
                </a:solidFill>
              </a:defRPr>
            </a:lvl5pPr>
            <a:lvl6pPr indent="0" lvl="5" algn="ctr">
              <a:spcBef>
                <a:spcPts val="0"/>
              </a:spcBef>
              <a:spcAft>
                <a:spcPts val="0"/>
              </a:spcAft>
              <a:buClr>
                <a:schemeClr val="dk1"/>
              </a:buClr>
              <a:buSzPts val="1400"/>
              <a:buFont typeface="Arial"/>
              <a:buNone/>
              <a:defRPr sz="3600">
                <a:solidFill>
                  <a:schemeClr val="dk1"/>
                </a:solidFill>
              </a:defRPr>
            </a:lvl6pPr>
            <a:lvl7pPr indent="0" lvl="6" algn="ctr">
              <a:spcBef>
                <a:spcPts val="0"/>
              </a:spcBef>
              <a:spcAft>
                <a:spcPts val="0"/>
              </a:spcAft>
              <a:buClr>
                <a:schemeClr val="dk1"/>
              </a:buClr>
              <a:buSzPts val="1400"/>
              <a:buFont typeface="Arial"/>
              <a:buNone/>
              <a:defRPr sz="3600">
                <a:solidFill>
                  <a:schemeClr val="dk1"/>
                </a:solidFill>
              </a:defRPr>
            </a:lvl7pPr>
            <a:lvl8pPr indent="0" lvl="7" algn="ctr">
              <a:spcBef>
                <a:spcPts val="0"/>
              </a:spcBef>
              <a:spcAft>
                <a:spcPts val="0"/>
              </a:spcAft>
              <a:buClr>
                <a:schemeClr val="dk1"/>
              </a:buClr>
              <a:buSzPts val="1400"/>
              <a:buFont typeface="Arial"/>
              <a:buNone/>
              <a:defRPr sz="3600">
                <a:solidFill>
                  <a:schemeClr val="dk1"/>
                </a:solidFill>
              </a:defRPr>
            </a:lvl8pPr>
            <a:lvl9pPr indent="0" lvl="8" algn="ctr">
              <a:spcBef>
                <a:spcPts val="0"/>
              </a:spcBef>
              <a:spcAft>
                <a:spcPts val="0"/>
              </a:spcAft>
              <a:buClr>
                <a:schemeClr val="dk1"/>
              </a:buClr>
              <a:buSzPts val="1400"/>
              <a:buFont typeface="Arial"/>
              <a:buNone/>
              <a:defRPr sz="3600">
                <a:solidFill>
                  <a:schemeClr val="dk1"/>
                </a:solidFill>
              </a:defRPr>
            </a:lvl9pPr>
          </a:lstStyle>
          <a:p/>
        </p:txBody>
      </p:sp>
      <p:sp>
        <p:nvSpPr>
          <p:cNvPr id="19" name="Google Shape;19;p4"/>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22" name="Google Shape;22;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23" name="Google Shape;23;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24" name="Google Shape;24;p5"/>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27" name="Google Shape;27;p6"/>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 column 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400">
                <a:solidFill>
                  <a:schemeClr val="dk1"/>
                </a:solidFill>
              </a:defRPr>
            </a:lvl2pPr>
            <a:lvl3pPr indent="0" lvl="2">
              <a:spcBef>
                <a:spcPts val="0"/>
              </a:spcBef>
              <a:spcAft>
                <a:spcPts val="0"/>
              </a:spcAft>
              <a:buClr>
                <a:schemeClr val="dk1"/>
              </a:buClr>
              <a:buSzPts val="1400"/>
              <a:buFont typeface="Arial"/>
              <a:buNone/>
              <a:defRPr sz="2400">
                <a:solidFill>
                  <a:schemeClr val="dk1"/>
                </a:solidFill>
              </a:defRPr>
            </a:lvl3pPr>
            <a:lvl4pPr indent="0" lvl="3">
              <a:spcBef>
                <a:spcPts val="0"/>
              </a:spcBef>
              <a:spcAft>
                <a:spcPts val="0"/>
              </a:spcAft>
              <a:buClr>
                <a:schemeClr val="dk1"/>
              </a:buClr>
              <a:buSzPts val="1400"/>
              <a:buFont typeface="Arial"/>
              <a:buNone/>
              <a:defRPr sz="2400">
                <a:solidFill>
                  <a:schemeClr val="dk1"/>
                </a:solidFill>
              </a:defRPr>
            </a:lvl4pPr>
            <a:lvl5pPr indent="0" lvl="4">
              <a:spcBef>
                <a:spcPts val="0"/>
              </a:spcBef>
              <a:spcAft>
                <a:spcPts val="0"/>
              </a:spcAft>
              <a:buClr>
                <a:schemeClr val="dk1"/>
              </a:buClr>
              <a:buSzPts val="1400"/>
              <a:buFont typeface="Arial"/>
              <a:buNone/>
              <a:defRPr sz="2400">
                <a:solidFill>
                  <a:schemeClr val="dk1"/>
                </a:solidFill>
              </a:defRPr>
            </a:lvl5pPr>
            <a:lvl6pPr indent="0" lvl="5">
              <a:spcBef>
                <a:spcPts val="0"/>
              </a:spcBef>
              <a:spcAft>
                <a:spcPts val="0"/>
              </a:spcAft>
              <a:buClr>
                <a:schemeClr val="dk1"/>
              </a:buClr>
              <a:buSzPts val="1400"/>
              <a:buFont typeface="Arial"/>
              <a:buNone/>
              <a:defRPr sz="2400">
                <a:solidFill>
                  <a:schemeClr val="dk1"/>
                </a:solidFill>
              </a:defRPr>
            </a:lvl6pPr>
            <a:lvl7pPr indent="0" lvl="6">
              <a:spcBef>
                <a:spcPts val="0"/>
              </a:spcBef>
              <a:spcAft>
                <a:spcPts val="0"/>
              </a:spcAft>
              <a:buClr>
                <a:schemeClr val="dk1"/>
              </a:buClr>
              <a:buSzPts val="1400"/>
              <a:buFont typeface="Arial"/>
              <a:buNone/>
              <a:defRPr sz="2400">
                <a:solidFill>
                  <a:schemeClr val="dk1"/>
                </a:solidFill>
              </a:defRPr>
            </a:lvl7pPr>
            <a:lvl8pPr indent="0" lvl="7">
              <a:spcBef>
                <a:spcPts val="0"/>
              </a:spcBef>
              <a:spcAft>
                <a:spcPts val="0"/>
              </a:spcAft>
              <a:buClr>
                <a:schemeClr val="dk1"/>
              </a:buClr>
              <a:buSzPts val="1400"/>
              <a:buFont typeface="Arial"/>
              <a:buNone/>
              <a:defRPr sz="2400">
                <a:solidFill>
                  <a:schemeClr val="dk1"/>
                </a:solidFill>
              </a:defRPr>
            </a:lvl8pPr>
            <a:lvl9pPr indent="0" lvl="8">
              <a:spcBef>
                <a:spcPts val="0"/>
              </a:spcBef>
              <a:spcAft>
                <a:spcPts val="0"/>
              </a:spcAft>
              <a:buClr>
                <a:schemeClr val="dk1"/>
              </a:buClr>
              <a:buSzPts val="1400"/>
              <a:buFont typeface="Arial"/>
              <a:buNone/>
              <a:defRPr sz="2400">
                <a:solidFill>
                  <a:schemeClr val="dk1"/>
                </a:solidFill>
              </a:defRPr>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31" name="Google Shape;31;p7"/>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 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4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4800">
                <a:solidFill>
                  <a:schemeClr val="dk1"/>
                </a:solidFill>
              </a:defRPr>
            </a:lvl2pPr>
            <a:lvl3pPr indent="0" lvl="2">
              <a:spcBef>
                <a:spcPts val="0"/>
              </a:spcBef>
              <a:spcAft>
                <a:spcPts val="0"/>
              </a:spcAft>
              <a:buClr>
                <a:schemeClr val="dk1"/>
              </a:buClr>
              <a:buSzPts val="1400"/>
              <a:buFont typeface="Arial"/>
              <a:buNone/>
              <a:defRPr sz="4800">
                <a:solidFill>
                  <a:schemeClr val="dk1"/>
                </a:solidFill>
              </a:defRPr>
            </a:lvl3pPr>
            <a:lvl4pPr indent="0" lvl="3">
              <a:spcBef>
                <a:spcPts val="0"/>
              </a:spcBef>
              <a:spcAft>
                <a:spcPts val="0"/>
              </a:spcAft>
              <a:buClr>
                <a:schemeClr val="dk1"/>
              </a:buClr>
              <a:buSzPts val="1400"/>
              <a:buFont typeface="Arial"/>
              <a:buNone/>
              <a:defRPr sz="4800">
                <a:solidFill>
                  <a:schemeClr val="dk1"/>
                </a:solidFill>
              </a:defRPr>
            </a:lvl4pPr>
            <a:lvl5pPr indent="0" lvl="4">
              <a:spcBef>
                <a:spcPts val="0"/>
              </a:spcBef>
              <a:spcAft>
                <a:spcPts val="0"/>
              </a:spcAft>
              <a:buClr>
                <a:schemeClr val="dk1"/>
              </a:buClr>
              <a:buSzPts val="1400"/>
              <a:buFont typeface="Arial"/>
              <a:buNone/>
              <a:defRPr sz="4800">
                <a:solidFill>
                  <a:schemeClr val="dk1"/>
                </a:solidFill>
              </a:defRPr>
            </a:lvl5pPr>
            <a:lvl6pPr indent="0" lvl="5">
              <a:spcBef>
                <a:spcPts val="0"/>
              </a:spcBef>
              <a:spcAft>
                <a:spcPts val="0"/>
              </a:spcAft>
              <a:buClr>
                <a:schemeClr val="dk1"/>
              </a:buClr>
              <a:buSzPts val="1400"/>
              <a:buFont typeface="Arial"/>
              <a:buNone/>
              <a:defRPr sz="4800">
                <a:solidFill>
                  <a:schemeClr val="dk1"/>
                </a:solidFill>
              </a:defRPr>
            </a:lvl6pPr>
            <a:lvl7pPr indent="0" lvl="6">
              <a:spcBef>
                <a:spcPts val="0"/>
              </a:spcBef>
              <a:spcAft>
                <a:spcPts val="0"/>
              </a:spcAft>
              <a:buClr>
                <a:schemeClr val="dk1"/>
              </a:buClr>
              <a:buSzPts val="1400"/>
              <a:buFont typeface="Arial"/>
              <a:buNone/>
              <a:defRPr sz="4800">
                <a:solidFill>
                  <a:schemeClr val="dk1"/>
                </a:solidFill>
              </a:defRPr>
            </a:lvl7pPr>
            <a:lvl8pPr indent="0" lvl="7">
              <a:spcBef>
                <a:spcPts val="0"/>
              </a:spcBef>
              <a:spcAft>
                <a:spcPts val="0"/>
              </a:spcAft>
              <a:buClr>
                <a:schemeClr val="dk1"/>
              </a:buClr>
              <a:buSzPts val="1400"/>
              <a:buFont typeface="Arial"/>
              <a:buNone/>
              <a:defRPr sz="4800">
                <a:solidFill>
                  <a:schemeClr val="dk1"/>
                </a:solidFill>
              </a:defRPr>
            </a:lvl8pPr>
            <a:lvl9pPr indent="0" lvl="8">
              <a:spcBef>
                <a:spcPts val="0"/>
              </a:spcBef>
              <a:spcAft>
                <a:spcPts val="0"/>
              </a:spcAft>
              <a:buClr>
                <a:schemeClr val="dk1"/>
              </a:buClr>
              <a:buSzPts val="1400"/>
              <a:buFont typeface="Arial"/>
              <a:buNone/>
              <a:defRPr sz="4800">
                <a:solidFill>
                  <a:schemeClr val="dk1"/>
                </a:solidFill>
              </a:defRPr>
            </a:lvl9pPr>
          </a:lstStyle>
          <a:p/>
        </p:txBody>
      </p:sp>
      <p:sp>
        <p:nvSpPr>
          <p:cNvPr id="34" name="Google Shape;34;p8"/>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 title and 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42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1400"/>
              <a:buFont typeface="Arial"/>
              <a:buNone/>
              <a:defRPr sz="4200">
                <a:solidFill>
                  <a:schemeClr val="dk1"/>
                </a:solidFill>
              </a:defRPr>
            </a:lvl2pPr>
            <a:lvl3pPr indent="0" lvl="2" algn="ctr">
              <a:spcBef>
                <a:spcPts val="0"/>
              </a:spcBef>
              <a:spcAft>
                <a:spcPts val="0"/>
              </a:spcAft>
              <a:buClr>
                <a:schemeClr val="dk1"/>
              </a:buClr>
              <a:buSzPts val="1400"/>
              <a:buFont typeface="Arial"/>
              <a:buNone/>
              <a:defRPr sz="4200">
                <a:solidFill>
                  <a:schemeClr val="dk1"/>
                </a:solidFill>
              </a:defRPr>
            </a:lvl3pPr>
            <a:lvl4pPr indent="0" lvl="3" algn="ctr">
              <a:spcBef>
                <a:spcPts val="0"/>
              </a:spcBef>
              <a:spcAft>
                <a:spcPts val="0"/>
              </a:spcAft>
              <a:buClr>
                <a:schemeClr val="dk1"/>
              </a:buClr>
              <a:buSzPts val="1400"/>
              <a:buFont typeface="Arial"/>
              <a:buNone/>
              <a:defRPr sz="4200">
                <a:solidFill>
                  <a:schemeClr val="dk1"/>
                </a:solidFill>
              </a:defRPr>
            </a:lvl4pPr>
            <a:lvl5pPr indent="0" lvl="4" algn="ctr">
              <a:spcBef>
                <a:spcPts val="0"/>
              </a:spcBef>
              <a:spcAft>
                <a:spcPts val="0"/>
              </a:spcAft>
              <a:buClr>
                <a:schemeClr val="dk1"/>
              </a:buClr>
              <a:buSzPts val="1400"/>
              <a:buFont typeface="Arial"/>
              <a:buNone/>
              <a:defRPr sz="4200">
                <a:solidFill>
                  <a:schemeClr val="dk1"/>
                </a:solidFill>
              </a:defRPr>
            </a:lvl5pPr>
            <a:lvl6pPr indent="0" lvl="5" algn="ctr">
              <a:spcBef>
                <a:spcPts val="0"/>
              </a:spcBef>
              <a:spcAft>
                <a:spcPts val="0"/>
              </a:spcAft>
              <a:buClr>
                <a:schemeClr val="dk1"/>
              </a:buClr>
              <a:buSzPts val="1400"/>
              <a:buFont typeface="Arial"/>
              <a:buNone/>
              <a:defRPr sz="4200">
                <a:solidFill>
                  <a:schemeClr val="dk1"/>
                </a:solidFill>
              </a:defRPr>
            </a:lvl6pPr>
            <a:lvl7pPr indent="0" lvl="6" algn="ctr">
              <a:spcBef>
                <a:spcPts val="0"/>
              </a:spcBef>
              <a:spcAft>
                <a:spcPts val="0"/>
              </a:spcAft>
              <a:buClr>
                <a:schemeClr val="dk1"/>
              </a:buClr>
              <a:buSzPts val="1400"/>
              <a:buFont typeface="Arial"/>
              <a:buNone/>
              <a:defRPr sz="4200">
                <a:solidFill>
                  <a:schemeClr val="dk1"/>
                </a:solidFill>
              </a:defRPr>
            </a:lvl7pPr>
            <a:lvl8pPr indent="0" lvl="7" algn="ctr">
              <a:spcBef>
                <a:spcPts val="0"/>
              </a:spcBef>
              <a:spcAft>
                <a:spcPts val="0"/>
              </a:spcAft>
              <a:buClr>
                <a:schemeClr val="dk1"/>
              </a:buClr>
              <a:buSzPts val="1400"/>
              <a:buFont typeface="Arial"/>
              <a:buNone/>
              <a:defRPr sz="4200">
                <a:solidFill>
                  <a:schemeClr val="dk1"/>
                </a:solidFill>
              </a:defRPr>
            </a:lvl8pPr>
            <a:lvl9pPr indent="0" lvl="8" algn="ctr">
              <a:spcBef>
                <a:spcPts val="0"/>
              </a:spcBef>
              <a:spcAft>
                <a:spcPts val="0"/>
              </a:spcAft>
              <a:buClr>
                <a:schemeClr val="dk1"/>
              </a:buClr>
              <a:buSzPts val="1400"/>
              <a:buFont typeface="Arial"/>
              <a:buNone/>
              <a:defRPr sz="4200">
                <a:solidFill>
                  <a:schemeClr val="dk1"/>
                </a:solidFill>
              </a:defRPr>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lstStyle>
            <a:lvl1pPr indent="0" lvl="0" marL="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40" name="Google Shape;40;p9"/>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43" name="Google Shape;43;p10"/>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
              <a:t>‹#›</a:t>
            </a:fld>
            <a:endParaRPr sz="1000">
              <a:solidFill>
                <a:schemeClr val="dk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1400"/>
              <a:buFont typeface="Arial"/>
              <a:buNone/>
              <a:defRPr sz="2800">
                <a:solidFill>
                  <a:schemeClr val="dk1"/>
                </a:solidFill>
              </a:defRPr>
            </a:lvl2pPr>
            <a:lvl3pPr indent="0" lvl="2">
              <a:spcBef>
                <a:spcPts val="0"/>
              </a:spcBef>
              <a:spcAft>
                <a:spcPts val="0"/>
              </a:spcAft>
              <a:buClr>
                <a:schemeClr val="dk1"/>
              </a:buClr>
              <a:buSzPts val="1400"/>
              <a:buFont typeface="Arial"/>
              <a:buNone/>
              <a:defRPr sz="2800">
                <a:solidFill>
                  <a:schemeClr val="dk1"/>
                </a:solidFill>
              </a:defRPr>
            </a:lvl3pPr>
            <a:lvl4pPr indent="0" lvl="3">
              <a:spcBef>
                <a:spcPts val="0"/>
              </a:spcBef>
              <a:spcAft>
                <a:spcPts val="0"/>
              </a:spcAft>
              <a:buClr>
                <a:schemeClr val="dk1"/>
              </a:buClr>
              <a:buSzPts val="1400"/>
              <a:buFont typeface="Arial"/>
              <a:buNone/>
              <a:defRPr sz="2800">
                <a:solidFill>
                  <a:schemeClr val="dk1"/>
                </a:solidFill>
              </a:defRPr>
            </a:lvl4pPr>
            <a:lvl5pPr indent="0" lvl="4">
              <a:spcBef>
                <a:spcPts val="0"/>
              </a:spcBef>
              <a:spcAft>
                <a:spcPts val="0"/>
              </a:spcAft>
              <a:buClr>
                <a:schemeClr val="dk1"/>
              </a:buClr>
              <a:buSzPts val="1400"/>
              <a:buFont typeface="Arial"/>
              <a:buNone/>
              <a:defRPr sz="2800">
                <a:solidFill>
                  <a:schemeClr val="dk1"/>
                </a:solidFill>
              </a:defRPr>
            </a:lvl5pPr>
            <a:lvl6pPr indent="0" lvl="5">
              <a:spcBef>
                <a:spcPts val="0"/>
              </a:spcBef>
              <a:spcAft>
                <a:spcPts val="0"/>
              </a:spcAft>
              <a:buClr>
                <a:schemeClr val="dk1"/>
              </a:buClr>
              <a:buSzPts val="1400"/>
              <a:buFont typeface="Arial"/>
              <a:buNone/>
              <a:defRPr sz="2800">
                <a:solidFill>
                  <a:schemeClr val="dk1"/>
                </a:solidFill>
              </a:defRPr>
            </a:lvl6pPr>
            <a:lvl7pPr indent="0" lvl="6">
              <a:spcBef>
                <a:spcPts val="0"/>
              </a:spcBef>
              <a:spcAft>
                <a:spcPts val="0"/>
              </a:spcAft>
              <a:buClr>
                <a:schemeClr val="dk1"/>
              </a:buClr>
              <a:buSzPts val="1400"/>
              <a:buFont typeface="Arial"/>
              <a:buNone/>
              <a:defRPr sz="2800">
                <a:solidFill>
                  <a:schemeClr val="dk1"/>
                </a:solidFill>
              </a:defRPr>
            </a:lvl7pPr>
            <a:lvl8pPr indent="0" lvl="7">
              <a:spcBef>
                <a:spcPts val="0"/>
              </a:spcBef>
              <a:spcAft>
                <a:spcPts val="0"/>
              </a:spcAft>
              <a:buClr>
                <a:schemeClr val="dk1"/>
              </a:buClr>
              <a:buSzPts val="1400"/>
              <a:buFont typeface="Arial"/>
              <a:buNone/>
              <a:defRPr sz="2800">
                <a:solidFill>
                  <a:schemeClr val="dk1"/>
                </a:solidFill>
              </a:defRPr>
            </a:lvl8pPr>
            <a:lvl9pPr indent="0" lvl="8">
              <a:spcBef>
                <a:spcPts val="0"/>
              </a:spcBef>
              <a:spcAft>
                <a:spcPts val="0"/>
              </a:spcAft>
              <a:buClr>
                <a:schemeClr val="dk1"/>
              </a:buClr>
              <a:buSzPts val="1400"/>
              <a:buFont typeface="Arial"/>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228600" lvl="0" marL="457200" marR="0" rtl="0" algn="l">
              <a:lnSpc>
                <a:spcPct val="115000"/>
              </a:lnSpc>
              <a:spcBef>
                <a:spcPts val="0"/>
              </a:spcBef>
              <a:spcAft>
                <a:spcPts val="0"/>
              </a:spcAft>
              <a:buClr>
                <a:schemeClr val="dk2"/>
              </a:buClr>
              <a:buSzPts val="14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g"/><Relationship Id="rId4" Type="http://schemas.openxmlformats.org/officeDocument/2006/relationships/image" Target="../media/image4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23.jpg"/><Relationship Id="rId4" Type="http://schemas.openxmlformats.org/officeDocument/2006/relationships/image" Target="../media/image8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jp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jpg"/><Relationship Id="rId4" Type="http://schemas.openxmlformats.org/officeDocument/2006/relationships/image" Target="../media/image22.jpg"/><Relationship Id="rId5"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9.jpg"/><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82.jp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8.jpg"/><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1.jpg"/><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3.jpg"/><Relationship Id="rId4" Type="http://schemas.openxmlformats.org/officeDocument/2006/relationships/image" Target="../media/image8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2.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0.jpg"/></Relationships>
</file>

<file path=ppt/slides/_rels/slide3.xml.rels><?xml version="1.0" encoding="UTF-8" standalone="yes"?><Relationships xmlns="http://schemas.openxmlformats.org/package/2006/relationships"><Relationship Id="rId20" Type="http://schemas.openxmlformats.org/officeDocument/2006/relationships/slide" Target="/ppt/slides/slide44.xml"/><Relationship Id="rId22" Type="http://schemas.openxmlformats.org/officeDocument/2006/relationships/slide" Target="/ppt/slides/slide46.xml"/><Relationship Id="rId21" Type="http://schemas.openxmlformats.org/officeDocument/2006/relationships/slide" Target="/ppt/slides/slide48.xml"/><Relationship Id="rId24" Type="http://schemas.openxmlformats.org/officeDocument/2006/relationships/slide" Target="/ppt/slides/slide52.xml"/><Relationship Id="rId23" Type="http://schemas.openxmlformats.org/officeDocument/2006/relationships/slide" Target="/ppt/slides/slide50.xml"/><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slide" Target="/ppt/slides/slide4.xml"/><Relationship Id="rId4" Type="http://schemas.openxmlformats.org/officeDocument/2006/relationships/slide" Target="/ppt/slides/slide6.xml"/><Relationship Id="rId9" Type="http://schemas.openxmlformats.org/officeDocument/2006/relationships/slide" Target="/ppt/slides/slide20.xml"/><Relationship Id="rId26" Type="http://schemas.openxmlformats.org/officeDocument/2006/relationships/slide" Target="/ppt/slides/slide56.xml"/><Relationship Id="rId25" Type="http://schemas.openxmlformats.org/officeDocument/2006/relationships/slide" Target="/ppt/slides/slide54.xml"/><Relationship Id="rId28" Type="http://schemas.openxmlformats.org/officeDocument/2006/relationships/slide" Target="/ppt/slides/slide60.xml"/><Relationship Id="rId27" Type="http://schemas.openxmlformats.org/officeDocument/2006/relationships/slide" Target="/ppt/slides/slide58.xml"/><Relationship Id="rId5" Type="http://schemas.openxmlformats.org/officeDocument/2006/relationships/slide" Target="/ppt/slides/slide8.xml"/><Relationship Id="rId6" Type="http://schemas.openxmlformats.org/officeDocument/2006/relationships/slide" Target="/ppt/slides/slide10.xml"/><Relationship Id="rId7" Type="http://schemas.openxmlformats.org/officeDocument/2006/relationships/slide" Target="/ppt/slides/slide12.xml"/><Relationship Id="rId8" Type="http://schemas.openxmlformats.org/officeDocument/2006/relationships/slide" Target="/ppt/slides/slide16.xml"/><Relationship Id="rId11" Type="http://schemas.openxmlformats.org/officeDocument/2006/relationships/slide" Target="/ppt/slides/slide24.xml"/><Relationship Id="rId10" Type="http://schemas.openxmlformats.org/officeDocument/2006/relationships/slide" Target="/ppt/slides/slide22.xml"/><Relationship Id="rId13" Type="http://schemas.openxmlformats.org/officeDocument/2006/relationships/slide" Target="/ppt/slides/slide28.xml"/><Relationship Id="rId12" Type="http://schemas.openxmlformats.org/officeDocument/2006/relationships/slide" Target="/ppt/slides/slide26.xml"/><Relationship Id="rId15" Type="http://schemas.openxmlformats.org/officeDocument/2006/relationships/slide" Target="/ppt/slides/slide32.xml"/><Relationship Id="rId14" Type="http://schemas.openxmlformats.org/officeDocument/2006/relationships/slide" Target="/ppt/slides/slide30.xml"/><Relationship Id="rId17" Type="http://schemas.openxmlformats.org/officeDocument/2006/relationships/slide" Target="/ppt/slides/slide36.xml"/><Relationship Id="rId16" Type="http://schemas.openxmlformats.org/officeDocument/2006/relationships/slide" Target="/ppt/slides/slide34.xml"/><Relationship Id="rId19" Type="http://schemas.openxmlformats.org/officeDocument/2006/relationships/slide" Target="/ppt/slides/slide40.xml"/><Relationship Id="rId18" Type="http://schemas.openxmlformats.org/officeDocument/2006/relationships/slide" Target="/ppt/slides/slide3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7.jpg"/><Relationship Id="rId4" Type="http://schemas.openxmlformats.org/officeDocument/2006/relationships/image" Target="../media/image8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8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88.jpg"/><Relationship Id="rId4" Type="http://schemas.openxmlformats.org/officeDocument/2006/relationships/image" Target="../media/image35.jpg"/><Relationship Id="rId5" Type="http://schemas.openxmlformats.org/officeDocument/2006/relationships/image" Target="../media/image3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84.jpg"/><Relationship Id="rId4" Type="http://schemas.openxmlformats.org/officeDocument/2006/relationships/image" Target="../media/image7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7.jpg"/><Relationship Id="rId4" Type="http://schemas.openxmlformats.org/officeDocument/2006/relationships/image" Target="../media/image3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5.jpg"/><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1.jpg"/><Relationship Id="rId4" Type="http://schemas.openxmlformats.org/officeDocument/2006/relationships/image" Target="../media/image5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4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53.jpg"/><Relationship Id="rId4" Type="http://schemas.openxmlformats.org/officeDocument/2006/relationships/image" Target="../media/image5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5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74.jpg"/><Relationship Id="rId4" Type="http://schemas.openxmlformats.org/officeDocument/2006/relationships/image" Target="../media/image5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87.jpg"/><Relationship Id="rId4" Type="http://schemas.openxmlformats.org/officeDocument/2006/relationships/image" Target="../media/image6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9.jpg"/><Relationship Id="rId4" Type="http://schemas.openxmlformats.org/officeDocument/2006/relationships/image" Target="../media/image7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89.jpg"/><Relationship Id="rId4" Type="http://schemas.openxmlformats.org/officeDocument/2006/relationships/image" Target="../media/image6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4.jpg"/><Relationship Id="rId4" Type="http://schemas.openxmlformats.org/officeDocument/2006/relationships/image" Target="../media/image6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7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73.jpg"/><Relationship Id="rId4" Type="http://schemas.openxmlformats.org/officeDocument/2006/relationships/image" Target="../media/image68.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jpg"/><Relationship Id="rId4" Type="http://schemas.openxmlformats.org/officeDocument/2006/relationships/image" Target="../media/image8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pic>
        <p:nvPicPr>
          <p:cNvPr id="99" name="Google Shape;99;p25"/>
          <p:cNvPicPr preferRelativeResize="0"/>
          <p:nvPr/>
        </p:nvPicPr>
        <p:blipFill rotWithShape="1">
          <a:blip r:embed="rId3">
            <a:alphaModFix/>
          </a:blip>
          <a:srcRect b="0" l="0" r="0" t="0"/>
          <a:stretch/>
        </p:blipFill>
        <p:spPr>
          <a:xfrm>
            <a:off x="0" y="-36282"/>
            <a:ext cx="9144001" cy="5179783"/>
          </a:xfrm>
          <a:prstGeom prst="rect">
            <a:avLst/>
          </a:prstGeom>
          <a:noFill/>
          <a:ln>
            <a:noFill/>
          </a:ln>
        </p:spPr>
      </p:pic>
      <p:pic>
        <p:nvPicPr>
          <p:cNvPr id="100" name="Google Shape;100;p25"/>
          <p:cNvPicPr preferRelativeResize="0"/>
          <p:nvPr/>
        </p:nvPicPr>
        <p:blipFill>
          <a:blip r:embed="rId4">
            <a:alphaModFix/>
          </a:blip>
          <a:stretch>
            <a:fillRect/>
          </a:stretch>
        </p:blipFill>
        <p:spPr>
          <a:xfrm rot="-5400000">
            <a:off x="1605125" y="-1931150"/>
            <a:ext cx="6163275" cy="9466675"/>
          </a:xfrm>
          <a:prstGeom prst="rect">
            <a:avLst/>
          </a:prstGeom>
          <a:noFill/>
          <a:ln>
            <a:noFill/>
          </a:ln>
        </p:spPr>
      </p:pic>
      <p:sp>
        <p:nvSpPr>
          <p:cNvPr id="101" name="Google Shape;101;p25"/>
          <p:cNvSpPr txBox="1"/>
          <p:nvPr/>
        </p:nvSpPr>
        <p:spPr>
          <a:xfrm>
            <a:off x="248700" y="-144075"/>
            <a:ext cx="8646600" cy="1462500"/>
          </a:xfrm>
          <a:prstGeom prst="rect">
            <a:avLst/>
          </a:prstGeom>
          <a:noFill/>
          <a:ln cap="flat" cmpd="sng" w="9525">
            <a:solidFill>
              <a:srgbClr val="FFFFFF">
                <a:alpha val="0"/>
              </a:srgbClr>
            </a:solidFill>
            <a:prstDash val="solid"/>
            <a:round/>
            <a:headEnd len="sm" w="sm" type="none"/>
            <a:tailEnd len="sm" w="sm" type="none"/>
          </a:ln>
          <a:effectLst>
            <a:outerShdw blurRad="57150" rotWithShape="0" algn="bl" dir="5400000" dist="19050">
              <a:srgbClr val="FFFFFF"/>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FF"/>
              </a:buClr>
              <a:buFont typeface="Open Sans"/>
              <a:buNone/>
            </a:pPr>
            <a:r>
              <a:rPr b="1" lang="es" sz="4900">
                <a:latin typeface="Open Sans"/>
                <a:ea typeface="Open Sans"/>
                <a:cs typeface="Open Sans"/>
                <a:sym typeface="Open Sans"/>
              </a:rPr>
              <a:t>6th GRADE COOKBOOK</a:t>
            </a:r>
            <a:endParaRPr b="1" sz="4900">
              <a:latin typeface="Open Sans"/>
              <a:ea typeface="Open Sans"/>
              <a:cs typeface="Open Sans"/>
              <a:sym typeface="Open Sans"/>
            </a:endParaRPr>
          </a:p>
          <a:p>
            <a:pPr indent="0" lvl="0" marL="0" marR="0" rtl="0" algn="l">
              <a:lnSpc>
                <a:spcPct val="100000"/>
              </a:lnSpc>
              <a:spcBef>
                <a:spcPts val="0"/>
              </a:spcBef>
              <a:spcAft>
                <a:spcPts val="0"/>
              </a:spcAft>
              <a:buClr>
                <a:srgbClr val="FFFFFF"/>
              </a:buClr>
              <a:buFont typeface="Open Sans"/>
              <a:buNone/>
            </a:pPr>
            <a:r>
              <a:rPr b="1" i="1" lang="es" sz="4900">
                <a:latin typeface="Open Sans"/>
                <a:ea typeface="Open Sans"/>
                <a:cs typeface="Open Sans"/>
                <a:sym typeface="Open Sans"/>
              </a:rPr>
              <a:t>Yellow</a:t>
            </a:r>
            <a:endParaRPr b="1" i="1" sz="4900">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34"/>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200">
                <a:latin typeface="Open Sans"/>
                <a:ea typeface="Open Sans"/>
                <a:cs typeface="Open Sans"/>
                <a:sym typeface="Open Sans"/>
              </a:rPr>
              <a:t>SALMON RICE AND LENTILS</a:t>
            </a:r>
            <a:endParaRPr b="1" sz="3200">
              <a:latin typeface="Open Sans"/>
              <a:ea typeface="Open Sans"/>
              <a:cs typeface="Open Sans"/>
              <a:sym typeface="Open Sans"/>
            </a:endParaRPr>
          </a:p>
        </p:txBody>
      </p:sp>
      <p:sp>
        <p:nvSpPr>
          <p:cNvPr id="182" name="Google Shape;182;p34"/>
          <p:cNvSpPr txBox="1"/>
          <p:nvPr/>
        </p:nvSpPr>
        <p:spPr>
          <a:xfrm>
            <a:off x="3195000" y="1433650"/>
            <a:ext cx="2754000" cy="132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Char char="●"/>
            </a:pPr>
            <a:r>
              <a:rPr lang="es"/>
              <a:t>Salmon Fillet</a:t>
            </a:r>
            <a:endParaRPr/>
          </a:p>
          <a:p>
            <a:pPr indent="-330200" lvl="0" marL="457200" marR="0" rtl="0" algn="l">
              <a:lnSpc>
                <a:spcPct val="100000"/>
              </a:lnSpc>
              <a:spcBef>
                <a:spcPts val="0"/>
              </a:spcBef>
              <a:spcAft>
                <a:spcPts val="0"/>
              </a:spcAft>
              <a:buClr>
                <a:srgbClr val="000000"/>
              </a:buClr>
              <a:buSzPts val="1600"/>
              <a:buFont typeface="Open Sans"/>
              <a:buChar char="●"/>
            </a:pPr>
            <a:r>
              <a:rPr lang="es"/>
              <a:t>half spoon of salt</a:t>
            </a:r>
            <a:endParaRPr/>
          </a:p>
          <a:p>
            <a:pPr indent="-330200" lvl="0" marL="457200" marR="0" rtl="0" algn="l">
              <a:lnSpc>
                <a:spcPct val="100000"/>
              </a:lnSpc>
              <a:spcBef>
                <a:spcPts val="0"/>
              </a:spcBef>
              <a:spcAft>
                <a:spcPts val="0"/>
              </a:spcAft>
              <a:buClr>
                <a:srgbClr val="000000"/>
              </a:buClr>
              <a:buSzPts val="1600"/>
              <a:buFont typeface="Open Sans"/>
              <a:buChar char="●"/>
            </a:pPr>
            <a:r>
              <a:rPr lang="es"/>
              <a:t>Thai Marinade</a:t>
            </a:r>
            <a:endParaRPr/>
          </a:p>
          <a:p>
            <a:pPr indent="-317500" lvl="0" marL="457200" marR="0" rtl="0" algn="l">
              <a:lnSpc>
                <a:spcPct val="100000"/>
              </a:lnSpc>
              <a:spcBef>
                <a:spcPts val="0"/>
              </a:spcBef>
              <a:spcAft>
                <a:spcPts val="0"/>
              </a:spcAft>
              <a:buSzPts val="1400"/>
              <a:buChar char="●"/>
            </a:pPr>
            <a:r>
              <a:rPr lang="es"/>
              <a:t>½ carrot</a:t>
            </a:r>
            <a:endParaRPr/>
          </a:p>
          <a:p>
            <a:pPr indent="0" lvl="0" marL="457200" marR="0" rtl="0" algn="l">
              <a:lnSpc>
                <a:spcPct val="100000"/>
              </a:lnSpc>
              <a:spcBef>
                <a:spcPts val="600"/>
              </a:spcBef>
              <a:spcAft>
                <a:spcPts val="0"/>
              </a:spcAft>
              <a:buNone/>
            </a:pPr>
            <a:r>
              <a:t/>
            </a:r>
            <a:endParaRPr/>
          </a:p>
          <a:p>
            <a:pPr indent="0" lvl="0" marL="457200" rtl="0" algn="l">
              <a:spcBef>
                <a:spcPts val="0"/>
              </a:spcBef>
              <a:spcAft>
                <a:spcPts val="0"/>
              </a:spcAft>
              <a:buNone/>
            </a:pPr>
            <a:r>
              <a:t/>
            </a:r>
            <a:endParaRPr sz="12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183" name="Google Shape;183;p34"/>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JOAQUIN RODRIGUEZ</a:t>
            </a:r>
            <a:endParaRPr sz="600"/>
          </a:p>
        </p:txBody>
      </p:sp>
      <p:sp>
        <p:nvSpPr>
          <p:cNvPr id="184" name="Google Shape;184;p34"/>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185" name="Google Shape;185;p34"/>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2 servings</a:t>
            </a:r>
            <a:endParaRPr i="1" sz="600"/>
          </a:p>
        </p:txBody>
      </p:sp>
      <p:sp>
        <p:nvSpPr>
          <p:cNvPr id="186" name="Google Shape;186;p34"/>
          <p:cNvSpPr txBox="1"/>
          <p:nvPr/>
        </p:nvSpPr>
        <p:spPr>
          <a:xfrm>
            <a:off x="6389900" y="1433650"/>
            <a:ext cx="2754000" cy="154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Char char="●"/>
            </a:pPr>
            <a:r>
              <a:rPr lang="es"/>
              <a:t>Can of lentils</a:t>
            </a:r>
            <a:endParaRPr/>
          </a:p>
          <a:p>
            <a:pPr indent="-330200" lvl="0" marL="457200" marR="0" rtl="0" algn="l">
              <a:lnSpc>
                <a:spcPct val="100000"/>
              </a:lnSpc>
              <a:spcBef>
                <a:spcPts val="0"/>
              </a:spcBef>
              <a:spcAft>
                <a:spcPts val="0"/>
              </a:spcAft>
              <a:buClr>
                <a:srgbClr val="000000"/>
              </a:buClr>
              <a:buSzPts val="1600"/>
              <a:buFont typeface="Open Sans"/>
              <a:buChar char="●"/>
            </a:pPr>
            <a:r>
              <a:rPr lang="es"/>
              <a:t>¼ onion</a:t>
            </a:r>
            <a:endParaRPr/>
          </a:p>
          <a:p>
            <a:pPr indent="-330200" lvl="0" marL="457200" marR="0" rtl="0" algn="l">
              <a:lnSpc>
                <a:spcPct val="100000"/>
              </a:lnSpc>
              <a:spcBef>
                <a:spcPts val="0"/>
              </a:spcBef>
              <a:spcAft>
                <a:spcPts val="0"/>
              </a:spcAft>
              <a:buClr>
                <a:srgbClr val="000000"/>
              </a:buClr>
              <a:buSzPts val="1600"/>
              <a:buFont typeface="Open Sans"/>
              <a:buChar char="●"/>
            </a:pPr>
            <a:r>
              <a:rPr lang="es"/>
              <a:t>¼ piece of pepper</a:t>
            </a:r>
            <a:endParaRPr/>
          </a:p>
          <a:p>
            <a:pPr indent="-317500" lvl="0" marL="457200" marR="0" rtl="0" algn="l">
              <a:lnSpc>
                <a:spcPct val="100000"/>
              </a:lnSpc>
              <a:spcBef>
                <a:spcPts val="0"/>
              </a:spcBef>
              <a:spcAft>
                <a:spcPts val="0"/>
              </a:spcAft>
              <a:buSzPts val="1400"/>
              <a:buChar char="●"/>
            </a:pPr>
            <a:r>
              <a:rPr lang="es"/>
              <a:t>spoon of tomato paste</a:t>
            </a:r>
            <a:endParaRPr/>
          </a:p>
          <a:p>
            <a:pPr indent="-317500" lvl="0" marL="457200" marR="0" rtl="0" algn="l">
              <a:lnSpc>
                <a:spcPct val="100000"/>
              </a:lnSpc>
              <a:spcBef>
                <a:spcPts val="0"/>
              </a:spcBef>
              <a:spcAft>
                <a:spcPts val="0"/>
              </a:spcAft>
              <a:buSzPts val="1400"/>
              <a:buChar char="●"/>
            </a:pPr>
            <a:r>
              <a:rPr lang="es"/>
              <a:t>1 clove of garlic</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187" name="Google Shape;187;p34"/>
          <p:cNvSpPr txBox="1"/>
          <p:nvPr/>
        </p:nvSpPr>
        <p:spPr>
          <a:xfrm>
            <a:off x="3125600" y="3372900"/>
            <a:ext cx="6018300" cy="177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17500" lvl="0" marL="457200" marR="0" rtl="0" algn="l">
              <a:lnSpc>
                <a:spcPct val="100000"/>
              </a:lnSpc>
              <a:spcBef>
                <a:spcPts val="0"/>
              </a:spcBef>
              <a:spcAft>
                <a:spcPts val="0"/>
              </a:spcAft>
              <a:buClr>
                <a:srgbClr val="000000"/>
              </a:buClr>
              <a:buSzPts val="1400"/>
              <a:buFont typeface="Open Sans"/>
              <a:buAutoNum type="arabicPeriod"/>
            </a:pPr>
            <a:r>
              <a:rPr lang="es"/>
              <a:t>Make sure lentils are soft	6. Cook for 20 minutes</a:t>
            </a:r>
            <a:endParaRPr/>
          </a:p>
          <a:p>
            <a:pPr indent="-317500" lvl="0" marL="457200" marR="0" rtl="0" algn="l">
              <a:lnSpc>
                <a:spcPct val="100000"/>
              </a:lnSpc>
              <a:spcBef>
                <a:spcPts val="0"/>
              </a:spcBef>
              <a:spcAft>
                <a:spcPts val="0"/>
              </a:spcAft>
              <a:buClr>
                <a:srgbClr val="000000"/>
              </a:buClr>
              <a:buSzPts val="1400"/>
              <a:buFont typeface="Open Sans"/>
              <a:buAutoNum type="arabicPeriod"/>
            </a:pPr>
            <a:r>
              <a:rPr lang="es"/>
              <a:t>Sautee all vegetables		7. Put rest of ingredients in </a:t>
            </a:r>
            <a:endParaRPr/>
          </a:p>
          <a:p>
            <a:pPr indent="-330200" lvl="0" marL="457200" marR="0" rtl="0" algn="l">
              <a:lnSpc>
                <a:spcPct val="100000"/>
              </a:lnSpc>
              <a:spcBef>
                <a:spcPts val="0"/>
              </a:spcBef>
              <a:spcAft>
                <a:spcPts val="0"/>
              </a:spcAft>
              <a:buClr>
                <a:srgbClr val="000000"/>
              </a:buClr>
              <a:buSzPts val="1600"/>
              <a:buFont typeface="Open Sans"/>
              <a:buAutoNum type="arabicPeriod"/>
            </a:pPr>
            <a:r>
              <a:rPr lang="es"/>
              <a:t>Put in pot				8. Cook Salmon at 350 F</a:t>
            </a:r>
            <a:endParaRPr/>
          </a:p>
          <a:p>
            <a:pPr indent="0" lvl="0" marL="0" marR="0" rtl="0" algn="l">
              <a:lnSpc>
                <a:spcPct val="100000"/>
              </a:lnSpc>
              <a:spcBef>
                <a:spcPts val="600"/>
              </a:spcBef>
              <a:spcAft>
                <a:spcPts val="0"/>
              </a:spcAft>
              <a:buClr>
                <a:srgbClr val="000000"/>
              </a:buClr>
              <a:buFont typeface="Arial"/>
              <a:buNone/>
            </a:pPr>
            <a:r>
              <a:rPr lang="es">
                <a:latin typeface="Open Sans"/>
                <a:ea typeface="Open Sans"/>
                <a:cs typeface="Open Sans"/>
                <a:sym typeface="Open Sans"/>
              </a:rPr>
              <a:t> </a:t>
            </a:r>
            <a:r>
              <a:rPr lang="es"/>
              <a:t>4.	Cook until Ready			</a:t>
            </a:r>
            <a:endParaRPr/>
          </a:p>
          <a:p>
            <a:pPr indent="0" lvl="0" marL="0" marR="0" rtl="0" algn="l">
              <a:lnSpc>
                <a:spcPct val="100000"/>
              </a:lnSpc>
              <a:spcBef>
                <a:spcPts val="600"/>
              </a:spcBef>
              <a:spcAft>
                <a:spcPts val="0"/>
              </a:spcAft>
              <a:buClr>
                <a:srgbClr val="000000"/>
              </a:buClr>
              <a:buFont typeface="Arial"/>
              <a:buNone/>
            </a:pPr>
            <a:r>
              <a:rPr lang="es"/>
              <a:t> 5.	Put in lentils mix all together</a:t>
            </a:r>
            <a:endParaRPr/>
          </a:p>
        </p:txBody>
      </p:sp>
      <p:pic>
        <p:nvPicPr>
          <p:cNvPr id="188" name="Google Shape;188;p34"/>
          <p:cNvPicPr preferRelativeResize="0"/>
          <p:nvPr/>
        </p:nvPicPr>
        <p:blipFill>
          <a:blip r:embed="rId3">
            <a:alphaModFix/>
          </a:blip>
          <a:stretch>
            <a:fillRect/>
          </a:stretch>
        </p:blipFill>
        <p:spPr>
          <a:xfrm>
            <a:off x="0" y="3775"/>
            <a:ext cx="3099699" cy="2552851"/>
          </a:xfrm>
          <a:prstGeom prst="rect">
            <a:avLst/>
          </a:prstGeom>
          <a:noFill/>
          <a:ln>
            <a:noFill/>
          </a:ln>
        </p:spPr>
      </p:pic>
      <p:pic>
        <p:nvPicPr>
          <p:cNvPr id="189" name="Google Shape;189;p34"/>
          <p:cNvPicPr preferRelativeResize="0"/>
          <p:nvPr/>
        </p:nvPicPr>
        <p:blipFill>
          <a:blip r:embed="rId4">
            <a:alphaModFix/>
          </a:blip>
          <a:stretch>
            <a:fillRect/>
          </a:stretch>
        </p:blipFill>
        <p:spPr>
          <a:xfrm>
            <a:off x="-25900" y="2590625"/>
            <a:ext cx="3125599" cy="2552875"/>
          </a:xfrm>
          <a:prstGeom prst="rect">
            <a:avLst/>
          </a:prstGeom>
          <a:noFill/>
          <a:ln>
            <a:noFill/>
          </a:ln>
        </p:spPr>
      </p:pic>
      <p:sp>
        <p:nvSpPr>
          <p:cNvPr id="190" name="Google Shape;190;p34"/>
          <p:cNvSpPr txBox="1"/>
          <p:nvPr/>
        </p:nvSpPr>
        <p:spPr>
          <a:xfrm>
            <a:off x="8420550" y="4687850"/>
            <a:ext cx="550200" cy="306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swald"/>
                <a:ea typeface="Oswald"/>
                <a:cs typeface="Oswald"/>
                <a:sym typeface="Oswald"/>
              </a:rPr>
              <a:t>INDEX</a:t>
            </a:r>
            <a:endParaRPr b="1" sz="1000">
              <a:solidFill>
                <a:srgbClr val="FFFFFF"/>
              </a:solidFill>
              <a:latin typeface="Oswald"/>
              <a:ea typeface="Oswald"/>
              <a:cs typeface="Oswald"/>
              <a:sym typeface="Oswa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pic>
        <p:nvPicPr>
          <p:cNvPr id="195" name="Google Shape;195;p35"/>
          <p:cNvPicPr preferRelativeResize="0"/>
          <p:nvPr/>
        </p:nvPicPr>
        <p:blipFill rotWithShape="1">
          <a:blip r:embed="rId3">
            <a:alphaModFix/>
          </a:blip>
          <a:srcRect b="0" l="25000" r="25000" t="0"/>
          <a:stretch/>
        </p:blipFill>
        <p:spPr>
          <a:xfrm>
            <a:off x="5714999" y="0"/>
            <a:ext cx="3429000" cy="5143500"/>
          </a:xfrm>
          <a:prstGeom prst="rect">
            <a:avLst/>
          </a:prstGeom>
          <a:noFill/>
          <a:ln>
            <a:noFill/>
          </a:ln>
        </p:spPr>
      </p:pic>
      <p:sp>
        <p:nvSpPr>
          <p:cNvPr id="196" name="Google Shape;196;p35"/>
          <p:cNvSpPr txBox="1"/>
          <p:nvPr/>
        </p:nvSpPr>
        <p:spPr>
          <a:xfrm>
            <a:off x="427575" y="903575"/>
            <a:ext cx="4928100" cy="4039800"/>
          </a:xfrm>
          <a:prstGeom prst="rect">
            <a:avLst/>
          </a:prstGeom>
          <a:noFill/>
          <a:ln cap="flat" cmpd="sng" w="9525">
            <a:solidFill>
              <a:srgbClr val="000000">
                <a:alpha val="0"/>
              </a:srgbClr>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500">
              <a:solidFill>
                <a:schemeClr val="dk1"/>
              </a:solidFill>
            </a:endParaRPr>
          </a:p>
          <a:p>
            <a:pPr indent="0" lvl="0" marL="0" rtl="0" algn="l">
              <a:spcBef>
                <a:spcPts val="500"/>
              </a:spcBef>
              <a:spcAft>
                <a:spcPts val="0"/>
              </a:spcAft>
              <a:buClr>
                <a:schemeClr val="dk1"/>
              </a:buClr>
              <a:buSzPts val="1100"/>
              <a:buFont typeface="Arial"/>
              <a:buNone/>
            </a:pPr>
            <a:r>
              <a:rPr lang="es" sz="2100"/>
              <a:t>I would like my spotlight ingredient to be carrots. Carrots and other vegetables are mixed with the lentils. The lentils are big part of my dish, so I want the carrots to be my spotlight ingredient.  Rice and lentils are good and complement each other. Carrots are roots. Carrots are crunchy and are highly nutritious. They have vitamin K and many health benefits, they can also help weight loss.</a:t>
            </a:r>
            <a:endParaRPr b="1" sz="2100"/>
          </a:p>
          <a:p>
            <a:pPr indent="0" lvl="0" marL="0" marR="0" rtl="0" algn="l">
              <a:lnSpc>
                <a:spcPct val="130000"/>
              </a:lnSpc>
              <a:spcBef>
                <a:spcPts val="1200"/>
              </a:spcBef>
              <a:spcAft>
                <a:spcPts val="0"/>
              </a:spcAft>
              <a:buClr>
                <a:srgbClr val="222222"/>
              </a:buClr>
              <a:buFont typeface="Arial"/>
              <a:buNone/>
            </a:pPr>
            <a:r>
              <a:t/>
            </a:r>
            <a:endParaRPr sz="2000">
              <a:latin typeface="Open Sans"/>
              <a:ea typeface="Open Sans"/>
              <a:cs typeface="Open Sans"/>
              <a:sym typeface="Open Sans"/>
            </a:endParaRPr>
          </a:p>
        </p:txBody>
      </p:sp>
      <p:sp>
        <p:nvSpPr>
          <p:cNvPr id="197" name="Google Shape;197;p35"/>
          <p:cNvSpPr txBox="1"/>
          <p:nvPr/>
        </p:nvSpPr>
        <p:spPr>
          <a:xfrm>
            <a:off x="167950" y="185450"/>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CARROT</a:t>
            </a:r>
            <a:endParaRPr b="1" i="0" sz="2300" u="none" cap="none" strike="noStrike">
              <a:solidFill>
                <a:srgbClr val="000000"/>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36"/>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500"/>
              </a:spcAft>
              <a:buClr>
                <a:schemeClr val="dk1"/>
              </a:buClr>
              <a:buSzPts val="1100"/>
              <a:buFont typeface="Arial"/>
              <a:buNone/>
            </a:pPr>
            <a:r>
              <a:rPr lang="es" sz="2400">
                <a:solidFill>
                  <a:schemeClr val="dk1"/>
                </a:solidFill>
                <a:latin typeface="Times New Roman"/>
                <a:ea typeface="Times New Roman"/>
                <a:cs typeface="Times New Roman"/>
                <a:sym typeface="Times New Roman"/>
              </a:rPr>
              <a:t>          </a:t>
            </a:r>
            <a:r>
              <a:rPr b="1" lang="es" sz="3900">
                <a:solidFill>
                  <a:schemeClr val="dk1"/>
                </a:solidFill>
                <a:latin typeface="Open Sans"/>
                <a:ea typeface="Open Sans"/>
                <a:cs typeface="Open Sans"/>
                <a:sym typeface="Open Sans"/>
              </a:rPr>
              <a:t>Goya Egg Omelette </a:t>
            </a:r>
            <a:endParaRPr b="1" sz="3900">
              <a:latin typeface="Open Sans"/>
              <a:ea typeface="Open Sans"/>
              <a:cs typeface="Open Sans"/>
              <a:sym typeface="Open Sans"/>
            </a:endParaRPr>
          </a:p>
        </p:txBody>
      </p:sp>
      <p:sp>
        <p:nvSpPr>
          <p:cNvPr id="203" name="Google Shape;203;p36"/>
          <p:cNvSpPr txBox="1"/>
          <p:nvPr/>
        </p:nvSpPr>
        <p:spPr>
          <a:xfrm>
            <a:off x="3219750" y="1433650"/>
            <a:ext cx="31635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17500" lvl="0" marL="457200" rtl="0" algn="l">
              <a:spcBef>
                <a:spcPts val="0"/>
              </a:spcBef>
              <a:spcAft>
                <a:spcPts val="0"/>
              </a:spcAft>
              <a:buClr>
                <a:schemeClr val="dk1"/>
              </a:buClr>
              <a:buSzPts val="1400"/>
              <a:buChar char="●"/>
            </a:pPr>
            <a:r>
              <a:rPr lang="es">
                <a:solidFill>
                  <a:schemeClr val="dk1"/>
                </a:solidFill>
              </a:rPr>
              <a:t>2 Tsp of Goya Seasoning  </a:t>
            </a:r>
            <a:endParaRPr>
              <a:solidFill>
                <a:schemeClr val="dk1"/>
              </a:solidFill>
            </a:endParaRPr>
          </a:p>
          <a:p>
            <a:pPr indent="-317500" lvl="0" marL="457200" rtl="0" algn="l">
              <a:spcBef>
                <a:spcPts val="0"/>
              </a:spcBef>
              <a:spcAft>
                <a:spcPts val="0"/>
              </a:spcAft>
              <a:buClr>
                <a:schemeClr val="dk1"/>
              </a:buClr>
              <a:buSzPts val="1400"/>
              <a:buChar char="●"/>
            </a:pPr>
            <a:r>
              <a:rPr lang="es">
                <a:solidFill>
                  <a:schemeClr val="dk1"/>
                </a:solidFill>
              </a:rPr>
              <a:t>1 Tsp of Black pepper </a:t>
            </a:r>
            <a:endParaRPr>
              <a:solidFill>
                <a:schemeClr val="dk1"/>
              </a:solidFill>
            </a:endParaRPr>
          </a:p>
          <a:p>
            <a:pPr indent="-317500" lvl="0" marL="457200" rtl="0" algn="l">
              <a:spcBef>
                <a:spcPts val="0"/>
              </a:spcBef>
              <a:spcAft>
                <a:spcPts val="0"/>
              </a:spcAft>
              <a:buClr>
                <a:schemeClr val="dk1"/>
              </a:buClr>
              <a:buSzPts val="1400"/>
              <a:buChar char="●"/>
            </a:pPr>
            <a:r>
              <a:rPr lang="es">
                <a:solidFill>
                  <a:schemeClr val="dk1"/>
                </a:solidFill>
              </a:rPr>
              <a:t>3 leaves of chopped Basil</a:t>
            </a:r>
            <a:endParaRPr>
              <a:solidFill>
                <a:schemeClr val="dk1"/>
              </a:solidFill>
            </a:endParaRPr>
          </a:p>
          <a:p>
            <a:pPr indent="-317500" lvl="0" marL="457200" rtl="0" algn="l">
              <a:spcBef>
                <a:spcPts val="0"/>
              </a:spcBef>
              <a:spcAft>
                <a:spcPts val="0"/>
              </a:spcAft>
              <a:buClr>
                <a:schemeClr val="dk1"/>
              </a:buClr>
              <a:buSzPts val="1400"/>
              <a:buChar char="●"/>
            </a:pPr>
            <a:r>
              <a:rPr lang="es">
                <a:solidFill>
                  <a:schemeClr val="dk1"/>
                </a:solidFill>
              </a:rPr>
              <a:t>4 Eggs</a:t>
            </a:r>
            <a:endParaRPr>
              <a:solidFill>
                <a:schemeClr val="dk1"/>
              </a:solidFill>
            </a:endParaRPr>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04" name="Google Shape;204;p36"/>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50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             	</a:t>
            </a:r>
            <a:r>
              <a:rPr b="1" lang="es" sz="1200">
                <a:solidFill>
                  <a:schemeClr val="dk1"/>
                </a:solidFill>
                <a:latin typeface="Open Sans"/>
                <a:ea typeface="Open Sans"/>
                <a:cs typeface="Open Sans"/>
                <a:sym typeface="Open Sans"/>
              </a:rPr>
              <a:t>	              </a:t>
            </a:r>
            <a:r>
              <a:rPr b="1" lang="es" sz="2400">
                <a:solidFill>
                  <a:schemeClr val="dk1"/>
                </a:solidFill>
                <a:latin typeface="Open Sans"/>
                <a:ea typeface="Open Sans"/>
                <a:cs typeface="Open Sans"/>
                <a:sym typeface="Open Sans"/>
              </a:rPr>
              <a:t>Nia Dorestant</a:t>
            </a:r>
            <a:endParaRPr b="1" sz="2400">
              <a:solidFill>
                <a:schemeClr val="dk1"/>
              </a:solidFill>
              <a:latin typeface="Open Sans"/>
              <a:ea typeface="Open Sans"/>
              <a:cs typeface="Open Sans"/>
              <a:sym typeface="Open Sans"/>
            </a:endParaRPr>
          </a:p>
          <a:p>
            <a:pPr indent="0" lvl="0" marL="0" marR="0" rtl="0" algn="l">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        </a:t>
            </a:r>
            <a:r>
              <a:rPr lang="es"/>
              <a:t>breakfast</a:t>
            </a:r>
            <a:endParaRPr/>
          </a:p>
        </p:txBody>
      </p:sp>
      <p:sp>
        <p:nvSpPr>
          <p:cNvPr id="205" name="Google Shape;205;p36"/>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 2</a:t>
            </a:r>
            <a:endParaRPr i="1" sz="600"/>
          </a:p>
        </p:txBody>
      </p:sp>
      <p:sp>
        <p:nvSpPr>
          <p:cNvPr id="206" name="Google Shape;206;p36"/>
          <p:cNvSpPr txBox="1"/>
          <p:nvPr/>
        </p:nvSpPr>
        <p:spPr>
          <a:xfrm>
            <a:off x="3219750" y="2713650"/>
            <a:ext cx="5924100" cy="228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191599" lvl="0" marL="269999" marR="0" rtl="0" algn="l">
              <a:lnSpc>
                <a:spcPct val="100000"/>
              </a:lnSpc>
              <a:spcBef>
                <a:spcPts val="0"/>
              </a:spcBef>
              <a:spcAft>
                <a:spcPts val="0"/>
              </a:spcAft>
              <a:buClr>
                <a:srgbClr val="000000"/>
              </a:buClr>
              <a:buSzPts val="1600"/>
              <a:buFont typeface="Open Sans"/>
              <a:buAutoNum type="arabicPeriod"/>
            </a:pPr>
            <a:r>
              <a:rPr lang="es"/>
              <a:t>Crack</a:t>
            </a:r>
            <a:r>
              <a:rPr lang="es" sz="1200">
                <a:solidFill>
                  <a:schemeClr val="dk1"/>
                </a:solidFill>
                <a:latin typeface="Times New Roman"/>
                <a:ea typeface="Times New Roman"/>
                <a:cs typeface="Times New Roman"/>
                <a:sym typeface="Times New Roman"/>
              </a:rPr>
              <a:t> </a:t>
            </a:r>
            <a:r>
              <a:rPr lang="es">
                <a:solidFill>
                  <a:schemeClr val="dk1"/>
                </a:solidFill>
              </a:rPr>
              <a:t>two eggs and put into bowl </a:t>
            </a:r>
            <a:r>
              <a:rPr lang="es"/>
              <a:t> </a:t>
            </a:r>
            <a:endParaRPr/>
          </a:p>
          <a:p>
            <a:pPr indent="-178899" lvl="0" marL="269999" rtl="0" algn="l">
              <a:spcBef>
                <a:spcPts val="0"/>
              </a:spcBef>
              <a:spcAft>
                <a:spcPts val="0"/>
              </a:spcAft>
              <a:buClr>
                <a:schemeClr val="dk1"/>
              </a:buClr>
              <a:buSzPts val="1400"/>
              <a:buAutoNum type="arabicPeriod"/>
            </a:pPr>
            <a:r>
              <a:rPr lang="es">
                <a:solidFill>
                  <a:schemeClr val="dk1"/>
                </a:solidFill>
              </a:rPr>
              <a:t>Stir with fork until it bubbles   </a:t>
            </a:r>
            <a:endParaRPr>
              <a:solidFill>
                <a:schemeClr val="dk1"/>
              </a:solidFill>
            </a:endParaRPr>
          </a:p>
          <a:p>
            <a:pPr indent="-178899" lvl="0" marL="269999" rtl="0" algn="l">
              <a:spcBef>
                <a:spcPts val="0"/>
              </a:spcBef>
              <a:spcAft>
                <a:spcPts val="0"/>
              </a:spcAft>
              <a:buClr>
                <a:schemeClr val="dk1"/>
              </a:buClr>
              <a:buSzPts val="1400"/>
              <a:buAutoNum type="arabicPeriod"/>
            </a:pPr>
            <a:r>
              <a:rPr lang="es">
                <a:solidFill>
                  <a:schemeClr val="dk1"/>
                </a:solidFill>
              </a:rPr>
              <a:t>Add 2 Tsp of goya seasoning </a:t>
            </a:r>
            <a:endParaRPr>
              <a:solidFill>
                <a:schemeClr val="dk1"/>
              </a:solidFill>
            </a:endParaRPr>
          </a:p>
          <a:p>
            <a:pPr indent="-178899" lvl="0" marL="269999" rtl="0" algn="l">
              <a:spcBef>
                <a:spcPts val="0"/>
              </a:spcBef>
              <a:spcAft>
                <a:spcPts val="0"/>
              </a:spcAft>
              <a:buClr>
                <a:schemeClr val="dk1"/>
              </a:buClr>
              <a:buSzPts val="1400"/>
              <a:buAutoNum type="arabicPeriod"/>
            </a:pPr>
            <a:r>
              <a:rPr lang="es">
                <a:solidFill>
                  <a:schemeClr val="dk1"/>
                </a:solidFill>
              </a:rPr>
              <a:t>Add 1 Tsp of black pepper </a:t>
            </a:r>
            <a:endParaRPr>
              <a:solidFill>
                <a:schemeClr val="dk1"/>
              </a:solidFill>
            </a:endParaRPr>
          </a:p>
          <a:p>
            <a:pPr indent="-178899" lvl="0" marL="269999" rtl="0" algn="l">
              <a:spcBef>
                <a:spcPts val="0"/>
              </a:spcBef>
              <a:spcAft>
                <a:spcPts val="0"/>
              </a:spcAft>
              <a:buClr>
                <a:schemeClr val="dk1"/>
              </a:buClr>
              <a:buSzPts val="1400"/>
              <a:buAutoNum type="arabicPeriod"/>
            </a:pPr>
            <a:r>
              <a:rPr lang="es">
                <a:solidFill>
                  <a:schemeClr val="dk1"/>
                </a:solidFill>
              </a:rPr>
              <a:t>Put a pan on the stove and add ¼ teaspoon of olive oil</a:t>
            </a:r>
            <a:endParaRPr/>
          </a:p>
          <a:p>
            <a:pPr indent="-178899" lvl="0" marL="269999" rtl="0" algn="l">
              <a:spcBef>
                <a:spcPts val="0"/>
              </a:spcBef>
              <a:spcAft>
                <a:spcPts val="0"/>
              </a:spcAft>
              <a:buClr>
                <a:schemeClr val="dk1"/>
              </a:buClr>
              <a:buSzPts val="1400"/>
              <a:buAutoNum type="arabicPeriod"/>
            </a:pPr>
            <a:r>
              <a:rPr lang="es">
                <a:solidFill>
                  <a:schemeClr val="dk1"/>
                </a:solidFill>
              </a:rPr>
              <a:t>Wait for 1 minute until the pan is hot and pour the eggs into the pan</a:t>
            </a:r>
            <a:endParaRPr>
              <a:solidFill>
                <a:schemeClr val="dk1"/>
              </a:solidFill>
            </a:endParaRPr>
          </a:p>
          <a:p>
            <a:pPr indent="-178899" lvl="0" marL="269999" rtl="0" algn="l">
              <a:spcBef>
                <a:spcPts val="0"/>
              </a:spcBef>
              <a:spcAft>
                <a:spcPts val="0"/>
              </a:spcAft>
              <a:buClr>
                <a:schemeClr val="dk1"/>
              </a:buClr>
              <a:buSzPts val="1400"/>
              <a:buAutoNum type="arabicPeriod"/>
            </a:pPr>
            <a:r>
              <a:rPr lang="es">
                <a:solidFill>
                  <a:schemeClr val="dk1"/>
                </a:solidFill>
              </a:rPr>
              <a:t>Cook your omelet for 2 minutes </a:t>
            </a:r>
            <a:endParaRPr>
              <a:solidFill>
                <a:schemeClr val="dk1"/>
              </a:solidFill>
            </a:endParaRPr>
          </a:p>
          <a:p>
            <a:pPr indent="-178899" lvl="0" marL="269999" rtl="0" algn="l">
              <a:spcBef>
                <a:spcPts val="0"/>
              </a:spcBef>
              <a:spcAft>
                <a:spcPts val="0"/>
              </a:spcAft>
              <a:buClr>
                <a:schemeClr val="dk1"/>
              </a:buClr>
              <a:buSzPts val="1400"/>
              <a:buAutoNum type="arabicPeriod"/>
            </a:pPr>
            <a:r>
              <a:rPr lang="es">
                <a:solidFill>
                  <a:schemeClr val="dk1"/>
                </a:solidFill>
              </a:rPr>
              <a:t>Put on the plate of choice and serve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pic>
        <p:nvPicPr>
          <p:cNvPr id="207" name="Google Shape;207;p36"/>
          <p:cNvPicPr preferRelativeResize="0"/>
          <p:nvPr/>
        </p:nvPicPr>
        <p:blipFill rotWithShape="1">
          <a:blip r:embed="rId3">
            <a:alphaModFix/>
          </a:blip>
          <a:srcRect b="0" l="28225" r="28229" t="-3145"/>
          <a:stretch/>
        </p:blipFill>
        <p:spPr>
          <a:xfrm>
            <a:off x="-145700" y="-204000"/>
            <a:ext cx="3365453" cy="5522351"/>
          </a:xfrm>
          <a:prstGeom prst="rect">
            <a:avLst/>
          </a:prstGeom>
          <a:noFill/>
          <a:ln>
            <a:noFill/>
          </a:ln>
        </p:spPr>
      </p:pic>
      <p:sp>
        <p:nvSpPr>
          <p:cNvPr id="208" name="Google Shape;208;p36"/>
          <p:cNvSpPr txBox="1"/>
          <p:nvPr/>
        </p:nvSpPr>
        <p:spPr>
          <a:xfrm>
            <a:off x="8420550" y="4687850"/>
            <a:ext cx="550200" cy="306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swald"/>
                <a:ea typeface="Oswald"/>
                <a:cs typeface="Oswald"/>
                <a:sym typeface="Oswald"/>
              </a:rPr>
              <a:t>INDEX</a:t>
            </a:r>
            <a:endParaRPr b="1" sz="1000">
              <a:solidFill>
                <a:srgbClr val="FFFFFF"/>
              </a:solidFill>
              <a:latin typeface="Oswald"/>
              <a:ea typeface="Oswald"/>
              <a:cs typeface="Oswald"/>
              <a:sym typeface="Oswa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37"/>
          <p:cNvSpPr txBox="1"/>
          <p:nvPr/>
        </p:nvSpPr>
        <p:spPr>
          <a:xfrm>
            <a:off x="187300" y="2972450"/>
            <a:ext cx="8792100" cy="2171100"/>
          </a:xfrm>
          <a:prstGeom prst="rect">
            <a:avLst/>
          </a:prstGeom>
          <a:noFill/>
          <a:ln cap="flat" cmpd="sng" w="9525">
            <a:solidFill>
              <a:srgbClr val="38761D">
                <a:alpha val="0"/>
              </a:srgbClr>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a:t>
            </a:r>
            <a:endParaRPr b="1" sz="15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Clr>
                <a:schemeClr val="dk1"/>
              </a:buClr>
              <a:buSzPts val="1100"/>
              <a:buFont typeface="Arial"/>
              <a:buNone/>
            </a:pPr>
            <a:r>
              <a:rPr lang="es" sz="1300">
                <a:solidFill>
                  <a:schemeClr val="dk1"/>
                </a:solidFill>
              </a:rPr>
              <a:t>Basil is what I chose for my spotlight ingredient. It is a tender plant that is used in a lot of cuisines in the world. Its green leaves usually make food smell fresher. That is why I chose the leaf in particular to be my spotlight ingredient. Basil is also one of the oldest herbs on earth. It smells really strong like green tea. It takes about two to three weeks to grow, and is typically harvested in cooler climates. It is said that basil is good for digestion, and that it has strong anti-inflammatory properties (meaning it helps decrease inflammation). Basil is also used to fight depression, cleanse the skin, and help manage diabetes.</a:t>
            </a:r>
            <a:endParaRPr sz="1300">
              <a:solidFill>
                <a:schemeClr val="dk1"/>
              </a:solidFill>
            </a:endParaRPr>
          </a:p>
          <a:p>
            <a:pPr indent="0" lvl="0" marL="0" rtl="0" algn="l">
              <a:lnSpc>
                <a:spcPct val="200000"/>
              </a:lnSpc>
              <a:spcBef>
                <a:spcPts val="0"/>
              </a:spcBef>
              <a:spcAft>
                <a:spcPts val="0"/>
              </a:spcAft>
              <a:buClr>
                <a:schemeClr val="dk1"/>
              </a:buClr>
              <a:buSzPts val="1100"/>
              <a:buFont typeface="Arial"/>
              <a:buNone/>
            </a:pPr>
            <a:r>
              <a:t/>
            </a:r>
            <a:endParaRPr sz="1300">
              <a:solidFill>
                <a:schemeClr val="dk1"/>
              </a:solidFill>
              <a:latin typeface="Comfortaa"/>
              <a:ea typeface="Comfortaa"/>
              <a:cs typeface="Comfortaa"/>
              <a:sym typeface="Comfortaa"/>
            </a:endParaRPr>
          </a:p>
          <a:p>
            <a:pPr indent="0" lvl="0" marL="0" marR="0" rtl="0" algn="l">
              <a:lnSpc>
                <a:spcPct val="100000"/>
              </a:lnSpc>
              <a:spcBef>
                <a:spcPts val="600"/>
              </a:spcBef>
              <a:spcAft>
                <a:spcPts val="0"/>
              </a:spcAft>
              <a:buClr>
                <a:srgbClr val="000000"/>
              </a:buClr>
              <a:buFont typeface="PT Sans"/>
              <a:buNone/>
            </a:pPr>
            <a:r>
              <a:t/>
            </a:r>
            <a:endParaRPr sz="1300">
              <a:latin typeface="Comfortaa"/>
              <a:ea typeface="Comfortaa"/>
              <a:cs typeface="Comfortaa"/>
              <a:sym typeface="Comfortaa"/>
            </a:endParaRPr>
          </a:p>
        </p:txBody>
      </p:sp>
      <p:sp>
        <p:nvSpPr>
          <p:cNvPr id="214" name="Google Shape;214;p37"/>
          <p:cNvSpPr txBox="1"/>
          <p:nvPr/>
        </p:nvSpPr>
        <p:spPr>
          <a:xfrm>
            <a:off x="4808375" y="97525"/>
            <a:ext cx="4170900" cy="288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lnSpc>
                <a:spcPct val="115000"/>
              </a:lnSpc>
              <a:spcBef>
                <a:spcPts val="0"/>
              </a:spcBef>
              <a:spcAft>
                <a:spcPts val="0"/>
              </a:spcAft>
              <a:buClr>
                <a:schemeClr val="dk1"/>
              </a:buClr>
              <a:buSzPts val="1100"/>
              <a:buFont typeface="Arial"/>
              <a:buNone/>
            </a:pPr>
            <a:r>
              <a:rPr lang="es" sz="1300">
                <a:solidFill>
                  <a:schemeClr val="dk1"/>
                </a:solidFill>
              </a:rPr>
              <a:t>This recipe is special to me because it is the first thing that my mom taught me how to cook. On most Sundays, I make this recipe at home. My whole family and I get to enjoy it while watching football. This recipe was passed down to my mother by my grandmother. So I want to say that my recipe is american cuisine. What makes my recipe delicious is because the goya seasoning adds tons of flavor to it, and the basil gives it an earthy smell. </a:t>
            </a:r>
            <a:endParaRPr sz="1300">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sz="1200">
              <a:latin typeface="Lora"/>
              <a:ea typeface="Lora"/>
              <a:cs typeface="Lora"/>
              <a:sym typeface="Lora"/>
            </a:endParaRPr>
          </a:p>
        </p:txBody>
      </p:sp>
      <p:pic>
        <p:nvPicPr>
          <p:cNvPr id="215" name="Google Shape;215;p37"/>
          <p:cNvPicPr preferRelativeResize="0"/>
          <p:nvPr/>
        </p:nvPicPr>
        <p:blipFill rotWithShape="1">
          <a:blip r:embed="rId3">
            <a:alphaModFix/>
          </a:blip>
          <a:srcRect b="15521" l="0" r="7723" t="13374"/>
          <a:stretch/>
        </p:blipFill>
        <p:spPr>
          <a:xfrm>
            <a:off x="0" y="0"/>
            <a:ext cx="4648200" cy="2885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pic>
        <p:nvPicPr>
          <p:cNvPr id="220" name="Google Shape;220;p38"/>
          <p:cNvPicPr preferRelativeResize="0"/>
          <p:nvPr/>
        </p:nvPicPr>
        <p:blipFill rotWithShape="1">
          <a:blip r:embed="rId3">
            <a:alphaModFix/>
          </a:blip>
          <a:srcRect b="0" l="29326" r="29326" t="0"/>
          <a:stretch/>
        </p:blipFill>
        <p:spPr>
          <a:xfrm>
            <a:off x="0" y="0"/>
            <a:ext cx="3189900" cy="5143500"/>
          </a:xfrm>
          <a:prstGeom prst="rect">
            <a:avLst/>
          </a:prstGeom>
          <a:noFill/>
          <a:ln>
            <a:noFill/>
          </a:ln>
        </p:spPr>
      </p:pic>
      <p:sp>
        <p:nvSpPr>
          <p:cNvPr id="221" name="Google Shape;221;p38"/>
          <p:cNvSpPr txBox="1"/>
          <p:nvPr/>
        </p:nvSpPr>
        <p:spPr>
          <a:xfrm>
            <a:off x="3372150" y="3098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Tomato And Egg Soup</a:t>
            </a:r>
            <a:endParaRPr sz="800">
              <a:latin typeface="Open Sans"/>
              <a:ea typeface="Open Sans"/>
              <a:cs typeface="Open Sans"/>
              <a:sym typeface="Open Sans"/>
            </a:endParaRPr>
          </a:p>
        </p:txBody>
      </p:sp>
      <p:sp>
        <p:nvSpPr>
          <p:cNvPr id="222" name="Google Shape;222;p38"/>
          <p:cNvSpPr txBox="1"/>
          <p:nvPr/>
        </p:nvSpPr>
        <p:spPr>
          <a:xfrm>
            <a:off x="3372150" y="15860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17500" lvl="0" marL="457200" marR="0" rtl="0" algn="l">
              <a:lnSpc>
                <a:spcPct val="100000"/>
              </a:lnSpc>
              <a:spcBef>
                <a:spcPts val="0"/>
              </a:spcBef>
              <a:spcAft>
                <a:spcPts val="0"/>
              </a:spcAft>
              <a:buClr>
                <a:srgbClr val="000000"/>
              </a:buClr>
              <a:buSzPts val="1400"/>
              <a:buChar char="●"/>
            </a:pPr>
            <a:r>
              <a:rPr lang="es"/>
              <a:t>2 Tomatoes</a:t>
            </a:r>
            <a:endParaRPr/>
          </a:p>
          <a:p>
            <a:pPr indent="-317500" lvl="0" marL="457200" marR="0" rtl="0" algn="l">
              <a:lnSpc>
                <a:spcPct val="100000"/>
              </a:lnSpc>
              <a:spcBef>
                <a:spcPts val="0"/>
              </a:spcBef>
              <a:spcAft>
                <a:spcPts val="0"/>
              </a:spcAft>
              <a:buClr>
                <a:srgbClr val="000000"/>
              </a:buClr>
              <a:buSzPts val="1400"/>
              <a:buChar char="●"/>
            </a:pPr>
            <a:r>
              <a:rPr lang="es"/>
              <a:t>2 Eggs</a:t>
            </a:r>
            <a:endParaRPr/>
          </a:p>
          <a:p>
            <a:pPr indent="-317500" lvl="0" marL="457200" marR="0" rtl="0" algn="l">
              <a:lnSpc>
                <a:spcPct val="100000"/>
              </a:lnSpc>
              <a:spcBef>
                <a:spcPts val="0"/>
              </a:spcBef>
              <a:spcAft>
                <a:spcPts val="0"/>
              </a:spcAft>
              <a:buSzPts val="1400"/>
              <a:buChar char="●"/>
            </a:pPr>
            <a:r>
              <a:rPr lang="es"/>
              <a:t>2 Sticks of green Onions</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23" name="Google Shape;223;p38"/>
          <p:cNvSpPr txBox="1"/>
          <p:nvPr/>
        </p:nvSpPr>
        <p:spPr>
          <a:xfrm>
            <a:off x="3372150" y="843250"/>
            <a:ext cx="5751000" cy="435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lang="es" sz="1800">
                <a:latin typeface="Open Sans"/>
                <a:ea typeface="Open Sans"/>
                <a:cs typeface="Open Sans"/>
                <a:sym typeface="Open Sans"/>
              </a:rPr>
              <a:t>                                      Erica Pan</a:t>
            </a:r>
            <a:endParaRPr sz="1800">
              <a:latin typeface="Open Sans"/>
              <a:ea typeface="Open Sans"/>
              <a:cs typeface="Open Sans"/>
              <a:sym typeface="Open Sans"/>
            </a:endParaRPr>
          </a:p>
        </p:txBody>
      </p:sp>
      <p:sp>
        <p:nvSpPr>
          <p:cNvPr id="224" name="Google Shape;224;p38"/>
          <p:cNvSpPr txBox="1"/>
          <p:nvPr/>
        </p:nvSpPr>
        <p:spPr>
          <a:xfrm>
            <a:off x="3372150" y="1279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Soup </a:t>
            </a:r>
            <a:endParaRPr i="1" sz="600"/>
          </a:p>
        </p:txBody>
      </p:sp>
      <p:sp>
        <p:nvSpPr>
          <p:cNvPr id="225" name="Google Shape;225;p38"/>
          <p:cNvSpPr txBox="1"/>
          <p:nvPr/>
        </p:nvSpPr>
        <p:spPr>
          <a:xfrm>
            <a:off x="6953550" y="1279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 3</a:t>
            </a:r>
            <a:endParaRPr i="1" sz="600"/>
          </a:p>
        </p:txBody>
      </p:sp>
      <p:sp>
        <p:nvSpPr>
          <p:cNvPr id="226" name="Google Shape;226;p38"/>
          <p:cNvSpPr txBox="1"/>
          <p:nvPr/>
        </p:nvSpPr>
        <p:spPr>
          <a:xfrm>
            <a:off x="3372150" y="2694225"/>
            <a:ext cx="5751000" cy="244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a:p>
          <a:p>
            <a:pPr indent="-317500" lvl="0" marL="457200" marR="0" rtl="0" algn="l">
              <a:lnSpc>
                <a:spcPct val="100000"/>
              </a:lnSpc>
              <a:spcBef>
                <a:spcPts val="0"/>
              </a:spcBef>
              <a:spcAft>
                <a:spcPts val="0"/>
              </a:spcAft>
              <a:buSzPts val="1400"/>
              <a:buAutoNum type="arabicPeriod"/>
            </a:pPr>
            <a:r>
              <a:rPr lang="es"/>
              <a:t>Chop 2 tomatoes into 4 pieces</a:t>
            </a:r>
            <a:endParaRPr/>
          </a:p>
          <a:p>
            <a:pPr indent="-317500" lvl="0" marL="457200" marR="0" rtl="0" algn="l">
              <a:lnSpc>
                <a:spcPct val="100000"/>
              </a:lnSpc>
              <a:spcBef>
                <a:spcPts val="0"/>
              </a:spcBef>
              <a:spcAft>
                <a:spcPts val="0"/>
              </a:spcAft>
              <a:buSzPts val="1400"/>
              <a:buAutoNum type="arabicPeriod"/>
            </a:pPr>
            <a:r>
              <a:rPr lang="es"/>
              <a:t>Boil water</a:t>
            </a:r>
            <a:endParaRPr/>
          </a:p>
          <a:p>
            <a:pPr indent="-317500" lvl="0" marL="457200" marR="0" rtl="0" algn="l">
              <a:lnSpc>
                <a:spcPct val="100000"/>
              </a:lnSpc>
              <a:spcBef>
                <a:spcPts val="0"/>
              </a:spcBef>
              <a:spcAft>
                <a:spcPts val="0"/>
              </a:spcAft>
              <a:buSzPts val="1400"/>
              <a:buAutoNum type="arabicPeriod"/>
            </a:pPr>
            <a:r>
              <a:rPr lang="es"/>
              <a:t>When water is boiled, beat up 2 eggs.</a:t>
            </a:r>
            <a:endParaRPr/>
          </a:p>
          <a:p>
            <a:pPr indent="-317500" lvl="0" marL="457200" marR="0" rtl="0" algn="l">
              <a:lnSpc>
                <a:spcPct val="100000"/>
              </a:lnSpc>
              <a:spcBef>
                <a:spcPts val="0"/>
              </a:spcBef>
              <a:spcAft>
                <a:spcPts val="0"/>
              </a:spcAft>
              <a:buSzPts val="1400"/>
              <a:buAutoNum type="arabicPeriod"/>
            </a:pPr>
            <a:r>
              <a:rPr lang="es"/>
              <a:t>Then pour  the eggs into the boiled water and leave for 4-5 minutes.</a:t>
            </a:r>
            <a:endParaRPr/>
          </a:p>
          <a:p>
            <a:pPr indent="-317500" lvl="0" marL="457200" marR="0" rtl="0" algn="l">
              <a:lnSpc>
                <a:spcPct val="100000"/>
              </a:lnSpc>
              <a:spcBef>
                <a:spcPts val="0"/>
              </a:spcBef>
              <a:spcAft>
                <a:spcPts val="0"/>
              </a:spcAft>
              <a:buSzPts val="1400"/>
              <a:buAutoNum type="arabicPeriod"/>
            </a:pPr>
            <a:r>
              <a:rPr lang="es"/>
              <a:t>After 4-5 minutes, put the chopped tomatoes into the boiling water and wait for 6-7 minutes.</a:t>
            </a:r>
            <a:endParaRPr/>
          </a:p>
          <a:p>
            <a:pPr indent="-317500" lvl="0" marL="457200" marR="0" rtl="0" algn="l">
              <a:lnSpc>
                <a:spcPct val="100000"/>
              </a:lnSpc>
              <a:spcBef>
                <a:spcPts val="0"/>
              </a:spcBef>
              <a:spcAft>
                <a:spcPts val="0"/>
              </a:spcAft>
              <a:buSzPts val="1400"/>
              <a:buAutoNum type="arabicPeriod"/>
            </a:pPr>
            <a:r>
              <a:rPr lang="es"/>
              <a:t>After 6-7 minutes pour the soup into a bowl and enjoy.</a:t>
            </a:r>
            <a:endParaRPr/>
          </a:p>
          <a:p>
            <a:pPr indent="0" lvl="0" marL="0" marR="0" rtl="0" algn="l">
              <a:lnSpc>
                <a:spcPct val="100000"/>
              </a:lnSpc>
              <a:spcBef>
                <a:spcPts val="600"/>
              </a:spcBef>
              <a:spcAft>
                <a:spcPts val="0"/>
              </a:spcAft>
              <a:buNone/>
            </a:pPr>
            <a:r>
              <a:t/>
            </a:r>
            <a:endParaRPr sz="1200">
              <a:latin typeface="Times New Roman"/>
              <a:ea typeface="Times New Roman"/>
              <a:cs typeface="Times New Roman"/>
              <a:sym typeface="Times New Roman"/>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27" name="Google Shape;227;p38"/>
          <p:cNvSpPr txBox="1"/>
          <p:nvPr/>
        </p:nvSpPr>
        <p:spPr>
          <a:xfrm>
            <a:off x="8420550" y="4687850"/>
            <a:ext cx="550200" cy="306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swald"/>
                <a:ea typeface="Oswald"/>
                <a:cs typeface="Oswald"/>
                <a:sym typeface="Oswald"/>
              </a:rPr>
              <a:t>INDEX</a:t>
            </a:r>
            <a:endParaRPr b="1" sz="1000">
              <a:solidFill>
                <a:srgbClr val="FFFFFF"/>
              </a:solidFill>
              <a:latin typeface="Oswald"/>
              <a:ea typeface="Oswald"/>
              <a:cs typeface="Oswald"/>
              <a:sym typeface="Oswa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39"/>
          <p:cNvSpPr txBox="1"/>
          <p:nvPr/>
        </p:nvSpPr>
        <p:spPr>
          <a:xfrm>
            <a:off x="221025" y="2645125"/>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800">
                <a:solidFill>
                  <a:srgbClr val="000000"/>
                </a:solidFill>
                <a:latin typeface="Open Sans"/>
                <a:ea typeface="Open Sans"/>
                <a:cs typeface="Open Sans"/>
                <a:sym typeface="Open Sans"/>
              </a:rPr>
              <a:t>SPOTLIGHT INGREDIENT: </a:t>
            </a:r>
            <a:r>
              <a:rPr b="1" lang="es" sz="1800">
                <a:latin typeface="Open Sans"/>
                <a:ea typeface="Open Sans"/>
                <a:cs typeface="Open Sans"/>
                <a:sym typeface="Open Sans"/>
              </a:rPr>
              <a:t>Tomatoes</a:t>
            </a:r>
            <a:endParaRPr sz="1700"/>
          </a:p>
          <a:p>
            <a:pPr indent="0" lvl="0" marL="0" rtl="0" algn="l">
              <a:lnSpc>
                <a:spcPct val="115000"/>
              </a:lnSpc>
              <a:spcBef>
                <a:spcPts val="0"/>
              </a:spcBef>
              <a:spcAft>
                <a:spcPts val="0"/>
              </a:spcAft>
              <a:buClr>
                <a:srgbClr val="00BCD0"/>
              </a:buClr>
              <a:buFont typeface="PT Sans"/>
              <a:buNone/>
            </a:pPr>
            <a:r>
              <a:rPr lang="es"/>
              <a:t>      </a:t>
            </a:r>
            <a:r>
              <a:rPr lang="es">
                <a:solidFill>
                  <a:schemeClr val="dk1"/>
                </a:solidFill>
              </a:rPr>
              <a:t>My spotlight ingredient are the tomatoes. Tomatoes are red and have green stems. My ingredient is the fruit part of the plant. This plant is usually harvested when it is green, because by the time it is transported it would turn red. Some benefits are that it can reduce the chance of a heart attack and cancer. Tomatoes can also be a spotlight for tomato juice</a:t>
            </a:r>
            <a:r>
              <a:rPr lang="es" sz="1200">
                <a:solidFill>
                  <a:schemeClr val="dk1"/>
                </a:solidFill>
                <a:latin typeface="Times New Roman"/>
                <a:ea typeface="Times New Roman"/>
                <a:cs typeface="Times New Roman"/>
                <a:sym typeface="Times New Roman"/>
              </a:rPr>
              <a:t>.</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rgbClr val="00BCD0"/>
              </a:buClr>
              <a:buFont typeface="PT Sans"/>
              <a:buNone/>
            </a:pPr>
            <a:r>
              <a:t/>
            </a:r>
            <a:endParaRPr sz="1500">
              <a:latin typeface="Times New Roman"/>
              <a:ea typeface="Times New Roman"/>
              <a:cs typeface="Times New Roman"/>
              <a:sym typeface="Times New Roman"/>
            </a:endParaRPr>
          </a:p>
        </p:txBody>
      </p:sp>
      <p:sp>
        <p:nvSpPr>
          <p:cNvPr id="233" name="Google Shape;233;p39"/>
          <p:cNvSpPr txBox="1"/>
          <p:nvPr/>
        </p:nvSpPr>
        <p:spPr>
          <a:xfrm>
            <a:off x="4771975" y="2499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2000">
                <a:solidFill>
                  <a:srgbClr val="000000"/>
                </a:solidFill>
                <a:latin typeface="Open Sans"/>
                <a:ea typeface="Open Sans"/>
                <a:cs typeface="Open Sans"/>
                <a:sym typeface="Open Sans"/>
              </a:rPr>
              <a:t>ALL ABOUT MY RECIPE</a:t>
            </a:r>
            <a:endParaRPr b="1" sz="2000">
              <a:solidFill>
                <a:srgbClr val="000000"/>
              </a:solidFill>
              <a:latin typeface="Open Sans"/>
              <a:ea typeface="Open Sans"/>
              <a:cs typeface="Open Sans"/>
              <a:sym typeface="Open Sans"/>
            </a:endParaRPr>
          </a:p>
          <a:p>
            <a:pPr indent="0" lvl="0" marL="0" rtl="0" algn="l">
              <a:lnSpc>
                <a:spcPct val="115000"/>
              </a:lnSpc>
              <a:spcBef>
                <a:spcPts val="0"/>
              </a:spcBef>
              <a:spcAft>
                <a:spcPts val="0"/>
              </a:spcAft>
              <a:buClr>
                <a:srgbClr val="00BCD0"/>
              </a:buClr>
              <a:buFont typeface="PT Sans"/>
              <a:buNone/>
            </a:pPr>
            <a:r>
              <a:rPr b="1" lang="es" sz="1500">
                <a:latin typeface="Open Sans"/>
                <a:ea typeface="Open Sans"/>
                <a:cs typeface="Open Sans"/>
                <a:sym typeface="Open Sans"/>
              </a:rPr>
              <a:t>      </a:t>
            </a:r>
            <a:r>
              <a:rPr lang="es" sz="1500">
                <a:solidFill>
                  <a:schemeClr val="dk1"/>
                </a:solidFill>
              </a:rPr>
              <a:t>This recipe is special is, because my dad is only once a week and every time he is home he would cook that. This dish also passed down from generation to generation. My family also loves this dish. My dish is chinese. In my opinion, what I think makes this dish delicious are the eggs.</a:t>
            </a:r>
            <a:endParaRPr b="1" sz="1500">
              <a:solidFill>
                <a:schemeClr val="dk1"/>
              </a:solidFill>
            </a:endParaRPr>
          </a:p>
          <a:p>
            <a:pPr indent="0" lvl="0" marL="0" rtl="0" algn="l">
              <a:spcBef>
                <a:spcPts val="0"/>
              </a:spcBef>
              <a:spcAft>
                <a:spcPts val="0"/>
              </a:spcAft>
              <a:buClr>
                <a:schemeClr val="dk1"/>
              </a:buClr>
              <a:buSzPts val="1100"/>
              <a:buFont typeface="Arial"/>
              <a:buNone/>
            </a:pPr>
            <a:r>
              <a:t/>
            </a:r>
            <a:endParaRPr b="1" sz="1500">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rgbClr val="00BCD0"/>
              </a:buClr>
              <a:buFont typeface="PT Sans"/>
              <a:buNone/>
            </a:pPr>
            <a:r>
              <a:t/>
            </a:r>
            <a:endParaRPr b="1" sz="1500">
              <a:latin typeface="Open Sans"/>
              <a:ea typeface="Open Sans"/>
              <a:cs typeface="Open Sans"/>
              <a:sym typeface="Open Sans"/>
            </a:endParaRPr>
          </a:p>
          <a:p>
            <a:pPr indent="0" lvl="0" marL="0" rtl="0" algn="l">
              <a:lnSpc>
                <a:spcPct val="115000"/>
              </a:lnSpc>
              <a:spcBef>
                <a:spcPts val="0"/>
              </a:spcBef>
              <a:spcAft>
                <a:spcPts val="0"/>
              </a:spcAft>
              <a:buClr>
                <a:srgbClr val="00BCD0"/>
              </a:buClr>
              <a:buFont typeface="PT Sans"/>
              <a:buNone/>
            </a:pPr>
            <a:r>
              <a:t/>
            </a:r>
            <a:endParaRPr sz="1500">
              <a:latin typeface="Times New Roman"/>
              <a:ea typeface="Times New Roman"/>
              <a:cs typeface="Times New Roman"/>
              <a:sym typeface="Times New Roman"/>
            </a:endParaRPr>
          </a:p>
          <a:p>
            <a:pPr indent="0" lvl="0" marL="0" rtl="0" algn="l">
              <a:lnSpc>
                <a:spcPct val="115000"/>
              </a:lnSpc>
              <a:spcBef>
                <a:spcPts val="0"/>
              </a:spcBef>
              <a:spcAft>
                <a:spcPts val="0"/>
              </a:spcAft>
              <a:buClr>
                <a:srgbClr val="00BCD0"/>
              </a:buClr>
              <a:buFont typeface="PT Sans"/>
              <a:buNone/>
            </a:pPr>
            <a:r>
              <a:t/>
            </a:r>
            <a:endParaRPr sz="1600">
              <a:latin typeface="Times New Roman"/>
              <a:ea typeface="Times New Roman"/>
              <a:cs typeface="Times New Roman"/>
              <a:sym typeface="Times New Roman"/>
            </a:endParaRPr>
          </a:p>
          <a:p>
            <a:pPr indent="0" lvl="0" marL="0" marR="0" rtl="0" algn="l">
              <a:lnSpc>
                <a:spcPct val="100000"/>
              </a:lnSpc>
              <a:spcBef>
                <a:spcPts val="600"/>
              </a:spcBef>
              <a:spcAft>
                <a:spcPts val="0"/>
              </a:spcAft>
              <a:buClr>
                <a:srgbClr val="000000"/>
              </a:buClr>
              <a:buFont typeface="PT Sans"/>
              <a:buNone/>
            </a:pPr>
            <a:r>
              <a:t/>
            </a:r>
            <a:endParaRPr/>
          </a:p>
        </p:txBody>
      </p:sp>
      <p:pic>
        <p:nvPicPr>
          <p:cNvPr id="234" name="Google Shape;234;p39"/>
          <p:cNvPicPr preferRelativeResize="0"/>
          <p:nvPr/>
        </p:nvPicPr>
        <p:blipFill rotWithShape="1">
          <a:blip r:embed="rId3">
            <a:alphaModFix/>
          </a:blip>
          <a:srcRect b="13368" l="0" r="0" t="13376"/>
          <a:stretch/>
        </p:blipFill>
        <p:spPr>
          <a:xfrm>
            <a:off x="0" y="0"/>
            <a:ext cx="4359600" cy="2395200"/>
          </a:xfrm>
          <a:prstGeom prst="rect">
            <a:avLst/>
          </a:prstGeom>
          <a:noFill/>
          <a:ln>
            <a:noFill/>
          </a:ln>
        </p:spPr>
      </p:pic>
      <p:pic>
        <p:nvPicPr>
          <p:cNvPr id="235" name="Google Shape;235;p39"/>
          <p:cNvPicPr preferRelativeResize="0"/>
          <p:nvPr/>
        </p:nvPicPr>
        <p:blipFill rotWithShape="1">
          <a:blip r:embed="rId4">
            <a:alphaModFix/>
          </a:blip>
          <a:srcRect b="9534" l="0" r="0" t="9526"/>
          <a:stretch/>
        </p:blipFill>
        <p:spPr>
          <a:xfrm>
            <a:off x="4706100" y="2781025"/>
            <a:ext cx="4437900" cy="2395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pic>
        <p:nvPicPr>
          <p:cNvPr id="240" name="Google Shape;240;p40"/>
          <p:cNvPicPr preferRelativeResize="0"/>
          <p:nvPr/>
        </p:nvPicPr>
        <p:blipFill rotWithShape="1">
          <a:blip r:embed="rId3">
            <a:alphaModFix/>
          </a:blip>
          <a:srcRect b="0" l="19868" r="19868" t="0"/>
          <a:stretch/>
        </p:blipFill>
        <p:spPr>
          <a:xfrm>
            <a:off x="6044250" y="0"/>
            <a:ext cx="3099600" cy="5143500"/>
          </a:xfrm>
          <a:prstGeom prst="rect">
            <a:avLst/>
          </a:prstGeom>
          <a:noFill/>
          <a:ln>
            <a:noFill/>
          </a:ln>
        </p:spPr>
      </p:pic>
      <p:sp>
        <p:nvSpPr>
          <p:cNvPr id="241" name="Google Shape;241;p40"/>
          <p:cNvSpPr txBox="1"/>
          <p:nvPr/>
        </p:nvSpPr>
        <p:spPr>
          <a:xfrm>
            <a:off x="171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Issa’s Awesome Wings</a:t>
            </a:r>
            <a:endParaRPr b="1" sz="3900">
              <a:latin typeface="Open Sans"/>
              <a:ea typeface="Open Sans"/>
              <a:cs typeface="Open Sans"/>
              <a:sym typeface="Open Sans"/>
            </a:endParaRPr>
          </a:p>
        </p:txBody>
      </p:sp>
      <p:sp>
        <p:nvSpPr>
          <p:cNvPr id="242" name="Google Shape;242;p40"/>
          <p:cNvSpPr txBox="1"/>
          <p:nvPr/>
        </p:nvSpPr>
        <p:spPr>
          <a:xfrm>
            <a:off x="84950" y="126510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04800" lvl="0" marL="457200" rtl="0" algn="l">
              <a:spcBef>
                <a:spcPts val="0"/>
              </a:spcBef>
              <a:spcAft>
                <a:spcPts val="0"/>
              </a:spcAft>
              <a:buClr>
                <a:schemeClr val="dk1"/>
              </a:buClr>
              <a:buSzPts val="1200"/>
              <a:buChar char="●"/>
            </a:pPr>
            <a:r>
              <a:rPr lang="es" sz="1200">
                <a:solidFill>
                  <a:schemeClr val="dk1"/>
                </a:solidFill>
              </a:rPr>
              <a:t>2 pounds of party wings.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s" sz="1200">
                <a:solidFill>
                  <a:schemeClr val="dk1"/>
                </a:solidFill>
              </a:rPr>
              <a:t>Corn starch</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s" sz="1200">
                <a:solidFill>
                  <a:schemeClr val="dk1"/>
                </a:solidFill>
              </a:rPr>
              <a:t>1 garlic clove</a:t>
            </a:r>
            <a:endParaRPr b="1" sz="1600"/>
          </a:p>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0" lvl="0" marL="0" rtl="0" algn="l">
              <a:lnSpc>
                <a:spcPct val="115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rgbClr val="000000"/>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43" name="Google Shape;243;p40"/>
          <p:cNvSpPr txBox="1"/>
          <p:nvPr/>
        </p:nvSpPr>
        <p:spPr>
          <a:xfrm>
            <a:off x="171750" y="61800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1700">
                <a:latin typeface="Open Sans"/>
                <a:ea typeface="Open Sans"/>
                <a:cs typeface="Open Sans"/>
                <a:sym typeface="Open Sans"/>
              </a:rPr>
              <a:t>Issa Caothien</a:t>
            </a:r>
            <a:endParaRPr sz="1700">
              <a:latin typeface="Open Sans"/>
              <a:ea typeface="Open Sans"/>
              <a:cs typeface="Open Sans"/>
              <a:sym typeface="Open Sans"/>
            </a:endParaRPr>
          </a:p>
        </p:txBody>
      </p:sp>
      <p:sp>
        <p:nvSpPr>
          <p:cNvPr id="244" name="Google Shape;244;p40"/>
          <p:cNvSpPr txBox="1"/>
          <p:nvPr/>
        </p:nvSpPr>
        <p:spPr>
          <a:xfrm>
            <a:off x="0" y="88632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Side</a:t>
            </a:r>
            <a:endParaRPr i="1" sz="600"/>
          </a:p>
        </p:txBody>
      </p:sp>
      <p:sp>
        <p:nvSpPr>
          <p:cNvPr id="245" name="Google Shape;245;p40"/>
          <p:cNvSpPr txBox="1"/>
          <p:nvPr/>
        </p:nvSpPr>
        <p:spPr>
          <a:xfrm>
            <a:off x="3753150" y="908713"/>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 4</a:t>
            </a:r>
            <a:endParaRPr i="1" sz="600"/>
          </a:p>
        </p:txBody>
      </p:sp>
      <p:sp>
        <p:nvSpPr>
          <p:cNvPr id="246" name="Google Shape;246;p40"/>
          <p:cNvSpPr txBox="1"/>
          <p:nvPr/>
        </p:nvSpPr>
        <p:spPr>
          <a:xfrm>
            <a:off x="2838950" y="1433475"/>
            <a:ext cx="2319900" cy="8097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Char char="●"/>
            </a:pPr>
            <a:r>
              <a:rPr lang="es" sz="1200">
                <a:solidFill>
                  <a:schemeClr val="dk1"/>
                </a:solidFill>
              </a:rPr>
              <a:t>½ stick of butter</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s" sz="1200">
                <a:solidFill>
                  <a:schemeClr val="dk1"/>
                </a:solidFill>
              </a:rPr>
              <a:t>Vegetable oil</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47" name="Google Shape;247;p40"/>
          <p:cNvSpPr txBox="1"/>
          <p:nvPr/>
        </p:nvSpPr>
        <p:spPr>
          <a:xfrm>
            <a:off x="0" y="2243175"/>
            <a:ext cx="5922600" cy="279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700"/>
              <a:t>PROCEDURE:</a:t>
            </a:r>
            <a:r>
              <a:rPr b="1" lang="es" sz="800"/>
              <a:t>				   		  		</a:t>
            </a:r>
            <a:endParaRPr b="1" sz="800"/>
          </a:p>
          <a:p>
            <a:pPr indent="-159849" lvl="0" marL="269999" rtl="0" algn="l">
              <a:lnSpc>
                <a:spcPct val="115000"/>
              </a:lnSpc>
              <a:spcBef>
                <a:spcPts val="0"/>
              </a:spcBef>
              <a:spcAft>
                <a:spcPts val="0"/>
              </a:spcAft>
              <a:buClr>
                <a:schemeClr val="dk1"/>
              </a:buClr>
              <a:buSzPts val="1100"/>
              <a:buAutoNum type="arabicPeriod"/>
            </a:pPr>
            <a:r>
              <a:rPr lang="es" sz="1100">
                <a:solidFill>
                  <a:schemeClr val="dk1"/>
                </a:solidFill>
              </a:rPr>
              <a:t>Wash and dry the party wings.</a:t>
            </a:r>
            <a:endParaRPr sz="1100">
              <a:solidFill>
                <a:schemeClr val="dk1"/>
              </a:solidFill>
            </a:endParaRPr>
          </a:p>
          <a:p>
            <a:pPr indent="-159849" lvl="0" marL="269999" rtl="0" algn="l">
              <a:lnSpc>
                <a:spcPct val="115000"/>
              </a:lnSpc>
              <a:spcBef>
                <a:spcPts val="0"/>
              </a:spcBef>
              <a:spcAft>
                <a:spcPts val="0"/>
              </a:spcAft>
              <a:buClr>
                <a:schemeClr val="dk1"/>
              </a:buClr>
              <a:buSzPts val="1100"/>
              <a:buAutoNum type="arabicPeriod"/>
            </a:pPr>
            <a:r>
              <a:rPr lang="es" sz="1100">
                <a:solidFill>
                  <a:schemeClr val="dk1"/>
                </a:solidFill>
              </a:rPr>
              <a:t>Cover Cornstarch with all of the party wings.</a:t>
            </a:r>
            <a:endParaRPr sz="1100">
              <a:solidFill>
                <a:schemeClr val="dk1"/>
              </a:solidFill>
            </a:endParaRPr>
          </a:p>
          <a:p>
            <a:pPr indent="-159849" lvl="0" marL="269999" rtl="0" algn="l">
              <a:lnSpc>
                <a:spcPct val="115000"/>
              </a:lnSpc>
              <a:spcBef>
                <a:spcPts val="0"/>
              </a:spcBef>
              <a:spcAft>
                <a:spcPts val="0"/>
              </a:spcAft>
              <a:buClr>
                <a:schemeClr val="dk1"/>
              </a:buClr>
              <a:buSzPts val="1100"/>
              <a:buAutoNum type="arabicPeriod"/>
            </a:pPr>
            <a:r>
              <a:rPr lang="es" sz="1100">
                <a:solidFill>
                  <a:schemeClr val="dk1"/>
                </a:solidFill>
              </a:rPr>
              <a:t>Pour vegetable oil on a frying pan.</a:t>
            </a:r>
            <a:endParaRPr sz="1100">
              <a:solidFill>
                <a:schemeClr val="dk1"/>
              </a:solidFill>
            </a:endParaRPr>
          </a:p>
          <a:p>
            <a:pPr indent="-159849" lvl="0" marL="269999" rtl="0" algn="l">
              <a:lnSpc>
                <a:spcPct val="115000"/>
              </a:lnSpc>
              <a:spcBef>
                <a:spcPts val="0"/>
              </a:spcBef>
              <a:spcAft>
                <a:spcPts val="0"/>
              </a:spcAft>
              <a:buClr>
                <a:schemeClr val="dk1"/>
              </a:buClr>
              <a:buSzPts val="1100"/>
              <a:buAutoNum type="arabicPeriod"/>
            </a:pPr>
            <a:r>
              <a:rPr lang="es" sz="1100">
                <a:solidFill>
                  <a:schemeClr val="dk1"/>
                </a:solidFill>
              </a:rPr>
              <a:t>Heat the pan up to 200 degree		</a:t>
            </a:r>
            <a:endParaRPr sz="1100">
              <a:solidFill>
                <a:schemeClr val="dk1"/>
              </a:solidFill>
            </a:endParaRPr>
          </a:p>
          <a:p>
            <a:pPr indent="-159849" lvl="0" marL="269999" rtl="0" algn="l">
              <a:lnSpc>
                <a:spcPct val="115000"/>
              </a:lnSpc>
              <a:spcBef>
                <a:spcPts val="0"/>
              </a:spcBef>
              <a:spcAft>
                <a:spcPts val="0"/>
              </a:spcAft>
              <a:buClr>
                <a:schemeClr val="dk1"/>
              </a:buClr>
              <a:buSzPts val="1100"/>
              <a:buAutoNum type="arabicPeriod"/>
            </a:pPr>
            <a:r>
              <a:rPr lang="es" sz="1100">
                <a:solidFill>
                  <a:schemeClr val="dk1"/>
                </a:solidFill>
              </a:rPr>
              <a:t>Fry all of the wings for ten minutes.</a:t>
            </a:r>
            <a:endParaRPr sz="1100">
              <a:solidFill>
                <a:schemeClr val="dk1"/>
              </a:solidFill>
            </a:endParaRPr>
          </a:p>
          <a:p>
            <a:pPr indent="-159849" lvl="0" marL="269999" rtl="0" algn="l">
              <a:lnSpc>
                <a:spcPct val="115000"/>
              </a:lnSpc>
              <a:spcBef>
                <a:spcPts val="0"/>
              </a:spcBef>
              <a:spcAft>
                <a:spcPts val="0"/>
              </a:spcAft>
              <a:buClr>
                <a:schemeClr val="dk1"/>
              </a:buClr>
              <a:buSzPts val="1100"/>
              <a:buAutoNum type="arabicPeriod"/>
            </a:pPr>
            <a:r>
              <a:rPr lang="es" sz="1100">
                <a:solidFill>
                  <a:schemeClr val="dk1"/>
                </a:solidFill>
              </a:rPr>
              <a:t>Take wings out of the fryer and let them sit on paper towel for 10.</a:t>
            </a:r>
            <a:endParaRPr sz="1100">
              <a:solidFill>
                <a:schemeClr val="dk1"/>
              </a:solidFill>
            </a:endParaRPr>
          </a:p>
          <a:p>
            <a:pPr indent="-159849" lvl="0" marL="269999" rtl="0" algn="l">
              <a:lnSpc>
                <a:spcPct val="115000"/>
              </a:lnSpc>
              <a:spcBef>
                <a:spcPts val="0"/>
              </a:spcBef>
              <a:spcAft>
                <a:spcPts val="0"/>
              </a:spcAft>
              <a:buClr>
                <a:schemeClr val="dk1"/>
              </a:buClr>
              <a:buSzPts val="1100"/>
              <a:buAutoNum type="arabicPeriod"/>
            </a:pPr>
            <a:r>
              <a:rPr lang="es" sz="1100">
                <a:solidFill>
                  <a:schemeClr val="dk1"/>
                </a:solidFill>
              </a:rPr>
              <a:t>Raise the temperature on the frying pan on 300 degree F</a:t>
            </a:r>
            <a:endParaRPr sz="1100">
              <a:solidFill>
                <a:schemeClr val="dk1"/>
              </a:solidFill>
            </a:endParaRPr>
          </a:p>
          <a:p>
            <a:pPr indent="-159849" lvl="0" marL="269999" rtl="0" algn="l">
              <a:lnSpc>
                <a:spcPct val="115000"/>
              </a:lnSpc>
              <a:spcBef>
                <a:spcPts val="0"/>
              </a:spcBef>
              <a:spcAft>
                <a:spcPts val="0"/>
              </a:spcAft>
              <a:buClr>
                <a:schemeClr val="dk1"/>
              </a:buClr>
              <a:buSzPts val="1100"/>
              <a:buAutoNum type="arabicPeriod"/>
            </a:pPr>
            <a:r>
              <a:rPr lang="es" sz="1100">
                <a:solidFill>
                  <a:schemeClr val="dk1"/>
                </a:solidFill>
              </a:rPr>
              <a:t>Deep fry all wings for the second time for 3 minutes this will give the wings a extra crisp.</a:t>
            </a:r>
            <a:endParaRPr sz="1100">
              <a:solidFill>
                <a:schemeClr val="dk1"/>
              </a:solidFill>
            </a:endParaRPr>
          </a:p>
          <a:p>
            <a:pPr indent="-159849" lvl="0" marL="269999" rtl="0" algn="l">
              <a:lnSpc>
                <a:spcPct val="115000"/>
              </a:lnSpc>
              <a:spcBef>
                <a:spcPts val="0"/>
              </a:spcBef>
              <a:spcAft>
                <a:spcPts val="0"/>
              </a:spcAft>
              <a:buClr>
                <a:schemeClr val="dk1"/>
              </a:buClr>
              <a:buSzPts val="1100"/>
              <a:buAutoNum type="arabicPeriod"/>
            </a:pPr>
            <a:r>
              <a:rPr lang="es" sz="1100">
                <a:solidFill>
                  <a:schemeClr val="dk1"/>
                </a:solidFill>
              </a:rPr>
              <a:t>Heat up the pan.</a:t>
            </a:r>
            <a:endParaRPr sz="1100">
              <a:solidFill>
                <a:schemeClr val="dk1"/>
              </a:solidFill>
            </a:endParaRPr>
          </a:p>
          <a:p>
            <a:pPr indent="-159849" lvl="0" marL="269999" rtl="0" algn="l">
              <a:lnSpc>
                <a:spcPct val="115000"/>
              </a:lnSpc>
              <a:spcBef>
                <a:spcPts val="0"/>
              </a:spcBef>
              <a:spcAft>
                <a:spcPts val="0"/>
              </a:spcAft>
              <a:buClr>
                <a:schemeClr val="dk1"/>
              </a:buClr>
              <a:buSzPts val="1100"/>
              <a:buAutoNum type="arabicPeriod"/>
            </a:pPr>
            <a:r>
              <a:rPr lang="es" sz="1100">
                <a:solidFill>
                  <a:schemeClr val="dk1"/>
                </a:solidFill>
              </a:rPr>
              <a:t>Put in half a stick of butter on to the pan fryer.</a:t>
            </a:r>
            <a:endParaRPr sz="1100">
              <a:solidFill>
                <a:schemeClr val="dk1"/>
              </a:solidFill>
            </a:endParaRPr>
          </a:p>
          <a:p>
            <a:pPr indent="-159849" lvl="0" marL="269999" rtl="0" algn="l">
              <a:lnSpc>
                <a:spcPct val="115000"/>
              </a:lnSpc>
              <a:spcBef>
                <a:spcPts val="0"/>
              </a:spcBef>
              <a:spcAft>
                <a:spcPts val="0"/>
              </a:spcAft>
              <a:buClr>
                <a:schemeClr val="dk1"/>
              </a:buClr>
              <a:buSzPts val="1100"/>
              <a:buAutoNum type="arabicPeriod"/>
            </a:pPr>
            <a:r>
              <a:rPr lang="es" sz="1100">
                <a:solidFill>
                  <a:schemeClr val="dk1"/>
                </a:solidFill>
              </a:rPr>
              <a:t>Mince the garlic</a:t>
            </a:r>
            <a:endParaRPr sz="1100">
              <a:solidFill>
                <a:schemeClr val="dk1"/>
              </a:solidFill>
            </a:endParaRPr>
          </a:p>
          <a:p>
            <a:pPr indent="-159849" lvl="0" marL="269999" rtl="0" algn="l">
              <a:lnSpc>
                <a:spcPct val="115000"/>
              </a:lnSpc>
              <a:spcBef>
                <a:spcPts val="0"/>
              </a:spcBef>
              <a:spcAft>
                <a:spcPts val="0"/>
              </a:spcAft>
              <a:buClr>
                <a:schemeClr val="dk1"/>
              </a:buClr>
              <a:buSzPts val="1100"/>
              <a:buAutoNum type="arabicPeriod"/>
            </a:pPr>
            <a:r>
              <a:rPr lang="es" sz="1100">
                <a:solidFill>
                  <a:schemeClr val="dk1"/>
                </a:solidFill>
              </a:rPr>
              <a:t>Saute the butter with garlic until the garlic is brown.</a:t>
            </a:r>
            <a:endParaRPr sz="1100">
              <a:solidFill>
                <a:schemeClr val="dk1"/>
              </a:solidFill>
            </a:endParaRPr>
          </a:p>
          <a:p>
            <a:pPr indent="-159849" lvl="0" marL="269999" rtl="0" algn="l">
              <a:lnSpc>
                <a:spcPct val="115000"/>
              </a:lnSpc>
              <a:spcBef>
                <a:spcPts val="0"/>
              </a:spcBef>
              <a:spcAft>
                <a:spcPts val="0"/>
              </a:spcAft>
              <a:buClr>
                <a:schemeClr val="dk1"/>
              </a:buClr>
              <a:buSzPts val="1100"/>
              <a:buAutoNum type="arabicPeriod"/>
            </a:pPr>
            <a:r>
              <a:rPr lang="es" sz="1100">
                <a:solidFill>
                  <a:schemeClr val="dk1"/>
                </a:solidFill>
              </a:rPr>
              <a:t>Add all of the chicken wings onto a paper towel and put them onto a plate </a:t>
            </a:r>
            <a:endParaRPr i="0" sz="1100" u="none" cap="none" strike="noStrike">
              <a:solidFill>
                <a:srgbClr val="000000"/>
              </a:solidFill>
            </a:endParaRPr>
          </a:p>
        </p:txBody>
      </p:sp>
      <p:sp>
        <p:nvSpPr>
          <p:cNvPr id="248" name="Google Shape;248;p40"/>
          <p:cNvSpPr txBox="1"/>
          <p:nvPr/>
        </p:nvSpPr>
        <p:spPr>
          <a:xfrm>
            <a:off x="8420550" y="4687850"/>
            <a:ext cx="550200" cy="306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swald"/>
                <a:ea typeface="Oswald"/>
                <a:cs typeface="Oswald"/>
                <a:sym typeface="Oswald"/>
              </a:rPr>
              <a:t>INDEX</a:t>
            </a:r>
            <a:endParaRPr b="1" sz="1000">
              <a:solidFill>
                <a:srgbClr val="FFFFFF"/>
              </a:solidFill>
              <a:latin typeface="Oswald"/>
              <a:ea typeface="Oswald"/>
              <a:cs typeface="Oswald"/>
              <a:sym typeface="Oswa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41"/>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2100">
                <a:solidFill>
                  <a:schemeClr val="dk1"/>
                </a:solidFill>
                <a:latin typeface="Open Sans"/>
                <a:ea typeface="Open Sans"/>
                <a:cs typeface="Open Sans"/>
                <a:sym typeface="Open Sans"/>
              </a:rPr>
              <a:t>SPOTLIGHT INGREDIENT: Garlic</a:t>
            </a:r>
            <a:endParaRPr b="1" sz="21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rgbClr val="00BCD0"/>
              </a:buClr>
              <a:buFont typeface="PT Sans"/>
              <a:buNone/>
            </a:pPr>
            <a:r>
              <a:rPr lang="es" sz="1500">
                <a:solidFill>
                  <a:schemeClr val="dk1"/>
                </a:solidFill>
              </a:rPr>
              <a:t>My spotlight ingredient is the garlic. It tastes really well with everything you eat. A garlic is a root. It would take 9 months to make the garlic to grow. It looks small but it has a strong taste and it will last very long.</a:t>
            </a:r>
            <a:r>
              <a:rPr lang="es" sz="1500">
                <a:solidFill>
                  <a:srgbClr val="222222"/>
                </a:solidFill>
                <a:highlight>
                  <a:srgbClr val="FFFFFF"/>
                </a:highlight>
              </a:rPr>
              <a:t> The garlic can regulate blood pressure and blood sugar levels. </a:t>
            </a:r>
            <a:endParaRPr sz="1500">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sz="1100"/>
          </a:p>
        </p:txBody>
      </p:sp>
      <p:sp>
        <p:nvSpPr>
          <p:cNvPr id="254" name="Google Shape;254;p41"/>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2200">
                <a:solidFill>
                  <a:schemeClr val="dk1"/>
                </a:solidFill>
                <a:latin typeface="Open Sans"/>
                <a:ea typeface="Open Sans"/>
                <a:cs typeface="Open Sans"/>
                <a:sym typeface="Open Sans"/>
              </a:rPr>
              <a:t>ALL ABOUT MY RECIPE</a:t>
            </a:r>
            <a:endParaRPr sz="2100"/>
          </a:p>
          <a:p>
            <a:pPr indent="0" lvl="0" marL="0" rtl="0" algn="l">
              <a:spcBef>
                <a:spcPts val="0"/>
              </a:spcBef>
              <a:spcAft>
                <a:spcPts val="0"/>
              </a:spcAft>
              <a:buClr>
                <a:schemeClr val="dk1"/>
              </a:buClr>
              <a:buSzPts val="1100"/>
              <a:buFont typeface="Arial"/>
              <a:buNone/>
            </a:pPr>
            <a:r>
              <a:rPr lang="es" sz="1500">
                <a:solidFill>
                  <a:schemeClr val="dk1"/>
                </a:solidFill>
              </a:rPr>
              <a:t>This recipe is very good and that my family likes to eat it on super bowl day. My recipe is not a food from culture or religion. The chicken wings are very crispy and you can taste the crispy garlic in your mouth. My dad started making this ever since I was 6 years old. My dad is always happy when he makes them to a party. </a:t>
            </a:r>
            <a:endParaRPr sz="1500"/>
          </a:p>
        </p:txBody>
      </p:sp>
      <p:pic>
        <p:nvPicPr>
          <p:cNvPr id="255" name="Google Shape;255;p41"/>
          <p:cNvPicPr preferRelativeResize="0"/>
          <p:nvPr/>
        </p:nvPicPr>
        <p:blipFill rotWithShape="1">
          <a:blip r:embed="rId3">
            <a:alphaModFix/>
          </a:blip>
          <a:srcRect b="13368" l="0" r="0" t="13376"/>
          <a:stretch/>
        </p:blipFill>
        <p:spPr>
          <a:xfrm>
            <a:off x="0" y="0"/>
            <a:ext cx="4359600" cy="2395200"/>
          </a:xfrm>
          <a:prstGeom prst="rect">
            <a:avLst/>
          </a:prstGeom>
          <a:noFill/>
          <a:ln>
            <a:noFill/>
          </a:ln>
        </p:spPr>
      </p:pic>
      <p:pic>
        <p:nvPicPr>
          <p:cNvPr id="256" name="Google Shape;256;p41"/>
          <p:cNvPicPr preferRelativeResize="0"/>
          <p:nvPr/>
        </p:nvPicPr>
        <p:blipFill rotWithShape="1">
          <a:blip r:embed="rId4">
            <a:alphaModFix/>
          </a:blip>
          <a:srcRect b="9520" l="0" r="0" t="9520"/>
          <a:stretch/>
        </p:blipFill>
        <p:spPr>
          <a:xfrm>
            <a:off x="4706100" y="2748300"/>
            <a:ext cx="4437900" cy="2395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pic>
        <p:nvPicPr>
          <p:cNvPr id="261" name="Google Shape;261;p42"/>
          <p:cNvPicPr preferRelativeResize="0"/>
          <p:nvPr/>
        </p:nvPicPr>
        <p:blipFill rotWithShape="1">
          <a:blip r:embed="rId3">
            <a:alphaModFix/>
          </a:blip>
          <a:srcRect b="59" l="0" r="0" t="59"/>
          <a:stretch/>
        </p:blipFill>
        <p:spPr>
          <a:xfrm>
            <a:off x="0" y="0"/>
            <a:ext cx="3280200" cy="3276300"/>
          </a:xfrm>
          <a:prstGeom prst="rect">
            <a:avLst/>
          </a:prstGeom>
          <a:noFill/>
          <a:ln>
            <a:noFill/>
          </a:ln>
        </p:spPr>
      </p:pic>
      <p:pic>
        <p:nvPicPr>
          <p:cNvPr id="262" name="Google Shape;262;p42"/>
          <p:cNvPicPr preferRelativeResize="0"/>
          <p:nvPr/>
        </p:nvPicPr>
        <p:blipFill rotWithShape="1">
          <a:blip r:embed="rId4">
            <a:alphaModFix/>
          </a:blip>
          <a:srcRect b="12450" l="0" r="0" t="53889"/>
          <a:stretch/>
        </p:blipFill>
        <p:spPr>
          <a:xfrm>
            <a:off x="2400" y="3412175"/>
            <a:ext cx="3280200" cy="1731300"/>
          </a:xfrm>
          <a:prstGeom prst="rect">
            <a:avLst/>
          </a:prstGeom>
          <a:noFill/>
          <a:ln>
            <a:noFill/>
          </a:ln>
        </p:spPr>
      </p:pic>
      <p:sp>
        <p:nvSpPr>
          <p:cNvPr id="263" name="Google Shape;263;p42"/>
          <p:cNvSpPr txBox="1"/>
          <p:nvPr/>
        </p:nvSpPr>
        <p:spPr>
          <a:xfrm>
            <a:off x="32959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000">
                <a:latin typeface="Open Sans"/>
                <a:ea typeface="Open Sans"/>
                <a:cs typeface="Open Sans"/>
                <a:sym typeface="Open Sans"/>
              </a:rPr>
              <a:t>Raita</a:t>
            </a:r>
            <a:endParaRPr sz="3000"/>
          </a:p>
        </p:txBody>
      </p:sp>
      <p:sp>
        <p:nvSpPr>
          <p:cNvPr id="264" name="Google Shape;264;p42"/>
          <p:cNvSpPr txBox="1"/>
          <p:nvPr/>
        </p:nvSpPr>
        <p:spPr>
          <a:xfrm>
            <a:off x="3280200" y="1368550"/>
            <a:ext cx="2754000" cy="161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298450" lvl="0" marL="457200" marR="0" rtl="0" algn="l">
              <a:lnSpc>
                <a:spcPct val="100000"/>
              </a:lnSpc>
              <a:spcBef>
                <a:spcPts val="0"/>
              </a:spcBef>
              <a:spcAft>
                <a:spcPts val="0"/>
              </a:spcAft>
              <a:buClr>
                <a:srgbClr val="000000"/>
              </a:buClr>
              <a:buSzPts val="1100"/>
              <a:buFont typeface="Open Sans"/>
              <a:buChar char="●"/>
            </a:pPr>
            <a:r>
              <a:rPr lang="es" sz="1100"/>
              <a:t>1 shredded cucumber (about 2 cups)</a:t>
            </a:r>
            <a:endParaRPr sz="1100"/>
          </a:p>
          <a:p>
            <a:pPr indent="-298450" lvl="0" marL="457200" marR="0" rtl="0" algn="l">
              <a:lnSpc>
                <a:spcPct val="100000"/>
              </a:lnSpc>
              <a:spcBef>
                <a:spcPts val="0"/>
              </a:spcBef>
              <a:spcAft>
                <a:spcPts val="0"/>
              </a:spcAft>
              <a:buSzPts val="1100"/>
              <a:buFont typeface="Open Sans"/>
              <a:buChar char="●"/>
            </a:pPr>
            <a:r>
              <a:rPr lang="es" sz="1100"/>
              <a:t>1 teaspoon of kosher salt</a:t>
            </a:r>
            <a:endParaRPr sz="1100"/>
          </a:p>
          <a:p>
            <a:pPr indent="-298450" lvl="0" marL="457200" marR="0" rtl="0" algn="l">
              <a:lnSpc>
                <a:spcPct val="100000"/>
              </a:lnSpc>
              <a:spcBef>
                <a:spcPts val="0"/>
              </a:spcBef>
              <a:spcAft>
                <a:spcPts val="0"/>
              </a:spcAft>
              <a:buSzPts val="1100"/>
              <a:buFont typeface="Open Sans"/>
              <a:buChar char="●"/>
            </a:pPr>
            <a:r>
              <a:rPr lang="es" sz="1100"/>
              <a:t>2 cups of whole milk yogurt</a:t>
            </a:r>
            <a:endParaRPr sz="1100"/>
          </a:p>
          <a:p>
            <a:pPr indent="-298450" lvl="0" marL="457200" rtl="0" algn="l">
              <a:spcBef>
                <a:spcPts val="0"/>
              </a:spcBef>
              <a:spcAft>
                <a:spcPts val="0"/>
              </a:spcAft>
              <a:buClr>
                <a:schemeClr val="dk1"/>
              </a:buClr>
              <a:buSzPts val="1100"/>
              <a:buChar char="●"/>
            </a:pPr>
            <a:r>
              <a:rPr lang="es" sz="1100">
                <a:solidFill>
                  <a:schemeClr val="dk1"/>
                </a:solidFill>
              </a:rPr>
              <a:t>½ cup of chopped red onions</a:t>
            </a:r>
            <a:endParaRPr sz="1100">
              <a:solidFill>
                <a:schemeClr val="dk1"/>
              </a:solidFill>
            </a:endParaRPr>
          </a:p>
          <a:p>
            <a:pPr indent="-298450" lvl="0" marL="457200" rtl="0" algn="l">
              <a:spcBef>
                <a:spcPts val="0"/>
              </a:spcBef>
              <a:spcAft>
                <a:spcPts val="0"/>
              </a:spcAft>
              <a:buClr>
                <a:schemeClr val="dk1"/>
              </a:buClr>
              <a:buSzPts val="1100"/>
              <a:buChar char="●"/>
            </a:pPr>
            <a:r>
              <a:rPr lang="es" sz="1100">
                <a:solidFill>
                  <a:schemeClr val="dk1"/>
                </a:solidFill>
              </a:rPr>
              <a:t>¼ cup coarsely chopped fresh cilantro</a:t>
            </a:r>
            <a:endParaRPr sz="11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265" name="Google Shape;265;p42"/>
          <p:cNvSpPr txBox="1"/>
          <p:nvPr/>
        </p:nvSpPr>
        <p:spPr>
          <a:xfrm>
            <a:off x="3295950" y="6146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Amelia Khurana</a:t>
            </a:r>
            <a:endParaRPr sz="600"/>
          </a:p>
        </p:txBody>
      </p:sp>
      <p:sp>
        <p:nvSpPr>
          <p:cNvPr id="266" name="Google Shape;266;p42"/>
          <p:cNvSpPr txBox="1"/>
          <p:nvPr/>
        </p:nvSpPr>
        <p:spPr>
          <a:xfrm>
            <a:off x="32959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Sides</a:t>
            </a:r>
            <a:endParaRPr i="1" sz="600"/>
          </a:p>
        </p:txBody>
      </p:sp>
      <p:sp>
        <p:nvSpPr>
          <p:cNvPr id="267" name="Google Shape;267;p42"/>
          <p:cNvSpPr txBox="1"/>
          <p:nvPr/>
        </p:nvSpPr>
        <p:spPr>
          <a:xfrm>
            <a:off x="68773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8 servings</a:t>
            </a:r>
            <a:endParaRPr i="1" sz="600"/>
          </a:p>
        </p:txBody>
      </p:sp>
      <p:sp>
        <p:nvSpPr>
          <p:cNvPr id="268" name="Google Shape;268;p42"/>
          <p:cNvSpPr txBox="1"/>
          <p:nvPr/>
        </p:nvSpPr>
        <p:spPr>
          <a:xfrm>
            <a:off x="6199650" y="1617200"/>
            <a:ext cx="2754000" cy="14184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s" sz="1100">
                <a:solidFill>
                  <a:schemeClr val="dk1"/>
                </a:solidFill>
              </a:rPr>
              <a:t>2 tablespoons of fresh lime juice</a:t>
            </a:r>
            <a:endParaRPr sz="1100">
              <a:solidFill>
                <a:schemeClr val="dk1"/>
              </a:solidFill>
            </a:endParaRPr>
          </a:p>
          <a:p>
            <a:pPr indent="-298450" lvl="0" marL="457200" rtl="0" algn="l">
              <a:spcBef>
                <a:spcPts val="0"/>
              </a:spcBef>
              <a:spcAft>
                <a:spcPts val="0"/>
              </a:spcAft>
              <a:buClr>
                <a:schemeClr val="dk1"/>
              </a:buClr>
              <a:buSzPts val="1100"/>
              <a:buChar char="●"/>
            </a:pPr>
            <a:r>
              <a:rPr lang="es" sz="1100">
                <a:solidFill>
                  <a:schemeClr val="dk1"/>
                </a:solidFill>
                <a:latin typeface="Times New Roman"/>
                <a:ea typeface="Times New Roman"/>
                <a:cs typeface="Times New Roman"/>
                <a:sym typeface="Times New Roman"/>
              </a:rPr>
              <a:t>¼ teaspoon ground coriander</a:t>
            </a:r>
            <a:endParaRPr b="1" sz="1100">
              <a:latin typeface="Open Sans"/>
              <a:ea typeface="Open Sans"/>
              <a:cs typeface="Open Sans"/>
              <a:sym typeface="Open Sans"/>
            </a:endParaRPr>
          </a:p>
          <a:p>
            <a:pPr indent="-298450" lvl="0" marL="457200" rtl="0" algn="l">
              <a:spcBef>
                <a:spcPts val="0"/>
              </a:spcBef>
              <a:spcAft>
                <a:spcPts val="0"/>
              </a:spcAft>
              <a:buClr>
                <a:schemeClr val="dk1"/>
              </a:buClr>
              <a:buSzPts val="1100"/>
              <a:buChar char="●"/>
            </a:pPr>
            <a:r>
              <a:rPr lang="es" sz="1100">
                <a:solidFill>
                  <a:schemeClr val="dk1"/>
                </a:solidFill>
              </a:rPr>
              <a:t>¼ teaspoon ground cumin</a:t>
            </a:r>
            <a:endParaRPr sz="1100">
              <a:solidFill>
                <a:schemeClr val="dk1"/>
              </a:solidFill>
            </a:endParaRPr>
          </a:p>
          <a:p>
            <a:pPr indent="-298450" lvl="0" marL="457200" rtl="0" algn="l">
              <a:spcBef>
                <a:spcPts val="0"/>
              </a:spcBef>
              <a:spcAft>
                <a:spcPts val="0"/>
              </a:spcAft>
              <a:buClr>
                <a:schemeClr val="dk1"/>
              </a:buClr>
              <a:buSzPts val="1100"/>
              <a:buChar char="●"/>
            </a:pPr>
            <a:r>
              <a:rPr lang="es" sz="1100">
                <a:solidFill>
                  <a:schemeClr val="dk1"/>
                </a:solidFill>
              </a:rPr>
              <a:t>⅛ teaspoon freshly ground black pepper</a:t>
            </a:r>
            <a:endParaRPr sz="1100">
              <a:solidFill>
                <a:schemeClr val="dk1"/>
              </a:solidFill>
            </a:endParaRPr>
          </a:p>
          <a:p>
            <a:pPr indent="-298450" lvl="0" marL="457200" rtl="0" algn="l">
              <a:spcBef>
                <a:spcPts val="0"/>
              </a:spcBef>
              <a:spcAft>
                <a:spcPts val="0"/>
              </a:spcAft>
              <a:buClr>
                <a:schemeClr val="dk1"/>
              </a:buClr>
              <a:buSzPts val="1100"/>
              <a:buChar char="●"/>
            </a:pPr>
            <a:r>
              <a:rPr lang="es" sz="1100">
                <a:solidFill>
                  <a:schemeClr val="dk1"/>
                </a:solidFill>
              </a:rPr>
              <a:t>Dash of ground nutmeg, cinnamon, and cardamom</a:t>
            </a:r>
            <a:endParaRPr sz="1100"/>
          </a:p>
        </p:txBody>
      </p:sp>
      <p:sp>
        <p:nvSpPr>
          <p:cNvPr id="269" name="Google Shape;269;p42"/>
          <p:cNvSpPr txBox="1"/>
          <p:nvPr/>
        </p:nvSpPr>
        <p:spPr>
          <a:xfrm>
            <a:off x="3295950" y="3035600"/>
            <a:ext cx="5751000" cy="194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17500" lvl="0" marL="457200" rtl="0" algn="l">
              <a:spcBef>
                <a:spcPts val="0"/>
              </a:spcBef>
              <a:spcAft>
                <a:spcPts val="0"/>
              </a:spcAft>
              <a:buClr>
                <a:schemeClr val="dk1"/>
              </a:buClr>
              <a:buSzPts val="1400"/>
              <a:buAutoNum type="arabicPeriod"/>
            </a:pPr>
            <a:r>
              <a:rPr lang="es">
                <a:solidFill>
                  <a:schemeClr val="dk1"/>
                </a:solidFill>
              </a:rPr>
              <a:t>Place cucumber in a colander and sprinkle with salt.</a:t>
            </a:r>
            <a:endParaRPr>
              <a:solidFill>
                <a:schemeClr val="dk1"/>
              </a:solidFill>
            </a:endParaRPr>
          </a:p>
          <a:p>
            <a:pPr indent="-317500" lvl="0" marL="457200" rtl="0" algn="l">
              <a:spcBef>
                <a:spcPts val="0"/>
              </a:spcBef>
              <a:spcAft>
                <a:spcPts val="0"/>
              </a:spcAft>
              <a:buClr>
                <a:schemeClr val="dk1"/>
              </a:buClr>
              <a:buSzPts val="1400"/>
              <a:buAutoNum type="arabicPeriod"/>
            </a:pPr>
            <a:r>
              <a:rPr lang="es">
                <a:solidFill>
                  <a:schemeClr val="dk1"/>
                </a:solidFill>
              </a:rPr>
              <a:t>Toss well and drain for 30 minutes. Rinse with cold water and drain.</a:t>
            </a:r>
            <a:endParaRPr>
              <a:solidFill>
                <a:schemeClr val="dk1"/>
              </a:solidFill>
            </a:endParaRPr>
          </a:p>
          <a:p>
            <a:pPr indent="-317500" lvl="0" marL="457200" rtl="0" algn="l">
              <a:spcBef>
                <a:spcPts val="0"/>
              </a:spcBef>
              <a:spcAft>
                <a:spcPts val="0"/>
              </a:spcAft>
              <a:buClr>
                <a:schemeClr val="dk1"/>
              </a:buClr>
              <a:buSzPts val="1400"/>
              <a:buAutoNum type="arabicPeriod"/>
            </a:pPr>
            <a:r>
              <a:rPr lang="es">
                <a:solidFill>
                  <a:schemeClr val="dk1"/>
                </a:solidFill>
              </a:rPr>
              <a:t>Put cucumber on many layers of paper towels and cover with more paper towels. Let sit for 5 minutes, pressing down occasionally. </a:t>
            </a:r>
            <a:endParaRPr>
              <a:solidFill>
                <a:schemeClr val="dk1"/>
              </a:solidFill>
            </a:endParaRPr>
          </a:p>
          <a:p>
            <a:pPr indent="-317500" lvl="0" marL="457200" rtl="0" algn="l">
              <a:spcBef>
                <a:spcPts val="0"/>
              </a:spcBef>
              <a:spcAft>
                <a:spcPts val="0"/>
              </a:spcAft>
              <a:buClr>
                <a:schemeClr val="dk1"/>
              </a:buClr>
              <a:buSzPts val="1400"/>
              <a:buAutoNum type="arabicPeriod"/>
            </a:pPr>
            <a:r>
              <a:rPr lang="es">
                <a:solidFill>
                  <a:schemeClr val="dk1"/>
                </a:solidFill>
              </a:rPr>
              <a:t>Combine the cucumber, yogurt, and the rest of the ingredients.</a:t>
            </a:r>
            <a:endParaRPr>
              <a:solidFill>
                <a:schemeClr val="dk1"/>
              </a:solidFill>
            </a:endParaRPr>
          </a:p>
          <a:p>
            <a:pPr indent="0" lvl="0" marL="0" marR="0" rtl="0" algn="l">
              <a:lnSpc>
                <a:spcPct val="100000"/>
              </a:lnSpc>
              <a:spcBef>
                <a:spcPts val="600"/>
              </a:spcBef>
              <a:spcAft>
                <a:spcPts val="0"/>
              </a:spcAft>
              <a:buClr>
                <a:srgbClr val="000000"/>
              </a:buClr>
              <a:buFont typeface="Arial"/>
              <a:buNone/>
            </a:pPr>
            <a:r>
              <a:t/>
            </a:r>
            <a:endParaRPr i="0" sz="1600" u="none" cap="none" strike="noStrike">
              <a:solidFill>
                <a:srgbClr val="000000"/>
              </a:solidFill>
            </a:endParaRPr>
          </a:p>
        </p:txBody>
      </p:sp>
      <p:pic>
        <p:nvPicPr>
          <p:cNvPr id="270" name="Google Shape;270;p42"/>
          <p:cNvPicPr preferRelativeResize="0"/>
          <p:nvPr/>
        </p:nvPicPr>
        <p:blipFill>
          <a:blip r:embed="rId5">
            <a:alphaModFix/>
          </a:blip>
          <a:stretch>
            <a:fillRect/>
          </a:stretch>
        </p:blipFill>
        <p:spPr>
          <a:xfrm>
            <a:off x="2400" y="3412200"/>
            <a:ext cx="3280200" cy="1731300"/>
          </a:xfrm>
          <a:prstGeom prst="rect">
            <a:avLst/>
          </a:prstGeom>
          <a:noFill/>
          <a:ln>
            <a:noFill/>
          </a:ln>
        </p:spPr>
      </p:pic>
      <p:sp>
        <p:nvSpPr>
          <p:cNvPr id="271" name="Google Shape;271;p42"/>
          <p:cNvSpPr txBox="1"/>
          <p:nvPr/>
        </p:nvSpPr>
        <p:spPr>
          <a:xfrm>
            <a:off x="8593800" y="4836575"/>
            <a:ext cx="550200" cy="306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swald"/>
                <a:ea typeface="Oswald"/>
                <a:cs typeface="Oswald"/>
                <a:sym typeface="Oswald"/>
              </a:rPr>
              <a:t>INDEX</a:t>
            </a:r>
            <a:endParaRPr b="1" sz="1000">
              <a:solidFill>
                <a:srgbClr val="FFFFFF"/>
              </a:solidFill>
              <a:latin typeface="Oswald"/>
              <a:ea typeface="Oswald"/>
              <a:cs typeface="Oswald"/>
              <a:sym typeface="Oswa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pic>
        <p:nvPicPr>
          <p:cNvPr id="276" name="Google Shape;276;p43"/>
          <p:cNvPicPr preferRelativeResize="0"/>
          <p:nvPr/>
        </p:nvPicPr>
        <p:blipFill rotWithShape="1">
          <a:blip r:embed="rId3">
            <a:alphaModFix/>
          </a:blip>
          <a:srcRect b="0" l="11750" r="11750" t="0"/>
          <a:stretch/>
        </p:blipFill>
        <p:spPr>
          <a:xfrm>
            <a:off x="5714999" y="0"/>
            <a:ext cx="3429000" cy="5143500"/>
          </a:xfrm>
          <a:prstGeom prst="rect">
            <a:avLst/>
          </a:prstGeom>
          <a:noFill/>
          <a:ln>
            <a:noFill/>
          </a:ln>
        </p:spPr>
      </p:pic>
      <p:sp>
        <p:nvSpPr>
          <p:cNvPr id="277" name="Google Shape;277;p43"/>
          <p:cNvSpPr txBox="1"/>
          <p:nvPr/>
        </p:nvSpPr>
        <p:spPr>
          <a:xfrm>
            <a:off x="2964575" y="903575"/>
            <a:ext cx="2391000" cy="40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100">
                <a:solidFill>
                  <a:schemeClr val="dk1"/>
                </a:solidFill>
                <a:latin typeface="Open Sans"/>
                <a:ea typeface="Open Sans"/>
                <a:cs typeface="Open Sans"/>
                <a:sym typeface="Open Sans"/>
              </a:rPr>
              <a:t>Raita is an Indian condiment/dish, so I normally eat it at my grandma’s house when we visit her. We see her mostly on holidays, especially on Diwali. Diwali is an Indian holiday, also known as the Festival of Lights because we light a lot of candles and tell stories about Hindu gods. I celebrated Diwali on 11/9/18 this year and it was especially important because it would be my cousins’ last Diwali, since they were going to college next year. I have only ever had riata at her house and it is always good. The best part is that it can be a dipping sauce or a yogurt to eat with a spoon. The part that makes it so great is the cucumber because it is hidden but still explodes with flavor.</a:t>
            </a:r>
            <a:endParaRPr sz="1100">
              <a:solidFill>
                <a:schemeClr val="dk1"/>
              </a:solidFill>
              <a:latin typeface="Open Sans"/>
              <a:ea typeface="Open Sans"/>
              <a:cs typeface="Open Sans"/>
              <a:sym typeface="Open Sans"/>
            </a:endParaRPr>
          </a:p>
          <a:p>
            <a:pPr indent="0" lvl="0" marL="0" marR="0" rtl="0" algn="l">
              <a:lnSpc>
                <a:spcPct val="130000"/>
              </a:lnSpc>
              <a:spcBef>
                <a:spcPts val="1200"/>
              </a:spcBef>
              <a:spcAft>
                <a:spcPts val="0"/>
              </a:spcAft>
              <a:buClr>
                <a:srgbClr val="222222"/>
              </a:buClr>
              <a:buFont typeface="Arial"/>
              <a:buNone/>
            </a:pPr>
            <a:r>
              <a:t/>
            </a:r>
            <a:endParaRPr sz="1000">
              <a:latin typeface="Open Sans"/>
              <a:ea typeface="Open Sans"/>
              <a:cs typeface="Open Sans"/>
              <a:sym typeface="Open Sans"/>
            </a:endParaRPr>
          </a:p>
        </p:txBody>
      </p:sp>
      <p:sp>
        <p:nvSpPr>
          <p:cNvPr id="278" name="Google Shape;278;p43"/>
          <p:cNvSpPr txBox="1"/>
          <p:nvPr/>
        </p:nvSpPr>
        <p:spPr>
          <a:xfrm>
            <a:off x="167950" y="185450"/>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Cucumber</a:t>
            </a:r>
            <a:endParaRPr b="1" i="0" sz="2300" u="none" cap="none" strike="noStrike">
              <a:solidFill>
                <a:srgbClr val="000000"/>
              </a:solidFill>
              <a:latin typeface="Open Sans"/>
              <a:ea typeface="Open Sans"/>
              <a:cs typeface="Open Sans"/>
              <a:sym typeface="Open Sans"/>
            </a:endParaRPr>
          </a:p>
        </p:txBody>
      </p:sp>
      <p:sp>
        <p:nvSpPr>
          <p:cNvPr id="279" name="Google Shape;279;p43"/>
          <p:cNvSpPr txBox="1"/>
          <p:nvPr/>
        </p:nvSpPr>
        <p:spPr>
          <a:xfrm>
            <a:off x="202800" y="859250"/>
            <a:ext cx="2391000" cy="4039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s" sz="1200">
                <a:solidFill>
                  <a:schemeClr val="dk1"/>
                </a:solidFill>
                <a:latin typeface="Open Sans"/>
                <a:ea typeface="Open Sans"/>
                <a:cs typeface="Open Sans"/>
                <a:sym typeface="Open Sans"/>
              </a:rPr>
              <a:t>My spotlight ingredient is cucumber. They are long, round, green vegetables with the occasional pale green stripe. Cucumbers provide a lot of potassium, which is why cucumbers water is so popular. Cucumber is the main part of this recipe. It gives a soothing flavor to the other spices. Raita is used to calm your mouth when eating spicy foods, specifically Indian dishes. Cucumber is the fruit of the plant. Cucumbers are harvested in periods of time that are warm. It takes 50 to 70 days to grow.Cucumbers are very sensitive to the climate that they are in. They will not thrive in cold or hot temperatures.</a:t>
            </a:r>
            <a:endParaRPr b="1" sz="1200">
              <a:solidFill>
                <a:schemeClr val="dk1"/>
              </a:solidFill>
              <a:latin typeface="Open Sans"/>
              <a:ea typeface="Open Sans"/>
              <a:cs typeface="Open Sans"/>
              <a:sym typeface="Open Sans"/>
            </a:endParaRPr>
          </a:p>
          <a:p>
            <a:pPr indent="0" lvl="0" marL="0" marR="0" rtl="0" algn="l">
              <a:lnSpc>
                <a:spcPct val="115000"/>
              </a:lnSpc>
              <a:spcBef>
                <a:spcPts val="1200"/>
              </a:spcBef>
              <a:spcAft>
                <a:spcPts val="0"/>
              </a:spcAft>
              <a:buClr>
                <a:srgbClr val="222222"/>
              </a:buClr>
              <a:buFont typeface="Arial"/>
              <a:buNone/>
            </a:pPr>
            <a:r>
              <a:t/>
            </a:r>
            <a:endParaRPr i="1" sz="10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pic>
        <p:nvPicPr>
          <p:cNvPr id="106" name="Google Shape;106;p26"/>
          <p:cNvPicPr preferRelativeResize="0"/>
          <p:nvPr/>
        </p:nvPicPr>
        <p:blipFill rotWithShape="1">
          <a:blip r:embed="rId3">
            <a:alphaModFix/>
          </a:blip>
          <a:srcRect b="0" l="0" r="0" t="0"/>
          <a:stretch/>
        </p:blipFill>
        <p:spPr>
          <a:xfrm>
            <a:off x="-36900" y="-18150"/>
            <a:ext cx="9217800" cy="5179800"/>
          </a:xfrm>
          <a:prstGeom prst="rect">
            <a:avLst/>
          </a:prstGeom>
          <a:noFill/>
          <a:ln>
            <a:noFill/>
          </a:ln>
        </p:spPr>
      </p:pic>
      <p:sp>
        <p:nvSpPr>
          <p:cNvPr id="107" name="Google Shape;107;p26"/>
          <p:cNvSpPr txBox="1"/>
          <p:nvPr/>
        </p:nvSpPr>
        <p:spPr>
          <a:xfrm>
            <a:off x="6696250" y="1847775"/>
            <a:ext cx="2309700" cy="3047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PT Sans"/>
              <a:buNone/>
            </a:pPr>
            <a:r>
              <a:rPr b="0" i="0" lang="es" sz="1400" u="none" cap="none" strike="noStrike">
                <a:solidFill>
                  <a:srgbClr val="000000"/>
                </a:solidFill>
                <a:latin typeface="Open Sans"/>
                <a:ea typeface="Open Sans"/>
                <a:cs typeface="Open Sans"/>
                <a:sym typeface="Open Sans"/>
              </a:rPr>
              <a:t>Short description of </a:t>
            </a:r>
            <a:r>
              <a:rPr lang="es">
                <a:latin typeface="Open Sans"/>
                <a:ea typeface="Open Sans"/>
                <a:cs typeface="Open Sans"/>
                <a:sym typeface="Open Sans"/>
              </a:rPr>
              <a:t>cookbook project...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pic>
        <p:nvPicPr>
          <p:cNvPr id="284" name="Google Shape;284;p44"/>
          <p:cNvPicPr preferRelativeResize="0"/>
          <p:nvPr/>
        </p:nvPicPr>
        <p:blipFill rotWithShape="1">
          <a:blip r:embed="rId3">
            <a:alphaModFix/>
          </a:blip>
          <a:srcRect b="9376" l="0" r="0" t="9376"/>
          <a:stretch/>
        </p:blipFill>
        <p:spPr>
          <a:xfrm>
            <a:off x="0" y="0"/>
            <a:ext cx="3280200" cy="3276300"/>
          </a:xfrm>
          <a:prstGeom prst="rect">
            <a:avLst/>
          </a:prstGeom>
          <a:noFill/>
          <a:ln>
            <a:noFill/>
          </a:ln>
        </p:spPr>
      </p:pic>
      <p:pic>
        <p:nvPicPr>
          <p:cNvPr id="285" name="Google Shape;285;p44"/>
          <p:cNvPicPr preferRelativeResize="0"/>
          <p:nvPr/>
        </p:nvPicPr>
        <p:blipFill rotWithShape="1">
          <a:blip r:embed="rId4">
            <a:alphaModFix/>
          </a:blip>
          <a:srcRect b="14813" l="0" r="0" t="14813"/>
          <a:stretch/>
        </p:blipFill>
        <p:spPr>
          <a:xfrm>
            <a:off x="2400" y="3412175"/>
            <a:ext cx="3280200" cy="1731300"/>
          </a:xfrm>
          <a:prstGeom prst="rect">
            <a:avLst/>
          </a:prstGeom>
          <a:noFill/>
          <a:ln>
            <a:noFill/>
          </a:ln>
        </p:spPr>
      </p:pic>
      <p:sp>
        <p:nvSpPr>
          <p:cNvPr id="286" name="Google Shape;286;p44"/>
          <p:cNvSpPr txBox="1"/>
          <p:nvPr/>
        </p:nvSpPr>
        <p:spPr>
          <a:xfrm>
            <a:off x="3339675" y="112675"/>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BANANA MUFFIN</a:t>
            </a:r>
            <a:endParaRPr sz="800">
              <a:latin typeface="Open Sans"/>
              <a:ea typeface="Open Sans"/>
              <a:cs typeface="Open Sans"/>
              <a:sym typeface="Open Sans"/>
            </a:endParaRPr>
          </a:p>
        </p:txBody>
      </p:sp>
      <p:sp>
        <p:nvSpPr>
          <p:cNvPr id="287" name="Google Shape;287;p44"/>
          <p:cNvSpPr txBox="1"/>
          <p:nvPr/>
        </p:nvSpPr>
        <p:spPr>
          <a:xfrm>
            <a:off x="3295950" y="1281250"/>
            <a:ext cx="2350800" cy="1317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a:latin typeface="Open Sans"/>
                <a:ea typeface="Open Sans"/>
                <a:cs typeface="Open Sans"/>
                <a:sym typeface="Open Sans"/>
              </a:rPr>
              <a:t>INGREDIENTS:</a:t>
            </a:r>
            <a:endParaRPr b="1">
              <a:latin typeface="Open Sans"/>
              <a:ea typeface="Open Sans"/>
              <a:cs typeface="Open Sans"/>
              <a:sym typeface="Open Sans"/>
            </a:endParaRPr>
          </a:p>
          <a:p>
            <a:pPr indent="0" lvl="0" marL="0" marR="0" rtl="0" algn="l">
              <a:lnSpc>
                <a:spcPct val="100000"/>
              </a:lnSpc>
              <a:spcBef>
                <a:spcPts val="0"/>
              </a:spcBef>
              <a:spcAft>
                <a:spcPts val="0"/>
              </a:spcAft>
              <a:buNone/>
            </a:pPr>
            <a:r>
              <a:t/>
            </a:r>
            <a:endParaRPr b="1">
              <a:latin typeface="Open Sans"/>
              <a:ea typeface="Open Sans"/>
              <a:cs typeface="Open Sans"/>
              <a:sym typeface="Open Sans"/>
            </a:endParaRPr>
          </a:p>
          <a:p>
            <a:pPr indent="-317500" lvl="0" marL="457200" marR="0" rtl="0" algn="l">
              <a:lnSpc>
                <a:spcPct val="100000"/>
              </a:lnSpc>
              <a:spcBef>
                <a:spcPts val="0"/>
              </a:spcBef>
              <a:spcAft>
                <a:spcPts val="0"/>
              </a:spcAft>
              <a:buSzPts val="1400"/>
              <a:buChar char="●"/>
            </a:pPr>
            <a:r>
              <a:rPr lang="es"/>
              <a:t>1 Cup Milk</a:t>
            </a:r>
            <a:endParaRPr/>
          </a:p>
          <a:p>
            <a:pPr indent="-317500" lvl="0" marL="457200" marR="0" rtl="0" algn="l">
              <a:lnSpc>
                <a:spcPct val="100000"/>
              </a:lnSpc>
              <a:spcBef>
                <a:spcPts val="0"/>
              </a:spcBef>
              <a:spcAft>
                <a:spcPts val="0"/>
              </a:spcAft>
              <a:buSzPts val="1400"/>
              <a:buChar char="●"/>
            </a:pPr>
            <a:r>
              <a:rPr lang="es"/>
              <a:t>2 ½ Cup of flour</a:t>
            </a:r>
            <a:endParaRPr/>
          </a:p>
          <a:p>
            <a:pPr indent="-317500" lvl="0" marL="457200" marR="0" rtl="0" algn="l">
              <a:lnSpc>
                <a:spcPct val="100000"/>
              </a:lnSpc>
              <a:spcBef>
                <a:spcPts val="0"/>
              </a:spcBef>
              <a:spcAft>
                <a:spcPts val="0"/>
              </a:spcAft>
              <a:buSzPts val="1400"/>
              <a:buChar char="●"/>
            </a:pPr>
            <a:r>
              <a:rPr lang="es"/>
              <a:t>1 Tp sugar, </a:t>
            </a:r>
            <a:endParaRPr/>
          </a:p>
          <a:p>
            <a:pPr indent="-317500" lvl="0" marL="457200" marR="0" rtl="0" algn="l">
              <a:lnSpc>
                <a:spcPct val="100000"/>
              </a:lnSpc>
              <a:spcBef>
                <a:spcPts val="0"/>
              </a:spcBef>
              <a:spcAft>
                <a:spcPts val="0"/>
              </a:spcAft>
              <a:buSzPts val="1400"/>
              <a:buChar char="●"/>
            </a:pPr>
            <a:r>
              <a:rPr lang="es"/>
              <a:t>1 Tp baking powder</a:t>
            </a:r>
            <a:endParaRPr/>
          </a:p>
          <a:p>
            <a:pPr indent="0" lvl="0" marL="457200" marR="0" rtl="0" algn="l">
              <a:lnSpc>
                <a:spcPct val="100000"/>
              </a:lnSpc>
              <a:spcBef>
                <a:spcPts val="0"/>
              </a:spcBef>
              <a:spcAft>
                <a:spcPts val="0"/>
              </a:spcAft>
              <a:buNone/>
            </a:pPr>
            <a:r>
              <a:t/>
            </a:r>
            <a:endParaRPr>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i="0" u="none" cap="none" strike="noStrike">
              <a:solidFill>
                <a:srgbClr val="000000"/>
              </a:solidFill>
              <a:latin typeface="Open Sans"/>
              <a:ea typeface="Open Sans"/>
              <a:cs typeface="Open Sans"/>
              <a:sym typeface="Open Sans"/>
            </a:endParaRPr>
          </a:p>
        </p:txBody>
      </p:sp>
      <p:sp>
        <p:nvSpPr>
          <p:cNvPr id="288" name="Google Shape;288;p44"/>
          <p:cNvSpPr txBox="1"/>
          <p:nvPr/>
        </p:nvSpPr>
        <p:spPr>
          <a:xfrm>
            <a:off x="3372150" y="569875"/>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t>Luka Zlatar</a:t>
            </a:r>
            <a:endParaRPr sz="600"/>
          </a:p>
        </p:txBody>
      </p:sp>
      <p:sp>
        <p:nvSpPr>
          <p:cNvPr id="289" name="Google Shape;289;p44"/>
          <p:cNvSpPr txBox="1"/>
          <p:nvPr/>
        </p:nvSpPr>
        <p:spPr>
          <a:xfrm>
            <a:off x="3422700" y="93662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a:t>Dessert</a:t>
            </a:r>
            <a:endParaRPr sz="600"/>
          </a:p>
        </p:txBody>
      </p:sp>
      <p:sp>
        <p:nvSpPr>
          <p:cNvPr id="290" name="Google Shape;290;p44"/>
          <p:cNvSpPr txBox="1"/>
          <p:nvPr/>
        </p:nvSpPr>
        <p:spPr>
          <a:xfrm>
            <a:off x="6877350" y="100577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t>32 S 15 B</a:t>
            </a:r>
            <a:endParaRPr i="1" sz="600"/>
          </a:p>
        </p:txBody>
      </p:sp>
      <p:sp>
        <p:nvSpPr>
          <p:cNvPr id="291" name="Google Shape;291;p44"/>
          <p:cNvSpPr txBox="1"/>
          <p:nvPr/>
        </p:nvSpPr>
        <p:spPr>
          <a:xfrm>
            <a:off x="6295200" y="1433650"/>
            <a:ext cx="2650800" cy="13170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SzPts val="1400"/>
              <a:buChar char="●"/>
            </a:pPr>
            <a:r>
              <a:rPr lang="es"/>
              <a:t>½Tp Salt</a:t>
            </a:r>
            <a:endParaRPr/>
          </a:p>
          <a:p>
            <a:pPr indent="-317500" lvl="0" marL="457200" marR="0" rtl="0" algn="l">
              <a:lnSpc>
                <a:spcPct val="100000"/>
              </a:lnSpc>
              <a:spcBef>
                <a:spcPts val="0"/>
              </a:spcBef>
              <a:spcAft>
                <a:spcPts val="0"/>
              </a:spcAft>
              <a:buSzPts val="1400"/>
              <a:buChar char="●"/>
            </a:pPr>
            <a:r>
              <a:rPr lang="es"/>
              <a:t>2 Banana  </a:t>
            </a:r>
            <a:endParaRPr/>
          </a:p>
          <a:p>
            <a:pPr indent="-317500" lvl="0" marL="457200" marR="0" rtl="0" algn="l">
              <a:lnSpc>
                <a:spcPct val="100000"/>
              </a:lnSpc>
              <a:spcBef>
                <a:spcPts val="0"/>
              </a:spcBef>
              <a:spcAft>
                <a:spcPts val="0"/>
              </a:spcAft>
              <a:buSzPts val="1400"/>
              <a:buChar char="●"/>
            </a:pPr>
            <a:r>
              <a:rPr lang="es"/>
              <a:t>½ Tp oil</a:t>
            </a:r>
            <a:endParaRPr/>
          </a:p>
          <a:p>
            <a:pPr indent="-317500" lvl="0" marL="457200" marR="0" rtl="0" algn="l">
              <a:lnSpc>
                <a:spcPct val="100000"/>
              </a:lnSpc>
              <a:spcBef>
                <a:spcPts val="0"/>
              </a:spcBef>
              <a:spcAft>
                <a:spcPts val="0"/>
              </a:spcAft>
              <a:buSzPts val="1400"/>
              <a:buChar char="●"/>
            </a:pPr>
            <a:r>
              <a:rPr lang="es"/>
              <a:t>2  eggs</a:t>
            </a:r>
            <a:endParaRPr/>
          </a:p>
          <a:p>
            <a:pPr indent="-317500" lvl="0" marL="457200" marR="0" rtl="0" algn="l">
              <a:lnSpc>
                <a:spcPct val="100000"/>
              </a:lnSpc>
              <a:spcBef>
                <a:spcPts val="0"/>
              </a:spcBef>
              <a:spcAft>
                <a:spcPts val="0"/>
              </a:spcAft>
              <a:buSzPts val="1400"/>
              <a:buChar char="●"/>
            </a:pPr>
            <a:r>
              <a:rPr lang="es"/>
              <a:t>1 apple on top</a:t>
            </a:r>
            <a:endParaRPr/>
          </a:p>
          <a:p>
            <a:pPr indent="0" lvl="0" marL="45720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i="0" sz="1600" u="none" cap="none" strike="noStrike">
              <a:solidFill>
                <a:srgbClr val="000000"/>
              </a:solidFill>
            </a:endParaRPr>
          </a:p>
        </p:txBody>
      </p:sp>
      <p:sp>
        <p:nvSpPr>
          <p:cNvPr id="292" name="Google Shape;292;p44"/>
          <p:cNvSpPr txBox="1"/>
          <p:nvPr/>
        </p:nvSpPr>
        <p:spPr>
          <a:xfrm>
            <a:off x="3422700" y="2990750"/>
            <a:ext cx="5751000" cy="173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a:t>PROCEDURE:</a:t>
            </a:r>
            <a:endParaRPr b="1"/>
          </a:p>
          <a:p>
            <a:pPr indent="0" lvl="0" marL="0" marR="0" rtl="0" algn="l">
              <a:lnSpc>
                <a:spcPct val="100000"/>
              </a:lnSpc>
              <a:spcBef>
                <a:spcPts val="600"/>
              </a:spcBef>
              <a:spcAft>
                <a:spcPts val="0"/>
              </a:spcAft>
              <a:buNone/>
            </a:pPr>
            <a:r>
              <a:rPr lang="es"/>
              <a:t>In a bowl mix two cups of flour, One cup of sugar, 2 teaspoons of baking powder, ½ teaspoon of salt Mash the bananas mix with the egg and milk and oil Mix the dry ingredients with the banana and egg put it into muffin molds then bake at 375 Fahrenheit for 15 to 20 minutes Additional step sugar on top and apple</a:t>
            </a:r>
            <a:endParaRPr/>
          </a:p>
          <a:p>
            <a:pPr indent="0" lvl="0" marL="0" marR="0" rtl="0" algn="l">
              <a:lnSpc>
                <a:spcPct val="100000"/>
              </a:lnSpc>
              <a:spcBef>
                <a:spcPts val="600"/>
              </a:spcBef>
              <a:spcAft>
                <a:spcPts val="0"/>
              </a:spcAft>
              <a:buNone/>
            </a:pPr>
            <a:r>
              <a:rPr lang="es"/>
              <a:t> Done</a:t>
            </a:r>
            <a:endParaRPr/>
          </a:p>
          <a:p>
            <a:pPr indent="0" lvl="0" marL="0" marR="0" rtl="0" algn="l">
              <a:lnSpc>
                <a:spcPct val="100000"/>
              </a:lnSpc>
              <a:spcBef>
                <a:spcPts val="600"/>
              </a:spcBef>
              <a:spcAft>
                <a:spcPts val="0"/>
              </a:spcAft>
              <a:buNone/>
            </a:pPr>
            <a:r>
              <a:t/>
            </a:r>
            <a:endParaRPr sz="1800"/>
          </a:p>
          <a:p>
            <a:pPr indent="0" lvl="0" marL="0" marR="0" rtl="0" algn="l">
              <a:lnSpc>
                <a:spcPct val="100000"/>
              </a:lnSpc>
              <a:spcBef>
                <a:spcPts val="600"/>
              </a:spcBef>
              <a:spcAft>
                <a:spcPts val="0"/>
              </a:spcAft>
              <a:buNone/>
            </a:pPr>
            <a:r>
              <a:t/>
            </a:r>
            <a:endParaRPr sz="1800"/>
          </a:p>
          <a:p>
            <a:pPr indent="0" lvl="0" marL="457200" marR="0" rtl="0" algn="l">
              <a:lnSpc>
                <a:spcPct val="100000"/>
              </a:lnSpc>
              <a:spcBef>
                <a:spcPts val="600"/>
              </a:spcBef>
              <a:spcAft>
                <a:spcPts val="0"/>
              </a:spcAft>
              <a:buNone/>
            </a:pPr>
            <a:r>
              <a:t/>
            </a:r>
            <a:endParaRPr sz="1800"/>
          </a:p>
          <a:p>
            <a:pPr indent="0" lvl="0" marL="0" marR="0" rtl="0" algn="l">
              <a:lnSpc>
                <a:spcPct val="100000"/>
              </a:lnSpc>
              <a:spcBef>
                <a:spcPts val="600"/>
              </a:spcBef>
              <a:spcAft>
                <a:spcPts val="0"/>
              </a:spcAft>
              <a:buClr>
                <a:srgbClr val="000000"/>
              </a:buClr>
              <a:buFont typeface="Arial"/>
              <a:buNone/>
            </a:pPr>
            <a:r>
              <a:t/>
            </a:r>
            <a:endParaRPr i="0" sz="1800" u="none" cap="none" strike="noStrike">
              <a:solidFill>
                <a:srgbClr val="000000"/>
              </a:solidFill>
            </a:endParaRPr>
          </a:p>
        </p:txBody>
      </p:sp>
      <p:sp>
        <p:nvSpPr>
          <p:cNvPr id="293" name="Google Shape;293;p44"/>
          <p:cNvSpPr txBox="1"/>
          <p:nvPr/>
        </p:nvSpPr>
        <p:spPr>
          <a:xfrm>
            <a:off x="8420550" y="4687850"/>
            <a:ext cx="550200" cy="306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swald"/>
                <a:ea typeface="Oswald"/>
                <a:cs typeface="Oswald"/>
                <a:sym typeface="Oswald"/>
              </a:rPr>
              <a:t>INDEX</a:t>
            </a:r>
            <a:endParaRPr b="1" sz="1000">
              <a:solidFill>
                <a:srgbClr val="FFFFFF"/>
              </a:solidFill>
              <a:latin typeface="Oswald"/>
              <a:ea typeface="Oswald"/>
              <a:cs typeface="Oswald"/>
              <a:sym typeface="Oswa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45"/>
          <p:cNvSpPr txBox="1"/>
          <p:nvPr/>
        </p:nvSpPr>
        <p:spPr>
          <a:xfrm>
            <a:off x="126250" y="2655200"/>
            <a:ext cx="4359600" cy="204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APPLE</a:t>
            </a:r>
            <a:endParaRPr b="1" sz="15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rgbClr val="00BCD0"/>
              </a:buClr>
              <a:buFont typeface="PT Sans"/>
              <a:buNone/>
            </a:pPr>
            <a:r>
              <a:t/>
            </a:r>
            <a:endParaRPr b="1" sz="15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s" sz="1600">
                <a:solidFill>
                  <a:schemeClr val="dk1"/>
                </a:solidFill>
              </a:rPr>
              <a:t>My Spotlight Ingredient is apple it is grown in orchards the transported to the city and then we eat them all up apples are all so homes to worms but they may rot so don't be a bad apple. It pick in the blooming seasons and is a fruit.</a:t>
            </a:r>
            <a:r>
              <a:rPr b="1" lang="es" sz="1000">
                <a:solidFill>
                  <a:schemeClr val="dk1"/>
                </a:solidFill>
              </a:rPr>
              <a:t> </a:t>
            </a:r>
            <a:endParaRPr b="1"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rgbClr val="00BCD0"/>
              </a:buClr>
              <a:buFont typeface="PT Sans"/>
              <a:buNone/>
            </a:pPr>
            <a:r>
              <a:t/>
            </a:r>
            <a:endParaRPr b="1">
              <a:solidFill>
                <a:schemeClr val="dk1"/>
              </a:solidFill>
            </a:endParaRPr>
          </a:p>
        </p:txBody>
      </p:sp>
      <p:sp>
        <p:nvSpPr>
          <p:cNvPr id="299" name="Google Shape;299;p45"/>
          <p:cNvSpPr txBox="1"/>
          <p:nvPr/>
        </p:nvSpPr>
        <p:spPr>
          <a:xfrm>
            <a:off x="4619450"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b="1" sz="15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rgbClr val="00BCD0"/>
              </a:buClr>
              <a:buFont typeface="PT Sans"/>
              <a:buNone/>
            </a:pPr>
            <a:r>
              <a:rPr lang="es" sz="1800">
                <a:solidFill>
                  <a:schemeClr val="dk1"/>
                </a:solidFill>
              </a:rPr>
              <a:t>My recipe is a banana muffin. Banana muffins are like baby food stuffed in a pie crust but with An apple on top and with sugar it like caramel apples to. </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rgbClr val="00BCD0"/>
              </a:buClr>
              <a:buFont typeface="PT Sans"/>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rgbClr val="00BCD0"/>
              </a:buClr>
              <a:buFont typeface="PT Sans"/>
              <a:buNone/>
            </a:pPr>
            <a:r>
              <a:t/>
            </a:r>
            <a:endParaRPr b="1">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a:p>
        </p:txBody>
      </p:sp>
      <p:pic>
        <p:nvPicPr>
          <p:cNvPr id="300" name="Google Shape;300;p45"/>
          <p:cNvPicPr preferRelativeResize="0"/>
          <p:nvPr/>
        </p:nvPicPr>
        <p:blipFill rotWithShape="1">
          <a:blip r:embed="rId3">
            <a:alphaModFix/>
          </a:blip>
          <a:srcRect b="8519" l="0" r="0" t="8527"/>
          <a:stretch/>
        </p:blipFill>
        <p:spPr>
          <a:xfrm>
            <a:off x="126250" y="97525"/>
            <a:ext cx="4359600" cy="2395200"/>
          </a:xfrm>
          <a:prstGeom prst="rect">
            <a:avLst/>
          </a:prstGeom>
          <a:noFill/>
          <a:ln>
            <a:noFill/>
          </a:ln>
        </p:spPr>
      </p:pic>
      <p:pic>
        <p:nvPicPr>
          <p:cNvPr id="301" name="Google Shape;301;p45"/>
          <p:cNvPicPr preferRelativeResize="0"/>
          <p:nvPr/>
        </p:nvPicPr>
        <p:blipFill rotWithShape="1">
          <a:blip r:embed="rId4">
            <a:alphaModFix/>
          </a:blip>
          <a:srcRect b="9520" l="0" r="0" t="9520"/>
          <a:stretch/>
        </p:blipFill>
        <p:spPr>
          <a:xfrm>
            <a:off x="4619450" y="2655200"/>
            <a:ext cx="4437900" cy="2395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pic>
        <p:nvPicPr>
          <p:cNvPr id="306" name="Google Shape;306;p46"/>
          <p:cNvPicPr preferRelativeResize="0"/>
          <p:nvPr/>
        </p:nvPicPr>
        <p:blipFill rotWithShape="1">
          <a:blip r:embed="rId3">
            <a:alphaModFix/>
          </a:blip>
          <a:srcRect b="0" l="31146" r="31150" t="0"/>
          <a:stretch/>
        </p:blipFill>
        <p:spPr>
          <a:xfrm>
            <a:off x="0" y="0"/>
            <a:ext cx="2585700" cy="5143500"/>
          </a:xfrm>
          <a:prstGeom prst="rect">
            <a:avLst/>
          </a:prstGeom>
          <a:noFill/>
          <a:ln>
            <a:noFill/>
          </a:ln>
        </p:spPr>
      </p:pic>
      <p:sp>
        <p:nvSpPr>
          <p:cNvPr id="307" name="Google Shape;307;p46"/>
          <p:cNvSpPr txBox="1"/>
          <p:nvPr/>
        </p:nvSpPr>
        <p:spPr>
          <a:xfrm>
            <a:off x="2951700" y="60125"/>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000">
                <a:latin typeface="Open Sans"/>
                <a:ea typeface="Open Sans"/>
                <a:cs typeface="Open Sans"/>
                <a:sym typeface="Open Sans"/>
              </a:rPr>
              <a:t>GERMAN POTATO SALAD</a:t>
            </a:r>
            <a:endParaRPr sz="3000"/>
          </a:p>
        </p:txBody>
      </p:sp>
      <p:sp>
        <p:nvSpPr>
          <p:cNvPr id="308" name="Google Shape;308;p46"/>
          <p:cNvSpPr txBox="1"/>
          <p:nvPr/>
        </p:nvSpPr>
        <p:spPr>
          <a:xfrm>
            <a:off x="2667150" y="1052650"/>
            <a:ext cx="20250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155575" lvl="0" marL="179999" rtl="0" algn="l">
              <a:spcBef>
                <a:spcPts val="0"/>
              </a:spcBef>
              <a:spcAft>
                <a:spcPts val="0"/>
              </a:spcAft>
              <a:buSzPts val="1100"/>
              <a:buFont typeface="Open Sans"/>
              <a:buChar char="●"/>
            </a:pPr>
            <a:r>
              <a:rPr lang="es" sz="1200">
                <a:solidFill>
                  <a:schemeClr val="dk1"/>
                </a:solidFill>
                <a:latin typeface="Open Sans"/>
                <a:ea typeface="Open Sans"/>
                <a:cs typeface="Open Sans"/>
                <a:sym typeface="Open Sans"/>
              </a:rPr>
              <a:t>6 - 8 medium sized yellow potatoes</a:t>
            </a:r>
            <a:endParaRPr sz="1200">
              <a:solidFill>
                <a:schemeClr val="dk1"/>
              </a:solidFill>
              <a:latin typeface="Open Sans"/>
              <a:ea typeface="Open Sans"/>
              <a:cs typeface="Open Sans"/>
              <a:sym typeface="Open Sans"/>
            </a:endParaRPr>
          </a:p>
          <a:p>
            <a:pPr indent="-155575" lvl="0" marL="179999" rtl="0" algn="l">
              <a:spcBef>
                <a:spcPts val="500"/>
              </a:spcBef>
              <a:spcAft>
                <a:spcPts val="0"/>
              </a:spcAft>
              <a:buSzPts val="1100"/>
              <a:buFont typeface="Open Sans"/>
              <a:buChar char="●"/>
            </a:pPr>
            <a:r>
              <a:rPr lang="es" sz="1200">
                <a:solidFill>
                  <a:schemeClr val="dk1"/>
                </a:solidFill>
                <a:latin typeface="Open Sans"/>
                <a:ea typeface="Open Sans"/>
                <a:cs typeface="Open Sans"/>
                <a:sym typeface="Open Sans"/>
              </a:rPr>
              <a:t>1 medium red onion </a:t>
            </a:r>
            <a:endParaRPr sz="1200">
              <a:solidFill>
                <a:schemeClr val="dk1"/>
              </a:solidFill>
              <a:latin typeface="Open Sans"/>
              <a:ea typeface="Open Sans"/>
              <a:cs typeface="Open Sans"/>
              <a:sym typeface="Open Sans"/>
            </a:endParaRPr>
          </a:p>
          <a:p>
            <a:pPr indent="-155575" lvl="0" marL="179999" rtl="0" algn="l">
              <a:spcBef>
                <a:spcPts val="500"/>
              </a:spcBef>
              <a:spcAft>
                <a:spcPts val="0"/>
              </a:spcAft>
              <a:buSzPts val="1100"/>
              <a:buFont typeface="Open Sans"/>
              <a:buChar char="●"/>
            </a:pPr>
            <a:r>
              <a:rPr lang="es" sz="1200">
                <a:solidFill>
                  <a:schemeClr val="dk1"/>
                </a:solidFill>
                <a:latin typeface="Open Sans"/>
                <a:ea typeface="Open Sans"/>
                <a:cs typeface="Open Sans"/>
                <a:sym typeface="Open Sans"/>
              </a:rPr>
              <a:t>⅓ cup olive oil</a:t>
            </a:r>
            <a:endParaRPr sz="1200">
              <a:solidFill>
                <a:schemeClr val="dk1"/>
              </a:solidFill>
              <a:latin typeface="Open Sans"/>
              <a:ea typeface="Open Sans"/>
              <a:cs typeface="Open Sans"/>
              <a:sym typeface="Open Sans"/>
            </a:endParaRPr>
          </a:p>
          <a:p>
            <a:pPr indent="0" lvl="0" marL="457200" marR="0" rtl="0" algn="l">
              <a:lnSpc>
                <a:spcPct val="100000"/>
              </a:lnSpc>
              <a:spcBef>
                <a:spcPts val="500"/>
              </a:spcBef>
              <a:spcAft>
                <a:spcPts val="0"/>
              </a:spcAft>
              <a:buNone/>
            </a:pPr>
            <a:r>
              <a:t/>
            </a:r>
            <a:endParaRPr sz="900">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sz="1200">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i="0" sz="1800" u="none" cap="none" strike="noStrike">
              <a:solidFill>
                <a:srgbClr val="000000"/>
              </a:solidFill>
              <a:latin typeface="Open Sans"/>
              <a:ea typeface="Open Sans"/>
              <a:cs typeface="Open Sans"/>
              <a:sym typeface="Open Sans"/>
            </a:endParaRPr>
          </a:p>
        </p:txBody>
      </p:sp>
      <p:sp>
        <p:nvSpPr>
          <p:cNvPr id="309" name="Google Shape;309;p46"/>
          <p:cNvSpPr txBox="1"/>
          <p:nvPr/>
        </p:nvSpPr>
        <p:spPr>
          <a:xfrm>
            <a:off x="2991150" y="5384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Beatrix Worthington</a:t>
            </a:r>
            <a:endParaRPr sz="600"/>
          </a:p>
        </p:txBody>
      </p:sp>
      <p:sp>
        <p:nvSpPr>
          <p:cNvPr id="310" name="Google Shape;310;p46"/>
          <p:cNvSpPr txBox="1"/>
          <p:nvPr/>
        </p:nvSpPr>
        <p:spPr>
          <a:xfrm>
            <a:off x="2991150" y="8219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Salads &amp; Sides</a:t>
            </a:r>
            <a:endParaRPr i="1" sz="600"/>
          </a:p>
        </p:txBody>
      </p:sp>
      <p:sp>
        <p:nvSpPr>
          <p:cNvPr id="311" name="Google Shape;311;p46"/>
          <p:cNvSpPr txBox="1"/>
          <p:nvPr/>
        </p:nvSpPr>
        <p:spPr>
          <a:xfrm>
            <a:off x="6572550" y="8219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6 Servings</a:t>
            </a:r>
            <a:endParaRPr i="1" sz="600"/>
          </a:p>
        </p:txBody>
      </p:sp>
      <p:sp>
        <p:nvSpPr>
          <p:cNvPr id="312" name="Google Shape;312;p46"/>
          <p:cNvSpPr txBox="1"/>
          <p:nvPr/>
        </p:nvSpPr>
        <p:spPr>
          <a:xfrm>
            <a:off x="2667150" y="2246650"/>
            <a:ext cx="6476700" cy="289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PROCEDURE:</a:t>
            </a:r>
            <a:endParaRPr b="1" sz="1200">
              <a:latin typeface="Open Sans"/>
              <a:ea typeface="Open Sans"/>
              <a:cs typeface="Open Sans"/>
              <a:sym typeface="Open Sans"/>
            </a:endParaRPr>
          </a:p>
          <a:p>
            <a:pPr indent="-166199" lvl="0" marL="269999" rtl="0" algn="l">
              <a:spcBef>
                <a:spcPts val="0"/>
              </a:spcBef>
              <a:spcAft>
                <a:spcPts val="0"/>
              </a:spcAft>
              <a:buClr>
                <a:schemeClr val="dk1"/>
              </a:buClr>
              <a:buSzPts val="1200"/>
              <a:buFont typeface="Open Sans"/>
              <a:buAutoNum type="arabicPeriod"/>
            </a:pPr>
            <a:r>
              <a:rPr lang="es" sz="1200">
                <a:solidFill>
                  <a:schemeClr val="dk1"/>
                </a:solidFill>
                <a:latin typeface="Open Sans"/>
                <a:ea typeface="Open Sans"/>
                <a:cs typeface="Open Sans"/>
                <a:sym typeface="Open Sans"/>
              </a:rPr>
              <a:t>Put potatoes in a large pot and add cold water until just covering them. (NOT the water in the ingredients) Bring water to a boil over high heat, then turn down to a medium boil. Cook until tender but not so soft they are falling apart. Once at a boil, potatoes should take about 15 - 20 minutes until done. To check boiling potatoes, stick a fork into them to see how soft they are.</a:t>
            </a:r>
            <a:endParaRPr sz="1200">
              <a:solidFill>
                <a:schemeClr val="dk1"/>
              </a:solidFill>
              <a:latin typeface="Open Sans"/>
              <a:ea typeface="Open Sans"/>
              <a:cs typeface="Open Sans"/>
              <a:sym typeface="Open Sans"/>
            </a:endParaRPr>
          </a:p>
          <a:p>
            <a:pPr indent="-166199" lvl="0" marL="269999" rtl="0" algn="l">
              <a:spcBef>
                <a:spcPts val="0"/>
              </a:spcBef>
              <a:spcAft>
                <a:spcPts val="0"/>
              </a:spcAft>
              <a:buClr>
                <a:schemeClr val="dk1"/>
              </a:buClr>
              <a:buSzPts val="1200"/>
              <a:buFont typeface="Open Sans"/>
              <a:buAutoNum type="arabicPeriod"/>
            </a:pPr>
            <a:r>
              <a:rPr lang="es" sz="1200">
                <a:solidFill>
                  <a:schemeClr val="dk1"/>
                </a:solidFill>
                <a:latin typeface="Open Sans"/>
                <a:ea typeface="Open Sans"/>
                <a:cs typeface="Open Sans"/>
                <a:sym typeface="Open Sans"/>
              </a:rPr>
              <a:t>When done, pour off hot water and let potatoes cool. </a:t>
            </a:r>
            <a:endParaRPr sz="1200">
              <a:solidFill>
                <a:schemeClr val="dk1"/>
              </a:solidFill>
              <a:latin typeface="Open Sans"/>
              <a:ea typeface="Open Sans"/>
              <a:cs typeface="Open Sans"/>
              <a:sym typeface="Open Sans"/>
            </a:endParaRPr>
          </a:p>
          <a:p>
            <a:pPr indent="-166199" lvl="0" marL="269999" rtl="0" algn="l">
              <a:spcBef>
                <a:spcPts val="0"/>
              </a:spcBef>
              <a:spcAft>
                <a:spcPts val="0"/>
              </a:spcAft>
              <a:buSzPts val="1200"/>
              <a:buFont typeface="Open Sans"/>
              <a:buAutoNum type="arabicPeriod"/>
            </a:pPr>
            <a:r>
              <a:rPr lang="es" sz="1200">
                <a:solidFill>
                  <a:schemeClr val="dk1"/>
                </a:solidFill>
                <a:latin typeface="Open Sans"/>
                <a:ea typeface="Open Sans"/>
                <a:cs typeface="Open Sans"/>
                <a:sym typeface="Open Sans"/>
              </a:rPr>
              <a:t>Peel and slice potatoes into a large bowl.</a:t>
            </a:r>
            <a:endParaRPr sz="1200">
              <a:latin typeface="Open Sans"/>
              <a:ea typeface="Open Sans"/>
              <a:cs typeface="Open Sans"/>
              <a:sym typeface="Open Sans"/>
            </a:endParaRPr>
          </a:p>
          <a:p>
            <a:pPr indent="-166199" lvl="0" marL="269999" rtl="0" algn="l">
              <a:spcBef>
                <a:spcPts val="0"/>
              </a:spcBef>
              <a:spcAft>
                <a:spcPts val="0"/>
              </a:spcAft>
              <a:buClr>
                <a:schemeClr val="dk1"/>
              </a:buClr>
              <a:buSzPts val="1200"/>
              <a:buFont typeface="Open Sans"/>
              <a:buAutoNum type="arabicPeriod"/>
            </a:pPr>
            <a:r>
              <a:rPr lang="es" sz="1200">
                <a:solidFill>
                  <a:schemeClr val="dk1"/>
                </a:solidFill>
                <a:latin typeface="Open Sans"/>
                <a:ea typeface="Open Sans"/>
                <a:cs typeface="Open Sans"/>
                <a:sym typeface="Open Sans"/>
              </a:rPr>
              <a:t>In a separate bowl, mix ⅓ cup oil, ⅓ cup vinegar and ⅓ cup cold water. Season with pepper, 2 pinches of sugar, and salt. (Do a lot of salt, about 1 ½ tablespoons to start) </a:t>
            </a:r>
            <a:endParaRPr sz="1200">
              <a:solidFill>
                <a:schemeClr val="dk1"/>
              </a:solidFill>
              <a:latin typeface="Open Sans"/>
              <a:ea typeface="Open Sans"/>
              <a:cs typeface="Open Sans"/>
              <a:sym typeface="Open Sans"/>
            </a:endParaRPr>
          </a:p>
          <a:p>
            <a:pPr indent="-166199" lvl="0" marL="269999" rtl="0" algn="l">
              <a:spcBef>
                <a:spcPts val="0"/>
              </a:spcBef>
              <a:spcAft>
                <a:spcPts val="0"/>
              </a:spcAft>
              <a:buSzPts val="1200"/>
              <a:buFont typeface="Open Sans"/>
              <a:buAutoNum type="arabicPeriod"/>
            </a:pPr>
            <a:r>
              <a:rPr lang="es" sz="1200">
                <a:solidFill>
                  <a:schemeClr val="dk1"/>
                </a:solidFill>
                <a:latin typeface="Open Sans"/>
                <a:ea typeface="Open Sans"/>
                <a:cs typeface="Open Sans"/>
                <a:sym typeface="Open Sans"/>
              </a:rPr>
              <a:t>Add 1 tsp mustard, and mix well until mixture has a thick consistency.</a:t>
            </a:r>
            <a:endParaRPr sz="1200">
              <a:solidFill>
                <a:schemeClr val="dk1"/>
              </a:solidFill>
              <a:latin typeface="Open Sans"/>
              <a:ea typeface="Open Sans"/>
              <a:cs typeface="Open Sans"/>
              <a:sym typeface="Open Sans"/>
            </a:endParaRPr>
          </a:p>
          <a:p>
            <a:pPr indent="-166199" lvl="0" marL="269999" rtl="0" algn="l">
              <a:spcBef>
                <a:spcPts val="0"/>
              </a:spcBef>
              <a:spcAft>
                <a:spcPts val="0"/>
              </a:spcAft>
              <a:buClr>
                <a:schemeClr val="dk1"/>
              </a:buClr>
              <a:buSzPts val="1200"/>
              <a:buFont typeface="Open Sans"/>
              <a:buAutoNum type="arabicPeriod"/>
            </a:pPr>
            <a:r>
              <a:rPr lang="es" sz="1200">
                <a:solidFill>
                  <a:schemeClr val="dk1"/>
                </a:solidFill>
                <a:latin typeface="Open Sans"/>
                <a:ea typeface="Open Sans"/>
                <a:cs typeface="Open Sans"/>
                <a:sym typeface="Open Sans"/>
              </a:rPr>
              <a:t>Add liquid mix into potatoes and mix gently, adding more salt if necessary.</a:t>
            </a:r>
            <a:endParaRPr sz="1200">
              <a:solidFill>
                <a:schemeClr val="dk1"/>
              </a:solidFill>
              <a:latin typeface="Open Sans"/>
              <a:ea typeface="Open Sans"/>
              <a:cs typeface="Open Sans"/>
              <a:sym typeface="Open Sans"/>
            </a:endParaRPr>
          </a:p>
          <a:p>
            <a:pPr indent="-166199" lvl="0" marL="269999" rtl="0" algn="l">
              <a:spcBef>
                <a:spcPts val="0"/>
              </a:spcBef>
              <a:spcAft>
                <a:spcPts val="0"/>
              </a:spcAft>
              <a:buClr>
                <a:schemeClr val="dk1"/>
              </a:buClr>
              <a:buSzPts val="1200"/>
              <a:buFont typeface="Open Sans"/>
              <a:buAutoNum type="arabicPeriod"/>
            </a:pPr>
            <a:r>
              <a:rPr lang="es" sz="1200">
                <a:solidFill>
                  <a:schemeClr val="dk1"/>
                </a:solidFill>
                <a:latin typeface="Open Sans"/>
                <a:ea typeface="Open Sans"/>
                <a:cs typeface="Open Sans"/>
                <a:sym typeface="Open Sans"/>
              </a:rPr>
              <a:t>Chop the onion, and add to the potatoes. Mix well.</a:t>
            </a:r>
            <a:endParaRPr sz="1200">
              <a:solidFill>
                <a:schemeClr val="dk1"/>
              </a:solidFill>
              <a:latin typeface="Open Sans"/>
              <a:ea typeface="Open Sans"/>
              <a:cs typeface="Open Sans"/>
              <a:sym typeface="Open Sans"/>
            </a:endParaRPr>
          </a:p>
          <a:p>
            <a:pPr indent="-166199" lvl="0" marL="269999" rtl="0" algn="l">
              <a:spcBef>
                <a:spcPts val="0"/>
              </a:spcBef>
              <a:spcAft>
                <a:spcPts val="0"/>
              </a:spcAft>
              <a:buClr>
                <a:schemeClr val="dk1"/>
              </a:buClr>
              <a:buSzPts val="1200"/>
              <a:buFont typeface="Open Sans"/>
              <a:buAutoNum type="arabicPeriod"/>
            </a:pPr>
            <a:r>
              <a:rPr lang="es" sz="1200">
                <a:solidFill>
                  <a:schemeClr val="dk1"/>
                </a:solidFill>
                <a:latin typeface="Open Sans"/>
                <a:ea typeface="Open Sans"/>
                <a:cs typeface="Open Sans"/>
                <a:sym typeface="Open Sans"/>
              </a:rPr>
              <a:t>Add chopped parsley and mix very well. Let this sit in room temperature for                    1 hour, covered with plastic wrap, then serve. (Keep leftovers refrigerated!)  </a:t>
            </a:r>
            <a:endParaRPr sz="1200">
              <a:solidFill>
                <a:schemeClr val="dk1"/>
              </a:solidFill>
              <a:latin typeface="Open Sans"/>
              <a:ea typeface="Open Sans"/>
              <a:cs typeface="Open Sans"/>
              <a:sym typeface="Open Sans"/>
            </a:endParaRPr>
          </a:p>
          <a:p>
            <a:pPr indent="0" lvl="0" marL="457200" rtl="0" algn="l">
              <a:spcBef>
                <a:spcPts val="500"/>
              </a:spcBef>
              <a:spcAft>
                <a:spcPts val="0"/>
              </a:spcAft>
              <a:buNone/>
            </a:pPr>
            <a:r>
              <a:t/>
            </a:r>
            <a:endParaRPr sz="1200">
              <a:solidFill>
                <a:schemeClr val="dk1"/>
              </a:solidFill>
              <a:latin typeface="Open Sans"/>
              <a:ea typeface="Open Sans"/>
              <a:cs typeface="Open Sans"/>
              <a:sym typeface="Open Sans"/>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313" name="Google Shape;313;p46"/>
          <p:cNvSpPr txBox="1"/>
          <p:nvPr/>
        </p:nvSpPr>
        <p:spPr>
          <a:xfrm>
            <a:off x="4495150" y="1052650"/>
            <a:ext cx="22476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66199" lvl="0" marL="179999" rtl="0" algn="l">
              <a:spcBef>
                <a:spcPts val="0"/>
              </a:spcBef>
              <a:spcAft>
                <a:spcPts val="0"/>
              </a:spcAft>
              <a:buSzPts val="1200"/>
              <a:buFont typeface="Open Sans"/>
              <a:buChar char="●"/>
            </a:pPr>
            <a:r>
              <a:rPr lang="es" sz="1200">
                <a:solidFill>
                  <a:schemeClr val="dk1"/>
                </a:solidFill>
                <a:latin typeface="Open Sans"/>
                <a:ea typeface="Open Sans"/>
                <a:cs typeface="Open Sans"/>
                <a:sym typeface="Open Sans"/>
              </a:rPr>
              <a:t>⅓ cup apple cider vinegar</a:t>
            </a:r>
            <a:endParaRPr sz="1200">
              <a:solidFill>
                <a:schemeClr val="dk1"/>
              </a:solidFill>
              <a:latin typeface="Open Sans"/>
              <a:ea typeface="Open Sans"/>
              <a:cs typeface="Open Sans"/>
              <a:sym typeface="Open Sans"/>
            </a:endParaRPr>
          </a:p>
          <a:p>
            <a:pPr indent="-166199" lvl="0" marL="179999" rtl="0" algn="l">
              <a:spcBef>
                <a:spcPts val="500"/>
              </a:spcBef>
              <a:spcAft>
                <a:spcPts val="0"/>
              </a:spcAft>
              <a:buSzPts val="1200"/>
              <a:buFont typeface="Open Sans"/>
              <a:buChar char="●"/>
            </a:pPr>
            <a:r>
              <a:rPr lang="es" sz="1200">
                <a:solidFill>
                  <a:schemeClr val="dk1"/>
                </a:solidFill>
                <a:latin typeface="Open Sans"/>
                <a:ea typeface="Open Sans"/>
                <a:cs typeface="Open Sans"/>
                <a:sym typeface="Open Sans"/>
              </a:rPr>
              <a:t>⅓ cup cold water</a:t>
            </a:r>
            <a:endParaRPr sz="1200">
              <a:solidFill>
                <a:schemeClr val="dk1"/>
              </a:solidFill>
              <a:latin typeface="Open Sans"/>
              <a:ea typeface="Open Sans"/>
              <a:cs typeface="Open Sans"/>
              <a:sym typeface="Open Sans"/>
            </a:endParaRPr>
          </a:p>
          <a:p>
            <a:pPr indent="-166199" lvl="0" marL="179999" rtl="0" algn="l">
              <a:spcBef>
                <a:spcPts val="500"/>
              </a:spcBef>
              <a:spcAft>
                <a:spcPts val="0"/>
              </a:spcAft>
              <a:buSzPts val="1200"/>
              <a:buFont typeface="Open Sans"/>
              <a:buChar char="●"/>
            </a:pPr>
            <a:r>
              <a:rPr lang="es" sz="1200">
                <a:solidFill>
                  <a:schemeClr val="dk1"/>
                </a:solidFill>
                <a:latin typeface="Open Sans"/>
                <a:ea typeface="Open Sans"/>
                <a:cs typeface="Open Sans"/>
                <a:sym typeface="Open Sans"/>
              </a:rPr>
              <a:t>Salt </a:t>
            </a:r>
            <a:endParaRPr sz="1200">
              <a:solidFill>
                <a:schemeClr val="dk1"/>
              </a:solidFill>
              <a:latin typeface="Open Sans"/>
              <a:ea typeface="Open Sans"/>
              <a:cs typeface="Open Sans"/>
              <a:sym typeface="Open Sans"/>
            </a:endParaRPr>
          </a:p>
          <a:p>
            <a:pPr indent="-166199" lvl="0" marL="179999" rtl="0" algn="l">
              <a:spcBef>
                <a:spcPts val="500"/>
              </a:spcBef>
              <a:spcAft>
                <a:spcPts val="0"/>
              </a:spcAft>
              <a:buSzPts val="1200"/>
              <a:buFont typeface="Open Sans"/>
              <a:buChar char="●"/>
            </a:pPr>
            <a:r>
              <a:rPr lang="es" sz="1200">
                <a:solidFill>
                  <a:schemeClr val="dk1"/>
                </a:solidFill>
                <a:latin typeface="Open Sans"/>
                <a:ea typeface="Open Sans"/>
                <a:cs typeface="Open Sans"/>
                <a:sym typeface="Open Sans"/>
              </a:rPr>
              <a:t>Pepper </a:t>
            </a:r>
            <a:endParaRPr sz="1000">
              <a:latin typeface="Open Sans"/>
              <a:ea typeface="Open Sans"/>
              <a:cs typeface="Open Sans"/>
              <a:sym typeface="Open Sans"/>
            </a:endParaRPr>
          </a:p>
          <a:p>
            <a:pPr indent="0" lvl="0" marL="457200" marR="0" rtl="0" algn="l">
              <a:lnSpc>
                <a:spcPct val="100000"/>
              </a:lnSpc>
              <a:spcBef>
                <a:spcPts val="500"/>
              </a:spcBef>
              <a:spcAft>
                <a:spcPts val="0"/>
              </a:spcAft>
              <a:buNone/>
            </a:pPr>
            <a:r>
              <a:t/>
            </a:r>
            <a:endParaRPr sz="1000"/>
          </a:p>
          <a:p>
            <a:pPr indent="0" lvl="0" marL="457200" marR="0" rtl="0" algn="l">
              <a:lnSpc>
                <a:spcPct val="100000"/>
              </a:lnSpc>
              <a:spcBef>
                <a:spcPts val="0"/>
              </a:spcBef>
              <a:spcAft>
                <a:spcPts val="0"/>
              </a:spcAft>
              <a:buNone/>
            </a:pPr>
            <a:r>
              <a:t/>
            </a:r>
            <a:endParaRPr sz="13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314" name="Google Shape;314;p46"/>
          <p:cNvSpPr txBox="1"/>
          <p:nvPr/>
        </p:nvSpPr>
        <p:spPr>
          <a:xfrm>
            <a:off x="6742750" y="1052650"/>
            <a:ext cx="23031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71450" lvl="0" marL="89999" rtl="0" algn="l">
              <a:spcBef>
                <a:spcPts val="0"/>
              </a:spcBef>
              <a:spcAft>
                <a:spcPts val="0"/>
              </a:spcAft>
              <a:buSzPts val="1200"/>
              <a:buFont typeface="Open Sans"/>
              <a:buChar char="●"/>
            </a:pPr>
            <a:r>
              <a:rPr lang="es" sz="1200">
                <a:solidFill>
                  <a:schemeClr val="dk1"/>
                </a:solidFill>
                <a:latin typeface="Open Sans"/>
                <a:ea typeface="Open Sans"/>
                <a:cs typeface="Open Sans"/>
                <a:sym typeface="Open Sans"/>
              </a:rPr>
              <a:t>2 pinches granulated sugar</a:t>
            </a:r>
            <a:endParaRPr sz="1200">
              <a:solidFill>
                <a:schemeClr val="dk1"/>
              </a:solidFill>
              <a:latin typeface="Open Sans"/>
              <a:ea typeface="Open Sans"/>
              <a:cs typeface="Open Sans"/>
              <a:sym typeface="Open Sans"/>
            </a:endParaRPr>
          </a:p>
          <a:p>
            <a:pPr indent="-171450" lvl="0" marL="89999" rtl="0" algn="l">
              <a:spcBef>
                <a:spcPts val="500"/>
              </a:spcBef>
              <a:spcAft>
                <a:spcPts val="0"/>
              </a:spcAft>
              <a:buSzPts val="1200"/>
              <a:buFont typeface="Open Sans"/>
              <a:buChar char="●"/>
            </a:pPr>
            <a:r>
              <a:rPr lang="es" sz="1200">
                <a:solidFill>
                  <a:schemeClr val="dk1"/>
                </a:solidFill>
                <a:latin typeface="Open Sans"/>
                <a:ea typeface="Open Sans"/>
                <a:cs typeface="Open Sans"/>
                <a:sym typeface="Open Sans"/>
              </a:rPr>
              <a:t>¼ cup chopped parsley</a:t>
            </a:r>
            <a:endParaRPr sz="1200">
              <a:solidFill>
                <a:schemeClr val="dk1"/>
              </a:solidFill>
              <a:latin typeface="Open Sans"/>
              <a:ea typeface="Open Sans"/>
              <a:cs typeface="Open Sans"/>
              <a:sym typeface="Open Sans"/>
            </a:endParaRPr>
          </a:p>
          <a:p>
            <a:pPr indent="-171450" lvl="0" marL="89999" rtl="0" algn="l">
              <a:spcBef>
                <a:spcPts val="500"/>
              </a:spcBef>
              <a:spcAft>
                <a:spcPts val="500"/>
              </a:spcAft>
              <a:buSzPts val="1200"/>
              <a:buFont typeface="Open Sans"/>
              <a:buChar char="●"/>
            </a:pPr>
            <a:r>
              <a:rPr lang="es" sz="1200">
                <a:solidFill>
                  <a:schemeClr val="dk1"/>
                </a:solidFill>
                <a:latin typeface="Open Sans"/>
                <a:ea typeface="Open Sans"/>
                <a:cs typeface="Open Sans"/>
                <a:sym typeface="Open Sans"/>
              </a:rPr>
              <a:t>1 tsp mustard (dijon tastes best)</a:t>
            </a:r>
            <a:endParaRPr b="0" i="0" sz="1800" u="none" cap="none" strike="noStrike">
              <a:solidFill>
                <a:srgbClr val="000000"/>
              </a:solidFill>
              <a:latin typeface="Open Sans"/>
              <a:ea typeface="Open Sans"/>
              <a:cs typeface="Open Sans"/>
              <a:sym typeface="Open Sans"/>
            </a:endParaRPr>
          </a:p>
        </p:txBody>
      </p:sp>
      <p:sp>
        <p:nvSpPr>
          <p:cNvPr id="315" name="Google Shape;315;p46"/>
          <p:cNvSpPr txBox="1"/>
          <p:nvPr/>
        </p:nvSpPr>
        <p:spPr>
          <a:xfrm>
            <a:off x="8496750" y="4764050"/>
            <a:ext cx="550200" cy="306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swald"/>
                <a:ea typeface="Oswald"/>
                <a:cs typeface="Oswald"/>
                <a:sym typeface="Oswald"/>
              </a:rPr>
              <a:t>INDEX</a:t>
            </a:r>
            <a:endParaRPr b="1" sz="1000">
              <a:solidFill>
                <a:srgbClr val="FFFFFF"/>
              </a:solidFill>
              <a:latin typeface="Oswald"/>
              <a:ea typeface="Oswald"/>
              <a:cs typeface="Oswald"/>
              <a:sym typeface="Oswa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47"/>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POTATO</a:t>
            </a:r>
            <a:endParaRPr/>
          </a:p>
          <a:p>
            <a:pPr indent="0" lvl="0" marL="0" marR="0" rtl="0" algn="l">
              <a:lnSpc>
                <a:spcPct val="100000"/>
              </a:lnSpc>
              <a:spcBef>
                <a:spcPts val="600"/>
              </a:spcBef>
              <a:spcAft>
                <a:spcPts val="0"/>
              </a:spcAft>
              <a:buClr>
                <a:schemeClr val="dk1"/>
              </a:buClr>
              <a:buSzPts val="1100"/>
              <a:buFont typeface="Arial"/>
              <a:buNone/>
            </a:pPr>
            <a:r>
              <a:rPr lang="es"/>
              <a:t>My spotlight ingredients are potatoes. Potatoes are small and round, with skin on the outside. Typically, you peel the outside skin, and eat the inside part; but you can eat the skin as well. When cooked, potatoes are soft, and taste good with salt, because they don’t have much flavor on their own. Potatoes are the stem of a plant. Potatoes have no fat, sodium, or cholesterol! They are an excellent source of vitamin C, as well as potassium. Harvest potatoes when all of the foliage has died back.</a:t>
            </a:r>
            <a:endParaRPr/>
          </a:p>
          <a:p>
            <a:pPr indent="0" lvl="0" marL="0" marR="0" rtl="0" algn="l">
              <a:lnSpc>
                <a:spcPct val="100000"/>
              </a:lnSpc>
              <a:spcBef>
                <a:spcPts val="600"/>
              </a:spcBef>
              <a:spcAft>
                <a:spcPts val="0"/>
              </a:spcAft>
              <a:buClr>
                <a:schemeClr val="dk1"/>
              </a:buClr>
              <a:buSzPts val="1100"/>
              <a:buFont typeface="Arial"/>
              <a:buNone/>
            </a:pPr>
            <a:r>
              <a:t/>
            </a:r>
            <a:endParaRPr sz="1100"/>
          </a:p>
          <a:p>
            <a:pPr indent="0" lvl="0" marL="0" marR="0" rtl="0" algn="l">
              <a:lnSpc>
                <a:spcPct val="100000"/>
              </a:lnSpc>
              <a:spcBef>
                <a:spcPts val="600"/>
              </a:spcBef>
              <a:spcAft>
                <a:spcPts val="0"/>
              </a:spcAft>
              <a:buClr>
                <a:srgbClr val="000000"/>
              </a:buClr>
              <a:buFont typeface="PT Sans"/>
              <a:buNone/>
            </a:pPr>
            <a:r>
              <a:t/>
            </a:r>
            <a:endParaRPr sz="1100"/>
          </a:p>
        </p:txBody>
      </p:sp>
      <p:sp>
        <p:nvSpPr>
          <p:cNvPr id="321" name="Google Shape;321;p47"/>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chemeClr val="dk1"/>
              </a:buClr>
              <a:buSzPts val="1100"/>
              <a:buFont typeface="Arial"/>
              <a:buNone/>
            </a:pPr>
            <a:r>
              <a:rPr lang="es"/>
              <a:t>This recipe is important to my family because it is a German salad, which is where my family is from. My family has made it for a long time, and it’s so delicious! Now I learned to make it, and it’s really fun to make. This recipe is really good in summer, on a picnic. I think this recipe is delicious because, it’s not creamy, like a lot of American potato salads. It more tart, and I think that makes it good.</a:t>
            </a:r>
            <a:endParaRPr/>
          </a:p>
          <a:p>
            <a:pPr indent="0" lvl="0" marL="0" marR="0" rtl="0" algn="l">
              <a:lnSpc>
                <a:spcPct val="100000"/>
              </a:lnSpc>
              <a:spcBef>
                <a:spcPts val="600"/>
              </a:spcBef>
              <a:spcAft>
                <a:spcPts val="0"/>
              </a:spcAft>
              <a:buClr>
                <a:schemeClr val="dk1"/>
              </a:buClr>
              <a:buSzPts val="1100"/>
              <a:buFont typeface="Arial"/>
              <a:buNone/>
            </a:pPr>
            <a:r>
              <a:t/>
            </a:r>
            <a:endParaRPr/>
          </a:p>
          <a:p>
            <a:pPr indent="0" lvl="0" marL="0" marR="0" rtl="0" algn="l">
              <a:lnSpc>
                <a:spcPct val="100000"/>
              </a:lnSpc>
              <a:spcBef>
                <a:spcPts val="600"/>
              </a:spcBef>
              <a:spcAft>
                <a:spcPts val="0"/>
              </a:spcAft>
              <a:buClr>
                <a:srgbClr val="000000"/>
              </a:buClr>
              <a:buFont typeface="PT Sans"/>
              <a:buNone/>
            </a:pPr>
            <a:r>
              <a:t/>
            </a:r>
            <a:endParaRPr/>
          </a:p>
        </p:txBody>
      </p:sp>
      <p:pic>
        <p:nvPicPr>
          <p:cNvPr id="322" name="Google Shape;322;p47"/>
          <p:cNvPicPr preferRelativeResize="0"/>
          <p:nvPr/>
        </p:nvPicPr>
        <p:blipFill rotWithShape="1">
          <a:blip r:embed="rId3">
            <a:alphaModFix/>
          </a:blip>
          <a:srcRect b="7719" l="0" r="0" t="7728"/>
          <a:stretch/>
        </p:blipFill>
        <p:spPr>
          <a:xfrm>
            <a:off x="126250" y="97525"/>
            <a:ext cx="4359600" cy="2395200"/>
          </a:xfrm>
          <a:prstGeom prst="rect">
            <a:avLst/>
          </a:prstGeom>
          <a:noFill/>
          <a:ln>
            <a:noFill/>
          </a:ln>
        </p:spPr>
      </p:pic>
      <p:pic>
        <p:nvPicPr>
          <p:cNvPr id="323" name="Google Shape;323;p47"/>
          <p:cNvPicPr preferRelativeResize="0"/>
          <p:nvPr/>
        </p:nvPicPr>
        <p:blipFill rotWithShape="1">
          <a:blip r:embed="rId4">
            <a:alphaModFix/>
          </a:blip>
          <a:srcRect b="0" l="3677" r="3677" t="0"/>
          <a:stretch/>
        </p:blipFill>
        <p:spPr>
          <a:xfrm>
            <a:off x="4619450" y="2655200"/>
            <a:ext cx="4437900" cy="2395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pic>
        <p:nvPicPr>
          <p:cNvPr id="328" name="Google Shape;328;p48"/>
          <p:cNvPicPr preferRelativeResize="0"/>
          <p:nvPr/>
        </p:nvPicPr>
        <p:blipFill rotWithShape="1">
          <a:blip r:embed="rId3">
            <a:alphaModFix/>
          </a:blip>
          <a:srcRect b="0" l="4594" r="4594" t="0"/>
          <a:stretch/>
        </p:blipFill>
        <p:spPr>
          <a:xfrm>
            <a:off x="6044250" y="0"/>
            <a:ext cx="3099600" cy="5143500"/>
          </a:xfrm>
          <a:prstGeom prst="rect">
            <a:avLst/>
          </a:prstGeom>
          <a:noFill/>
          <a:ln>
            <a:noFill/>
          </a:ln>
        </p:spPr>
      </p:pic>
      <p:sp>
        <p:nvSpPr>
          <p:cNvPr id="329" name="Google Shape;329;p48"/>
          <p:cNvSpPr txBox="1"/>
          <p:nvPr/>
        </p:nvSpPr>
        <p:spPr>
          <a:xfrm>
            <a:off x="171750" y="812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Haemul Pajeon</a:t>
            </a:r>
            <a:endParaRPr b="1" sz="3900">
              <a:latin typeface="Open Sans"/>
              <a:ea typeface="Open Sans"/>
              <a:cs typeface="Open Sans"/>
              <a:sym typeface="Open Sans"/>
            </a:endParaRPr>
          </a:p>
        </p:txBody>
      </p:sp>
      <p:sp>
        <p:nvSpPr>
          <p:cNvPr id="330" name="Google Shape;330;p48"/>
          <p:cNvSpPr txBox="1"/>
          <p:nvPr/>
        </p:nvSpPr>
        <p:spPr>
          <a:xfrm>
            <a:off x="95550" y="1128850"/>
            <a:ext cx="22536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136525" lvl="0" marL="179999" marR="0" rtl="0" algn="l">
              <a:lnSpc>
                <a:spcPct val="100000"/>
              </a:lnSpc>
              <a:spcBef>
                <a:spcPts val="600"/>
              </a:spcBef>
              <a:spcAft>
                <a:spcPts val="0"/>
              </a:spcAft>
              <a:buSzPts val="800"/>
              <a:buFont typeface="Open Sans"/>
              <a:buChar char="●"/>
            </a:pPr>
            <a:r>
              <a:rPr lang="es" sz="800"/>
              <a:t>1-½ cups of assortment seafood squid, shrimp, mussels, oysters, clams, etc.</a:t>
            </a:r>
            <a:endParaRPr sz="800"/>
          </a:p>
          <a:p>
            <a:pPr indent="-136525" lvl="0" marL="179999" marR="0" rtl="0" algn="l">
              <a:lnSpc>
                <a:spcPct val="100000"/>
              </a:lnSpc>
              <a:spcBef>
                <a:spcPts val="0"/>
              </a:spcBef>
              <a:spcAft>
                <a:spcPts val="0"/>
              </a:spcAft>
              <a:buSzPts val="800"/>
              <a:buFont typeface="Open Sans"/>
              <a:buChar char="●"/>
            </a:pPr>
            <a:r>
              <a:rPr lang="es" sz="800"/>
              <a:t>1 teaspoon of sesame oil</a:t>
            </a:r>
            <a:endParaRPr sz="800"/>
          </a:p>
          <a:p>
            <a:pPr indent="-136525" lvl="0" marL="179999" marR="0" rtl="0" algn="l">
              <a:lnSpc>
                <a:spcPct val="100000"/>
              </a:lnSpc>
              <a:spcBef>
                <a:spcPts val="0"/>
              </a:spcBef>
              <a:spcAft>
                <a:spcPts val="0"/>
              </a:spcAft>
              <a:buSzPts val="800"/>
              <a:buFont typeface="Open Sans"/>
              <a:buChar char="●"/>
            </a:pPr>
            <a:r>
              <a:rPr lang="es" sz="800"/>
              <a:t>1 bunch (or 2 if small) scallions, cut in half lengthwise</a:t>
            </a:r>
            <a:endParaRPr sz="800"/>
          </a:p>
          <a:p>
            <a:pPr indent="-136525" lvl="0" marL="179999" marR="0" rtl="0" algn="l">
              <a:lnSpc>
                <a:spcPct val="100000"/>
              </a:lnSpc>
              <a:spcBef>
                <a:spcPts val="0"/>
              </a:spcBef>
              <a:spcAft>
                <a:spcPts val="0"/>
              </a:spcAft>
              <a:buSzPts val="800"/>
              <a:buFont typeface="Open Sans"/>
              <a:buChar char="●"/>
            </a:pPr>
            <a:r>
              <a:rPr lang="es" sz="800"/>
              <a:t>½ red chili pepper thinly sliced - optional</a:t>
            </a:r>
            <a:endParaRPr sz="800"/>
          </a:p>
          <a:p>
            <a:pPr indent="-136525" lvl="0" marL="179999" marR="0" rtl="0" algn="l">
              <a:lnSpc>
                <a:spcPct val="100000"/>
              </a:lnSpc>
              <a:spcBef>
                <a:spcPts val="0"/>
              </a:spcBef>
              <a:spcAft>
                <a:spcPts val="0"/>
              </a:spcAft>
              <a:buSzPts val="800"/>
              <a:buFont typeface="Open Sans"/>
              <a:buChar char="●"/>
            </a:pPr>
            <a:r>
              <a:rPr lang="es" sz="800"/>
              <a:t>½ green chili pepper thinly sliced - optional</a:t>
            </a:r>
            <a:endParaRPr sz="800"/>
          </a:p>
          <a:p>
            <a:pPr indent="-136525" lvl="0" marL="179999" marR="0" rtl="0" algn="l">
              <a:lnSpc>
                <a:spcPct val="100000"/>
              </a:lnSpc>
              <a:spcBef>
                <a:spcPts val="0"/>
              </a:spcBef>
              <a:spcAft>
                <a:spcPts val="0"/>
              </a:spcAft>
              <a:buSzPts val="800"/>
              <a:buFont typeface="Open Sans"/>
              <a:buChar char="●"/>
            </a:pPr>
            <a:r>
              <a:rPr lang="es" sz="800"/>
              <a:t>1 egg lightly beaten - optional</a:t>
            </a:r>
            <a:endParaRPr sz="8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331" name="Google Shape;331;p48"/>
          <p:cNvSpPr txBox="1"/>
          <p:nvPr/>
        </p:nvSpPr>
        <p:spPr>
          <a:xfrm>
            <a:off x="171750" y="538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Deva Herbert-Bai</a:t>
            </a:r>
            <a:endParaRPr sz="600"/>
          </a:p>
        </p:txBody>
      </p:sp>
      <p:sp>
        <p:nvSpPr>
          <p:cNvPr id="332" name="Google Shape;332;p48"/>
          <p:cNvSpPr txBox="1"/>
          <p:nvPr/>
        </p:nvSpPr>
        <p:spPr>
          <a:xfrm>
            <a:off x="1717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A</a:t>
            </a:r>
            <a:r>
              <a:rPr i="1" lang="es">
                <a:latin typeface="Open Sans"/>
                <a:ea typeface="Open Sans"/>
                <a:cs typeface="Open Sans"/>
                <a:sym typeface="Open Sans"/>
              </a:rPr>
              <a:t>ppetizer</a:t>
            </a:r>
            <a:endParaRPr i="1" sz="600"/>
          </a:p>
        </p:txBody>
      </p:sp>
      <p:sp>
        <p:nvSpPr>
          <p:cNvPr id="333" name="Google Shape;333;p48"/>
          <p:cNvSpPr txBox="1"/>
          <p:nvPr/>
        </p:nvSpPr>
        <p:spPr>
          <a:xfrm>
            <a:off x="3753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4 servings</a:t>
            </a:r>
            <a:endParaRPr i="1" sz="600"/>
          </a:p>
        </p:txBody>
      </p:sp>
      <p:sp>
        <p:nvSpPr>
          <p:cNvPr id="334" name="Google Shape;334;p48"/>
          <p:cNvSpPr txBox="1"/>
          <p:nvPr/>
        </p:nvSpPr>
        <p:spPr>
          <a:xfrm>
            <a:off x="112575" y="2779575"/>
            <a:ext cx="5810100" cy="229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142875" lvl="0" marL="85725" marR="0" rtl="0" algn="l">
              <a:lnSpc>
                <a:spcPct val="100000"/>
              </a:lnSpc>
              <a:spcBef>
                <a:spcPts val="0"/>
              </a:spcBef>
              <a:spcAft>
                <a:spcPts val="0"/>
              </a:spcAft>
              <a:buSzPts val="900"/>
              <a:buFont typeface="Open Sans"/>
              <a:buAutoNum type="arabicPeriod"/>
            </a:pPr>
            <a:r>
              <a:rPr lang="es" sz="900">
                <a:latin typeface="Open Sans"/>
                <a:ea typeface="Open Sans"/>
                <a:cs typeface="Open Sans"/>
                <a:sym typeface="Open Sans"/>
              </a:rPr>
              <a:t>Prepare seafood, scallions, and peppers, draining excess water. Then mix seafood with sesame oil.</a:t>
            </a:r>
            <a:endParaRPr sz="900">
              <a:latin typeface="Open Sans"/>
              <a:ea typeface="Open Sans"/>
              <a:cs typeface="Open Sans"/>
              <a:sym typeface="Open Sans"/>
            </a:endParaRPr>
          </a:p>
          <a:p>
            <a:pPr indent="-142875" lvl="0" marL="85725" marR="0" rtl="0" algn="l">
              <a:lnSpc>
                <a:spcPct val="100000"/>
              </a:lnSpc>
              <a:spcBef>
                <a:spcPts val="0"/>
              </a:spcBef>
              <a:spcAft>
                <a:spcPts val="0"/>
              </a:spcAft>
              <a:buSzPts val="900"/>
              <a:buFont typeface="Open Sans"/>
              <a:buAutoNum type="arabicPeriod"/>
            </a:pPr>
            <a:r>
              <a:rPr lang="es" sz="900">
                <a:latin typeface="Open Sans"/>
                <a:ea typeface="Open Sans"/>
                <a:cs typeface="Open Sans"/>
                <a:sym typeface="Open Sans"/>
              </a:rPr>
              <a:t>In a large bowl, mix pancake mix with ¾ cup icy cold water and the egg. Add a little more water until the batter is slightly thick but still runny. Mix in 2/3 of the seafood.</a:t>
            </a:r>
            <a:endParaRPr sz="900">
              <a:latin typeface="Open Sans"/>
              <a:ea typeface="Open Sans"/>
              <a:cs typeface="Open Sans"/>
              <a:sym typeface="Open Sans"/>
            </a:endParaRPr>
          </a:p>
          <a:p>
            <a:pPr indent="-142875" lvl="0" marL="85725" marR="0" rtl="0" algn="l">
              <a:lnSpc>
                <a:spcPct val="100000"/>
              </a:lnSpc>
              <a:spcBef>
                <a:spcPts val="0"/>
              </a:spcBef>
              <a:spcAft>
                <a:spcPts val="0"/>
              </a:spcAft>
              <a:buSzPts val="900"/>
              <a:buFont typeface="Open Sans"/>
              <a:buAutoNum type="arabicPeriod"/>
            </a:pPr>
            <a:r>
              <a:rPr lang="es" sz="900">
                <a:latin typeface="Open Sans"/>
                <a:ea typeface="Open Sans"/>
                <a:cs typeface="Open Sans"/>
                <a:sym typeface="Open Sans"/>
              </a:rPr>
              <a:t>Heat 2 to 3 tablespoons of vegetable oil in a non-stick pan over medium heat, ladle 1/2 of the mixture into the pan and spread it evenly into a thin round shape.</a:t>
            </a:r>
            <a:endParaRPr sz="900">
              <a:latin typeface="Open Sans"/>
              <a:ea typeface="Open Sans"/>
              <a:cs typeface="Open Sans"/>
              <a:sym typeface="Open Sans"/>
            </a:endParaRPr>
          </a:p>
          <a:p>
            <a:pPr indent="-142875" lvl="0" marL="85725" marR="0" rtl="0" algn="l">
              <a:lnSpc>
                <a:spcPct val="100000"/>
              </a:lnSpc>
              <a:spcBef>
                <a:spcPts val="0"/>
              </a:spcBef>
              <a:spcAft>
                <a:spcPts val="0"/>
              </a:spcAft>
              <a:buSzPts val="900"/>
              <a:buFont typeface="Open Sans"/>
              <a:buAutoNum type="arabicPeriod"/>
            </a:pPr>
            <a:r>
              <a:rPr lang="es" sz="900">
                <a:latin typeface="Open Sans"/>
                <a:ea typeface="Open Sans"/>
                <a:cs typeface="Open Sans"/>
                <a:sym typeface="Open Sans"/>
              </a:rPr>
              <a:t>Arrange the scallions in a single layer on top of the batter, and add 1/2 of the remaining seafood and a few slices of the optional peppers.</a:t>
            </a:r>
            <a:endParaRPr sz="900">
              <a:latin typeface="Open Sans"/>
              <a:ea typeface="Open Sans"/>
              <a:cs typeface="Open Sans"/>
              <a:sym typeface="Open Sans"/>
            </a:endParaRPr>
          </a:p>
          <a:p>
            <a:pPr indent="-142875" lvl="0" marL="85725" marR="0" rtl="0" algn="l">
              <a:lnSpc>
                <a:spcPct val="100000"/>
              </a:lnSpc>
              <a:spcBef>
                <a:spcPts val="0"/>
              </a:spcBef>
              <a:spcAft>
                <a:spcPts val="0"/>
              </a:spcAft>
              <a:buSzPts val="900"/>
              <a:buFont typeface="Open Sans"/>
              <a:buAutoNum type="arabicPeriod"/>
            </a:pPr>
            <a:r>
              <a:rPr lang="es" sz="900">
                <a:latin typeface="Open Sans"/>
                <a:ea typeface="Open Sans"/>
                <a:cs typeface="Open Sans"/>
                <a:sym typeface="Open Sans"/>
              </a:rPr>
              <a:t>Spoon one half of the optional lightly beaten egg on top. Cook until the bottom is golden brown (3 – 4 minutes), and turn it over, adding more oil (2 to 3 tablespoons). Turn up the heat briefly to medium high to crisp up the pancakes.</a:t>
            </a:r>
            <a:endParaRPr sz="900">
              <a:latin typeface="Open Sans"/>
              <a:ea typeface="Open Sans"/>
              <a:cs typeface="Open Sans"/>
              <a:sym typeface="Open Sans"/>
            </a:endParaRPr>
          </a:p>
          <a:p>
            <a:pPr indent="-142875" lvl="0" marL="85725" marR="0" rtl="0" algn="l">
              <a:lnSpc>
                <a:spcPct val="100000"/>
              </a:lnSpc>
              <a:spcBef>
                <a:spcPts val="0"/>
              </a:spcBef>
              <a:spcAft>
                <a:spcPts val="0"/>
              </a:spcAft>
              <a:buSzPts val="900"/>
              <a:buFont typeface="Open Sans"/>
              <a:buAutoNum type="arabicPeriod"/>
            </a:pPr>
            <a:r>
              <a:rPr lang="es" sz="900">
                <a:latin typeface="Open Sans"/>
                <a:ea typeface="Open Sans"/>
                <a:cs typeface="Open Sans"/>
                <a:sym typeface="Open Sans"/>
              </a:rPr>
              <a:t>Press it down with a spatula, and cook for another 3 – 4 minutes. Repeat the process with the remaining batter and ingredients. Serve hot off the pan with dipping sauce.</a:t>
            </a:r>
            <a:endParaRPr sz="900">
              <a:latin typeface="Open Sans"/>
              <a:ea typeface="Open Sans"/>
              <a:cs typeface="Open Sans"/>
              <a:sym typeface="Open Sans"/>
            </a:endParaRPr>
          </a:p>
          <a:p>
            <a:pPr indent="-85725" lvl="0" marL="85725" marR="0" rtl="0" algn="l">
              <a:lnSpc>
                <a:spcPct val="100000"/>
              </a:lnSpc>
              <a:spcBef>
                <a:spcPts val="0"/>
              </a:spcBef>
              <a:spcAft>
                <a:spcPts val="0"/>
              </a:spcAft>
              <a:buNone/>
            </a:pPr>
            <a:r>
              <a:rPr lang="es" sz="1100">
                <a:latin typeface="Open Sans"/>
                <a:ea typeface="Open Sans"/>
                <a:cs typeface="Open Sans"/>
                <a:sym typeface="Open Sans"/>
              </a:rPr>
              <a:t>Optional method</a:t>
            </a:r>
            <a:endParaRPr sz="1100">
              <a:latin typeface="Open Sans"/>
              <a:ea typeface="Open Sans"/>
              <a:cs typeface="Open Sans"/>
              <a:sym typeface="Open Sans"/>
            </a:endParaRPr>
          </a:p>
          <a:p>
            <a:pPr indent="-142875" lvl="0" marL="85725" marR="0" rtl="0" algn="l">
              <a:lnSpc>
                <a:spcPct val="100000"/>
              </a:lnSpc>
              <a:spcBef>
                <a:spcPts val="0"/>
              </a:spcBef>
              <a:spcAft>
                <a:spcPts val="0"/>
              </a:spcAft>
              <a:buSzPts val="900"/>
              <a:buFont typeface="Open Sans"/>
              <a:buAutoNum type="arabicPeriod"/>
            </a:pPr>
            <a:r>
              <a:rPr lang="es" sz="900">
                <a:latin typeface="Open Sans"/>
                <a:ea typeface="Open Sans"/>
                <a:cs typeface="Open Sans"/>
                <a:sym typeface="Open Sans"/>
              </a:rPr>
              <a:t>You can mix everything with the batter and follow the direction above for pan-frying.</a:t>
            </a:r>
            <a:endParaRPr sz="900">
              <a:latin typeface="Open Sans"/>
              <a:ea typeface="Open Sans"/>
              <a:cs typeface="Open Sans"/>
              <a:sym typeface="Open Sans"/>
            </a:endParaRPr>
          </a:p>
        </p:txBody>
      </p:sp>
      <p:sp>
        <p:nvSpPr>
          <p:cNvPr id="335" name="Google Shape;335;p48"/>
          <p:cNvSpPr txBox="1"/>
          <p:nvPr/>
        </p:nvSpPr>
        <p:spPr>
          <a:xfrm>
            <a:off x="2275775" y="1128850"/>
            <a:ext cx="18165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Batter</a:t>
            </a:r>
            <a:endParaRPr b="1" sz="1600">
              <a:latin typeface="Open Sans"/>
              <a:ea typeface="Open Sans"/>
              <a:cs typeface="Open Sans"/>
              <a:sym typeface="Open Sans"/>
            </a:endParaRPr>
          </a:p>
          <a:p>
            <a:pPr indent="-140799" lvl="0" marL="89999" marR="0" rtl="0" algn="l">
              <a:lnSpc>
                <a:spcPct val="100000"/>
              </a:lnSpc>
              <a:spcBef>
                <a:spcPts val="0"/>
              </a:spcBef>
              <a:spcAft>
                <a:spcPts val="0"/>
              </a:spcAft>
              <a:buSzPts val="800"/>
              <a:buFont typeface="Open Sans"/>
              <a:buChar char="●"/>
            </a:pPr>
            <a:r>
              <a:rPr lang="es" sz="800"/>
              <a:t>1 cup of korean mix (from a store)</a:t>
            </a:r>
            <a:endParaRPr sz="800"/>
          </a:p>
          <a:p>
            <a:pPr indent="-140799" lvl="0" marL="89999" marR="0" rtl="0" algn="l">
              <a:lnSpc>
                <a:spcPct val="100000"/>
              </a:lnSpc>
              <a:spcBef>
                <a:spcPts val="0"/>
              </a:spcBef>
              <a:spcAft>
                <a:spcPts val="0"/>
              </a:spcAft>
              <a:buSzPts val="800"/>
              <a:buFont typeface="Open Sans"/>
              <a:buChar char="●"/>
            </a:pPr>
            <a:r>
              <a:rPr lang="es" sz="800"/>
              <a:t>1 teaspoon of garlic minced</a:t>
            </a:r>
            <a:endParaRPr sz="800"/>
          </a:p>
          <a:p>
            <a:pPr indent="-140799" lvl="0" marL="89999" marR="0" rtl="0" algn="l">
              <a:lnSpc>
                <a:spcPct val="100000"/>
              </a:lnSpc>
              <a:spcBef>
                <a:spcPts val="0"/>
              </a:spcBef>
              <a:spcAft>
                <a:spcPts val="0"/>
              </a:spcAft>
              <a:buSzPts val="800"/>
              <a:buFont typeface="Open Sans"/>
              <a:buChar char="●"/>
            </a:pPr>
            <a:r>
              <a:rPr lang="es" sz="800"/>
              <a:t>½ teaspoon ginger finely minced or juiced</a:t>
            </a:r>
            <a:endParaRPr sz="800"/>
          </a:p>
          <a:p>
            <a:pPr indent="-140799" lvl="0" marL="89999" marR="0" rtl="0" algn="l">
              <a:lnSpc>
                <a:spcPct val="100000"/>
              </a:lnSpc>
              <a:spcBef>
                <a:spcPts val="0"/>
              </a:spcBef>
              <a:spcAft>
                <a:spcPts val="0"/>
              </a:spcAft>
              <a:buSzPts val="800"/>
              <a:buFont typeface="Open Sans"/>
              <a:buChar char="●"/>
            </a:pPr>
            <a:r>
              <a:rPr lang="es" sz="800"/>
              <a:t>1 egg lightly beaten</a:t>
            </a:r>
            <a:endParaRPr sz="8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336" name="Google Shape;336;p48"/>
          <p:cNvSpPr txBox="1"/>
          <p:nvPr/>
        </p:nvSpPr>
        <p:spPr>
          <a:xfrm>
            <a:off x="4128450" y="1128850"/>
            <a:ext cx="18165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Dipping Sauce</a:t>
            </a:r>
            <a:endParaRPr b="1" sz="1600">
              <a:latin typeface="Open Sans"/>
              <a:ea typeface="Open Sans"/>
              <a:cs typeface="Open Sans"/>
              <a:sym typeface="Open Sans"/>
            </a:endParaRPr>
          </a:p>
          <a:p>
            <a:pPr indent="-140799" lvl="0" marL="89999" marR="0" rtl="0" algn="l">
              <a:lnSpc>
                <a:spcPct val="100000"/>
              </a:lnSpc>
              <a:spcBef>
                <a:spcPts val="0"/>
              </a:spcBef>
              <a:spcAft>
                <a:spcPts val="0"/>
              </a:spcAft>
              <a:buSzPts val="800"/>
              <a:buFont typeface="Open Sans"/>
              <a:buChar char="●"/>
            </a:pPr>
            <a:r>
              <a:rPr lang="es" sz="800"/>
              <a:t>1 tablespoon soy sauce</a:t>
            </a:r>
            <a:endParaRPr sz="800"/>
          </a:p>
          <a:p>
            <a:pPr indent="-140799" lvl="0" marL="89999" marR="0" rtl="0" algn="l">
              <a:lnSpc>
                <a:spcPct val="100000"/>
              </a:lnSpc>
              <a:spcBef>
                <a:spcPts val="0"/>
              </a:spcBef>
              <a:spcAft>
                <a:spcPts val="0"/>
              </a:spcAft>
              <a:buSzPts val="800"/>
              <a:buFont typeface="Open Sans"/>
              <a:buChar char="●"/>
            </a:pPr>
            <a:r>
              <a:rPr lang="es" sz="800"/>
              <a:t>1 tablespoon vinegar</a:t>
            </a:r>
            <a:endParaRPr sz="800"/>
          </a:p>
          <a:p>
            <a:pPr indent="-140799" lvl="0" marL="89999" marR="0" rtl="0" algn="l">
              <a:lnSpc>
                <a:spcPct val="100000"/>
              </a:lnSpc>
              <a:spcBef>
                <a:spcPts val="0"/>
              </a:spcBef>
              <a:spcAft>
                <a:spcPts val="0"/>
              </a:spcAft>
              <a:buSzPts val="800"/>
              <a:buFont typeface="Open Sans"/>
              <a:buChar char="●"/>
            </a:pPr>
            <a:r>
              <a:rPr lang="es" sz="800"/>
              <a:t>1 tablespoon water</a:t>
            </a:r>
            <a:endParaRPr sz="800"/>
          </a:p>
          <a:p>
            <a:pPr indent="-140799" lvl="0" marL="89999" marR="0" rtl="0" algn="l">
              <a:lnSpc>
                <a:spcPct val="100000"/>
              </a:lnSpc>
              <a:spcBef>
                <a:spcPts val="0"/>
              </a:spcBef>
              <a:spcAft>
                <a:spcPts val="0"/>
              </a:spcAft>
              <a:buSzPts val="800"/>
              <a:buFont typeface="Open Sans"/>
              <a:buChar char="●"/>
            </a:pPr>
            <a:r>
              <a:rPr lang="es" sz="800"/>
              <a:t>½ tablespoon sugar</a:t>
            </a:r>
            <a:endParaRPr sz="800"/>
          </a:p>
          <a:p>
            <a:pPr indent="-140799" lvl="0" marL="89999" marR="0" rtl="0" algn="l">
              <a:lnSpc>
                <a:spcPct val="100000"/>
              </a:lnSpc>
              <a:spcBef>
                <a:spcPts val="0"/>
              </a:spcBef>
              <a:spcAft>
                <a:spcPts val="0"/>
              </a:spcAft>
              <a:buSzPts val="800"/>
              <a:buFont typeface="Open Sans"/>
              <a:buChar char="●"/>
            </a:pPr>
            <a:r>
              <a:rPr lang="es" sz="800"/>
              <a:t>Pinch of black pepper</a:t>
            </a:r>
            <a:endParaRPr sz="800"/>
          </a:p>
          <a:p>
            <a:pPr indent="-140799" lvl="0" marL="89999" marR="0" rtl="0" algn="l">
              <a:lnSpc>
                <a:spcPct val="100000"/>
              </a:lnSpc>
              <a:spcBef>
                <a:spcPts val="0"/>
              </a:spcBef>
              <a:spcAft>
                <a:spcPts val="0"/>
              </a:spcAft>
              <a:buSzPts val="800"/>
              <a:buFont typeface="Open Sans"/>
              <a:buChar char="●"/>
            </a:pPr>
            <a:r>
              <a:rPr lang="es" sz="800"/>
              <a:t>Pinch of gochugaru Korean red chili pepper flakes</a:t>
            </a:r>
            <a:endParaRPr sz="8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337" name="Google Shape;337;p48"/>
          <p:cNvSpPr txBox="1"/>
          <p:nvPr/>
        </p:nvSpPr>
        <p:spPr>
          <a:xfrm>
            <a:off x="8420550" y="4687850"/>
            <a:ext cx="550200" cy="306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swald"/>
                <a:ea typeface="Oswald"/>
                <a:cs typeface="Oswald"/>
                <a:sym typeface="Oswald"/>
              </a:rPr>
              <a:t>INDEX</a:t>
            </a:r>
            <a:endParaRPr b="1" sz="1000">
              <a:solidFill>
                <a:srgbClr val="FFFFFF"/>
              </a:solidFill>
              <a:latin typeface="Oswald"/>
              <a:ea typeface="Oswald"/>
              <a:cs typeface="Oswald"/>
              <a:sym typeface="Oswa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49"/>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Scallion</a:t>
            </a:r>
            <a:endParaRPr/>
          </a:p>
          <a:p>
            <a:pPr indent="0" lvl="0" marL="0" marR="0" rtl="0" algn="l">
              <a:lnSpc>
                <a:spcPct val="100000"/>
              </a:lnSpc>
              <a:spcBef>
                <a:spcPts val="600"/>
              </a:spcBef>
              <a:spcAft>
                <a:spcPts val="0"/>
              </a:spcAft>
              <a:buClr>
                <a:srgbClr val="000000"/>
              </a:buClr>
              <a:buFont typeface="PT Sans"/>
              <a:buNone/>
            </a:pPr>
            <a:r>
              <a:rPr lang="es">
                <a:latin typeface="Open Sans"/>
                <a:ea typeface="Open Sans"/>
                <a:cs typeface="Open Sans"/>
                <a:sym typeface="Open Sans"/>
              </a:rPr>
              <a:t>My spotlight ingredient is the scallion. Scallion taste like onions, only not as intense. They are like long green stems that have white on the bottom. They are the stem of the plant. Scallions are usually ready to harvest 60 days after planting. They give some fiber, vitamin A, vitamin K, vitamin C, and some iron.</a:t>
            </a:r>
            <a:endParaRPr/>
          </a:p>
        </p:txBody>
      </p:sp>
      <p:sp>
        <p:nvSpPr>
          <p:cNvPr id="343" name="Google Shape;343;p49"/>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rgbClr val="000000"/>
              </a:buClr>
              <a:buFont typeface="PT Sans"/>
              <a:buNone/>
            </a:pPr>
            <a:r>
              <a:rPr lang="es">
                <a:latin typeface="Open Sans"/>
                <a:ea typeface="Open Sans"/>
                <a:cs typeface="Open Sans"/>
                <a:sym typeface="Open Sans"/>
              </a:rPr>
              <a:t>The seafood scallion pancake (Haemul Pajeon) is one of the few meals I eat with my family. It looks like a vegan pizza. It has a soft, yet crunchy feeling. I feel like the sauce brings out all of the flavor. It is a Korean dish from my mom’s side of the family. It was possibly passed down from generations ago. I am not sure of that much of it.</a:t>
            </a:r>
            <a:endParaRPr/>
          </a:p>
        </p:txBody>
      </p:sp>
      <p:pic>
        <p:nvPicPr>
          <p:cNvPr id="344" name="Google Shape;344;p49"/>
          <p:cNvPicPr preferRelativeResize="0"/>
          <p:nvPr/>
        </p:nvPicPr>
        <p:blipFill rotWithShape="1">
          <a:blip r:embed="rId3">
            <a:alphaModFix/>
          </a:blip>
          <a:srcRect b="13368" l="0" r="0" t="13376"/>
          <a:stretch/>
        </p:blipFill>
        <p:spPr>
          <a:xfrm>
            <a:off x="126250" y="97525"/>
            <a:ext cx="4359600" cy="2395200"/>
          </a:xfrm>
          <a:prstGeom prst="rect">
            <a:avLst/>
          </a:prstGeom>
          <a:noFill/>
          <a:ln>
            <a:noFill/>
          </a:ln>
        </p:spPr>
      </p:pic>
      <p:pic>
        <p:nvPicPr>
          <p:cNvPr id="345" name="Google Shape;345;p49"/>
          <p:cNvPicPr preferRelativeResize="0"/>
          <p:nvPr/>
        </p:nvPicPr>
        <p:blipFill rotWithShape="1">
          <a:blip r:embed="rId4">
            <a:alphaModFix/>
          </a:blip>
          <a:srcRect b="9657" l="0" r="0" t="9657"/>
          <a:stretch/>
        </p:blipFill>
        <p:spPr>
          <a:xfrm>
            <a:off x="4619450" y="2655200"/>
            <a:ext cx="4437900" cy="2395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pic>
        <p:nvPicPr>
          <p:cNvPr id="350" name="Google Shape;350;p50"/>
          <p:cNvPicPr preferRelativeResize="0"/>
          <p:nvPr/>
        </p:nvPicPr>
        <p:blipFill rotWithShape="1">
          <a:blip r:embed="rId3">
            <a:alphaModFix/>
          </a:blip>
          <a:srcRect b="0" l="5728" r="5728" t="0"/>
          <a:stretch/>
        </p:blipFill>
        <p:spPr>
          <a:xfrm>
            <a:off x="0" y="0"/>
            <a:ext cx="3037500" cy="5143500"/>
          </a:xfrm>
          <a:prstGeom prst="rect">
            <a:avLst/>
          </a:prstGeom>
          <a:noFill/>
          <a:ln>
            <a:noFill/>
          </a:ln>
        </p:spPr>
      </p:pic>
      <p:sp>
        <p:nvSpPr>
          <p:cNvPr id="351" name="Google Shape;351;p50"/>
          <p:cNvSpPr txBox="1"/>
          <p:nvPr/>
        </p:nvSpPr>
        <p:spPr>
          <a:xfrm>
            <a:off x="3219750" y="1049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 Special Apple Tea</a:t>
            </a:r>
            <a:endParaRPr sz="800"/>
          </a:p>
        </p:txBody>
      </p:sp>
      <p:sp>
        <p:nvSpPr>
          <p:cNvPr id="352" name="Google Shape;352;p50"/>
          <p:cNvSpPr txBox="1"/>
          <p:nvPr/>
        </p:nvSpPr>
        <p:spPr>
          <a:xfrm>
            <a:off x="3219750" y="1128850"/>
            <a:ext cx="3037500" cy="86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304800" lvl="0" marL="457200" rtl="0" algn="l">
              <a:spcBef>
                <a:spcPts val="0"/>
              </a:spcBef>
              <a:spcAft>
                <a:spcPts val="0"/>
              </a:spcAft>
              <a:buClr>
                <a:schemeClr val="dk1"/>
              </a:buClr>
              <a:buSzPts val="1200"/>
              <a:buChar char="●"/>
            </a:pPr>
            <a:r>
              <a:rPr lang="es" sz="1200">
                <a:solidFill>
                  <a:schemeClr val="dk1"/>
                </a:solidFill>
              </a:rPr>
              <a:t>1-2 apples</a:t>
            </a:r>
            <a:endParaRPr sz="1200">
              <a:solidFill>
                <a:schemeClr val="dk1"/>
              </a:solidFill>
            </a:endParaRPr>
          </a:p>
          <a:p>
            <a:pPr indent="-304800" lvl="0" marL="457200" rtl="0" algn="l">
              <a:spcBef>
                <a:spcPts val="0"/>
              </a:spcBef>
              <a:spcAft>
                <a:spcPts val="0"/>
              </a:spcAft>
              <a:buClr>
                <a:schemeClr val="dk1"/>
              </a:buClr>
              <a:buSzPts val="1200"/>
              <a:buChar char="●"/>
            </a:pPr>
            <a:r>
              <a:rPr lang="es" sz="1200">
                <a:solidFill>
                  <a:schemeClr val="dk1"/>
                </a:solidFill>
              </a:rPr>
              <a:t>A few sugar cubes if needed</a:t>
            </a:r>
            <a:endParaRPr sz="1200">
              <a:solidFill>
                <a:schemeClr val="dk1"/>
              </a:solidFill>
            </a:endParaRPr>
          </a:p>
          <a:p>
            <a:pPr indent="-304800" lvl="0" marL="457200" marR="0" rtl="0" algn="l">
              <a:lnSpc>
                <a:spcPct val="100000"/>
              </a:lnSpc>
              <a:spcBef>
                <a:spcPts val="0"/>
              </a:spcBef>
              <a:spcAft>
                <a:spcPts val="0"/>
              </a:spcAft>
              <a:buSzPts val="1200"/>
              <a:buChar char="●"/>
            </a:pPr>
            <a:r>
              <a:rPr lang="es" sz="1200"/>
              <a:t>Hot boil water</a:t>
            </a:r>
            <a:endParaRPr sz="1200"/>
          </a:p>
          <a:p>
            <a:pPr indent="0" lvl="0" marL="457200" marR="0" rtl="0" algn="l">
              <a:lnSpc>
                <a:spcPct val="100000"/>
              </a:lnSpc>
              <a:spcBef>
                <a:spcPts val="0"/>
              </a:spcBef>
              <a:spcAft>
                <a:spcPts val="0"/>
              </a:spcAft>
              <a:buNone/>
            </a:pPr>
            <a:r>
              <a:t/>
            </a:r>
            <a:endParaRPr sz="1200">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000000"/>
              </a:solidFill>
              <a:latin typeface="Open Sans"/>
              <a:ea typeface="Open Sans"/>
              <a:cs typeface="Open Sans"/>
              <a:sym typeface="Open Sans"/>
            </a:endParaRPr>
          </a:p>
        </p:txBody>
      </p:sp>
      <p:sp>
        <p:nvSpPr>
          <p:cNvPr id="353" name="Google Shape;353;p50"/>
          <p:cNvSpPr txBox="1"/>
          <p:nvPr/>
        </p:nvSpPr>
        <p:spPr>
          <a:xfrm>
            <a:off x="3219750" y="524325"/>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Alice Chen</a:t>
            </a:r>
            <a:endParaRPr sz="600"/>
          </a:p>
        </p:txBody>
      </p:sp>
      <p:sp>
        <p:nvSpPr>
          <p:cNvPr id="354" name="Google Shape;354;p50"/>
          <p:cNvSpPr txBox="1"/>
          <p:nvPr/>
        </p:nvSpPr>
        <p:spPr>
          <a:xfrm>
            <a:off x="32197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 Beverage</a:t>
            </a:r>
            <a:endParaRPr i="1" sz="600"/>
          </a:p>
        </p:txBody>
      </p:sp>
      <p:sp>
        <p:nvSpPr>
          <p:cNvPr id="355" name="Google Shape;355;p50"/>
          <p:cNvSpPr txBox="1"/>
          <p:nvPr/>
        </p:nvSpPr>
        <p:spPr>
          <a:xfrm>
            <a:off x="6768500" y="960225"/>
            <a:ext cx="202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chemeClr val="dk1"/>
                </a:solidFill>
                <a:latin typeface="Open Sans"/>
                <a:ea typeface="Open Sans"/>
                <a:cs typeface="Open Sans"/>
                <a:sym typeface="Open Sans"/>
              </a:rPr>
              <a:t>12 servings, 6 servings each cook</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lang="es">
                <a:solidFill>
                  <a:schemeClr val="dk1"/>
                </a:solidFill>
                <a:latin typeface="Times New Roman"/>
                <a:ea typeface="Times New Roman"/>
                <a:cs typeface="Times New Roman"/>
                <a:sym typeface="Times New Roman"/>
              </a:rPr>
              <a:t> </a:t>
            </a:r>
            <a:endParaRPr>
              <a:solidFill>
                <a:schemeClr val="dk1"/>
              </a:solidFill>
              <a:latin typeface="Times New Roman"/>
              <a:ea typeface="Times New Roman"/>
              <a:cs typeface="Times New Roman"/>
              <a:sym typeface="Times New Roman"/>
            </a:endParaRPr>
          </a:p>
        </p:txBody>
      </p:sp>
      <p:sp>
        <p:nvSpPr>
          <p:cNvPr id="356" name="Google Shape;356;p50"/>
          <p:cNvSpPr txBox="1"/>
          <p:nvPr/>
        </p:nvSpPr>
        <p:spPr>
          <a:xfrm>
            <a:off x="3093750" y="2072500"/>
            <a:ext cx="6050400" cy="301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292100" lvl="0" marL="457200" rtl="0" algn="l">
              <a:spcBef>
                <a:spcPts val="0"/>
              </a:spcBef>
              <a:spcAft>
                <a:spcPts val="0"/>
              </a:spcAft>
              <a:buSzPts val="1000"/>
              <a:buAutoNum type="arabicPeriod"/>
            </a:pPr>
            <a:r>
              <a:rPr lang="es" sz="1000">
                <a:solidFill>
                  <a:schemeClr val="dk1"/>
                </a:solidFill>
              </a:rPr>
              <a:t>Boil some hot water if you didn’t have it prepare.</a:t>
            </a:r>
            <a:endParaRPr sz="1000"/>
          </a:p>
          <a:p>
            <a:pPr indent="-292100" lvl="0" marL="457200" rtl="0" algn="l">
              <a:spcBef>
                <a:spcPts val="500"/>
              </a:spcBef>
              <a:spcAft>
                <a:spcPts val="0"/>
              </a:spcAft>
              <a:buSzPts val="1000"/>
              <a:buAutoNum type="arabicPeriod"/>
            </a:pPr>
            <a:r>
              <a:rPr lang="es" sz="1000">
                <a:solidFill>
                  <a:schemeClr val="dk1"/>
                </a:solidFill>
              </a:rPr>
              <a:t>Take the apples that you choose to put in your apple tea, wash it then you take your knife and start to peel away the outside part and the inside part that has all the seeds, next take a knife and slice the apple into 8-10 slices and put the apple slices into a bowl.</a:t>
            </a:r>
            <a:endParaRPr sz="1000">
              <a:solidFill>
                <a:schemeClr val="dk1"/>
              </a:solidFill>
            </a:endParaRPr>
          </a:p>
          <a:p>
            <a:pPr indent="-292100" lvl="0" marL="457200" rtl="0" algn="l">
              <a:spcBef>
                <a:spcPts val="500"/>
              </a:spcBef>
              <a:spcAft>
                <a:spcPts val="0"/>
              </a:spcAft>
              <a:buSzPts val="1000"/>
              <a:buAutoNum type="arabicPeriod"/>
            </a:pPr>
            <a:r>
              <a:rPr lang="es" sz="1000">
                <a:solidFill>
                  <a:schemeClr val="dk1"/>
                </a:solidFill>
              </a:rPr>
              <a:t>Then, take the bowl full of apple slices in it and pour hot water into the bowl of apple slices, pour about half the amount of apple slices you have.</a:t>
            </a:r>
            <a:endParaRPr sz="1000">
              <a:solidFill>
                <a:schemeClr val="dk1"/>
              </a:solidFill>
            </a:endParaRPr>
          </a:p>
          <a:p>
            <a:pPr indent="-292100" lvl="0" marL="457200" rtl="0" algn="l">
              <a:spcBef>
                <a:spcPts val="500"/>
              </a:spcBef>
              <a:spcAft>
                <a:spcPts val="0"/>
              </a:spcAft>
              <a:buSzPts val="1000"/>
              <a:buAutoNum type="arabicPeriod"/>
            </a:pPr>
            <a:r>
              <a:rPr lang="es" sz="1000">
                <a:solidFill>
                  <a:schemeClr val="dk1"/>
                </a:solidFill>
              </a:rPr>
              <a:t>Now, take a pot and put your bowl of apple slices and hot boiled water in it and put the lid of the pot on the pot, then put it on the stove and turn on the fire and let it cook for at least 15 minutes.</a:t>
            </a:r>
            <a:endParaRPr sz="1000">
              <a:solidFill>
                <a:schemeClr val="dk1"/>
              </a:solidFill>
            </a:endParaRPr>
          </a:p>
          <a:p>
            <a:pPr indent="-292100" lvl="0" marL="457200" rtl="0" algn="l">
              <a:spcBef>
                <a:spcPts val="500"/>
              </a:spcBef>
              <a:spcAft>
                <a:spcPts val="0"/>
              </a:spcAft>
              <a:buSzPts val="1000"/>
              <a:buAutoNum type="arabicPeriod"/>
            </a:pPr>
            <a:r>
              <a:rPr lang="es" sz="1000">
                <a:solidFill>
                  <a:schemeClr val="dk1"/>
                </a:solidFill>
              </a:rPr>
              <a:t>When you see steam coming from the top of the lid you can turn off the fire and wait 1-2 minutes to let the pot cool down a little then you can take the bowl out.</a:t>
            </a:r>
            <a:endParaRPr sz="1000">
              <a:solidFill>
                <a:schemeClr val="dk1"/>
              </a:solidFill>
            </a:endParaRPr>
          </a:p>
          <a:p>
            <a:pPr indent="-292100" lvl="0" marL="457200" rtl="0" algn="l">
              <a:spcBef>
                <a:spcPts val="500"/>
              </a:spcBef>
              <a:spcAft>
                <a:spcPts val="0"/>
              </a:spcAft>
              <a:buSzPts val="1000"/>
              <a:buAutoNum type="arabicPeriod"/>
            </a:pPr>
            <a:r>
              <a:rPr lang="es" sz="1000">
                <a:solidFill>
                  <a:schemeClr val="dk1"/>
                </a:solidFill>
              </a:rPr>
              <a:t>After you take the bowl out, take a sip and see if it is sweet enough for you, if not you can add some sugar cubes in your apple tea. But, don’t add too much because sugar cubes can ruin the natural taste of the apple tea.</a:t>
            </a:r>
            <a:endParaRPr sz="1000"/>
          </a:p>
          <a:p>
            <a:pPr indent="0" lvl="0" marL="0" marR="0" rtl="0" algn="l">
              <a:lnSpc>
                <a:spcPct val="100000"/>
              </a:lnSpc>
              <a:spcBef>
                <a:spcPts val="600"/>
              </a:spcBef>
              <a:spcAft>
                <a:spcPts val="0"/>
              </a:spcAft>
              <a:buClr>
                <a:srgbClr val="000000"/>
              </a:buClr>
              <a:buFont typeface="Arial"/>
              <a:buNone/>
            </a:pPr>
            <a:r>
              <a:rPr lang="es" sz="1000"/>
              <a:t>    7. You can also take the apple crumbs that is left and cook it again with the same steps.</a:t>
            </a:r>
            <a:endParaRPr i="0" sz="1000" u="none" cap="none" strike="noStrike">
              <a:solidFill>
                <a:srgbClr val="000000"/>
              </a:solidFill>
            </a:endParaRPr>
          </a:p>
        </p:txBody>
      </p:sp>
      <p:sp>
        <p:nvSpPr>
          <p:cNvPr id="357" name="Google Shape;357;p50"/>
          <p:cNvSpPr txBox="1"/>
          <p:nvPr/>
        </p:nvSpPr>
        <p:spPr>
          <a:xfrm>
            <a:off x="8420550" y="4687850"/>
            <a:ext cx="550200" cy="306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swald"/>
                <a:ea typeface="Oswald"/>
                <a:cs typeface="Oswald"/>
                <a:sym typeface="Oswald"/>
              </a:rPr>
              <a:t>INDEX</a:t>
            </a:r>
            <a:endParaRPr b="1" sz="1000">
              <a:solidFill>
                <a:srgbClr val="FFFFFF"/>
              </a:solidFill>
              <a:latin typeface="Oswald"/>
              <a:ea typeface="Oswald"/>
              <a:cs typeface="Oswald"/>
              <a:sym typeface="Oswa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Google Shape;362;p51"/>
          <p:cNvSpPr txBox="1"/>
          <p:nvPr/>
        </p:nvSpPr>
        <p:spPr>
          <a:xfrm>
            <a:off x="126250" y="2492725"/>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a:solidFill>
                  <a:schemeClr val="dk1"/>
                </a:solidFill>
              </a:rPr>
              <a:t>SPOTLIGHT INGREDIENT: Apples</a:t>
            </a:r>
            <a:endParaRPr/>
          </a:p>
          <a:p>
            <a:pPr indent="0" lvl="0" marL="0" rtl="0" algn="l">
              <a:spcBef>
                <a:spcPts val="0"/>
              </a:spcBef>
              <a:spcAft>
                <a:spcPts val="0"/>
              </a:spcAft>
              <a:buClr>
                <a:schemeClr val="dk1"/>
              </a:buClr>
              <a:buSzPts val="1100"/>
              <a:buFont typeface="Arial"/>
              <a:buNone/>
            </a:pPr>
            <a:r>
              <a:rPr lang="es">
                <a:solidFill>
                  <a:schemeClr val="dk1"/>
                </a:solidFill>
              </a:rPr>
              <a:t>My spotlight ingredient is apples. It tastes sweet, it looks red on the outside but it looks white in the inside. The part of my spotlight ingredient is the fruit. Apples are harvest in the fall. Not all apples are ripe at the same time. It takes 1-2 weeks to cover a full span. Some health benefits of apples is that they are healthy for your body.</a:t>
            </a:r>
            <a:endParaRPr b="1">
              <a:solidFill>
                <a:schemeClr val="dk1"/>
              </a:solidFill>
            </a:endParaRPr>
          </a:p>
          <a:p>
            <a:pPr indent="0" lvl="0" marL="0" marR="0" rtl="0" algn="l">
              <a:lnSpc>
                <a:spcPct val="100000"/>
              </a:lnSpc>
              <a:spcBef>
                <a:spcPts val="600"/>
              </a:spcBef>
              <a:spcAft>
                <a:spcPts val="0"/>
              </a:spcAft>
              <a:buClr>
                <a:srgbClr val="000000"/>
              </a:buClr>
              <a:buFont typeface="PT Sans"/>
              <a:buNone/>
            </a:pPr>
            <a:r>
              <a:t/>
            </a:r>
            <a:endParaRPr sz="1700"/>
          </a:p>
        </p:txBody>
      </p:sp>
      <p:sp>
        <p:nvSpPr>
          <p:cNvPr id="363" name="Google Shape;363;p51"/>
          <p:cNvSpPr txBox="1"/>
          <p:nvPr/>
        </p:nvSpPr>
        <p:spPr>
          <a:xfrm>
            <a:off x="4619450"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spcBef>
                <a:spcPts val="0"/>
              </a:spcBef>
              <a:spcAft>
                <a:spcPts val="0"/>
              </a:spcAft>
              <a:buClr>
                <a:schemeClr val="dk1"/>
              </a:buClr>
              <a:buSzPts val="1100"/>
              <a:buFont typeface="Arial"/>
              <a:buNone/>
            </a:pPr>
            <a:r>
              <a:rPr lang="es" sz="1000">
                <a:solidFill>
                  <a:schemeClr val="dk1"/>
                </a:solidFill>
              </a:rPr>
              <a:t>This recipe is special to me and my family because whenever someone in our family is sick my grandma would always make this special apple tea for us, and for some reason, we always get better when we finish drinking that special apple tea. There is this one day when I was really sick and couldn’t even get up from my bed. So, my grandma went to the kitchen and made this special apple tea for me, and after that first cup I could get up from my bed to use the bathroom, and after drinking this special beverage for the whole day, the next morning I could go to school! My recipe is from my grandma’s culture, her mother use to make this for her, the same as her mother’s mother and this went on. In the old days, people are sick and they don’t have much money they would just use this to cure themselves. In my opinion, what makes this recipe taste so good is that it has my grandma’s kind heart in it and it tastes sweet from the apple.</a:t>
            </a:r>
            <a:endParaRPr sz="1000">
              <a:solidFill>
                <a:schemeClr val="dk1"/>
              </a:solidFill>
            </a:endParaRPr>
          </a:p>
          <a:p>
            <a:pPr indent="0" lvl="0" marL="0" rtl="0" algn="l">
              <a:lnSpc>
                <a:spcPct val="115000"/>
              </a:lnSpc>
              <a:spcBef>
                <a:spcPts val="0"/>
              </a:spcBef>
              <a:spcAft>
                <a:spcPts val="0"/>
              </a:spcAft>
              <a:buClr>
                <a:srgbClr val="00BCD0"/>
              </a:buClr>
              <a:buFont typeface="PT Sans"/>
              <a:buNone/>
            </a:pPr>
            <a:r>
              <a:t/>
            </a:r>
            <a:endParaRPr sz="1200"/>
          </a:p>
        </p:txBody>
      </p:sp>
      <p:pic>
        <p:nvPicPr>
          <p:cNvPr id="364" name="Google Shape;364;p51"/>
          <p:cNvPicPr preferRelativeResize="0"/>
          <p:nvPr/>
        </p:nvPicPr>
        <p:blipFill rotWithShape="1">
          <a:blip r:embed="rId3">
            <a:alphaModFix/>
          </a:blip>
          <a:srcRect b="8793" l="0" r="0" t="8793"/>
          <a:stretch/>
        </p:blipFill>
        <p:spPr>
          <a:xfrm>
            <a:off x="126250" y="97525"/>
            <a:ext cx="4359600" cy="2395200"/>
          </a:xfrm>
          <a:prstGeom prst="rect">
            <a:avLst/>
          </a:prstGeom>
          <a:noFill/>
          <a:ln>
            <a:noFill/>
          </a:ln>
        </p:spPr>
      </p:pic>
      <p:pic>
        <p:nvPicPr>
          <p:cNvPr id="365" name="Google Shape;365;p51"/>
          <p:cNvPicPr preferRelativeResize="0"/>
          <p:nvPr/>
        </p:nvPicPr>
        <p:blipFill rotWithShape="1">
          <a:blip r:embed="rId4">
            <a:alphaModFix/>
          </a:blip>
          <a:srcRect b="9683" l="0" r="0" t="9691"/>
          <a:stretch/>
        </p:blipFill>
        <p:spPr>
          <a:xfrm>
            <a:off x="4619450" y="2655200"/>
            <a:ext cx="4437900" cy="2395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pic>
        <p:nvPicPr>
          <p:cNvPr id="370" name="Google Shape;370;p52"/>
          <p:cNvPicPr preferRelativeResize="0"/>
          <p:nvPr/>
        </p:nvPicPr>
        <p:blipFill rotWithShape="1">
          <a:blip r:embed="rId3">
            <a:alphaModFix/>
          </a:blip>
          <a:srcRect b="59" l="0" r="0" t="59"/>
          <a:stretch/>
        </p:blipFill>
        <p:spPr>
          <a:xfrm>
            <a:off x="0" y="0"/>
            <a:ext cx="3280200" cy="3276300"/>
          </a:xfrm>
          <a:prstGeom prst="rect">
            <a:avLst/>
          </a:prstGeom>
          <a:noFill/>
          <a:ln>
            <a:noFill/>
          </a:ln>
        </p:spPr>
      </p:pic>
      <p:pic>
        <p:nvPicPr>
          <p:cNvPr id="371" name="Google Shape;371;p52"/>
          <p:cNvPicPr preferRelativeResize="0"/>
          <p:nvPr/>
        </p:nvPicPr>
        <p:blipFill rotWithShape="1">
          <a:blip r:embed="rId4">
            <a:alphaModFix/>
          </a:blip>
          <a:srcRect b="25535" l="0" r="0" t="25535"/>
          <a:stretch/>
        </p:blipFill>
        <p:spPr>
          <a:xfrm>
            <a:off x="2400" y="3276300"/>
            <a:ext cx="3280200" cy="1867200"/>
          </a:xfrm>
          <a:prstGeom prst="rect">
            <a:avLst/>
          </a:prstGeom>
          <a:noFill/>
          <a:ln>
            <a:noFill/>
          </a:ln>
        </p:spPr>
      </p:pic>
      <p:sp>
        <p:nvSpPr>
          <p:cNvPr id="372" name="Google Shape;372;p52"/>
          <p:cNvSpPr txBox="1"/>
          <p:nvPr/>
        </p:nvSpPr>
        <p:spPr>
          <a:xfrm>
            <a:off x="32959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3600">
                <a:latin typeface="Open Sans"/>
                <a:ea typeface="Open Sans"/>
                <a:cs typeface="Open Sans"/>
                <a:sym typeface="Open Sans"/>
              </a:rPr>
              <a:t>LASAGNA THE MONSTER</a:t>
            </a:r>
            <a:endParaRPr sz="3600"/>
          </a:p>
        </p:txBody>
      </p:sp>
      <p:sp>
        <p:nvSpPr>
          <p:cNvPr id="373" name="Google Shape;373;p52"/>
          <p:cNvSpPr txBox="1"/>
          <p:nvPr/>
        </p:nvSpPr>
        <p:spPr>
          <a:xfrm>
            <a:off x="3280200" y="1227975"/>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04800" lvl="0" marL="360000" marR="0" rtl="0" algn="l">
              <a:lnSpc>
                <a:spcPct val="100000"/>
              </a:lnSpc>
              <a:spcBef>
                <a:spcPts val="0"/>
              </a:spcBef>
              <a:spcAft>
                <a:spcPts val="0"/>
              </a:spcAft>
              <a:buSzPts val="1200"/>
              <a:buFont typeface="Open Sans"/>
              <a:buChar char="●"/>
            </a:pPr>
            <a:r>
              <a:rPr lang="es" sz="1200"/>
              <a:t>4 cups tomato-basil pasta sauce.</a:t>
            </a:r>
            <a:endParaRPr sz="1200"/>
          </a:p>
          <a:p>
            <a:pPr indent="-304800" lvl="0" marL="360000" marR="0" rtl="0" algn="l">
              <a:lnSpc>
                <a:spcPct val="100000"/>
              </a:lnSpc>
              <a:spcBef>
                <a:spcPts val="0"/>
              </a:spcBef>
              <a:spcAft>
                <a:spcPts val="0"/>
              </a:spcAft>
              <a:buSzPts val="1200"/>
              <a:buFont typeface="Open Sans"/>
              <a:buChar char="●"/>
            </a:pPr>
            <a:r>
              <a:rPr lang="es" sz="1200"/>
              <a:t>6 uncooked lasagna noodles.</a:t>
            </a:r>
            <a:endParaRPr sz="1200"/>
          </a:p>
          <a:p>
            <a:pPr indent="-330200" lvl="0" marL="360000" marR="0" rtl="0" algn="l">
              <a:lnSpc>
                <a:spcPct val="100000"/>
              </a:lnSpc>
              <a:spcBef>
                <a:spcPts val="0"/>
              </a:spcBef>
              <a:spcAft>
                <a:spcPts val="0"/>
              </a:spcAft>
              <a:buSzPts val="1600"/>
              <a:buFont typeface="Open Sans"/>
              <a:buChar char="●"/>
            </a:pPr>
            <a:r>
              <a:rPr lang="es" sz="1200"/>
              <a:t>1 (15-ounce) container ricotta</a:t>
            </a:r>
            <a:r>
              <a:rPr lang="es"/>
              <a:t> </a:t>
            </a:r>
            <a:r>
              <a:rPr lang="es" sz="1200"/>
              <a:t>cheese.</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374" name="Google Shape;374;p52"/>
          <p:cNvSpPr txBox="1"/>
          <p:nvPr/>
        </p:nvSpPr>
        <p:spPr>
          <a:xfrm>
            <a:off x="3295950" y="614650"/>
            <a:ext cx="5751000" cy="435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			    ETHAN DAVIDSON</a:t>
            </a:r>
            <a:endParaRPr sz="600"/>
          </a:p>
        </p:txBody>
      </p:sp>
      <p:sp>
        <p:nvSpPr>
          <p:cNvPr id="375" name="Google Shape;375;p52"/>
          <p:cNvSpPr txBox="1"/>
          <p:nvPr/>
        </p:nvSpPr>
        <p:spPr>
          <a:xfrm>
            <a:off x="3295950" y="102230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Recipe Type</a:t>
            </a:r>
            <a:endParaRPr i="1" sz="600"/>
          </a:p>
        </p:txBody>
      </p:sp>
      <p:sp>
        <p:nvSpPr>
          <p:cNvPr id="376" name="Google Shape;376;p52"/>
          <p:cNvSpPr txBox="1"/>
          <p:nvPr/>
        </p:nvSpPr>
        <p:spPr>
          <a:xfrm>
            <a:off x="68773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a:t>
            </a:r>
            <a:endParaRPr i="1" sz="600"/>
          </a:p>
        </p:txBody>
      </p:sp>
      <p:sp>
        <p:nvSpPr>
          <p:cNvPr id="377" name="Google Shape;377;p52"/>
          <p:cNvSpPr txBox="1"/>
          <p:nvPr/>
        </p:nvSpPr>
        <p:spPr>
          <a:xfrm>
            <a:off x="6232200" y="1433650"/>
            <a:ext cx="2754000" cy="1235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s" sz="1200"/>
              <a:t>2 1/2 cups (10 ounces) shredded mozzarella cheese.</a:t>
            </a:r>
            <a:endParaRPr sz="1200"/>
          </a:p>
          <a:p>
            <a:pPr indent="-304800" lvl="0" marL="457200" rtl="0" algn="l">
              <a:spcBef>
                <a:spcPts val="0"/>
              </a:spcBef>
              <a:spcAft>
                <a:spcPts val="0"/>
              </a:spcAft>
              <a:buSzPts val="1200"/>
              <a:buChar char="●"/>
            </a:pPr>
            <a:r>
              <a:rPr lang="es" sz="1200"/>
              <a:t>1/4 cup hot water</a:t>
            </a:r>
            <a:endParaRPr sz="1200"/>
          </a:p>
          <a:p>
            <a:pPr indent="-304800" lvl="0" marL="457200" rtl="0" algn="l">
              <a:spcBef>
                <a:spcPts val="0"/>
              </a:spcBef>
              <a:spcAft>
                <a:spcPts val="0"/>
              </a:spcAft>
              <a:buSzPts val="1200"/>
              <a:buChar char="●"/>
            </a:pPr>
            <a:r>
              <a:rPr lang="es" sz="1200"/>
              <a:t>Basil toppings 1-5 pieces of leaf</a:t>
            </a:r>
            <a:endParaRPr sz="1200"/>
          </a:p>
          <a:p>
            <a:pPr indent="0" lvl="0" marL="0" rtl="0" algn="l">
              <a:spcBef>
                <a:spcPts val="0"/>
              </a:spcBef>
              <a:spcAft>
                <a:spcPts val="0"/>
              </a:spcAft>
              <a:buClr>
                <a:schemeClr val="dk1"/>
              </a:buClr>
              <a:buSzPts val="1100"/>
              <a:buFont typeface="Arial"/>
              <a:buNone/>
            </a:pPr>
            <a:r>
              <a:t/>
            </a:r>
            <a:endParaRPr/>
          </a:p>
        </p:txBody>
      </p:sp>
      <p:sp>
        <p:nvSpPr>
          <p:cNvPr id="378" name="Google Shape;378;p52"/>
          <p:cNvSpPr txBox="1"/>
          <p:nvPr/>
        </p:nvSpPr>
        <p:spPr>
          <a:xfrm>
            <a:off x="3295950" y="2463375"/>
            <a:ext cx="5751000" cy="26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30200" lvl="0" marL="457200" rtl="0" algn="l">
              <a:spcBef>
                <a:spcPts val="0"/>
              </a:spcBef>
              <a:spcAft>
                <a:spcPts val="0"/>
              </a:spcAft>
              <a:buSzPts val="1600"/>
              <a:buAutoNum type="arabicPeriod"/>
            </a:pPr>
            <a:r>
              <a:rPr lang="es" sz="1200">
                <a:solidFill>
                  <a:srgbClr val="282F2F"/>
                </a:solidFill>
              </a:rPr>
              <a:t> </a:t>
            </a:r>
            <a:r>
              <a:rPr lang="es" sz="1200">
                <a:solidFill>
                  <a:srgbClr val="111111"/>
                </a:solidFill>
              </a:rPr>
              <a:t>Cook beef in a large skillet over medium heat, stirring until it crumbles and is no longer pink; drain. Stir in pasta sauce. </a:t>
            </a:r>
            <a:endParaRPr/>
          </a:p>
          <a:p>
            <a:pPr indent="-330200" lvl="0" marL="457200" rtl="0" algn="l">
              <a:spcBef>
                <a:spcPts val="500"/>
              </a:spcBef>
              <a:spcAft>
                <a:spcPts val="0"/>
              </a:spcAft>
              <a:buSzPts val="1600"/>
              <a:buAutoNum type="arabicPeriod"/>
            </a:pPr>
            <a:r>
              <a:rPr lang="es" sz="1200">
                <a:solidFill>
                  <a:srgbClr val="111111"/>
                </a:solidFill>
              </a:rPr>
              <a:t>Spread one-third of meat sauce in a lightly greased 11- x 7-inch baking dish; layer with 3 noodles and half each of ricotta cheese and mozzarella cheese. Repeat procedure; spread remaining one-third of meat sauce over mozzarella cheese. Slowly pour 1/4 cup hot water around inside edge of dish. Tightly cover baking dish with 2 layers of heavy-duty aluminum foil.</a:t>
            </a:r>
            <a:endParaRPr/>
          </a:p>
          <a:p>
            <a:pPr indent="-330200" lvl="0" marL="457200" rtl="0" algn="l">
              <a:spcBef>
                <a:spcPts val="500"/>
              </a:spcBef>
              <a:spcAft>
                <a:spcPts val="0"/>
              </a:spcAft>
              <a:buSzPts val="1600"/>
              <a:buAutoNum type="arabicPeriod"/>
            </a:pPr>
            <a:r>
              <a:rPr lang="es" sz="1200">
                <a:solidFill>
                  <a:srgbClr val="282F2F"/>
                </a:solidFill>
              </a:rPr>
              <a:t> </a:t>
            </a:r>
            <a:r>
              <a:rPr lang="es" sz="1200">
                <a:solidFill>
                  <a:srgbClr val="111111"/>
                </a:solidFill>
              </a:rPr>
              <a:t>Bake at 375° for 45 minutes; uncover and bake 10 more minutes. Let stand 10 minutes before serving. Add basil to the top of your dish to give it more flavor.</a:t>
            </a:r>
            <a:endParaRPr/>
          </a:p>
          <a:p>
            <a:pPr indent="0" lvl="0" marL="0" marR="0" rtl="0" algn="l">
              <a:lnSpc>
                <a:spcPct val="100000"/>
              </a:lnSpc>
              <a:spcBef>
                <a:spcPts val="600"/>
              </a:spcBef>
              <a:spcAft>
                <a:spcPts val="0"/>
              </a:spcAft>
              <a:buClr>
                <a:srgbClr val="000000"/>
              </a:buClr>
              <a:buFont typeface="Arial"/>
              <a:buNone/>
            </a:pPr>
            <a:r>
              <a:t/>
            </a:r>
            <a:endParaRPr i="0" sz="1600" u="none" cap="none" strike="noStrike">
              <a:solidFill>
                <a:srgbClr val="000000"/>
              </a:solidFill>
              <a:latin typeface="Open Sans"/>
              <a:ea typeface="Open Sans"/>
              <a:cs typeface="Open Sans"/>
              <a:sym typeface="Open Sans"/>
            </a:endParaRPr>
          </a:p>
        </p:txBody>
      </p:sp>
      <p:sp>
        <p:nvSpPr>
          <p:cNvPr id="379" name="Google Shape;379;p52"/>
          <p:cNvSpPr txBox="1"/>
          <p:nvPr/>
        </p:nvSpPr>
        <p:spPr>
          <a:xfrm>
            <a:off x="8420550" y="4687850"/>
            <a:ext cx="550200" cy="306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swald"/>
                <a:ea typeface="Oswald"/>
                <a:cs typeface="Oswald"/>
                <a:sym typeface="Oswald"/>
              </a:rPr>
              <a:t>INDEX</a:t>
            </a:r>
            <a:endParaRPr b="1" sz="1000">
              <a:solidFill>
                <a:srgbClr val="FFFFFF"/>
              </a:solidFill>
              <a:latin typeface="Oswald"/>
              <a:ea typeface="Oswald"/>
              <a:cs typeface="Oswald"/>
              <a:sym typeface="Oswa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3" name="Shape 383"/>
        <p:cNvGrpSpPr/>
        <p:nvPr/>
      </p:nvGrpSpPr>
      <p:grpSpPr>
        <a:xfrm>
          <a:off x="0" y="0"/>
          <a:ext cx="0" cy="0"/>
          <a:chOff x="0" y="0"/>
          <a:chExt cx="0" cy="0"/>
        </a:xfrm>
      </p:grpSpPr>
      <p:pic>
        <p:nvPicPr>
          <p:cNvPr id="384" name="Google Shape;384;p53"/>
          <p:cNvPicPr preferRelativeResize="0"/>
          <p:nvPr/>
        </p:nvPicPr>
        <p:blipFill rotWithShape="1">
          <a:blip r:embed="rId3">
            <a:alphaModFix/>
          </a:blip>
          <a:srcRect b="0" l="25601" r="27068" t="0"/>
          <a:stretch/>
        </p:blipFill>
        <p:spPr>
          <a:xfrm>
            <a:off x="2972876" y="0"/>
            <a:ext cx="3033300" cy="5143500"/>
          </a:xfrm>
          <a:prstGeom prst="rect">
            <a:avLst/>
          </a:prstGeom>
          <a:noFill/>
          <a:ln>
            <a:noFill/>
          </a:ln>
        </p:spPr>
      </p:pic>
      <p:sp>
        <p:nvSpPr>
          <p:cNvPr id="385" name="Google Shape;385;p53"/>
          <p:cNvSpPr txBox="1"/>
          <p:nvPr/>
        </p:nvSpPr>
        <p:spPr>
          <a:xfrm>
            <a:off x="6135075" y="753550"/>
            <a:ext cx="2926200" cy="4237500"/>
          </a:xfrm>
          <a:prstGeom prst="rect">
            <a:avLst/>
          </a:prstGeom>
          <a:noFill/>
          <a:ln>
            <a:noFill/>
          </a:ln>
        </p:spPr>
        <p:txBody>
          <a:bodyPr anchorCtr="0" anchor="t" bIns="91425" lIns="91425" spcFirstLastPara="1" rIns="91425" wrap="square" tIns="91425">
            <a:noAutofit/>
          </a:bodyPr>
          <a:lstStyle/>
          <a:p>
            <a:pPr indent="0" lvl="0" marL="0" marR="0" rtl="0" algn="l">
              <a:lnSpc>
                <a:spcPct val="130000"/>
              </a:lnSpc>
              <a:spcBef>
                <a:spcPts val="1200"/>
              </a:spcBef>
              <a:spcAft>
                <a:spcPts val="0"/>
              </a:spcAft>
              <a:buClr>
                <a:srgbClr val="222222"/>
              </a:buClr>
              <a:buFont typeface="Arial"/>
              <a:buNone/>
            </a:pPr>
            <a:r>
              <a:rPr lang="es" sz="1200"/>
              <a:t>This recipe is special to me because it takes a long time to make, while I’m waiting I get to bound with my mom or uncles. We usually have lasagna twice a year. I remembered when I first asked for it, I was </a:t>
            </a:r>
            <a:r>
              <a:rPr lang="es" sz="1200">
                <a:solidFill>
                  <a:schemeClr val="dk1"/>
                </a:solidFill>
              </a:rPr>
              <a:t>watching “Garfield” the fat orange cat who eats lasagna  everyday.  So I asked my mom if I could have some lasagna. Lasagna is good for muscle building because of all the different types of ingredients in it. Lasagna is an Italian dish. In my opinion, what makes lasagna delicious is the combination of meat, cheese, and pasta for 2-3 layers and topping it off with a nice fresh basil.</a:t>
            </a:r>
            <a:endParaRPr sz="1200">
              <a:solidFill>
                <a:schemeClr val="dk1"/>
              </a:solidFill>
            </a:endParaRPr>
          </a:p>
          <a:p>
            <a:pPr indent="0" lvl="0" marL="0" marR="0" rtl="0" algn="l">
              <a:lnSpc>
                <a:spcPct val="130000"/>
              </a:lnSpc>
              <a:spcBef>
                <a:spcPts val="1200"/>
              </a:spcBef>
              <a:spcAft>
                <a:spcPts val="0"/>
              </a:spcAft>
              <a:buClr>
                <a:srgbClr val="222222"/>
              </a:buClr>
              <a:buFont typeface="Arial"/>
              <a:buNone/>
            </a:pPr>
            <a:r>
              <a:t/>
            </a:r>
            <a:endParaRPr sz="1200">
              <a:latin typeface="Open Sans"/>
              <a:ea typeface="Open Sans"/>
              <a:cs typeface="Open Sans"/>
              <a:sym typeface="Open Sans"/>
            </a:endParaRPr>
          </a:p>
        </p:txBody>
      </p:sp>
      <p:sp>
        <p:nvSpPr>
          <p:cNvPr id="386" name="Google Shape;386;p53"/>
          <p:cNvSpPr txBox="1"/>
          <p:nvPr/>
        </p:nvSpPr>
        <p:spPr>
          <a:xfrm>
            <a:off x="228600" y="221675"/>
            <a:ext cx="2644800" cy="742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000">
                <a:latin typeface="Open Sans"/>
                <a:ea typeface="Open Sans"/>
                <a:cs typeface="Open Sans"/>
                <a:sym typeface="Open Sans"/>
              </a:rPr>
              <a:t>SPOTLIGHT INGREDIENT: BASIL</a:t>
            </a:r>
            <a:endParaRPr b="1" i="0" sz="2000" u="none" cap="none" strike="noStrike">
              <a:solidFill>
                <a:srgbClr val="000000"/>
              </a:solidFill>
              <a:latin typeface="Open Sans"/>
              <a:ea typeface="Open Sans"/>
              <a:cs typeface="Open Sans"/>
              <a:sym typeface="Open Sans"/>
            </a:endParaRPr>
          </a:p>
        </p:txBody>
      </p:sp>
      <p:sp>
        <p:nvSpPr>
          <p:cNvPr id="387" name="Google Shape;387;p53"/>
          <p:cNvSpPr txBox="1"/>
          <p:nvPr/>
        </p:nvSpPr>
        <p:spPr>
          <a:xfrm>
            <a:off x="192300" y="782800"/>
            <a:ext cx="2316000" cy="4179000"/>
          </a:xfrm>
          <a:prstGeom prst="rect">
            <a:avLst/>
          </a:prstGeom>
          <a:noFill/>
          <a:ln>
            <a:noFill/>
          </a:ln>
        </p:spPr>
        <p:txBody>
          <a:bodyPr anchorCtr="0" anchor="t" bIns="91425" lIns="91425" spcFirstLastPara="1" rIns="91425" wrap="square" tIns="91425">
            <a:noAutofit/>
          </a:bodyPr>
          <a:lstStyle/>
          <a:p>
            <a:pPr indent="0" lvl="0" marL="0" marR="0" rtl="0" algn="l">
              <a:lnSpc>
                <a:spcPct val="130000"/>
              </a:lnSpc>
              <a:spcBef>
                <a:spcPts val="0"/>
              </a:spcBef>
              <a:spcAft>
                <a:spcPts val="0"/>
              </a:spcAft>
              <a:buClr>
                <a:srgbClr val="222222"/>
              </a:buClr>
              <a:buFont typeface="Arial"/>
              <a:buNone/>
            </a:pPr>
            <a:r>
              <a:rPr i="1" lang="es" sz="1000">
                <a:latin typeface="Open Sans"/>
                <a:ea typeface="Open Sans"/>
                <a:cs typeface="Open Sans"/>
                <a:sym typeface="Open Sans"/>
              </a:rPr>
              <a:t> </a:t>
            </a:r>
            <a:endParaRPr i="1" sz="1000">
              <a:latin typeface="Open Sans"/>
              <a:ea typeface="Open Sans"/>
              <a:cs typeface="Open Sans"/>
              <a:sym typeface="Open Sans"/>
            </a:endParaRPr>
          </a:p>
          <a:p>
            <a:pPr indent="0" lvl="0" marL="0" marR="0" rtl="0" algn="l">
              <a:lnSpc>
                <a:spcPct val="130000"/>
              </a:lnSpc>
              <a:spcBef>
                <a:spcPts val="0"/>
              </a:spcBef>
              <a:spcAft>
                <a:spcPts val="0"/>
              </a:spcAft>
              <a:buClr>
                <a:srgbClr val="222222"/>
              </a:buClr>
              <a:buFont typeface="Arial"/>
              <a:buNone/>
            </a:pPr>
            <a:r>
              <a:rPr lang="es" sz="1200">
                <a:latin typeface="Open Sans"/>
                <a:ea typeface="Open Sans"/>
                <a:cs typeface="Open Sans"/>
                <a:sym typeface="Open Sans"/>
              </a:rPr>
              <a:t>My spotlight ingredient is basil. Basil looks like a small leaf that adds flavor. I find basil to be extremely aromatic with a scent of mint. The taste is sweet, but savory, and just like the smell it is peppery yet ever so slightly minty. Basil is the leaf of a plant, it usually takes around 75 days to be ready to harvest. Basil is an anti-inflammatory herb. It may help fight cancer. Basil contains natural antibacterial properties.</a:t>
            </a:r>
            <a:r>
              <a:rPr lang="es" sz="1000">
                <a:latin typeface="Open Sans"/>
                <a:ea typeface="Open Sans"/>
                <a:cs typeface="Open Sans"/>
                <a:sym typeface="Open Sans"/>
              </a:rPr>
              <a:t>  </a:t>
            </a:r>
            <a:endParaRPr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b="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sz="1000" u="none" cap="none" strike="noStrike">
              <a:solidFill>
                <a:srgbClr val="000000"/>
              </a:solidFill>
              <a:latin typeface="Open Sans"/>
              <a:ea typeface="Open Sans"/>
              <a:cs typeface="Open Sans"/>
              <a:sym typeface="Open Sans"/>
            </a:endParaRPr>
          </a:p>
        </p:txBody>
      </p:sp>
      <p:sp>
        <p:nvSpPr>
          <p:cNvPr id="388" name="Google Shape;388;p53"/>
          <p:cNvSpPr txBox="1"/>
          <p:nvPr/>
        </p:nvSpPr>
        <p:spPr>
          <a:xfrm>
            <a:off x="6135075" y="142150"/>
            <a:ext cx="2840700" cy="66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900">
                <a:latin typeface="Open Sans"/>
                <a:ea typeface="Open Sans"/>
                <a:cs typeface="Open Sans"/>
                <a:sym typeface="Open Sans"/>
              </a:rPr>
              <a:t>ALL ABOUT MY RECIPE</a:t>
            </a:r>
            <a:endParaRPr b="1" sz="1900">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27"/>
          <p:cNvSpPr txBox="1"/>
          <p:nvPr/>
        </p:nvSpPr>
        <p:spPr>
          <a:xfrm>
            <a:off x="408750" y="229025"/>
            <a:ext cx="8326500" cy="73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s" sz="4800">
                <a:solidFill>
                  <a:schemeClr val="dk1"/>
                </a:solidFill>
                <a:latin typeface="Open Sans"/>
                <a:ea typeface="Open Sans"/>
                <a:cs typeface="Open Sans"/>
                <a:sym typeface="Open Sans"/>
              </a:rPr>
              <a:t>TABLE OF CONTENTS</a:t>
            </a:r>
            <a:endParaRPr sz="4800"/>
          </a:p>
        </p:txBody>
      </p:sp>
      <p:sp>
        <p:nvSpPr>
          <p:cNvPr id="113" name="Google Shape;113;p27"/>
          <p:cNvSpPr txBox="1"/>
          <p:nvPr/>
        </p:nvSpPr>
        <p:spPr>
          <a:xfrm>
            <a:off x="365250" y="1227575"/>
            <a:ext cx="4134300" cy="368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sz="1600">
                <a:solidFill>
                  <a:schemeClr val="dk1"/>
                </a:solidFill>
                <a:latin typeface="Open Sans"/>
                <a:ea typeface="Open Sans"/>
                <a:cs typeface="Open Sans"/>
                <a:sym typeface="Open Sans"/>
              </a:rPr>
              <a:t>01	</a:t>
            </a:r>
            <a:r>
              <a:rPr b="1" lang="es" sz="1600" u="sng">
                <a:solidFill>
                  <a:schemeClr val="hlink"/>
                </a:solidFill>
                <a:latin typeface="Open Sans"/>
                <a:ea typeface="Open Sans"/>
                <a:cs typeface="Open Sans"/>
                <a:sym typeface="Open Sans"/>
                <a:hlinkClick action="ppaction://hlinksldjump" r:id="rId3"/>
              </a:rPr>
              <a:t>BACON SPAGHETTI</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02	</a:t>
            </a:r>
            <a:r>
              <a:rPr b="1" lang="es" sz="1600" u="sng">
                <a:solidFill>
                  <a:schemeClr val="hlink"/>
                </a:solidFill>
                <a:latin typeface="Open Sans"/>
                <a:ea typeface="Open Sans"/>
                <a:cs typeface="Open Sans"/>
                <a:sym typeface="Open Sans"/>
                <a:hlinkClick action="ppaction://hlinksldjump" r:id="rId4"/>
              </a:rPr>
              <a:t>SALMÓN SUSHI</a:t>
            </a:r>
            <a:endParaRPr b="1" sz="15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03	</a:t>
            </a:r>
            <a:r>
              <a:rPr b="1" lang="es" sz="1500" u="sng">
                <a:solidFill>
                  <a:schemeClr val="accent5"/>
                </a:solidFill>
                <a:latin typeface="Open Sans"/>
                <a:ea typeface="Open Sans"/>
                <a:cs typeface="Open Sans"/>
                <a:sym typeface="Open Sans"/>
                <a:hlinkClick action="ppaction://hlinksldjump" r:id="rId5"/>
              </a:rPr>
              <a:t>APPLE AND MAPLE SYRUP MUFFINS</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04	</a:t>
            </a:r>
            <a:r>
              <a:rPr b="1" lang="es" sz="1600" u="sng">
                <a:solidFill>
                  <a:schemeClr val="hlink"/>
                </a:solidFill>
                <a:latin typeface="Open Sans"/>
                <a:ea typeface="Open Sans"/>
                <a:cs typeface="Open Sans"/>
                <a:sym typeface="Open Sans"/>
                <a:hlinkClick action="ppaction://hlinksldjump" r:id="rId6"/>
              </a:rPr>
              <a:t>SALMON RICE AND LENTILS</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05	</a:t>
            </a:r>
            <a:r>
              <a:rPr b="1" lang="es" sz="1600" u="sng">
                <a:solidFill>
                  <a:schemeClr val="hlink"/>
                </a:solidFill>
                <a:latin typeface="Open Sans"/>
                <a:ea typeface="Open Sans"/>
                <a:cs typeface="Open Sans"/>
                <a:sym typeface="Open Sans"/>
                <a:hlinkClick action="ppaction://hlinksldjump" r:id="rId7"/>
              </a:rPr>
              <a:t>GOYA EGG OMELET</a:t>
            </a:r>
            <a:endParaRPr>
              <a:solidFill>
                <a:schemeClr val="dk1"/>
              </a:solidFill>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06	</a:t>
            </a:r>
            <a:r>
              <a:rPr b="1" lang="es" sz="1600" u="sng">
                <a:solidFill>
                  <a:schemeClr val="accent5"/>
                </a:solidFill>
                <a:latin typeface="Open Sans"/>
                <a:ea typeface="Open Sans"/>
                <a:cs typeface="Open Sans"/>
                <a:sym typeface="Open Sans"/>
                <a:hlinkClick/>
              </a:rPr>
              <a:t>TOMATO AND EGG SOUP</a:t>
            </a:r>
            <a:endParaRPr>
              <a:solidFill>
                <a:schemeClr val="dk1"/>
              </a:solidFill>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07	</a:t>
            </a:r>
            <a:r>
              <a:rPr b="1" lang="es" sz="1600" u="sng">
                <a:solidFill>
                  <a:schemeClr val="hlink"/>
                </a:solidFill>
                <a:latin typeface="Open Sans"/>
                <a:ea typeface="Open Sans"/>
                <a:cs typeface="Open Sans"/>
                <a:sym typeface="Open Sans"/>
                <a:hlinkClick action="ppaction://hlinksldjump" r:id="rId8"/>
              </a:rPr>
              <a:t>ISSA’S AWESOME WINGS</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08	</a:t>
            </a:r>
            <a:r>
              <a:rPr b="1" lang="es" sz="1600" u="sng">
                <a:solidFill>
                  <a:schemeClr val="hlink"/>
                </a:solidFill>
                <a:latin typeface="Open Sans"/>
                <a:ea typeface="Open Sans"/>
                <a:cs typeface="Open Sans"/>
                <a:sym typeface="Open Sans"/>
                <a:hlinkClick action="ppaction://hlinksldjump" r:id="rId9"/>
              </a:rPr>
              <a:t>BANANA MUFFIN</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09    </a:t>
            </a:r>
            <a:r>
              <a:rPr b="1" lang="es" sz="1600" u="sng">
                <a:solidFill>
                  <a:schemeClr val="hlink"/>
                </a:solidFill>
                <a:latin typeface="Open Sans"/>
                <a:ea typeface="Open Sans"/>
                <a:cs typeface="Open Sans"/>
                <a:sym typeface="Open Sans"/>
                <a:hlinkClick action="ppaction://hlinksldjump" r:id="rId10"/>
              </a:rPr>
              <a:t>GERMAN POTATO SALAD</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10	</a:t>
            </a:r>
            <a:r>
              <a:rPr b="1" lang="es" sz="1600" u="sng">
                <a:solidFill>
                  <a:schemeClr val="hlink"/>
                </a:solidFill>
                <a:latin typeface="Open Sans"/>
                <a:ea typeface="Open Sans"/>
                <a:cs typeface="Open Sans"/>
                <a:sym typeface="Open Sans"/>
                <a:hlinkClick action="ppaction://hlinksldjump" r:id="rId11"/>
              </a:rPr>
              <a:t>HAMUL PAJEON</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11    </a:t>
            </a:r>
            <a:r>
              <a:rPr b="1" lang="es" sz="1600" u="sng">
                <a:solidFill>
                  <a:schemeClr val="hlink"/>
                </a:solidFill>
                <a:latin typeface="Open Sans"/>
                <a:ea typeface="Open Sans"/>
                <a:cs typeface="Open Sans"/>
                <a:sym typeface="Open Sans"/>
                <a:hlinkClick action="ppaction://hlinksldjump" r:id="rId12"/>
              </a:rPr>
              <a:t>SPECIAL APPLE TEA</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12    </a:t>
            </a:r>
            <a:r>
              <a:rPr b="1" lang="es" sz="1600" u="sng">
                <a:solidFill>
                  <a:schemeClr val="hlink"/>
                </a:solidFill>
                <a:latin typeface="Open Sans"/>
                <a:ea typeface="Open Sans"/>
                <a:cs typeface="Open Sans"/>
                <a:sym typeface="Open Sans"/>
                <a:hlinkClick action="ppaction://hlinksldjump" r:id="rId13"/>
              </a:rPr>
              <a:t>LASAGNA THE MONSTER</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13    </a:t>
            </a:r>
            <a:r>
              <a:rPr b="1" lang="es" sz="1600" u="sng">
                <a:solidFill>
                  <a:schemeClr val="hlink"/>
                </a:solidFill>
                <a:latin typeface="Open Sans"/>
                <a:ea typeface="Open Sans"/>
                <a:cs typeface="Open Sans"/>
                <a:sym typeface="Open Sans"/>
                <a:hlinkClick action="ppaction://hlinksldjump" r:id="rId14"/>
              </a:rPr>
              <a:t>PORKY CHOPS WITH ONION</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14  	</a:t>
            </a:r>
            <a:r>
              <a:rPr b="1" lang="es" sz="1600" u="sng">
                <a:solidFill>
                  <a:schemeClr val="hlink"/>
                </a:solidFill>
                <a:latin typeface="Open Sans"/>
                <a:ea typeface="Open Sans"/>
                <a:cs typeface="Open Sans"/>
                <a:sym typeface="Open Sans"/>
                <a:hlinkClick action="ppaction://hlinksldjump" r:id="rId15"/>
              </a:rPr>
              <a:t>HAMBURGER</a:t>
            </a:r>
            <a:endParaRPr b="1" sz="16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1600">
              <a:solidFill>
                <a:schemeClr val="dk1"/>
              </a:solidFill>
              <a:latin typeface="Open Sans"/>
              <a:ea typeface="Open Sans"/>
              <a:cs typeface="Open Sans"/>
              <a:sym typeface="Open Sans"/>
            </a:endParaRPr>
          </a:p>
        </p:txBody>
      </p:sp>
      <p:sp>
        <p:nvSpPr>
          <p:cNvPr id="114" name="Google Shape;114;p27"/>
          <p:cNvSpPr txBox="1"/>
          <p:nvPr/>
        </p:nvSpPr>
        <p:spPr>
          <a:xfrm>
            <a:off x="4650100" y="1180100"/>
            <a:ext cx="4369500" cy="368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600">
                <a:solidFill>
                  <a:schemeClr val="dk1"/>
                </a:solidFill>
                <a:latin typeface="Open Sans"/>
                <a:ea typeface="Open Sans"/>
                <a:cs typeface="Open Sans"/>
                <a:sym typeface="Open Sans"/>
              </a:rPr>
              <a:t>18</a:t>
            </a:r>
            <a:r>
              <a:rPr b="1" lang="es" sz="1600">
                <a:solidFill>
                  <a:schemeClr val="dk1"/>
                </a:solidFill>
                <a:latin typeface="Open Sans"/>
                <a:ea typeface="Open Sans"/>
                <a:cs typeface="Open Sans"/>
                <a:sym typeface="Open Sans"/>
              </a:rPr>
              <a:t>	</a:t>
            </a:r>
            <a:r>
              <a:rPr b="1" lang="es" sz="1600" u="sng">
                <a:solidFill>
                  <a:schemeClr val="hlink"/>
                </a:solidFill>
                <a:latin typeface="Open Sans"/>
                <a:ea typeface="Open Sans"/>
                <a:cs typeface="Open Sans"/>
                <a:sym typeface="Open Sans"/>
                <a:hlinkClick action="ppaction://hlinksldjump" r:id="rId16"/>
              </a:rPr>
              <a:t>FAMOUS GUMBO</a:t>
            </a:r>
            <a:r>
              <a:rPr b="1" lang="es" sz="1600">
                <a:solidFill>
                  <a:schemeClr val="dk1"/>
                </a:solidFill>
                <a:latin typeface="Open Sans"/>
                <a:ea typeface="Open Sans"/>
                <a:cs typeface="Open Sans"/>
                <a:sym typeface="Open Sans"/>
              </a:rPr>
              <a:t>	</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19</a:t>
            </a:r>
            <a:r>
              <a:rPr b="1" lang="es" sz="1600">
                <a:solidFill>
                  <a:schemeClr val="dk1"/>
                </a:solidFill>
                <a:latin typeface="Open Sans"/>
                <a:ea typeface="Open Sans"/>
                <a:cs typeface="Open Sans"/>
                <a:sym typeface="Open Sans"/>
              </a:rPr>
              <a:t>	</a:t>
            </a:r>
            <a:r>
              <a:rPr b="1" lang="es" sz="1600" u="sng">
                <a:solidFill>
                  <a:schemeClr val="hlink"/>
                </a:solidFill>
                <a:latin typeface="Open Sans"/>
                <a:ea typeface="Open Sans"/>
                <a:cs typeface="Open Sans"/>
                <a:sym typeface="Open Sans"/>
                <a:hlinkClick action="ppaction://hlinksldjump" r:id="rId17"/>
              </a:rPr>
              <a:t>PUMPKIN PIE</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20	</a:t>
            </a:r>
            <a:r>
              <a:rPr b="1" lang="es" sz="1600" u="sng">
                <a:solidFill>
                  <a:schemeClr val="hlink"/>
                </a:solidFill>
                <a:latin typeface="Open Sans"/>
                <a:ea typeface="Open Sans"/>
                <a:cs typeface="Open Sans"/>
                <a:sym typeface="Open Sans"/>
                <a:hlinkClick action="ppaction://hlinksldjump" r:id="rId18"/>
              </a:rPr>
              <a:t>CRISPY KALE CHIPS</a:t>
            </a:r>
            <a:endParaRPr u="sng">
              <a:solidFill>
                <a:schemeClr val="accent5"/>
              </a:solidFill>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21</a:t>
            </a:r>
            <a:r>
              <a:rPr b="1" lang="es" sz="1600">
                <a:solidFill>
                  <a:schemeClr val="dk1"/>
                </a:solidFill>
                <a:latin typeface="Open Sans"/>
                <a:ea typeface="Open Sans"/>
                <a:cs typeface="Open Sans"/>
                <a:sym typeface="Open Sans"/>
              </a:rPr>
              <a:t>	</a:t>
            </a:r>
            <a:r>
              <a:rPr b="1" lang="es" sz="1600" u="sng">
                <a:solidFill>
                  <a:schemeClr val="hlink"/>
                </a:solidFill>
                <a:latin typeface="Open Sans"/>
                <a:ea typeface="Open Sans"/>
                <a:cs typeface="Open Sans"/>
                <a:sym typeface="Open Sans"/>
                <a:hlinkClick action="ppaction://hlinksldjump" r:id="rId19"/>
              </a:rPr>
              <a:t>TOFU DUMPLINGS</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22	</a:t>
            </a:r>
            <a:r>
              <a:rPr b="1" lang="es" sz="1600" u="sng">
                <a:solidFill>
                  <a:schemeClr val="accent5"/>
                </a:solidFill>
                <a:latin typeface="Open Sans"/>
                <a:ea typeface="Open Sans"/>
                <a:cs typeface="Open Sans"/>
                <a:sym typeface="Open Sans"/>
              </a:rPr>
              <a:t>PERFECT PESTO</a:t>
            </a:r>
            <a:endParaRPr u="sng">
              <a:solidFill>
                <a:schemeClr val="accent5"/>
              </a:solidFill>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23    </a:t>
            </a:r>
            <a:r>
              <a:rPr b="1" lang="es" sz="1600" u="sng">
                <a:solidFill>
                  <a:schemeClr val="accent5"/>
                </a:solidFill>
                <a:latin typeface="Open Sans"/>
                <a:ea typeface="Open Sans"/>
                <a:cs typeface="Open Sans"/>
                <a:sym typeface="Open Sans"/>
                <a:hlinkClick action="ppaction://hlinksldjump" r:id="rId20"/>
              </a:rPr>
              <a:t>MOLE POBLANO </a:t>
            </a:r>
            <a:endParaRPr b="1" sz="1600" u="sng">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24	</a:t>
            </a:r>
            <a:r>
              <a:rPr b="1" lang="es" sz="1600" u="sng">
                <a:solidFill>
                  <a:schemeClr val="hlink"/>
                </a:solidFill>
                <a:latin typeface="Open Sans"/>
                <a:ea typeface="Open Sans"/>
                <a:cs typeface="Open Sans"/>
                <a:sym typeface="Open Sans"/>
                <a:hlinkClick action="ppaction://hlinksldjump" r:id="rId21"/>
              </a:rPr>
              <a:t>EMPANADA</a:t>
            </a:r>
            <a:endParaRPr>
              <a:solidFill>
                <a:schemeClr val="dk1"/>
              </a:solidFill>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25</a:t>
            </a:r>
            <a:r>
              <a:rPr b="1" lang="es" sz="1600">
                <a:solidFill>
                  <a:schemeClr val="dk1"/>
                </a:solidFill>
                <a:latin typeface="Open Sans"/>
                <a:ea typeface="Open Sans"/>
                <a:cs typeface="Open Sans"/>
                <a:sym typeface="Open Sans"/>
              </a:rPr>
              <a:t>	</a:t>
            </a:r>
            <a:r>
              <a:rPr b="1" lang="es" sz="1600" u="sng">
                <a:solidFill>
                  <a:schemeClr val="hlink"/>
                </a:solidFill>
                <a:latin typeface="Open Sans"/>
                <a:ea typeface="Open Sans"/>
                <a:cs typeface="Open Sans"/>
                <a:sym typeface="Open Sans"/>
                <a:hlinkClick action="ppaction://hlinksldjump" r:id="rId22"/>
              </a:rPr>
              <a:t>BANANA FRITERS</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26	</a:t>
            </a:r>
            <a:r>
              <a:rPr b="1" lang="es" sz="1600" u="sng">
                <a:solidFill>
                  <a:schemeClr val="hlink"/>
                </a:solidFill>
                <a:latin typeface="Open Sans"/>
                <a:ea typeface="Open Sans"/>
                <a:cs typeface="Open Sans"/>
                <a:sym typeface="Open Sans"/>
                <a:hlinkClick action="ppaction://hlinksldjump" r:id="rId23"/>
              </a:rPr>
              <a:t>CALDO</a:t>
            </a:r>
            <a:endParaRPr>
              <a:solidFill>
                <a:schemeClr val="dk1"/>
              </a:solidFill>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27</a:t>
            </a:r>
            <a:r>
              <a:rPr b="1" lang="es" sz="1600">
                <a:solidFill>
                  <a:schemeClr val="dk1"/>
                </a:solidFill>
                <a:latin typeface="Open Sans"/>
                <a:ea typeface="Open Sans"/>
                <a:cs typeface="Open Sans"/>
                <a:sym typeface="Open Sans"/>
              </a:rPr>
              <a:t>	</a:t>
            </a:r>
            <a:r>
              <a:rPr b="1" lang="es" sz="1600" u="sng">
                <a:solidFill>
                  <a:schemeClr val="hlink"/>
                </a:solidFill>
                <a:latin typeface="Open Sans"/>
                <a:ea typeface="Open Sans"/>
                <a:cs typeface="Open Sans"/>
                <a:sym typeface="Open Sans"/>
                <a:hlinkClick action="ppaction://hlinksldjump" r:id="rId24"/>
              </a:rPr>
              <a:t>DUMPLINGS</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28    </a:t>
            </a:r>
            <a:r>
              <a:rPr b="1" lang="es" sz="1600" u="sng">
                <a:solidFill>
                  <a:schemeClr val="hlink"/>
                </a:solidFill>
                <a:latin typeface="Open Sans"/>
                <a:ea typeface="Open Sans"/>
                <a:cs typeface="Open Sans"/>
                <a:sym typeface="Open Sans"/>
                <a:hlinkClick action="ppaction://hlinksldjump" r:id="rId25"/>
              </a:rPr>
              <a:t>EGG CURRY</a:t>
            </a:r>
            <a:r>
              <a:rPr b="1" lang="es" sz="1600">
                <a:solidFill>
                  <a:schemeClr val="dk1"/>
                </a:solidFill>
                <a:latin typeface="Open Sans"/>
                <a:ea typeface="Open Sans"/>
                <a:cs typeface="Open Sans"/>
                <a:sym typeface="Open Sans"/>
              </a:rPr>
              <a:t> </a:t>
            </a:r>
            <a:endParaRPr>
              <a:solidFill>
                <a:schemeClr val="dk1"/>
              </a:solidFill>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29    </a:t>
            </a:r>
            <a:r>
              <a:rPr b="1" lang="es" sz="1500" u="sng">
                <a:solidFill>
                  <a:schemeClr val="hlink"/>
                </a:solidFill>
                <a:latin typeface="Open Sans"/>
                <a:ea typeface="Open Sans"/>
                <a:cs typeface="Open Sans"/>
                <a:sym typeface="Open Sans"/>
                <a:hlinkClick action="ppaction://hlinksldjump" r:id="rId26"/>
              </a:rPr>
              <a:t>RED VELVET CUPCAKES W/ BLUEBERRIES</a:t>
            </a:r>
            <a:endParaRPr b="1" sz="15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30    </a:t>
            </a:r>
            <a:r>
              <a:rPr b="1" lang="es" sz="1600" u="sng">
                <a:solidFill>
                  <a:schemeClr val="hlink"/>
                </a:solidFill>
                <a:latin typeface="Open Sans"/>
                <a:ea typeface="Open Sans"/>
                <a:cs typeface="Open Sans"/>
                <a:sym typeface="Open Sans"/>
                <a:hlinkClick action="ppaction://hlinksldjump" r:id="rId27"/>
              </a:rPr>
              <a:t>CEVICHE</a:t>
            </a:r>
            <a:endParaRPr>
              <a:solidFill>
                <a:schemeClr val="dk1"/>
              </a:solidFill>
            </a:endParaRPr>
          </a:p>
          <a:p>
            <a:pPr indent="0" lvl="0" marL="0" rtl="0" algn="l">
              <a:spcBef>
                <a:spcPts val="0"/>
              </a:spcBef>
              <a:spcAft>
                <a:spcPts val="0"/>
              </a:spcAft>
              <a:buNone/>
            </a:pPr>
            <a:r>
              <a:rPr b="1" lang="es" sz="1600">
                <a:solidFill>
                  <a:schemeClr val="dk1"/>
                </a:solidFill>
                <a:latin typeface="Open Sans"/>
                <a:ea typeface="Open Sans"/>
                <a:cs typeface="Open Sans"/>
                <a:sym typeface="Open Sans"/>
              </a:rPr>
              <a:t>31</a:t>
            </a:r>
            <a:r>
              <a:rPr b="1" lang="es" sz="1600">
                <a:solidFill>
                  <a:schemeClr val="dk1"/>
                </a:solidFill>
                <a:latin typeface="Open Sans"/>
                <a:ea typeface="Open Sans"/>
                <a:cs typeface="Open Sans"/>
                <a:sym typeface="Open Sans"/>
              </a:rPr>
              <a:t>	</a:t>
            </a:r>
            <a:r>
              <a:rPr b="1" lang="es" sz="1600" u="sng">
                <a:solidFill>
                  <a:schemeClr val="hlink"/>
                </a:solidFill>
                <a:latin typeface="Open Sans"/>
                <a:ea typeface="Open Sans"/>
                <a:cs typeface="Open Sans"/>
                <a:sym typeface="Open Sans"/>
                <a:hlinkClick action="ppaction://hlinksldjump" r:id="rId28"/>
              </a:rPr>
              <a:t>chocolate cake</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1600">
              <a:solidFill>
                <a:schemeClr val="dk1"/>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pic>
        <p:nvPicPr>
          <p:cNvPr id="393" name="Google Shape;393;p54"/>
          <p:cNvPicPr preferRelativeResize="0"/>
          <p:nvPr/>
        </p:nvPicPr>
        <p:blipFill rotWithShape="1">
          <a:blip r:embed="rId3">
            <a:alphaModFix/>
          </a:blip>
          <a:srcRect b="0" l="30314" r="30314" t="0"/>
          <a:stretch/>
        </p:blipFill>
        <p:spPr>
          <a:xfrm>
            <a:off x="0" y="0"/>
            <a:ext cx="3037500" cy="5143500"/>
          </a:xfrm>
          <a:prstGeom prst="rect">
            <a:avLst/>
          </a:prstGeom>
          <a:noFill/>
          <a:ln cap="flat" cmpd="sng" w="9525">
            <a:solidFill>
              <a:srgbClr val="FF0000">
                <a:alpha val="0"/>
              </a:srgbClr>
            </a:solidFill>
            <a:prstDash val="solid"/>
            <a:round/>
            <a:headEnd len="sm" w="sm" type="none"/>
            <a:tailEnd len="sm" w="sm" type="none"/>
          </a:ln>
        </p:spPr>
      </p:pic>
      <p:sp>
        <p:nvSpPr>
          <p:cNvPr id="394" name="Google Shape;394;p54"/>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000">
                <a:latin typeface="Open Sans"/>
                <a:ea typeface="Open Sans"/>
                <a:cs typeface="Open Sans"/>
                <a:sym typeface="Open Sans"/>
              </a:rPr>
              <a:t>Porky Chops With Onion</a:t>
            </a:r>
            <a:endParaRPr sz="3000">
              <a:latin typeface="Open Sans"/>
              <a:ea typeface="Open Sans"/>
              <a:cs typeface="Open Sans"/>
              <a:sym typeface="Open Sans"/>
            </a:endParaRPr>
          </a:p>
        </p:txBody>
      </p:sp>
      <p:sp>
        <p:nvSpPr>
          <p:cNvPr id="395" name="Google Shape;395;p54"/>
          <p:cNvSpPr txBox="1"/>
          <p:nvPr/>
        </p:nvSpPr>
        <p:spPr>
          <a:xfrm>
            <a:off x="3259313" y="1170575"/>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04800" lvl="0" marL="457200" rtl="0" algn="l">
              <a:spcBef>
                <a:spcPts val="0"/>
              </a:spcBef>
              <a:spcAft>
                <a:spcPts val="0"/>
              </a:spcAft>
              <a:buSzPts val="1200"/>
              <a:buFont typeface="Open Sans"/>
              <a:buChar char="●"/>
            </a:pPr>
            <a:r>
              <a:rPr lang="es" sz="1200">
                <a:solidFill>
                  <a:schemeClr val="dk1"/>
                </a:solidFill>
                <a:latin typeface="Open Sans"/>
                <a:ea typeface="Open Sans"/>
                <a:cs typeface="Open Sans"/>
                <a:sym typeface="Open Sans"/>
              </a:rPr>
              <a:t>Pork chop(s).</a:t>
            </a:r>
            <a:endParaRPr sz="1200">
              <a:solidFill>
                <a:schemeClr val="dk1"/>
              </a:solidFill>
              <a:latin typeface="Open Sans"/>
              <a:ea typeface="Open Sans"/>
              <a:cs typeface="Open Sans"/>
              <a:sym typeface="Open Sans"/>
            </a:endParaRPr>
          </a:p>
          <a:p>
            <a:pPr indent="-304800" lvl="0" marL="457200" rtl="0" algn="l">
              <a:spcBef>
                <a:spcPts val="0"/>
              </a:spcBef>
              <a:spcAft>
                <a:spcPts val="0"/>
              </a:spcAft>
              <a:buSzPts val="1200"/>
              <a:buFont typeface="Open Sans"/>
              <a:buChar char="●"/>
            </a:pPr>
            <a:r>
              <a:rPr lang="es" sz="1200">
                <a:solidFill>
                  <a:schemeClr val="dk1"/>
                </a:solidFill>
                <a:latin typeface="Open Sans"/>
                <a:ea typeface="Open Sans"/>
                <a:cs typeface="Open Sans"/>
                <a:sym typeface="Open Sans"/>
              </a:rPr>
              <a:t>Enough onion to cover chop(s).</a:t>
            </a:r>
            <a:endParaRPr sz="1200">
              <a:solidFill>
                <a:schemeClr val="dk1"/>
              </a:solidFill>
              <a:latin typeface="Open Sans"/>
              <a:ea typeface="Open Sans"/>
              <a:cs typeface="Open Sans"/>
              <a:sym typeface="Open Sans"/>
            </a:endParaRPr>
          </a:p>
          <a:p>
            <a:pPr indent="-304800" lvl="0" marL="457200" rtl="0" algn="l">
              <a:spcBef>
                <a:spcPts val="0"/>
              </a:spcBef>
              <a:spcAft>
                <a:spcPts val="0"/>
              </a:spcAft>
              <a:buSzPts val="1200"/>
              <a:buFont typeface="Open Sans"/>
              <a:buChar char="●"/>
            </a:pPr>
            <a:r>
              <a:rPr lang="es" sz="1200">
                <a:solidFill>
                  <a:schemeClr val="dk1"/>
                </a:solidFill>
                <a:latin typeface="Open Sans"/>
                <a:ea typeface="Open Sans"/>
                <a:cs typeface="Open Sans"/>
                <a:sym typeface="Open Sans"/>
              </a:rPr>
              <a:t>Enough thinly sliced cheese to cover the chop(s).</a:t>
            </a:r>
            <a:endParaRPr sz="1200">
              <a:solidFill>
                <a:schemeClr val="dk1"/>
              </a:solidFill>
              <a:latin typeface="Open Sans"/>
              <a:ea typeface="Open Sans"/>
              <a:cs typeface="Open Sans"/>
              <a:sym typeface="Open Sans"/>
            </a:endParaRPr>
          </a:p>
          <a:p>
            <a:pPr indent="-304800" lvl="0" marL="457200" rtl="0" algn="l">
              <a:spcBef>
                <a:spcPts val="0"/>
              </a:spcBef>
              <a:spcAft>
                <a:spcPts val="0"/>
              </a:spcAft>
              <a:buSzPts val="1200"/>
              <a:buFont typeface="Open Sans"/>
              <a:buChar char="●"/>
            </a:pPr>
            <a:r>
              <a:rPr lang="es" sz="1200">
                <a:solidFill>
                  <a:schemeClr val="dk1"/>
                </a:solidFill>
                <a:latin typeface="Open Sans"/>
                <a:ea typeface="Open Sans"/>
                <a:cs typeface="Open Sans"/>
                <a:sym typeface="Open Sans"/>
              </a:rPr>
              <a:t>2-3 tablespoons of mayonnaise per chop.</a:t>
            </a:r>
            <a:endParaRPr sz="1200">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sz="1600">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i="0" sz="1800" u="none" cap="none" strike="noStrike">
              <a:solidFill>
                <a:srgbClr val="000000"/>
              </a:solidFill>
              <a:latin typeface="Open Sans"/>
              <a:ea typeface="Open Sans"/>
              <a:cs typeface="Open Sans"/>
              <a:sym typeface="Open Sans"/>
            </a:endParaRPr>
          </a:p>
        </p:txBody>
      </p:sp>
      <p:sp>
        <p:nvSpPr>
          <p:cNvPr id="396" name="Google Shape;396;p54"/>
          <p:cNvSpPr txBox="1"/>
          <p:nvPr/>
        </p:nvSpPr>
        <p:spPr>
          <a:xfrm>
            <a:off x="3393000" y="5461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Fionn Taintor</a:t>
            </a:r>
            <a:endParaRPr sz="600">
              <a:latin typeface="Open Sans"/>
              <a:ea typeface="Open Sans"/>
              <a:cs typeface="Open Sans"/>
              <a:sym typeface="Open Sans"/>
            </a:endParaRPr>
          </a:p>
        </p:txBody>
      </p:sp>
      <p:sp>
        <p:nvSpPr>
          <p:cNvPr id="397" name="Google Shape;397;p54"/>
          <p:cNvSpPr txBox="1"/>
          <p:nvPr/>
        </p:nvSpPr>
        <p:spPr>
          <a:xfrm>
            <a:off x="3259313" y="86367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Recipe Type: Entree.</a:t>
            </a:r>
            <a:endParaRPr i="1" sz="600">
              <a:latin typeface="Open Sans"/>
              <a:ea typeface="Open Sans"/>
              <a:cs typeface="Open Sans"/>
              <a:sym typeface="Open Sans"/>
            </a:endParaRPr>
          </a:p>
        </p:txBody>
      </p:sp>
      <p:sp>
        <p:nvSpPr>
          <p:cNvPr id="398" name="Google Shape;398;p54"/>
          <p:cNvSpPr txBox="1"/>
          <p:nvPr/>
        </p:nvSpPr>
        <p:spPr>
          <a:xfrm>
            <a:off x="6840713" y="86367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 1</a:t>
            </a:r>
            <a:endParaRPr i="1" sz="600">
              <a:latin typeface="Open Sans"/>
              <a:ea typeface="Open Sans"/>
              <a:cs typeface="Open Sans"/>
              <a:sym typeface="Open Sans"/>
            </a:endParaRPr>
          </a:p>
        </p:txBody>
      </p:sp>
      <p:sp>
        <p:nvSpPr>
          <p:cNvPr id="399" name="Google Shape;399;p54"/>
          <p:cNvSpPr txBox="1"/>
          <p:nvPr/>
        </p:nvSpPr>
        <p:spPr>
          <a:xfrm>
            <a:off x="5893688" y="1170575"/>
            <a:ext cx="30375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0" lvl="0" marL="0" rtl="0" algn="l">
              <a:spcBef>
                <a:spcPts val="0"/>
              </a:spcBef>
              <a:spcAft>
                <a:spcPts val="0"/>
              </a:spcAft>
              <a:buNone/>
            </a:pPr>
            <a:r>
              <a:rPr b="1" lang="es" sz="1200">
                <a:solidFill>
                  <a:schemeClr val="dk1"/>
                </a:solidFill>
                <a:latin typeface="Open Sans"/>
                <a:ea typeface="Open Sans"/>
                <a:cs typeface="Open Sans"/>
                <a:sym typeface="Open Sans"/>
              </a:rPr>
              <a:t>1.</a:t>
            </a:r>
            <a:r>
              <a:rPr lang="es" sz="1200">
                <a:solidFill>
                  <a:schemeClr val="dk1"/>
                </a:solidFill>
                <a:latin typeface="Open Sans"/>
                <a:ea typeface="Open Sans"/>
                <a:cs typeface="Open Sans"/>
                <a:sym typeface="Open Sans"/>
              </a:rPr>
              <a:t> Preheat oven to 400 degrees fahrenheit. Dry chops with a paper napkin.</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rPr b="1" lang="es" sz="1200">
                <a:solidFill>
                  <a:schemeClr val="dk1"/>
                </a:solidFill>
                <a:latin typeface="Open Sans"/>
                <a:ea typeface="Open Sans"/>
                <a:cs typeface="Open Sans"/>
                <a:sym typeface="Open Sans"/>
              </a:rPr>
              <a:t>2.</a:t>
            </a:r>
            <a:r>
              <a:rPr lang="es" sz="1200">
                <a:solidFill>
                  <a:schemeClr val="dk1"/>
                </a:solidFill>
                <a:latin typeface="Open Sans"/>
                <a:ea typeface="Open Sans"/>
                <a:cs typeface="Open Sans"/>
                <a:sym typeface="Open Sans"/>
              </a:rPr>
              <a:t> Place chops inside a plastic bag, and beat with a meat tenderizer.</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200">
                <a:solidFill>
                  <a:schemeClr val="dk1"/>
                </a:solidFill>
                <a:latin typeface="Open Sans"/>
                <a:ea typeface="Open Sans"/>
                <a:cs typeface="Open Sans"/>
                <a:sym typeface="Open Sans"/>
              </a:rPr>
              <a:t>3.</a:t>
            </a:r>
            <a:r>
              <a:rPr lang="es" sz="1200">
                <a:solidFill>
                  <a:schemeClr val="dk1"/>
                </a:solidFill>
                <a:latin typeface="Open Sans"/>
                <a:ea typeface="Open Sans"/>
                <a:cs typeface="Open Sans"/>
                <a:sym typeface="Open Sans"/>
              </a:rPr>
              <a:t> Once chop is soft, place in ceramic tray with high edges.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200">
                <a:solidFill>
                  <a:schemeClr val="dk1"/>
                </a:solidFill>
                <a:latin typeface="Open Sans"/>
                <a:ea typeface="Open Sans"/>
                <a:cs typeface="Open Sans"/>
                <a:sym typeface="Open Sans"/>
              </a:rPr>
              <a:t>4.</a:t>
            </a:r>
            <a:r>
              <a:rPr lang="es" sz="1200">
                <a:solidFill>
                  <a:schemeClr val="dk1"/>
                </a:solidFill>
                <a:latin typeface="Open Sans"/>
                <a:ea typeface="Open Sans"/>
                <a:cs typeface="Open Sans"/>
                <a:sym typeface="Open Sans"/>
              </a:rPr>
              <a:t> Completely cover meat with a layer of onions.</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200">
                <a:solidFill>
                  <a:schemeClr val="dk1"/>
                </a:solidFill>
                <a:latin typeface="Open Sans"/>
                <a:ea typeface="Open Sans"/>
                <a:cs typeface="Open Sans"/>
                <a:sym typeface="Open Sans"/>
              </a:rPr>
              <a:t>5.</a:t>
            </a:r>
            <a:r>
              <a:rPr lang="es" sz="1200">
                <a:solidFill>
                  <a:schemeClr val="dk1"/>
                </a:solidFill>
                <a:latin typeface="Open Sans"/>
                <a:ea typeface="Open Sans"/>
                <a:cs typeface="Open Sans"/>
                <a:sym typeface="Open Sans"/>
              </a:rPr>
              <a:t>Cover onions with one layer of </a:t>
            </a:r>
            <a:r>
              <a:rPr lang="es" sz="1200" u="sng">
                <a:solidFill>
                  <a:schemeClr val="dk1"/>
                </a:solidFill>
                <a:latin typeface="Open Sans"/>
                <a:ea typeface="Open Sans"/>
                <a:cs typeface="Open Sans"/>
                <a:sym typeface="Open Sans"/>
              </a:rPr>
              <a:t>very</a:t>
            </a:r>
            <a:r>
              <a:rPr lang="es" sz="1200">
                <a:solidFill>
                  <a:schemeClr val="dk1"/>
                </a:solidFill>
                <a:latin typeface="Open Sans"/>
                <a:ea typeface="Open Sans"/>
                <a:cs typeface="Open Sans"/>
                <a:sym typeface="Open Sans"/>
              </a:rPr>
              <a:t> thinly sliced cheese.</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200">
                <a:solidFill>
                  <a:schemeClr val="dk1"/>
                </a:solidFill>
                <a:latin typeface="Open Sans"/>
                <a:ea typeface="Open Sans"/>
                <a:cs typeface="Open Sans"/>
                <a:sym typeface="Open Sans"/>
              </a:rPr>
              <a:t>6. </a:t>
            </a:r>
            <a:r>
              <a:rPr lang="es" sz="1200">
                <a:solidFill>
                  <a:schemeClr val="dk1"/>
                </a:solidFill>
                <a:latin typeface="Open Sans"/>
                <a:ea typeface="Open Sans"/>
                <a:cs typeface="Open Sans"/>
                <a:sym typeface="Open Sans"/>
              </a:rPr>
              <a:t>Spread a thin, but firm layer of mayonnaise over the cheese.</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200">
                <a:solidFill>
                  <a:schemeClr val="dk1"/>
                </a:solidFill>
                <a:latin typeface="Open Sans"/>
                <a:ea typeface="Open Sans"/>
                <a:cs typeface="Open Sans"/>
                <a:sym typeface="Open Sans"/>
              </a:rPr>
              <a:t>7. </a:t>
            </a:r>
            <a:r>
              <a:rPr lang="es" sz="1200">
                <a:solidFill>
                  <a:schemeClr val="dk1"/>
                </a:solidFill>
                <a:latin typeface="Open Sans"/>
                <a:ea typeface="Open Sans"/>
                <a:cs typeface="Open Sans"/>
                <a:sym typeface="Open Sans"/>
              </a:rPr>
              <a:t>Place tin foil over the top of the tray and put in oven for 15-20 minutes.</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s" sz="1200">
                <a:solidFill>
                  <a:schemeClr val="dk1"/>
                </a:solidFill>
                <a:latin typeface="Open Sans"/>
                <a:ea typeface="Open Sans"/>
                <a:cs typeface="Open Sans"/>
                <a:sym typeface="Open Sans"/>
              </a:rPr>
              <a:t>8.</a:t>
            </a:r>
            <a:r>
              <a:rPr lang="es" sz="1200">
                <a:solidFill>
                  <a:schemeClr val="dk1"/>
                </a:solidFill>
                <a:latin typeface="Open Sans"/>
                <a:ea typeface="Open Sans"/>
                <a:cs typeface="Open Sans"/>
                <a:sym typeface="Open Sans"/>
              </a:rPr>
              <a:t> take out tray, remove foil, and put back in for another 15-20 minutes</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s" sz="1200">
                <a:solidFill>
                  <a:schemeClr val="dk1"/>
                </a:solidFill>
                <a:latin typeface="Open Sans"/>
                <a:ea typeface="Open Sans"/>
                <a:cs typeface="Open Sans"/>
                <a:sym typeface="Open Sans"/>
              </a:rPr>
              <a:t>Then take out, salt it, season it (if that's your kind of thing), and serve.</a:t>
            </a:r>
            <a:endParaRPr b="1" sz="1200">
              <a:solidFill>
                <a:schemeClr val="dk1"/>
              </a:solidFill>
              <a:latin typeface="Open Sans"/>
              <a:ea typeface="Open Sans"/>
              <a:cs typeface="Open Sans"/>
              <a:sym typeface="Open Sans"/>
            </a:endParaRPr>
          </a:p>
        </p:txBody>
      </p:sp>
      <p:sp>
        <p:nvSpPr>
          <p:cNvPr id="400" name="Google Shape;400;p54"/>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 </a:t>
            </a:r>
            <a:endParaRPr/>
          </a:p>
        </p:txBody>
      </p:sp>
      <p:sp>
        <p:nvSpPr>
          <p:cNvPr id="401" name="Google Shape;401;p54"/>
          <p:cNvSpPr txBox="1"/>
          <p:nvPr/>
        </p:nvSpPr>
        <p:spPr>
          <a:xfrm>
            <a:off x="8420550" y="4687850"/>
            <a:ext cx="550200" cy="306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swald"/>
                <a:ea typeface="Oswald"/>
                <a:cs typeface="Oswald"/>
                <a:sym typeface="Oswald"/>
              </a:rPr>
              <a:t>INDEX</a:t>
            </a:r>
            <a:endParaRPr b="1" sz="1000">
              <a:solidFill>
                <a:srgbClr val="FFFFFF"/>
              </a:solidFill>
              <a:latin typeface="Oswald"/>
              <a:ea typeface="Oswald"/>
              <a:cs typeface="Oswald"/>
              <a:sym typeface="Oswa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Google Shape;406;p55"/>
          <p:cNvSpPr txBox="1"/>
          <p:nvPr/>
        </p:nvSpPr>
        <p:spPr>
          <a:xfrm>
            <a:off x="126250" y="2348425"/>
            <a:ext cx="4493400" cy="258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ONION</a:t>
            </a:r>
            <a:endParaRPr/>
          </a:p>
          <a:p>
            <a:pPr indent="0" lvl="0" marL="0" rtl="0" algn="l">
              <a:spcBef>
                <a:spcPts val="0"/>
              </a:spcBef>
              <a:spcAft>
                <a:spcPts val="0"/>
              </a:spcAft>
              <a:buClr>
                <a:schemeClr val="dk1"/>
              </a:buClr>
              <a:buSzPts val="1100"/>
              <a:buFont typeface="Arial"/>
              <a:buNone/>
            </a:pPr>
            <a:r>
              <a:rPr lang="es" sz="1100">
                <a:solidFill>
                  <a:schemeClr val="dk1"/>
                </a:solidFill>
                <a:latin typeface="Open Sans"/>
                <a:ea typeface="Open Sans"/>
                <a:cs typeface="Open Sans"/>
                <a:sym typeface="Open Sans"/>
              </a:rPr>
              <a:t>My spotlight ingredient is onion. Onions are bulb like roots with thick green stems and leaves. Both the root and stem are edible, but the stem has a less strong flavor. They both have a savory meaty flavor with a hint of sweetness and sourness. My spotlight ingredient is the root of the onion which is a big bulb. They are ready to start being harvested around midsummer when the bulbs start to fatten. </a:t>
            </a:r>
            <a:r>
              <a:rPr lang="es" sz="1100">
                <a:solidFill>
                  <a:srgbClr val="222222"/>
                </a:solidFill>
                <a:highlight>
                  <a:srgbClr val="FFFFFF"/>
                </a:highlight>
                <a:latin typeface="Open Sans"/>
                <a:ea typeface="Open Sans"/>
                <a:cs typeface="Open Sans"/>
                <a:sym typeface="Open Sans"/>
              </a:rPr>
              <a:t>Bulb onion harvest time can begin with onion tops naturally fall over and brown. This usually happens 100 to 120 days after planting, depending on the cultivar. Eating onions reduces the risk of cancer, diabetes, heart disease, and tooth decay. They have detoxifying properties and healthy digestion. Finally, they increase hair growth and they decrease skin aging. This list could be one hundred times longer, but I’ll leave it at that.</a:t>
            </a:r>
            <a:endParaRPr sz="1100">
              <a:solidFill>
                <a:schemeClr val="dk1"/>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100">
              <a:latin typeface="Open Sans"/>
              <a:ea typeface="Open Sans"/>
              <a:cs typeface="Open Sans"/>
              <a:sym typeface="Open Sans"/>
            </a:endParaRPr>
          </a:p>
        </p:txBody>
      </p:sp>
      <p:sp>
        <p:nvSpPr>
          <p:cNvPr id="407" name="Google Shape;407;p55"/>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spcBef>
                <a:spcPts val="0"/>
              </a:spcBef>
              <a:spcAft>
                <a:spcPts val="0"/>
              </a:spcAft>
              <a:buClr>
                <a:schemeClr val="dk1"/>
              </a:buClr>
              <a:buSzPts val="1100"/>
              <a:buFont typeface="Arial"/>
              <a:buNone/>
            </a:pPr>
            <a:r>
              <a:rPr lang="es" sz="1200">
                <a:solidFill>
                  <a:schemeClr val="dk1"/>
                </a:solidFill>
                <a:latin typeface="Open Sans"/>
                <a:ea typeface="Open Sans"/>
                <a:cs typeface="Open Sans"/>
                <a:sym typeface="Open Sans"/>
              </a:rPr>
              <a:t>My grandmother on my mom’s side used to always make this for my mom when she was little, and now she makes it for me. My mom loved it when she was little, and I do too. The first time I had it was when I was 6 years old. I loved it so much that every time I come there for a visit, she makes it for me. Every time, she makes it a little bit differently. Every time, it’s tasty. It’s great during both the warm and cold season.</a:t>
            </a:r>
            <a:endParaRPr>
              <a:latin typeface="Open Sans"/>
              <a:ea typeface="Open Sans"/>
              <a:cs typeface="Open Sans"/>
              <a:sym typeface="Open Sans"/>
            </a:endParaRPr>
          </a:p>
        </p:txBody>
      </p:sp>
      <p:pic>
        <p:nvPicPr>
          <p:cNvPr id="408" name="Google Shape;408;p55"/>
          <p:cNvPicPr preferRelativeResize="0"/>
          <p:nvPr/>
        </p:nvPicPr>
        <p:blipFill rotWithShape="1">
          <a:blip r:embed="rId3">
            <a:alphaModFix/>
          </a:blip>
          <a:srcRect b="17589" l="0" r="0" t="5434"/>
          <a:stretch/>
        </p:blipFill>
        <p:spPr>
          <a:xfrm>
            <a:off x="126250" y="76200"/>
            <a:ext cx="4359600" cy="2237100"/>
          </a:xfrm>
          <a:prstGeom prst="rect">
            <a:avLst/>
          </a:prstGeom>
          <a:noFill/>
          <a:ln>
            <a:noFill/>
          </a:ln>
        </p:spPr>
      </p:pic>
      <p:pic>
        <p:nvPicPr>
          <p:cNvPr id="409" name="Google Shape;409;p55"/>
          <p:cNvPicPr preferRelativeResize="0"/>
          <p:nvPr/>
        </p:nvPicPr>
        <p:blipFill rotWithShape="1">
          <a:blip r:embed="rId4">
            <a:alphaModFix/>
          </a:blip>
          <a:srcRect b="14018" l="0" r="0" t="14018"/>
          <a:stretch/>
        </p:blipFill>
        <p:spPr>
          <a:xfrm>
            <a:off x="4619450" y="2655200"/>
            <a:ext cx="4437900" cy="2395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3" name="Shape 413"/>
        <p:cNvGrpSpPr/>
        <p:nvPr/>
      </p:nvGrpSpPr>
      <p:grpSpPr>
        <a:xfrm>
          <a:off x="0" y="0"/>
          <a:ext cx="0" cy="0"/>
          <a:chOff x="0" y="0"/>
          <a:chExt cx="0" cy="0"/>
        </a:xfrm>
      </p:grpSpPr>
      <p:pic>
        <p:nvPicPr>
          <p:cNvPr id="414" name="Google Shape;414;p56"/>
          <p:cNvPicPr preferRelativeResize="0"/>
          <p:nvPr/>
        </p:nvPicPr>
        <p:blipFill rotWithShape="1">
          <a:blip r:embed="rId3">
            <a:alphaModFix/>
          </a:blip>
          <a:srcRect b="0" l="30314" r="30314" t="0"/>
          <a:stretch/>
        </p:blipFill>
        <p:spPr>
          <a:xfrm>
            <a:off x="0" y="0"/>
            <a:ext cx="3037500" cy="5143500"/>
          </a:xfrm>
          <a:prstGeom prst="rect">
            <a:avLst/>
          </a:prstGeom>
          <a:noFill/>
          <a:ln>
            <a:noFill/>
          </a:ln>
        </p:spPr>
      </p:pic>
      <p:sp>
        <p:nvSpPr>
          <p:cNvPr id="415" name="Google Shape;415;p56"/>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Hamburgers with Lettuce and Onions </a:t>
            </a:r>
            <a:endParaRPr sz="2300"/>
          </a:p>
        </p:txBody>
      </p:sp>
      <p:sp>
        <p:nvSpPr>
          <p:cNvPr id="416" name="Google Shape;416;p56"/>
          <p:cNvSpPr txBox="1"/>
          <p:nvPr/>
        </p:nvSpPr>
        <p:spPr>
          <a:xfrm>
            <a:off x="3219750" y="1247350"/>
            <a:ext cx="2348100" cy="122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159849" lvl="0" marL="269999" marR="0" rtl="0" algn="l">
              <a:lnSpc>
                <a:spcPct val="100000"/>
              </a:lnSpc>
              <a:spcBef>
                <a:spcPts val="0"/>
              </a:spcBef>
              <a:spcAft>
                <a:spcPts val="0"/>
              </a:spcAft>
              <a:buSzPts val="1100"/>
              <a:buChar char="●"/>
            </a:pPr>
            <a:r>
              <a:rPr lang="es" sz="1100"/>
              <a:t>2 strips of lettuce</a:t>
            </a:r>
            <a:endParaRPr sz="1100"/>
          </a:p>
          <a:p>
            <a:pPr indent="-159849" lvl="0" marL="269999" marR="0" rtl="0" algn="l">
              <a:lnSpc>
                <a:spcPct val="100000"/>
              </a:lnSpc>
              <a:spcBef>
                <a:spcPts val="0"/>
              </a:spcBef>
              <a:spcAft>
                <a:spcPts val="0"/>
              </a:spcAft>
              <a:buSzPts val="1100"/>
              <a:buChar char="●"/>
            </a:pPr>
            <a:r>
              <a:rPr lang="es" sz="1100"/>
              <a:t>1 onion</a:t>
            </a:r>
            <a:endParaRPr sz="1100"/>
          </a:p>
          <a:p>
            <a:pPr indent="-159849" lvl="0" marL="269999" marR="0" rtl="0" algn="l">
              <a:lnSpc>
                <a:spcPct val="100000"/>
              </a:lnSpc>
              <a:spcBef>
                <a:spcPts val="0"/>
              </a:spcBef>
              <a:spcAft>
                <a:spcPts val="0"/>
              </a:spcAft>
              <a:buSzPts val="1100"/>
              <a:buChar char="●"/>
            </a:pPr>
            <a:r>
              <a:rPr lang="es" sz="1100"/>
              <a:t>1 Tomato</a:t>
            </a:r>
            <a:endParaRPr sz="11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417" name="Google Shape;417;p56"/>
          <p:cNvSpPr txBox="1"/>
          <p:nvPr/>
        </p:nvSpPr>
        <p:spPr>
          <a:xfrm>
            <a:off x="3219750" y="519925"/>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Joseph Banks</a:t>
            </a:r>
            <a:endParaRPr sz="600"/>
          </a:p>
        </p:txBody>
      </p:sp>
      <p:sp>
        <p:nvSpPr>
          <p:cNvPr id="418" name="Google Shape;418;p56"/>
          <p:cNvSpPr txBox="1"/>
          <p:nvPr/>
        </p:nvSpPr>
        <p:spPr>
          <a:xfrm>
            <a:off x="7035300" y="892400"/>
            <a:ext cx="2025000" cy="306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i="1" lang="es">
                <a:latin typeface="Open Sans"/>
                <a:ea typeface="Open Sans"/>
                <a:cs typeface="Open Sans"/>
                <a:sym typeface="Open Sans"/>
              </a:rPr>
              <a:t>10-12 people</a:t>
            </a:r>
            <a:endParaRPr i="1" sz="600"/>
          </a:p>
        </p:txBody>
      </p:sp>
      <p:sp>
        <p:nvSpPr>
          <p:cNvPr id="419" name="Google Shape;419;p56"/>
          <p:cNvSpPr txBox="1"/>
          <p:nvPr/>
        </p:nvSpPr>
        <p:spPr>
          <a:xfrm>
            <a:off x="3673500" y="815650"/>
            <a:ext cx="1157400" cy="30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i="1" lang="es"/>
              <a:t>Entree</a:t>
            </a:r>
            <a:endParaRPr i="1"/>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20" name="Google Shape;420;p56"/>
          <p:cNvSpPr txBox="1"/>
          <p:nvPr/>
        </p:nvSpPr>
        <p:spPr>
          <a:xfrm>
            <a:off x="3248400" y="2449150"/>
            <a:ext cx="56937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2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In a large bowl put two pounds of turkey meat Add 1 teaspoon of Garlic, salt and Organic no salt seasoning in meat then mix with hands</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Add 1 tablespoon of Worcestershire sauce then mix with hands</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Use a 3 inch cookie cutter to shape each burger</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Preheat a pan for 1 minute </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Use 3 teaspoons of olive oil on the pan</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Put the burgers on the pan in 2 rows of 4 and 1 row of  2 </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Then wait 5 minutes until it is ready to flip then flip</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Wait 5 more minutes till cooked</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Remove from the pan</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Then put the burger on a bun</a:t>
            </a:r>
            <a:endParaRPr sz="1100">
              <a:solidFill>
                <a:schemeClr val="dk1"/>
              </a:solidFill>
            </a:endParaRPr>
          </a:p>
          <a:p>
            <a:pPr indent="-298450" lvl="0" marL="457200" rtl="0" algn="l">
              <a:spcBef>
                <a:spcPts val="0"/>
              </a:spcBef>
              <a:spcAft>
                <a:spcPts val="0"/>
              </a:spcAft>
              <a:buClr>
                <a:schemeClr val="dk1"/>
              </a:buClr>
              <a:buSzPts val="1100"/>
              <a:buAutoNum type="arabicPeriod"/>
            </a:pPr>
            <a:r>
              <a:rPr lang="es" sz="1100">
                <a:solidFill>
                  <a:schemeClr val="dk1"/>
                </a:solidFill>
              </a:rPr>
              <a:t>Add lettuce and onions (optional)</a:t>
            </a:r>
            <a:endParaRPr i="0" sz="1600" u="none" cap="none" strike="noStrike">
              <a:solidFill>
                <a:srgbClr val="000000"/>
              </a:solidFill>
            </a:endParaRPr>
          </a:p>
        </p:txBody>
      </p:sp>
      <p:sp>
        <p:nvSpPr>
          <p:cNvPr id="421" name="Google Shape;421;p56"/>
          <p:cNvSpPr txBox="1"/>
          <p:nvPr/>
        </p:nvSpPr>
        <p:spPr>
          <a:xfrm>
            <a:off x="6036700" y="1274950"/>
            <a:ext cx="2348100" cy="15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p>
          <a:p>
            <a:pPr indent="-298450" lvl="0" marL="457200" rtl="0" algn="l">
              <a:spcBef>
                <a:spcPts val="0"/>
              </a:spcBef>
              <a:spcAft>
                <a:spcPts val="0"/>
              </a:spcAft>
              <a:buSzPts val="1100"/>
              <a:buChar char="●"/>
            </a:pPr>
            <a:r>
              <a:rPr lang="es" sz="1100"/>
              <a:t>Chopped turkey meat, </a:t>
            </a:r>
            <a:endParaRPr sz="1100"/>
          </a:p>
          <a:p>
            <a:pPr indent="-298450" lvl="0" marL="457200" rtl="0" algn="l">
              <a:spcBef>
                <a:spcPts val="0"/>
              </a:spcBef>
              <a:spcAft>
                <a:spcPts val="0"/>
              </a:spcAft>
              <a:buSzPts val="1100"/>
              <a:buChar char="●"/>
            </a:pPr>
            <a:r>
              <a:rPr lang="es" sz="1100"/>
              <a:t>Garlic, </a:t>
            </a:r>
            <a:endParaRPr sz="1100"/>
          </a:p>
          <a:p>
            <a:pPr indent="-298450" lvl="0" marL="457200" rtl="0" algn="l">
              <a:spcBef>
                <a:spcPts val="0"/>
              </a:spcBef>
              <a:spcAft>
                <a:spcPts val="0"/>
              </a:spcAft>
              <a:buSzPts val="1100"/>
              <a:buChar char="●"/>
            </a:pPr>
            <a:r>
              <a:rPr lang="es" sz="1100"/>
              <a:t>salt, </a:t>
            </a:r>
            <a:endParaRPr sz="1100"/>
          </a:p>
          <a:p>
            <a:pPr indent="-298450" lvl="0" marL="457200" rtl="0" algn="l">
              <a:spcBef>
                <a:spcPts val="0"/>
              </a:spcBef>
              <a:spcAft>
                <a:spcPts val="0"/>
              </a:spcAft>
              <a:buSzPts val="1100"/>
              <a:buChar char="●"/>
            </a:pPr>
            <a:r>
              <a:rPr lang="es" sz="1100"/>
              <a:t>Organic no-salt seasoning  </a:t>
            </a:r>
            <a:endParaRPr sz="1100"/>
          </a:p>
          <a:p>
            <a:pPr indent="-298450" lvl="0" marL="457200" rtl="0" algn="l">
              <a:spcBef>
                <a:spcPts val="0"/>
              </a:spcBef>
              <a:spcAft>
                <a:spcPts val="0"/>
              </a:spcAft>
              <a:buSzPts val="1100"/>
              <a:buChar char="●"/>
            </a:pPr>
            <a:r>
              <a:rPr lang="es" sz="1100"/>
              <a:t>Worcestershire sauce</a:t>
            </a:r>
            <a:endParaRPr b="0" i="0" sz="1800" u="none" cap="none" strike="noStrike">
              <a:solidFill>
                <a:srgbClr val="000000"/>
              </a:solidFill>
              <a:latin typeface="Open Sans"/>
              <a:ea typeface="Open Sans"/>
              <a:cs typeface="Open Sans"/>
              <a:sym typeface="Open Sans"/>
            </a:endParaRPr>
          </a:p>
        </p:txBody>
      </p:sp>
      <p:sp>
        <p:nvSpPr>
          <p:cNvPr id="422" name="Google Shape;422;p56"/>
          <p:cNvSpPr txBox="1"/>
          <p:nvPr/>
        </p:nvSpPr>
        <p:spPr>
          <a:xfrm>
            <a:off x="8420550" y="4687850"/>
            <a:ext cx="550200" cy="306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swald"/>
                <a:ea typeface="Oswald"/>
                <a:cs typeface="Oswald"/>
                <a:sym typeface="Oswald"/>
              </a:rPr>
              <a:t>INDEX</a:t>
            </a:r>
            <a:endParaRPr b="1" sz="1000">
              <a:solidFill>
                <a:srgbClr val="FFFFFF"/>
              </a:solidFill>
              <a:latin typeface="Oswald"/>
              <a:ea typeface="Oswald"/>
              <a:cs typeface="Oswald"/>
              <a:sym typeface="Oswa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6" name="Shape 426"/>
        <p:cNvGrpSpPr/>
        <p:nvPr/>
      </p:nvGrpSpPr>
      <p:grpSpPr>
        <a:xfrm>
          <a:off x="0" y="0"/>
          <a:ext cx="0" cy="0"/>
          <a:chOff x="0" y="0"/>
          <a:chExt cx="0" cy="0"/>
        </a:xfrm>
      </p:grpSpPr>
      <p:sp>
        <p:nvSpPr>
          <p:cNvPr id="427" name="Google Shape;427;p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a:latin typeface="Open Sans"/>
                <a:ea typeface="Open Sans"/>
                <a:cs typeface="Open Sans"/>
                <a:sym typeface="Open Sans"/>
              </a:rPr>
              <a:t>SPOTLIGHT INGREDIENT</a:t>
            </a:r>
            <a:endParaRPr b="1">
              <a:latin typeface="Open Sans"/>
              <a:ea typeface="Open Sans"/>
              <a:cs typeface="Open Sans"/>
              <a:sym typeface="Open Sans"/>
            </a:endParaRPr>
          </a:p>
        </p:txBody>
      </p:sp>
      <p:sp>
        <p:nvSpPr>
          <p:cNvPr id="428" name="Google Shape;428;p57"/>
          <p:cNvSpPr txBox="1"/>
          <p:nvPr>
            <p:ph idx="1" type="body"/>
          </p:nvPr>
        </p:nvSpPr>
        <p:spPr>
          <a:xfrm>
            <a:off x="311700" y="1152475"/>
            <a:ext cx="8520600" cy="2148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My spotlight ingredients are lettuce, onion, and tomatoes because a lot of people like toppings on their burgers so instead of one spotlight ingredient I have three. </a:t>
            </a:r>
            <a:endParaRPr/>
          </a:p>
        </p:txBody>
      </p:sp>
      <p:pic>
        <p:nvPicPr>
          <p:cNvPr id="429" name="Google Shape;429;p57"/>
          <p:cNvPicPr preferRelativeResize="0"/>
          <p:nvPr/>
        </p:nvPicPr>
        <p:blipFill>
          <a:blip r:embed="rId3">
            <a:alphaModFix/>
          </a:blip>
          <a:stretch>
            <a:fillRect/>
          </a:stretch>
        </p:blipFill>
        <p:spPr>
          <a:xfrm>
            <a:off x="304800" y="2764801"/>
            <a:ext cx="2226300" cy="2226300"/>
          </a:xfrm>
          <a:prstGeom prst="rect">
            <a:avLst/>
          </a:prstGeom>
          <a:noFill/>
          <a:ln>
            <a:noFill/>
          </a:ln>
        </p:spPr>
      </p:pic>
      <p:pic>
        <p:nvPicPr>
          <p:cNvPr id="430" name="Google Shape;430;p57"/>
          <p:cNvPicPr preferRelativeResize="0"/>
          <p:nvPr/>
        </p:nvPicPr>
        <p:blipFill>
          <a:blip r:embed="rId4">
            <a:alphaModFix/>
          </a:blip>
          <a:stretch>
            <a:fillRect/>
          </a:stretch>
        </p:blipFill>
        <p:spPr>
          <a:xfrm>
            <a:off x="2774200" y="2925250"/>
            <a:ext cx="3130101" cy="2065851"/>
          </a:xfrm>
          <a:prstGeom prst="rect">
            <a:avLst/>
          </a:prstGeom>
          <a:noFill/>
          <a:ln>
            <a:noFill/>
          </a:ln>
        </p:spPr>
      </p:pic>
      <p:pic>
        <p:nvPicPr>
          <p:cNvPr id="431" name="Google Shape;431;p57"/>
          <p:cNvPicPr preferRelativeResize="0"/>
          <p:nvPr/>
        </p:nvPicPr>
        <p:blipFill>
          <a:blip r:embed="rId5">
            <a:alphaModFix/>
          </a:blip>
          <a:stretch>
            <a:fillRect/>
          </a:stretch>
        </p:blipFill>
        <p:spPr>
          <a:xfrm>
            <a:off x="6147404" y="2764799"/>
            <a:ext cx="2839068" cy="22263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5" name="Shape 435"/>
        <p:cNvGrpSpPr/>
        <p:nvPr/>
      </p:nvGrpSpPr>
      <p:grpSpPr>
        <a:xfrm>
          <a:off x="0" y="0"/>
          <a:ext cx="0" cy="0"/>
          <a:chOff x="0" y="0"/>
          <a:chExt cx="0" cy="0"/>
        </a:xfrm>
      </p:grpSpPr>
      <p:sp>
        <p:nvSpPr>
          <p:cNvPr id="436" name="Google Shape;436;p58"/>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Famous Gumbo</a:t>
            </a:r>
            <a:endParaRPr sz="800"/>
          </a:p>
        </p:txBody>
      </p:sp>
      <p:sp>
        <p:nvSpPr>
          <p:cNvPr id="437" name="Google Shape;437;p58"/>
          <p:cNvSpPr txBox="1"/>
          <p:nvPr/>
        </p:nvSpPr>
        <p:spPr>
          <a:xfrm>
            <a:off x="2675625" y="900250"/>
            <a:ext cx="2200500" cy="147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171450" lvl="0" marL="171450" marR="0" rtl="0" algn="l">
              <a:lnSpc>
                <a:spcPct val="100000"/>
              </a:lnSpc>
              <a:spcBef>
                <a:spcPts val="0"/>
              </a:spcBef>
              <a:spcAft>
                <a:spcPts val="0"/>
              </a:spcAft>
              <a:buClr>
                <a:srgbClr val="000000"/>
              </a:buClr>
              <a:buSzPts val="900"/>
              <a:buChar char="●"/>
            </a:pPr>
            <a:r>
              <a:rPr lang="es" sz="900">
                <a:solidFill>
                  <a:srgbClr val="2D2D2D"/>
                </a:solidFill>
              </a:rPr>
              <a:t>1 cup all-purpose flour</a:t>
            </a:r>
            <a:endParaRPr sz="900">
              <a:solidFill>
                <a:srgbClr val="2D2D2D"/>
              </a:solidFill>
            </a:endParaRPr>
          </a:p>
          <a:p>
            <a:pPr indent="-171450" lvl="0" marL="171450" rtl="0" algn="l">
              <a:spcBef>
                <a:spcPts val="0"/>
              </a:spcBef>
              <a:spcAft>
                <a:spcPts val="0"/>
              </a:spcAft>
              <a:buClr>
                <a:srgbClr val="2D2D2D"/>
              </a:buClr>
              <a:buSzPts val="900"/>
              <a:buChar char="●"/>
            </a:pPr>
            <a:r>
              <a:rPr lang="es" sz="900">
                <a:solidFill>
                  <a:srgbClr val="2D2D2D"/>
                </a:solidFill>
              </a:rPr>
              <a:t>3/4 cup bacon drippings</a:t>
            </a:r>
            <a:endParaRPr sz="900">
              <a:solidFill>
                <a:srgbClr val="2D2D2D"/>
              </a:solidFill>
            </a:endParaRPr>
          </a:p>
          <a:p>
            <a:pPr indent="-171450" lvl="0" marL="171450" rtl="0" algn="l">
              <a:spcBef>
                <a:spcPts val="0"/>
              </a:spcBef>
              <a:spcAft>
                <a:spcPts val="0"/>
              </a:spcAft>
              <a:buClr>
                <a:srgbClr val="2D2D2D"/>
              </a:buClr>
              <a:buSzPts val="900"/>
              <a:buChar char="●"/>
            </a:pPr>
            <a:r>
              <a:rPr lang="es" sz="900">
                <a:solidFill>
                  <a:srgbClr val="2D2D2D"/>
                </a:solidFill>
              </a:rPr>
              <a:t>1 cup coarsely chopped celery</a:t>
            </a:r>
            <a:endParaRPr sz="900">
              <a:solidFill>
                <a:srgbClr val="2D2D2D"/>
              </a:solidFill>
            </a:endParaRPr>
          </a:p>
          <a:p>
            <a:pPr indent="-171450" lvl="0" marL="171450" rtl="0" algn="l">
              <a:spcBef>
                <a:spcPts val="0"/>
              </a:spcBef>
              <a:spcAft>
                <a:spcPts val="0"/>
              </a:spcAft>
              <a:buClr>
                <a:srgbClr val="2D2D2D"/>
              </a:buClr>
              <a:buSzPts val="900"/>
              <a:buChar char="●"/>
            </a:pPr>
            <a:r>
              <a:rPr lang="es" sz="900">
                <a:solidFill>
                  <a:srgbClr val="2D2D2D"/>
                </a:solidFill>
              </a:rPr>
              <a:t>1 large onion, coarsely chopped</a:t>
            </a:r>
            <a:endParaRPr sz="900">
              <a:solidFill>
                <a:srgbClr val="2D2D2D"/>
              </a:solidFill>
            </a:endParaRPr>
          </a:p>
          <a:p>
            <a:pPr indent="-171450" lvl="0" marL="171450" rtl="0" algn="l">
              <a:spcBef>
                <a:spcPts val="0"/>
              </a:spcBef>
              <a:spcAft>
                <a:spcPts val="0"/>
              </a:spcAft>
              <a:buClr>
                <a:srgbClr val="2D2D2D"/>
              </a:buClr>
              <a:buSzPts val="900"/>
              <a:buChar char="●"/>
            </a:pPr>
            <a:r>
              <a:rPr lang="es" sz="900">
                <a:solidFill>
                  <a:srgbClr val="2D2D2D"/>
                </a:solidFill>
              </a:rPr>
              <a:t>1 large green bell pepper, coarsely chopped</a:t>
            </a:r>
            <a:endParaRPr sz="900">
              <a:solidFill>
                <a:srgbClr val="2D2D2D"/>
              </a:solidFill>
            </a:endParaRPr>
          </a:p>
          <a:p>
            <a:pPr indent="-171450" lvl="0" marL="171450" rtl="0" algn="l">
              <a:spcBef>
                <a:spcPts val="0"/>
              </a:spcBef>
              <a:spcAft>
                <a:spcPts val="0"/>
              </a:spcAft>
              <a:buClr>
                <a:srgbClr val="2D2D2D"/>
              </a:buClr>
              <a:buSzPts val="900"/>
              <a:buChar char="●"/>
            </a:pPr>
            <a:r>
              <a:rPr lang="es" sz="900">
                <a:solidFill>
                  <a:srgbClr val="2D2D2D"/>
                </a:solidFill>
              </a:rPr>
              <a:t>2 cloves garlic, minced</a:t>
            </a:r>
            <a:endParaRPr sz="900">
              <a:solidFill>
                <a:srgbClr val="2D2D2D"/>
              </a:solidFill>
            </a:endParaRPr>
          </a:p>
          <a:p>
            <a:pPr indent="-171450" lvl="0" marL="171450" rtl="0" algn="l">
              <a:spcBef>
                <a:spcPts val="0"/>
              </a:spcBef>
              <a:spcAft>
                <a:spcPts val="0"/>
              </a:spcAft>
              <a:buClr>
                <a:srgbClr val="2D2D2D"/>
              </a:buClr>
              <a:buSzPts val="900"/>
              <a:buChar char="●"/>
            </a:pPr>
            <a:r>
              <a:rPr lang="es" sz="900">
                <a:solidFill>
                  <a:srgbClr val="2D2D2D"/>
                </a:solidFill>
              </a:rPr>
              <a:t>1 pound andouille sausage, sliced</a:t>
            </a:r>
            <a:endParaRPr sz="900">
              <a:solidFill>
                <a:srgbClr val="2D2D2D"/>
              </a:solidFill>
            </a:endParaRPr>
          </a:p>
        </p:txBody>
      </p:sp>
      <p:sp>
        <p:nvSpPr>
          <p:cNvPr id="438" name="Google Shape;438;p58"/>
          <p:cNvSpPr txBox="1"/>
          <p:nvPr/>
        </p:nvSpPr>
        <p:spPr>
          <a:xfrm>
            <a:off x="2991150" y="5384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Monty Shikler</a:t>
            </a:r>
            <a:endParaRPr sz="600"/>
          </a:p>
        </p:txBody>
      </p:sp>
      <p:sp>
        <p:nvSpPr>
          <p:cNvPr id="439" name="Google Shape;439;p58"/>
          <p:cNvSpPr txBox="1"/>
          <p:nvPr/>
        </p:nvSpPr>
        <p:spPr>
          <a:xfrm>
            <a:off x="2991150" y="6695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440" name="Google Shape;440;p58"/>
          <p:cNvSpPr txBox="1"/>
          <p:nvPr/>
        </p:nvSpPr>
        <p:spPr>
          <a:xfrm>
            <a:off x="6572550" y="6695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20 people</a:t>
            </a:r>
            <a:endParaRPr i="1" sz="600"/>
          </a:p>
        </p:txBody>
      </p:sp>
      <p:sp>
        <p:nvSpPr>
          <p:cNvPr id="441" name="Google Shape;441;p58"/>
          <p:cNvSpPr txBox="1"/>
          <p:nvPr/>
        </p:nvSpPr>
        <p:spPr>
          <a:xfrm>
            <a:off x="2675625" y="2262125"/>
            <a:ext cx="6066600" cy="276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t>PROCEDURE:</a:t>
            </a:r>
            <a:endParaRPr b="1" sz="1200"/>
          </a:p>
          <a:p>
            <a:pPr indent="-228600" lvl="0" marL="114300" marR="0" rtl="0" algn="l">
              <a:lnSpc>
                <a:spcPct val="100000"/>
              </a:lnSpc>
              <a:spcBef>
                <a:spcPts val="0"/>
              </a:spcBef>
              <a:spcAft>
                <a:spcPts val="0"/>
              </a:spcAft>
              <a:buSzPts val="900"/>
              <a:buAutoNum type="arabicPeriod"/>
            </a:pPr>
            <a:r>
              <a:rPr lang="es" sz="900"/>
              <a:t> </a:t>
            </a:r>
            <a:r>
              <a:rPr lang="es" sz="900">
                <a:solidFill>
                  <a:schemeClr val="dk1"/>
                </a:solidFill>
                <a:highlight>
                  <a:srgbClr val="FFFFFF"/>
                </a:highlight>
              </a:rPr>
              <a:t>Make a roux by whisking the flour and 3/4 cup bacon drippings together in a large, heavy saucepan over medium-low heat to form a smooth mixture. Cook the roux, whisking constantly, until it turns a rich mahogany brown color. This can take 20 to 30 minutes; watch heat carefully and whisk constantly or roux will burn. Remove from heat; continue whisking until mixture stops cooking.</a:t>
            </a:r>
            <a:endParaRPr sz="900">
              <a:solidFill>
                <a:schemeClr val="dk1"/>
              </a:solidFill>
              <a:highlight>
                <a:srgbClr val="FFFFFF"/>
              </a:highlight>
            </a:endParaRPr>
          </a:p>
          <a:p>
            <a:pPr indent="-228600" lvl="0" marL="114300" rtl="0" algn="l">
              <a:spcBef>
                <a:spcPts val="0"/>
              </a:spcBef>
              <a:spcAft>
                <a:spcPts val="0"/>
              </a:spcAft>
              <a:buClr>
                <a:schemeClr val="dk1"/>
              </a:buClr>
              <a:buSzPts val="900"/>
              <a:buAutoNum type="arabicPeriod"/>
            </a:pPr>
            <a:r>
              <a:t/>
            </a:r>
            <a:endParaRPr sz="900">
              <a:solidFill>
                <a:schemeClr val="dk1"/>
              </a:solidFill>
              <a:highlight>
                <a:srgbClr val="FFFFFF"/>
              </a:highlight>
            </a:endParaRPr>
          </a:p>
          <a:p>
            <a:pPr indent="-228600" lvl="0" marL="114300" rtl="0" algn="l">
              <a:spcBef>
                <a:spcPts val="0"/>
              </a:spcBef>
              <a:spcAft>
                <a:spcPts val="0"/>
              </a:spcAft>
              <a:buClr>
                <a:schemeClr val="dk1"/>
              </a:buClr>
              <a:buSzPts val="900"/>
              <a:buAutoNum type="arabicPeriod"/>
            </a:pPr>
            <a:r>
              <a:rPr lang="es" sz="900">
                <a:solidFill>
                  <a:schemeClr val="dk1"/>
                </a:solidFill>
                <a:highlight>
                  <a:srgbClr val="FFFFFF"/>
                </a:highlight>
              </a:rPr>
              <a:t>Place the celery, onion, green bell pepper, and garlic into the work bowl of a food processor, and pulse until the vegetables are very finely chopped. Stir the vegetables into the roux, and mix in the sausage. Bring the mixture to a simmer over medium-low heat, and cook until vegetables are tender, 10 to 15 minutes. Remove from heat, and set aside.</a:t>
            </a:r>
            <a:endParaRPr sz="900">
              <a:solidFill>
                <a:schemeClr val="dk1"/>
              </a:solidFill>
              <a:highlight>
                <a:srgbClr val="FFFFFF"/>
              </a:highlight>
            </a:endParaRPr>
          </a:p>
          <a:p>
            <a:pPr indent="-228600" lvl="0" marL="114300" rtl="0" algn="l">
              <a:spcBef>
                <a:spcPts val="0"/>
              </a:spcBef>
              <a:spcAft>
                <a:spcPts val="0"/>
              </a:spcAft>
              <a:buClr>
                <a:schemeClr val="dk1"/>
              </a:buClr>
              <a:buSzPts val="900"/>
              <a:buAutoNum type="arabicPeriod"/>
            </a:pPr>
            <a:r>
              <a:t/>
            </a:r>
            <a:endParaRPr sz="900">
              <a:solidFill>
                <a:schemeClr val="dk1"/>
              </a:solidFill>
              <a:highlight>
                <a:srgbClr val="FFFFFF"/>
              </a:highlight>
            </a:endParaRPr>
          </a:p>
          <a:p>
            <a:pPr indent="-228600" lvl="0" marL="114300" rtl="0" algn="l">
              <a:spcBef>
                <a:spcPts val="0"/>
              </a:spcBef>
              <a:spcAft>
                <a:spcPts val="0"/>
              </a:spcAft>
              <a:buClr>
                <a:schemeClr val="dk1"/>
              </a:buClr>
              <a:buSzPts val="900"/>
              <a:buAutoNum type="arabicPeriod"/>
            </a:pPr>
            <a:r>
              <a:rPr lang="es" sz="900">
                <a:solidFill>
                  <a:schemeClr val="dk1"/>
                </a:solidFill>
                <a:highlight>
                  <a:srgbClr val="FFFFFF"/>
                </a:highlight>
              </a:rPr>
              <a:t>Bring the water and beef bouillon cubes to a boil in a large Dutch oven or soup pot. Stir until the bouillon cubes dissolve, and whisk the roux mixture into the boiling water. Reduce heat to a simmer, and mix in the sugar, salt, hot pepper sauce, Cajun seasoning, bay leaves, thyme, stewed tomatoes, and tomato sauce. Simmer the soup over low heat for 1 hour; mix in 2 teaspoons of file gumbo powder at the 45-minute mark.</a:t>
            </a:r>
            <a:endParaRPr sz="900">
              <a:solidFill>
                <a:schemeClr val="dk1"/>
              </a:solidFill>
              <a:highlight>
                <a:srgbClr val="FFFFFF"/>
              </a:highlight>
            </a:endParaRPr>
          </a:p>
          <a:p>
            <a:pPr indent="-228600" lvl="0" marL="114300" rtl="0" algn="l">
              <a:spcBef>
                <a:spcPts val="0"/>
              </a:spcBef>
              <a:spcAft>
                <a:spcPts val="0"/>
              </a:spcAft>
              <a:buClr>
                <a:schemeClr val="dk1"/>
              </a:buClr>
              <a:buSzPts val="900"/>
              <a:buAutoNum type="arabicPeriod"/>
            </a:pPr>
            <a:r>
              <a:t/>
            </a:r>
            <a:endParaRPr sz="900">
              <a:solidFill>
                <a:schemeClr val="dk1"/>
              </a:solidFill>
              <a:highlight>
                <a:srgbClr val="FFFFFF"/>
              </a:highlight>
            </a:endParaRPr>
          </a:p>
          <a:p>
            <a:pPr indent="-228600" lvl="0" marL="114300" rtl="0" algn="l">
              <a:spcBef>
                <a:spcPts val="0"/>
              </a:spcBef>
              <a:spcAft>
                <a:spcPts val="0"/>
              </a:spcAft>
              <a:buClr>
                <a:schemeClr val="dk1"/>
              </a:buClr>
              <a:buSzPts val="900"/>
              <a:buAutoNum type="arabicPeriod"/>
            </a:pPr>
            <a:r>
              <a:rPr lang="es" sz="900">
                <a:solidFill>
                  <a:schemeClr val="dk1"/>
                </a:solidFill>
                <a:highlight>
                  <a:srgbClr val="FFFFFF"/>
                </a:highlight>
              </a:rPr>
              <a:t>Meanwhile, melt 2 tablespoons of bacon drippings in a skillet, and cook the okra with vinegar over medium heat for 15 minutes; remove okra with slotted spoon, and stir into the simmering gumbo. Mix in crabmeat, shrimp, and Worcestershire sauce, and simmer until flavors have blended, 45 more minutes. Just before serving, stir in </a:t>
            </a:r>
            <a:endParaRPr sz="900">
              <a:solidFill>
                <a:schemeClr val="dk1"/>
              </a:solidFill>
              <a:highlight>
                <a:srgbClr val="FFFFFF"/>
              </a:highlight>
            </a:endParaRPr>
          </a:p>
          <a:p>
            <a:pPr indent="0" lvl="0" marL="0" rtl="0" algn="l">
              <a:spcBef>
                <a:spcPts val="0"/>
              </a:spcBef>
              <a:spcAft>
                <a:spcPts val="0"/>
              </a:spcAft>
              <a:buNone/>
            </a:pPr>
            <a:r>
              <a:rPr lang="es" sz="900">
                <a:solidFill>
                  <a:schemeClr val="dk1"/>
                </a:solidFill>
                <a:highlight>
                  <a:srgbClr val="FFFFFF"/>
                </a:highlight>
              </a:rPr>
              <a:t>2 more teaspoons of file gumbo powder.</a:t>
            </a:r>
            <a:endParaRPr i="0" sz="900" u="none" cap="none" strike="noStrike">
              <a:solidFill>
                <a:srgbClr val="000000"/>
              </a:solidFill>
            </a:endParaRPr>
          </a:p>
        </p:txBody>
      </p:sp>
      <p:sp>
        <p:nvSpPr>
          <p:cNvPr id="442" name="Google Shape;442;p58"/>
          <p:cNvSpPr txBox="1"/>
          <p:nvPr/>
        </p:nvSpPr>
        <p:spPr>
          <a:xfrm>
            <a:off x="6867225" y="976450"/>
            <a:ext cx="2200500" cy="154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chemeClr val="dk1"/>
              </a:solidFill>
            </a:endParaRPr>
          </a:p>
          <a:p>
            <a:pPr indent="-171450" lvl="0" marL="171450" rtl="0" algn="l">
              <a:spcBef>
                <a:spcPts val="0"/>
              </a:spcBef>
              <a:spcAft>
                <a:spcPts val="0"/>
              </a:spcAft>
              <a:buClr>
                <a:srgbClr val="2D2D2D"/>
              </a:buClr>
              <a:buSzPts val="900"/>
              <a:buChar char="●"/>
            </a:pPr>
            <a:r>
              <a:rPr lang="es" sz="900">
                <a:solidFill>
                  <a:srgbClr val="2D2D2D"/>
                </a:solidFill>
              </a:rPr>
              <a:t>4 bay leaves</a:t>
            </a:r>
            <a:endParaRPr sz="900">
              <a:solidFill>
                <a:srgbClr val="2D2D2D"/>
              </a:solidFill>
            </a:endParaRPr>
          </a:p>
          <a:p>
            <a:pPr indent="-171450" lvl="0" marL="171450" rtl="0" algn="l">
              <a:spcBef>
                <a:spcPts val="0"/>
              </a:spcBef>
              <a:spcAft>
                <a:spcPts val="0"/>
              </a:spcAft>
              <a:buClr>
                <a:srgbClr val="2D2D2D"/>
              </a:buClr>
              <a:buSzPts val="900"/>
              <a:buChar char="●"/>
            </a:pPr>
            <a:r>
              <a:rPr lang="es" sz="900">
                <a:solidFill>
                  <a:srgbClr val="2D2D2D"/>
                </a:solidFill>
              </a:rPr>
              <a:t>1/2 teaspoon dried thyme leaves</a:t>
            </a:r>
            <a:endParaRPr sz="900">
              <a:solidFill>
                <a:srgbClr val="2D2D2D"/>
              </a:solidFill>
            </a:endParaRPr>
          </a:p>
          <a:p>
            <a:pPr indent="-171450" lvl="0" marL="171450" marR="0" rtl="0" algn="l">
              <a:lnSpc>
                <a:spcPct val="100000"/>
              </a:lnSpc>
              <a:spcBef>
                <a:spcPts val="0"/>
              </a:spcBef>
              <a:spcAft>
                <a:spcPts val="0"/>
              </a:spcAft>
              <a:buClr>
                <a:srgbClr val="000000"/>
              </a:buClr>
              <a:buSzPts val="900"/>
              <a:buFont typeface="Open Sans"/>
              <a:buChar char="●"/>
            </a:pPr>
            <a:r>
              <a:rPr lang="es" sz="900">
                <a:solidFill>
                  <a:srgbClr val="2D2D2D"/>
                </a:solidFill>
              </a:rPr>
              <a:t>1 (14.5 ounce) can stewed tomatoes </a:t>
            </a:r>
            <a:r>
              <a:rPr lang="es" sz="900"/>
              <a:t>batter:</a:t>
            </a:r>
            <a:endParaRPr sz="900"/>
          </a:p>
          <a:p>
            <a:pPr indent="-171450" lvl="0" marL="171450" marR="0" rtl="0" algn="l">
              <a:lnSpc>
                <a:spcPct val="100000"/>
              </a:lnSpc>
              <a:spcBef>
                <a:spcPts val="0"/>
              </a:spcBef>
              <a:spcAft>
                <a:spcPts val="0"/>
              </a:spcAft>
              <a:buClr>
                <a:srgbClr val="000000"/>
              </a:buClr>
              <a:buSzPts val="900"/>
              <a:buChar char="●"/>
            </a:pPr>
            <a:r>
              <a:rPr lang="es" sz="900"/>
              <a:t>2 lbs carrots </a:t>
            </a:r>
            <a:endParaRPr sz="900"/>
          </a:p>
          <a:p>
            <a:pPr indent="-171450" lvl="0" marL="171450" marR="0" rtl="0" algn="l">
              <a:lnSpc>
                <a:spcPct val="100000"/>
              </a:lnSpc>
              <a:spcBef>
                <a:spcPts val="0"/>
              </a:spcBef>
              <a:spcAft>
                <a:spcPts val="0"/>
              </a:spcAft>
              <a:buClr>
                <a:srgbClr val="000000"/>
              </a:buClr>
              <a:buSzPts val="900"/>
              <a:buChar char="●"/>
            </a:pPr>
            <a:r>
              <a:rPr lang="es" sz="900"/>
              <a:t>12 button mushrooms</a:t>
            </a:r>
            <a:endParaRPr i="0" sz="900" u="none" cap="none" strike="noStrike">
              <a:solidFill>
                <a:srgbClr val="000000"/>
              </a:solidFill>
            </a:endParaRPr>
          </a:p>
        </p:txBody>
      </p:sp>
      <p:sp>
        <p:nvSpPr>
          <p:cNvPr id="443" name="Google Shape;443;p58"/>
          <p:cNvSpPr txBox="1"/>
          <p:nvPr/>
        </p:nvSpPr>
        <p:spPr>
          <a:xfrm>
            <a:off x="4666725" y="1128850"/>
            <a:ext cx="2347200" cy="1395600"/>
          </a:xfrm>
          <a:prstGeom prst="rect">
            <a:avLst/>
          </a:prstGeom>
          <a:noFill/>
          <a:ln>
            <a:noFill/>
          </a:ln>
        </p:spPr>
        <p:txBody>
          <a:bodyPr anchorCtr="0" anchor="t" bIns="91425" lIns="91425" spcFirstLastPara="1" rIns="91425" wrap="square" tIns="91425">
            <a:noAutofit/>
          </a:bodyPr>
          <a:lstStyle/>
          <a:p>
            <a:pPr indent="-171450" lvl="0" marL="285750" rtl="0" algn="l">
              <a:spcBef>
                <a:spcPts val="0"/>
              </a:spcBef>
              <a:spcAft>
                <a:spcPts val="0"/>
              </a:spcAft>
              <a:buClr>
                <a:srgbClr val="2D2D2D"/>
              </a:buClr>
              <a:buSzPts val="900"/>
              <a:buChar char="●"/>
            </a:pPr>
            <a:r>
              <a:rPr lang="es" sz="900">
                <a:solidFill>
                  <a:srgbClr val="2D2D2D"/>
                </a:solidFill>
                <a:highlight>
                  <a:srgbClr val="FFFFFF"/>
                </a:highlight>
              </a:rPr>
              <a:t>3 quarts water</a:t>
            </a:r>
            <a:endParaRPr sz="900">
              <a:solidFill>
                <a:srgbClr val="2D2D2D"/>
              </a:solidFill>
            </a:endParaRPr>
          </a:p>
          <a:p>
            <a:pPr indent="-171450" lvl="0" marL="285750" rtl="0" algn="l">
              <a:spcBef>
                <a:spcPts val="0"/>
              </a:spcBef>
              <a:spcAft>
                <a:spcPts val="0"/>
              </a:spcAft>
              <a:buClr>
                <a:srgbClr val="2D2D2D"/>
              </a:buClr>
              <a:buSzPts val="900"/>
              <a:buChar char="●"/>
            </a:pPr>
            <a:r>
              <a:rPr lang="es" sz="900">
                <a:solidFill>
                  <a:srgbClr val="2D2D2D"/>
                </a:solidFill>
              </a:rPr>
              <a:t>6 cubes beef bouillon</a:t>
            </a:r>
            <a:endParaRPr sz="900">
              <a:solidFill>
                <a:srgbClr val="2D2D2D"/>
              </a:solidFill>
            </a:endParaRPr>
          </a:p>
          <a:p>
            <a:pPr indent="-171450" lvl="0" marL="285750" rtl="0" algn="l">
              <a:spcBef>
                <a:spcPts val="0"/>
              </a:spcBef>
              <a:spcAft>
                <a:spcPts val="0"/>
              </a:spcAft>
              <a:buClr>
                <a:srgbClr val="2D2D2D"/>
              </a:buClr>
              <a:buSzPts val="900"/>
              <a:buChar char="●"/>
            </a:pPr>
            <a:r>
              <a:rPr lang="es" sz="900">
                <a:solidFill>
                  <a:srgbClr val="2D2D2D"/>
                </a:solidFill>
              </a:rPr>
              <a:t>1 tablespoon white sugar</a:t>
            </a:r>
            <a:endParaRPr sz="900">
              <a:solidFill>
                <a:srgbClr val="2D2D2D"/>
              </a:solidFill>
            </a:endParaRPr>
          </a:p>
          <a:p>
            <a:pPr indent="-171450" lvl="0" marL="285750" rtl="0" algn="l">
              <a:spcBef>
                <a:spcPts val="0"/>
              </a:spcBef>
              <a:spcAft>
                <a:spcPts val="0"/>
              </a:spcAft>
              <a:buClr>
                <a:srgbClr val="2D2D2D"/>
              </a:buClr>
              <a:buSzPts val="900"/>
              <a:buChar char="●"/>
            </a:pPr>
            <a:r>
              <a:rPr lang="es" sz="900">
                <a:solidFill>
                  <a:srgbClr val="2D2D2D"/>
                </a:solidFill>
              </a:rPr>
              <a:t>salt to taste</a:t>
            </a:r>
            <a:endParaRPr sz="900">
              <a:solidFill>
                <a:srgbClr val="2D2D2D"/>
              </a:solidFill>
            </a:endParaRPr>
          </a:p>
          <a:p>
            <a:pPr indent="-171450" lvl="0" marL="285750" rtl="0" algn="l">
              <a:spcBef>
                <a:spcPts val="0"/>
              </a:spcBef>
              <a:spcAft>
                <a:spcPts val="0"/>
              </a:spcAft>
              <a:buClr>
                <a:srgbClr val="2D2D2D"/>
              </a:buClr>
              <a:buSzPts val="900"/>
              <a:buChar char="●"/>
            </a:pPr>
            <a:r>
              <a:rPr lang="es" sz="900">
                <a:solidFill>
                  <a:srgbClr val="2D2D2D"/>
                </a:solidFill>
              </a:rPr>
              <a:t>2 tablespoons hot pepper sauce (such as Tabasco®), or to taste</a:t>
            </a:r>
            <a:endParaRPr sz="900">
              <a:solidFill>
                <a:srgbClr val="2D2D2D"/>
              </a:solidFill>
            </a:endParaRPr>
          </a:p>
          <a:p>
            <a:pPr indent="-171450" lvl="0" marL="285750" rtl="0" algn="l">
              <a:spcBef>
                <a:spcPts val="0"/>
              </a:spcBef>
              <a:spcAft>
                <a:spcPts val="0"/>
              </a:spcAft>
              <a:buClr>
                <a:srgbClr val="2D2D2D"/>
              </a:buClr>
              <a:buSzPts val="900"/>
              <a:buChar char="●"/>
            </a:pPr>
            <a:r>
              <a:rPr lang="es" sz="900">
                <a:solidFill>
                  <a:srgbClr val="2D2D2D"/>
                </a:solidFill>
              </a:rPr>
              <a:t>1/2 teaspoon Cajun seasoning blend (such as Tony Chachere's®), or to taste</a:t>
            </a:r>
            <a:endParaRPr sz="900">
              <a:solidFill>
                <a:srgbClr val="2D2D2D"/>
              </a:solidFill>
            </a:endParaRPr>
          </a:p>
        </p:txBody>
      </p:sp>
      <p:pic>
        <p:nvPicPr>
          <p:cNvPr id="444" name="Google Shape;444;p58"/>
          <p:cNvPicPr preferRelativeResize="0"/>
          <p:nvPr/>
        </p:nvPicPr>
        <p:blipFill rotWithShape="1">
          <a:blip r:embed="rId3">
            <a:alphaModFix/>
          </a:blip>
          <a:srcRect b="0" l="6392" r="6392" t="0"/>
          <a:stretch/>
        </p:blipFill>
        <p:spPr>
          <a:xfrm>
            <a:off x="0" y="0"/>
            <a:ext cx="2523224" cy="5143503"/>
          </a:xfrm>
          <a:prstGeom prst="rect">
            <a:avLst/>
          </a:prstGeom>
          <a:noFill/>
          <a:ln>
            <a:noFill/>
          </a:ln>
        </p:spPr>
      </p:pic>
      <p:sp>
        <p:nvSpPr>
          <p:cNvPr id="445" name="Google Shape;445;p58"/>
          <p:cNvSpPr txBox="1"/>
          <p:nvPr/>
        </p:nvSpPr>
        <p:spPr>
          <a:xfrm>
            <a:off x="8517525" y="4783350"/>
            <a:ext cx="550200" cy="306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swald"/>
                <a:ea typeface="Oswald"/>
                <a:cs typeface="Oswald"/>
                <a:sym typeface="Oswald"/>
              </a:rPr>
              <a:t>INDEX</a:t>
            </a:r>
            <a:endParaRPr b="1" sz="1000">
              <a:solidFill>
                <a:srgbClr val="FFFFFF"/>
              </a:solidFill>
              <a:latin typeface="Oswald"/>
              <a:ea typeface="Oswald"/>
              <a:cs typeface="Oswald"/>
              <a:sym typeface="Oswa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sp>
        <p:nvSpPr>
          <p:cNvPr id="450" name="Google Shape;450;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s">
                <a:latin typeface="Open Sans"/>
                <a:ea typeface="Open Sans"/>
                <a:cs typeface="Open Sans"/>
                <a:sym typeface="Open Sans"/>
              </a:rPr>
              <a:t>Spotlight Ingredient: Thyme</a:t>
            </a:r>
            <a:endParaRPr b="1">
              <a:latin typeface="Open Sans"/>
              <a:ea typeface="Open Sans"/>
              <a:cs typeface="Open Sans"/>
              <a:sym typeface="Open Sans"/>
            </a:endParaRPr>
          </a:p>
        </p:txBody>
      </p:sp>
      <p:sp>
        <p:nvSpPr>
          <p:cNvPr id="451" name="Google Shape;451;p5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s" sz="1400">
                <a:solidFill>
                  <a:schemeClr val="dk1"/>
                </a:solidFill>
                <a:latin typeface="Times New Roman"/>
                <a:ea typeface="Times New Roman"/>
                <a:cs typeface="Times New Roman"/>
                <a:sym typeface="Times New Roman"/>
              </a:rPr>
              <a:t> </a:t>
            </a:r>
            <a:r>
              <a:rPr lang="es" sz="1400">
                <a:solidFill>
                  <a:schemeClr val="dk1"/>
                </a:solidFill>
                <a:latin typeface="Open Sans"/>
                <a:ea typeface="Open Sans"/>
                <a:cs typeface="Open Sans"/>
                <a:sym typeface="Open Sans"/>
              </a:rPr>
              <a:t>My spotlight ingredient is the herb Thyme. Thyme looks like a mini bundle of logs with tiny leaves, like a mini bundle of forest. It smells of a sour minty flavor. Thyme is part of the leaf and can be harvested at any time in the spring or summer. Thyme has dietary, medicinal and ornamental uses. Thyme has cures for diarrhea, stomach ache, arthritis and sore throat.</a:t>
            </a:r>
            <a:endParaRPr sz="1400">
              <a:latin typeface="Open Sans"/>
              <a:ea typeface="Open Sans"/>
              <a:cs typeface="Open Sans"/>
              <a:sym typeface="Open Sans"/>
            </a:endParaRPr>
          </a:p>
        </p:txBody>
      </p:sp>
      <p:pic>
        <p:nvPicPr>
          <p:cNvPr id="452" name="Google Shape;452;p59"/>
          <p:cNvPicPr preferRelativeResize="0"/>
          <p:nvPr/>
        </p:nvPicPr>
        <p:blipFill>
          <a:blip r:embed="rId3">
            <a:alphaModFix/>
          </a:blip>
          <a:stretch>
            <a:fillRect/>
          </a:stretch>
        </p:blipFill>
        <p:spPr>
          <a:xfrm>
            <a:off x="6488950" y="3302925"/>
            <a:ext cx="2655047" cy="1840576"/>
          </a:xfrm>
          <a:prstGeom prst="rect">
            <a:avLst/>
          </a:prstGeom>
          <a:noFill/>
          <a:ln>
            <a:noFill/>
          </a:ln>
        </p:spPr>
      </p:pic>
      <p:pic>
        <p:nvPicPr>
          <p:cNvPr id="453" name="Google Shape;453;p59"/>
          <p:cNvPicPr preferRelativeResize="0"/>
          <p:nvPr/>
        </p:nvPicPr>
        <p:blipFill>
          <a:blip r:embed="rId4">
            <a:alphaModFix/>
          </a:blip>
          <a:stretch>
            <a:fillRect/>
          </a:stretch>
        </p:blipFill>
        <p:spPr>
          <a:xfrm>
            <a:off x="0" y="3065525"/>
            <a:ext cx="3106324" cy="20779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7" name="Shape 457"/>
        <p:cNvGrpSpPr/>
        <p:nvPr/>
      </p:nvGrpSpPr>
      <p:grpSpPr>
        <a:xfrm>
          <a:off x="0" y="0"/>
          <a:ext cx="0" cy="0"/>
          <a:chOff x="0" y="0"/>
          <a:chExt cx="0" cy="0"/>
        </a:xfrm>
      </p:grpSpPr>
      <p:pic>
        <p:nvPicPr>
          <p:cNvPr id="458" name="Google Shape;458;p60"/>
          <p:cNvPicPr preferRelativeResize="0"/>
          <p:nvPr/>
        </p:nvPicPr>
        <p:blipFill rotWithShape="1">
          <a:blip r:embed="rId3">
            <a:alphaModFix/>
          </a:blip>
          <a:srcRect b="0" l="24258" r="42234" t="0"/>
          <a:stretch/>
        </p:blipFill>
        <p:spPr>
          <a:xfrm>
            <a:off x="0" y="0"/>
            <a:ext cx="2585700" cy="5143500"/>
          </a:xfrm>
          <a:prstGeom prst="rect">
            <a:avLst/>
          </a:prstGeom>
          <a:noFill/>
          <a:ln>
            <a:noFill/>
          </a:ln>
        </p:spPr>
      </p:pic>
      <p:sp>
        <p:nvSpPr>
          <p:cNvPr id="459" name="Google Shape;459;p60"/>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Pumpkin Pie</a:t>
            </a:r>
            <a:endParaRPr sz="800"/>
          </a:p>
        </p:txBody>
      </p:sp>
      <p:sp>
        <p:nvSpPr>
          <p:cNvPr id="460" name="Google Shape;460;p60"/>
          <p:cNvSpPr txBox="1"/>
          <p:nvPr/>
        </p:nvSpPr>
        <p:spPr>
          <a:xfrm>
            <a:off x="2667150" y="1205050"/>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185249" lvl="0" marL="89999" marR="0" rtl="0" algn="l">
              <a:lnSpc>
                <a:spcPct val="100000"/>
              </a:lnSpc>
              <a:spcBef>
                <a:spcPts val="0"/>
              </a:spcBef>
              <a:spcAft>
                <a:spcPts val="0"/>
              </a:spcAft>
              <a:buSzPts val="1500"/>
              <a:buFont typeface="Open Sans"/>
              <a:buChar char="●"/>
            </a:pPr>
            <a:r>
              <a:rPr lang="es" sz="1300"/>
              <a:t>¾ cup white sugar</a:t>
            </a:r>
            <a:endParaRPr sz="1300"/>
          </a:p>
          <a:p>
            <a:pPr indent="-185249" lvl="0" marL="89999" marR="0" rtl="0" algn="l">
              <a:lnSpc>
                <a:spcPct val="100000"/>
              </a:lnSpc>
              <a:spcBef>
                <a:spcPts val="0"/>
              </a:spcBef>
              <a:spcAft>
                <a:spcPts val="0"/>
              </a:spcAft>
              <a:buSzPts val="1500"/>
              <a:buFont typeface="Open Sans"/>
              <a:buChar char="●"/>
            </a:pPr>
            <a:r>
              <a:rPr lang="es" sz="1300"/>
              <a:t>1 tsp cinnamon</a:t>
            </a:r>
            <a:endParaRPr sz="1300"/>
          </a:p>
          <a:p>
            <a:pPr indent="-185249" lvl="0" marL="89999" marR="0" rtl="0" algn="l">
              <a:lnSpc>
                <a:spcPct val="100000"/>
              </a:lnSpc>
              <a:spcBef>
                <a:spcPts val="0"/>
              </a:spcBef>
              <a:spcAft>
                <a:spcPts val="0"/>
              </a:spcAft>
              <a:buSzPts val="1500"/>
              <a:buFont typeface="Open Sans"/>
              <a:buChar char="●"/>
            </a:pPr>
            <a:r>
              <a:rPr lang="es" sz="1300"/>
              <a:t>½ tsp salt</a:t>
            </a:r>
            <a:endParaRPr sz="1300"/>
          </a:p>
          <a:p>
            <a:pPr indent="0" lvl="0" marL="457200" marR="0" rtl="0" algn="l">
              <a:lnSpc>
                <a:spcPct val="100000"/>
              </a:lnSpc>
              <a:spcBef>
                <a:spcPts val="0"/>
              </a:spcBef>
              <a:spcAft>
                <a:spcPts val="0"/>
              </a:spcAft>
              <a:buNone/>
            </a:pPr>
            <a:r>
              <a:t/>
            </a:r>
            <a:endParaRPr sz="9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461" name="Google Shape;461;p60"/>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Ella Wassell</a:t>
            </a:r>
            <a:endParaRPr sz="600"/>
          </a:p>
        </p:txBody>
      </p:sp>
      <p:sp>
        <p:nvSpPr>
          <p:cNvPr id="462" name="Google Shape;462;p60"/>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Dessert</a:t>
            </a:r>
            <a:endParaRPr i="1" sz="600"/>
          </a:p>
        </p:txBody>
      </p:sp>
      <p:sp>
        <p:nvSpPr>
          <p:cNvPr id="463" name="Google Shape;463;p60"/>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Serves 8 people</a:t>
            </a:r>
            <a:endParaRPr i="1" sz="600"/>
          </a:p>
        </p:txBody>
      </p:sp>
      <p:sp>
        <p:nvSpPr>
          <p:cNvPr id="464" name="Google Shape;464;p60"/>
          <p:cNvSpPr txBox="1"/>
          <p:nvPr/>
        </p:nvSpPr>
        <p:spPr>
          <a:xfrm>
            <a:off x="2667150" y="2455075"/>
            <a:ext cx="63201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800">
                <a:latin typeface="Open Sans"/>
                <a:ea typeface="Open Sans"/>
                <a:cs typeface="Open Sans"/>
                <a:sym typeface="Open Sans"/>
              </a:rPr>
              <a:t>PROCEDURE:</a:t>
            </a:r>
            <a:endParaRPr b="1" sz="1800">
              <a:latin typeface="Open Sans"/>
              <a:ea typeface="Open Sans"/>
              <a:cs typeface="Open Sans"/>
              <a:sym typeface="Open Sans"/>
            </a:endParaRPr>
          </a:p>
          <a:p>
            <a:pPr indent="-336550" lvl="0" marL="457200" marR="0" rtl="0" algn="l">
              <a:lnSpc>
                <a:spcPct val="100000"/>
              </a:lnSpc>
              <a:spcBef>
                <a:spcPts val="0"/>
              </a:spcBef>
              <a:spcAft>
                <a:spcPts val="0"/>
              </a:spcAft>
              <a:buSzPts val="1700"/>
              <a:buFont typeface="Open Sans"/>
              <a:buAutoNum type="arabicPeriod"/>
            </a:pPr>
            <a:r>
              <a:rPr lang="es" sz="1500"/>
              <a:t>Mix sugar, cinnamon, salt, ginger, and cloves in a small bowl.</a:t>
            </a:r>
            <a:endParaRPr sz="1500"/>
          </a:p>
          <a:p>
            <a:pPr indent="0" lvl="0" marL="457200" marR="0" rtl="0" algn="l">
              <a:lnSpc>
                <a:spcPct val="100000"/>
              </a:lnSpc>
              <a:spcBef>
                <a:spcPts val="0"/>
              </a:spcBef>
              <a:spcAft>
                <a:spcPts val="0"/>
              </a:spcAft>
              <a:buNone/>
            </a:pPr>
            <a:r>
              <a:t/>
            </a:r>
            <a:endParaRPr sz="1500"/>
          </a:p>
          <a:p>
            <a:pPr indent="-336550" lvl="0" marL="457200" marR="0" rtl="0" algn="l">
              <a:lnSpc>
                <a:spcPct val="100000"/>
              </a:lnSpc>
              <a:spcBef>
                <a:spcPts val="0"/>
              </a:spcBef>
              <a:spcAft>
                <a:spcPts val="0"/>
              </a:spcAft>
              <a:buSzPts val="1700"/>
              <a:buFont typeface="Open Sans"/>
              <a:buAutoNum type="arabicPeriod"/>
            </a:pPr>
            <a:r>
              <a:rPr lang="es" sz="1500"/>
              <a:t>Beat eggs in a large bowl. Add pumpkin and sugar/spice mixture. Gradually stir in the evaporated milk.</a:t>
            </a:r>
            <a:endParaRPr sz="1500"/>
          </a:p>
          <a:p>
            <a:pPr indent="0" lvl="0" marL="0" marR="0" rtl="0" algn="l">
              <a:lnSpc>
                <a:spcPct val="100000"/>
              </a:lnSpc>
              <a:spcBef>
                <a:spcPts val="0"/>
              </a:spcBef>
              <a:spcAft>
                <a:spcPts val="0"/>
              </a:spcAft>
              <a:buNone/>
            </a:pPr>
            <a:r>
              <a:t/>
            </a:r>
            <a:endParaRPr sz="1500"/>
          </a:p>
          <a:p>
            <a:pPr indent="-323850" lvl="0" marL="457200" marR="0" rtl="0" algn="l">
              <a:lnSpc>
                <a:spcPct val="100000"/>
              </a:lnSpc>
              <a:spcBef>
                <a:spcPts val="0"/>
              </a:spcBef>
              <a:spcAft>
                <a:spcPts val="0"/>
              </a:spcAft>
              <a:buSzPts val="1500"/>
              <a:buAutoNum type="arabicPeriod"/>
            </a:pPr>
            <a:r>
              <a:rPr lang="es" sz="1500"/>
              <a:t>Pour into the pie shell. Bake at 425 degrees and bake for 15 min. Reduce heat to 350 degrees. Bake another 40-50 min. Knife should come out clean in center of pie.</a:t>
            </a:r>
            <a:endParaRPr sz="1500"/>
          </a:p>
          <a:p>
            <a:pPr indent="0" lvl="0" marL="457200" marR="0" rtl="0" algn="l">
              <a:lnSpc>
                <a:spcPct val="100000"/>
              </a:lnSpc>
              <a:spcBef>
                <a:spcPts val="600"/>
              </a:spcBef>
              <a:spcAft>
                <a:spcPts val="0"/>
              </a:spcAft>
              <a:buNone/>
            </a:pPr>
            <a:r>
              <a:t/>
            </a:r>
            <a:endParaRPr sz="900"/>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65" name="Google Shape;465;p60"/>
          <p:cNvSpPr txBox="1"/>
          <p:nvPr/>
        </p:nvSpPr>
        <p:spPr>
          <a:xfrm>
            <a:off x="4717625" y="1205050"/>
            <a:ext cx="20250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91599" lvl="0" marL="89999" marR="0" rtl="0" algn="l">
              <a:lnSpc>
                <a:spcPct val="100000"/>
              </a:lnSpc>
              <a:spcBef>
                <a:spcPts val="0"/>
              </a:spcBef>
              <a:spcAft>
                <a:spcPts val="0"/>
              </a:spcAft>
              <a:buSzPts val="1600"/>
              <a:buFont typeface="Open Sans"/>
              <a:buChar char="●"/>
            </a:pPr>
            <a:r>
              <a:rPr lang="es"/>
              <a:t>½ tsp ground ginger</a:t>
            </a:r>
            <a:endParaRPr/>
          </a:p>
          <a:p>
            <a:pPr indent="-191599" lvl="0" marL="89999" marR="0" rtl="0" algn="l">
              <a:lnSpc>
                <a:spcPct val="100000"/>
              </a:lnSpc>
              <a:spcBef>
                <a:spcPts val="0"/>
              </a:spcBef>
              <a:spcAft>
                <a:spcPts val="0"/>
              </a:spcAft>
              <a:buSzPts val="1600"/>
              <a:buFont typeface="Open Sans"/>
              <a:buChar char="●"/>
            </a:pPr>
            <a:r>
              <a:rPr lang="es"/>
              <a:t>¼ tsp ground cloves</a:t>
            </a:r>
            <a:endParaRPr/>
          </a:p>
          <a:p>
            <a:pPr indent="-191599" lvl="0" marL="89999" marR="0" rtl="0" algn="l">
              <a:lnSpc>
                <a:spcPct val="100000"/>
              </a:lnSpc>
              <a:spcBef>
                <a:spcPts val="0"/>
              </a:spcBef>
              <a:spcAft>
                <a:spcPts val="0"/>
              </a:spcAft>
              <a:buSzPts val="1600"/>
              <a:buFont typeface="Open Sans"/>
              <a:buChar char="●"/>
            </a:pPr>
            <a:r>
              <a:rPr lang="es"/>
              <a:t>2 large eggs</a:t>
            </a:r>
            <a:endParaRPr/>
          </a:p>
          <a:p>
            <a:pPr indent="0" lvl="0" marL="457200" marR="0" rtl="0" algn="l">
              <a:lnSpc>
                <a:spcPct val="100000"/>
              </a:lnSpc>
              <a:spcBef>
                <a:spcPts val="0"/>
              </a:spcBef>
              <a:spcAft>
                <a:spcPts val="0"/>
              </a:spcAft>
              <a:buNone/>
            </a:pPr>
            <a:r>
              <a:t/>
            </a:r>
            <a:endParaRPr sz="10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466" name="Google Shape;466;p60"/>
          <p:cNvSpPr txBox="1"/>
          <p:nvPr/>
        </p:nvSpPr>
        <p:spPr>
          <a:xfrm>
            <a:off x="6889125" y="1205050"/>
            <a:ext cx="21567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91599" lvl="0" marL="89999" marR="0" rtl="0" algn="l">
              <a:lnSpc>
                <a:spcPct val="100000"/>
              </a:lnSpc>
              <a:spcBef>
                <a:spcPts val="0"/>
              </a:spcBef>
              <a:spcAft>
                <a:spcPts val="0"/>
              </a:spcAft>
              <a:buSzPts val="1600"/>
              <a:buFont typeface="Open Sans"/>
              <a:buChar char="●"/>
            </a:pPr>
            <a:r>
              <a:rPr lang="es"/>
              <a:t>1 can (15 oz) pumkin</a:t>
            </a:r>
            <a:endParaRPr/>
          </a:p>
          <a:p>
            <a:pPr indent="-191599" lvl="0" marL="89999" marR="0" rtl="0" algn="l">
              <a:lnSpc>
                <a:spcPct val="100000"/>
              </a:lnSpc>
              <a:spcBef>
                <a:spcPts val="0"/>
              </a:spcBef>
              <a:spcAft>
                <a:spcPts val="0"/>
              </a:spcAft>
              <a:buSzPts val="1600"/>
              <a:buFont typeface="Open Sans"/>
              <a:buChar char="●"/>
            </a:pPr>
            <a:r>
              <a:rPr lang="es"/>
              <a:t>1 can (12 oz) evaporated milk</a:t>
            </a:r>
            <a:endParaRPr/>
          </a:p>
          <a:p>
            <a:pPr indent="-191599" lvl="0" marL="89999" marR="0" rtl="0" algn="l">
              <a:lnSpc>
                <a:spcPct val="100000"/>
              </a:lnSpc>
              <a:spcBef>
                <a:spcPts val="0"/>
              </a:spcBef>
              <a:spcAft>
                <a:spcPts val="0"/>
              </a:spcAft>
              <a:buSzPts val="1600"/>
              <a:buFont typeface="Open Sans"/>
              <a:buChar char="●"/>
            </a:pPr>
            <a:r>
              <a:rPr lang="es"/>
              <a:t>1 unbaked pie shell </a:t>
            </a:r>
            <a:endParaRPr/>
          </a:p>
          <a:p>
            <a:pPr indent="0" lvl="0" marL="457200" marR="0" rtl="0" algn="l">
              <a:lnSpc>
                <a:spcPct val="100000"/>
              </a:lnSpc>
              <a:spcBef>
                <a:spcPts val="0"/>
              </a:spcBef>
              <a:spcAft>
                <a:spcPts val="0"/>
              </a:spcAft>
              <a:buNone/>
            </a:pPr>
            <a:r>
              <a:t/>
            </a:r>
            <a:endParaRPr sz="10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467" name="Google Shape;467;p60"/>
          <p:cNvSpPr txBox="1"/>
          <p:nvPr/>
        </p:nvSpPr>
        <p:spPr>
          <a:xfrm>
            <a:off x="8420550" y="4687850"/>
            <a:ext cx="550200" cy="306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swald"/>
                <a:ea typeface="Oswald"/>
                <a:cs typeface="Oswald"/>
                <a:sym typeface="Oswald"/>
              </a:rPr>
              <a:t>INDEX</a:t>
            </a:r>
            <a:endParaRPr b="1" sz="1000">
              <a:solidFill>
                <a:srgbClr val="FFFFFF"/>
              </a:solidFill>
              <a:latin typeface="Oswald"/>
              <a:ea typeface="Oswald"/>
              <a:cs typeface="Oswald"/>
              <a:sym typeface="Oswa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1" name="Shape 471"/>
        <p:cNvGrpSpPr/>
        <p:nvPr/>
      </p:nvGrpSpPr>
      <p:grpSpPr>
        <a:xfrm>
          <a:off x="0" y="0"/>
          <a:ext cx="0" cy="0"/>
          <a:chOff x="0" y="0"/>
          <a:chExt cx="0" cy="0"/>
        </a:xfrm>
      </p:grpSpPr>
      <p:sp>
        <p:nvSpPr>
          <p:cNvPr id="472" name="Google Shape;472;p61"/>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Pumpkin</a:t>
            </a:r>
            <a:endParaRPr/>
          </a:p>
          <a:p>
            <a:pPr indent="0" lvl="0" marL="0" marR="0" rtl="0" algn="l">
              <a:lnSpc>
                <a:spcPct val="100000"/>
              </a:lnSpc>
              <a:spcBef>
                <a:spcPts val="600"/>
              </a:spcBef>
              <a:spcAft>
                <a:spcPts val="0"/>
              </a:spcAft>
              <a:buClr>
                <a:srgbClr val="000000"/>
              </a:buClr>
              <a:buFont typeface="PT Sans"/>
              <a:buNone/>
            </a:pPr>
            <a:r>
              <a:rPr lang="es" sz="1100">
                <a:latin typeface="Open Sans"/>
                <a:ea typeface="Open Sans"/>
                <a:cs typeface="Open Sans"/>
                <a:sym typeface="Open Sans"/>
              </a:rPr>
              <a:t>My spotlight ingredient is pumpkin. Pumpkins are round orange fruits, and, they taste sweet and a little bit tart. They have a lot of oval shaped seeds on the inside and have a green and brown stem on the outside, it is also orange on the inside. Pumpkins are fruits and they grow on long vines. Pumpkins are harvested September through October. Sometimes harvesting may start in mid August to early September. Pumpkins need between 90 and 120 days after planting the seeds before harvest time. Highly Nutritious and Particularly Rich in Vitamin A. Packs Vitamins That May Boost Immunity. Vitamin A, Lutein and Zeaxanthin May Protect Your Eyesight. Nutrient Density and Low Calorie Count May Promote Weight Loss.</a:t>
            </a:r>
            <a:endParaRPr sz="1100"/>
          </a:p>
        </p:txBody>
      </p:sp>
      <p:sp>
        <p:nvSpPr>
          <p:cNvPr id="473" name="Google Shape;473;p61"/>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rgbClr val="000000"/>
              </a:buClr>
              <a:buFont typeface="PT Sans"/>
              <a:buNone/>
            </a:pPr>
            <a:r>
              <a:rPr lang="es" sz="1200">
                <a:latin typeface="Open Sans"/>
                <a:ea typeface="Open Sans"/>
                <a:cs typeface="Open Sans"/>
                <a:sym typeface="Open Sans"/>
              </a:rPr>
              <a:t>My family makes this pie about 2 times a year. It is a family recipe and everyone loves it. My family makes this pie for Thanksgiving and Christmas. I love making this with my Mom and Grandma. This pie is not from a specific culture, but, we always make this for Thanksgiving and Christmas. In my opinion this recipe is delicious because it has a lot of spices, but not so much sugar that it overpowers the pumpkin flavor.</a:t>
            </a:r>
            <a:endParaRPr/>
          </a:p>
        </p:txBody>
      </p:sp>
      <p:pic>
        <p:nvPicPr>
          <p:cNvPr id="474" name="Google Shape;474;p61"/>
          <p:cNvPicPr preferRelativeResize="0"/>
          <p:nvPr/>
        </p:nvPicPr>
        <p:blipFill rotWithShape="1">
          <a:blip r:embed="rId3">
            <a:alphaModFix/>
          </a:blip>
          <a:srcRect b="39986" l="0" r="0" t="5071"/>
          <a:stretch/>
        </p:blipFill>
        <p:spPr>
          <a:xfrm>
            <a:off x="126250" y="97525"/>
            <a:ext cx="4359600" cy="2395200"/>
          </a:xfrm>
          <a:prstGeom prst="rect">
            <a:avLst/>
          </a:prstGeom>
          <a:noFill/>
          <a:ln>
            <a:noFill/>
          </a:ln>
        </p:spPr>
      </p:pic>
      <p:pic>
        <p:nvPicPr>
          <p:cNvPr id="475" name="Google Shape;475;p61"/>
          <p:cNvPicPr preferRelativeResize="0"/>
          <p:nvPr/>
        </p:nvPicPr>
        <p:blipFill rotWithShape="1">
          <a:blip r:embed="rId4">
            <a:alphaModFix/>
          </a:blip>
          <a:srcRect b="2024" l="0" r="0" t="2024"/>
          <a:stretch/>
        </p:blipFill>
        <p:spPr>
          <a:xfrm>
            <a:off x="4619450" y="2655200"/>
            <a:ext cx="4437900" cy="2395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9" name="Shape 479"/>
        <p:cNvGrpSpPr/>
        <p:nvPr/>
      </p:nvGrpSpPr>
      <p:grpSpPr>
        <a:xfrm>
          <a:off x="0" y="0"/>
          <a:ext cx="0" cy="0"/>
          <a:chOff x="0" y="0"/>
          <a:chExt cx="0" cy="0"/>
        </a:xfrm>
      </p:grpSpPr>
      <p:pic>
        <p:nvPicPr>
          <p:cNvPr id="480" name="Google Shape;480;p62"/>
          <p:cNvPicPr preferRelativeResize="0"/>
          <p:nvPr/>
        </p:nvPicPr>
        <p:blipFill rotWithShape="1">
          <a:blip r:embed="rId3">
            <a:alphaModFix/>
          </a:blip>
          <a:srcRect b="0" l="20474" r="20468" t="0"/>
          <a:stretch/>
        </p:blipFill>
        <p:spPr>
          <a:xfrm>
            <a:off x="0" y="0"/>
            <a:ext cx="3037500" cy="5143500"/>
          </a:xfrm>
          <a:prstGeom prst="rect">
            <a:avLst/>
          </a:prstGeom>
          <a:noFill/>
          <a:ln>
            <a:noFill/>
          </a:ln>
        </p:spPr>
      </p:pic>
      <p:sp>
        <p:nvSpPr>
          <p:cNvPr id="481" name="Google Shape;481;p62"/>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Crispy Kale Chips</a:t>
            </a:r>
            <a:endParaRPr sz="800"/>
          </a:p>
        </p:txBody>
      </p:sp>
      <p:sp>
        <p:nvSpPr>
          <p:cNvPr id="482" name="Google Shape;482;p62"/>
          <p:cNvSpPr txBox="1"/>
          <p:nvPr/>
        </p:nvSpPr>
        <p:spPr>
          <a:xfrm>
            <a:off x="321975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300">
                <a:latin typeface="Open Sans"/>
                <a:ea typeface="Open Sans"/>
                <a:cs typeface="Open Sans"/>
                <a:sym typeface="Open Sans"/>
              </a:rPr>
              <a:t>INGREDIENTS:</a:t>
            </a:r>
            <a:endParaRPr b="1" sz="1300">
              <a:latin typeface="Open Sans"/>
              <a:ea typeface="Open Sans"/>
              <a:cs typeface="Open Sans"/>
              <a:sym typeface="Open Sans"/>
            </a:endParaRPr>
          </a:p>
          <a:p>
            <a:pPr indent="-311150" lvl="0" marL="457200" marR="0" rtl="0" algn="l">
              <a:lnSpc>
                <a:spcPct val="100000"/>
              </a:lnSpc>
              <a:spcBef>
                <a:spcPts val="0"/>
              </a:spcBef>
              <a:spcAft>
                <a:spcPts val="0"/>
              </a:spcAft>
              <a:buSzPts val="1300"/>
              <a:buChar char="●"/>
            </a:pPr>
            <a:r>
              <a:rPr lang="es" sz="1300"/>
              <a:t>Cooking spray</a:t>
            </a:r>
            <a:endParaRPr sz="1300"/>
          </a:p>
          <a:p>
            <a:pPr indent="-311150" lvl="0" marL="457200" marR="0" rtl="0" algn="l">
              <a:lnSpc>
                <a:spcPct val="100000"/>
              </a:lnSpc>
              <a:spcBef>
                <a:spcPts val="0"/>
              </a:spcBef>
              <a:spcAft>
                <a:spcPts val="0"/>
              </a:spcAft>
              <a:buSzPts val="1300"/>
              <a:buChar char="●"/>
            </a:pPr>
            <a:r>
              <a:rPr lang="es" sz="1300"/>
              <a:t>Salt (to your liking)</a:t>
            </a:r>
            <a:endParaRPr sz="1300"/>
          </a:p>
          <a:p>
            <a:pPr indent="0" lvl="0" marL="0" marR="0" rtl="0" algn="l">
              <a:lnSpc>
                <a:spcPct val="100000"/>
              </a:lnSpc>
              <a:spcBef>
                <a:spcPts val="0"/>
              </a:spcBef>
              <a:spcAft>
                <a:spcPts val="0"/>
              </a:spcAft>
              <a:buClr>
                <a:srgbClr val="000000"/>
              </a:buClr>
              <a:buFont typeface="Arial"/>
              <a:buNone/>
            </a:pPr>
            <a:r>
              <a:t/>
            </a:r>
            <a:endParaRPr b="0" i="0" sz="1500" u="none" cap="none" strike="noStrike">
              <a:solidFill>
                <a:srgbClr val="000000"/>
              </a:solidFill>
              <a:latin typeface="Open Sans"/>
              <a:ea typeface="Open Sans"/>
              <a:cs typeface="Open Sans"/>
              <a:sym typeface="Open Sans"/>
            </a:endParaRPr>
          </a:p>
        </p:txBody>
      </p:sp>
      <p:sp>
        <p:nvSpPr>
          <p:cNvPr id="483" name="Google Shape;483;p62"/>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Danielle Zinman</a:t>
            </a:r>
            <a:endParaRPr sz="600"/>
          </a:p>
        </p:txBody>
      </p:sp>
      <p:sp>
        <p:nvSpPr>
          <p:cNvPr id="484" name="Google Shape;484;p62"/>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Side</a:t>
            </a:r>
            <a:endParaRPr i="1" sz="600"/>
          </a:p>
        </p:txBody>
      </p:sp>
      <p:sp>
        <p:nvSpPr>
          <p:cNvPr id="485" name="Google Shape;485;p62"/>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As many as you want!</a:t>
            </a:r>
            <a:endParaRPr i="1" sz="600"/>
          </a:p>
        </p:txBody>
      </p:sp>
      <p:sp>
        <p:nvSpPr>
          <p:cNvPr id="486" name="Google Shape;486;p62"/>
          <p:cNvSpPr txBox="1"/>
          <p:nvPr/>
        </p:nvSpPr>
        <p:spPr>
          <a:xfrm>
            <a:off x="615600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11150" lvl="0" marL="457200" rtl="0" algn="l">
              <a:spcBef>
                <a:spcPts val="0"/>
              </a:spcBef>
              <a:spcAft>
                <a:spcPts val="0"/>
              </a:spcAft>
              <a:buClr>
                <a:schemeClr val="dk1"/>
              </a:buClr>
              <a:buSzPts val="1300"/>
              <a:buChar char="●"/>
            </a:pPr>
            <a:r>
              <a:rPr lang="es" sz="1300">
                <a:solidFill>
                  <a:schemeClr val="dk1"/>
                </a:solidFill>
              </a:rPr>
              <a:t>Kale (as much as you want)</a:t>
            </a:r>
            <a:endParaRPr sz="1300">
              <a:solidFill>
                <a:schemeClr val="dk1"/>
              </a:solidFill>
            </a:endParaRPr>
          </a:p>
          <a:p>
            <a:pPr indent="-311150" lvl="0" marL="457200" rtl="0" algn="l">
              <a:spcBef>
                <a:spcPts val="0"/>
              </a:spcBef>
              <a:spcAft>
                <a:spcPts val="0"/>
              </a:spcAft>
              <a:buClr>
                <a:schemeClr val="dk1"/>
              </a:buClr>
              <a:buSzPts val="1300"/>
              <a:buChar char="●"/>
            </a:pPr>
            <a:r>
              <a:rPr lang="es" sz="1300">
                <a:solidFill>
                  <a:schemeClr val="dk1"/>
                </a:solidFill>
              </a:rPr>
              <a:t>Olive oil (basically bathe the kale in oil)</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487" name="Google Shape;487;p62"/>
          <p:cNvSpPr txBox="1"/>
          <p:nvPr/>
        </p:nvSpPr>
        <p:spPr>
          <a:xfrm>
            <a:off x="3219750" y="2858750"/>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0" lvl="0" marL="0" marR="0" rtl="0" algn="l">
              <a:lnSpc>
                <a:spcPct val="100000"/>
              </a:lnSpc>
              <a:spcBef>
                <a:spcPts val="0"/>
              </a:spcBef>
              <a:spcAft>
                <a:spcPts val="0"/>
              </a:spcAft>
              <a:buNone/>
            </a:pPr>
            <a:r>
              <a:t/>
            </a:r>
            <a:endParaRPr/>
          </a:p>
          <a:p>
            <a:pPr indent="-292100" lvl="0" marL="457200" marR="0" rtl="0" algn="l">
              <a:lnSpc>
                <a:spcPct val="100000"/>
              </a:lnSpc>
              <a:spcBef>
                <a:spcPts val="0"/>
              </a:spcBef>
              <a:spcAft>
                <a:spcPts val="0"/>
              </a:spcAft>
              <a:buSzPts val="1000"/>
              <a:buAutoNum type="arabicPeriod"/>
            </a:pPr>
            <a:r>
              <a:rPr lang="es" sz="1000"/>
              <a:t>Preheat the oven to 350º Fahrenheit. Grease the pan with canola oil spray or vegetable oil.</a:t>
            </a:r>
            <a:endParaRPr sz="1000"/>
          </a:p>
          <a:p>
            <a:pPr indent="-292100" lvl="0" marL="457200" marR="0" rtl="0" algn="l">
              <a:lnSpc>
                <a:spcPct val="100000"/>
              </a:lnSpc>
              <a:spcBef>
                <a:spcPts val="0"/>
              </a:spcBef>
              <a:spcAft>
                <a:spcPts val="0"/>
              </a:spcAft>
              <a:buSzPts val="1000"/>
              <a:buAutoNum type="arabicPeriod"/>
            </a:pPr>
            <a:r>
              <a:rPr lang="es" sz="1000"/>
              <a:t>Wash your kale in a colander until all the kale is wet and washed.</a:t>
            </a:r>
            <a:endParaRPr sz="1000"/>
          </a:p>
          <a:p>
            <a:pPr indent="-292100" lvl="0" marL="457200" marR="0" rtl="0" algn="l">
              <a:lnSpc>
                <a:spcPct val="100000"/>
              </a:lnSpc>
              <a:spcBef>
                <a:spcPts val="0"/>
              </a:spcBef>
              <a:spcAft>
                <a:spcPts val="0"/>
              </a:spcAft>
              <a:buSzPts val="1000"/>
              <a:buAutoNum type="arabicPeriod"/>
            </a:pPr>
            <a:r>
              <a:rPr lang="es" sz="1000"/>
              <a:t>Take your kale, and take off most of the stem. There should only be the leaf left. Put the leaves in a separate bowl from the stems.</a:t>
            </a:r>
            <a:endParaRPr sz="1000"/>
          </a:p>
          <a:p>
            <a:pPr indent="-292100" lvl="0" marL="457200" marR="0" rtl="0" algn="l">
              <a:lnSpc>
                <a:spcPct val="100000"/>
              </a:lnSpc>
              <a:spcBef>
                <a:spcPts val="0"/>
              </a:spcBef>
              <a:spcAft>
                <a:spcPts val="0"/>
              </a:spcAft>
              <a:buSzPts val="1000"/>
              <a:buAutoNum type="arabicPeriod"/>
            </a:pPr>
            <a:r>
              <a:rPr lang="es" sz="1000"/>
              <a:t>Get a small bowl and fill it up a quarter of the way with olive oil. Take a leaf of kale, and put your fingers in the olive oil and massage the oil into the kale thoroughly. Repeat until all the leaves are on the trays.</a:t>
            </a:r>
            <a:endParaRPr sz="1000"/>
          </a:p>
          <a:p>
            <a:pPr indent="-292100" lvl="0" marL="457200" marR="0" rtl="0" algn="l">
              <a:lnSpc>
                <a:spcPct val="100000"/>
              </a:lnSpc>
              <a:spcBef>
                <a:spcPts val="0"/>
              </a:spcBef>
              <a:spcAft>
                <a:spcPts val="0"/>
              </a:spcAft>
              <a:buSzPts val="1000"/>
              <a:buAutoNum type="arabicPeriod"/>
            </a:pPr>
            <a:r>
              <a:rPr lang="es" sz="1000"/>
              <a:t>Sprinkle salt to your liking, then put the kale in the oven. Set a timer for 20 min. And check to see if the kale is crispy enough to your liking.</a:t>
            </a:r>
            <a:endParaRPr sz="1000"/>
          </a:p>
          <a:p>
            <a:pPr indent="-292100" lvl="0" marL="457200" marR="0" rtl="0" algn="l">
              <a:lnSpc>
                <a:spcPct val="100000"/>
              </a:lnSpc>
              <a:spcBef>
                <a:spcPts val="0"/>
              </a:spcBef>
              <a:spcAft>
                <a:spcPts val="0"/>
              </a:spcAft>
              <a:buSzPts val="1000"/>
              <a:buAutoNum type="arabicPeriod"/>
            </a:pPr>
            <a:r>
              <a:rPr lang="es" sz="1000"/>
              <a:t>Put in a bowl, and enjoy!</a:t>
            </a:r>
            <a:endParaRPr sz="1000"/>
          </a:p>
          <a:p>
            <a:pPr indent="0" lvl="0" marL="457200" marR="0" rtl="0" algn="l">
              <a:lnSpc>
                <a:spcPct val="100000"/>
              </a:lnSpc>
              <a:spcBef>
                <a:spcPts val="0"/>
              </a:spcBef>
              <a:spcAft>
                <a:spcPts val="0"/>
              </a:spcAft>
              <a:buNone/>
            </a:pPr>
            <a:r>
              <a:t/>
            </a:r>
            <a:endParaRPr/>
          </a:p>
          <a:p>
            <a:pPr indent="0" lvl="0" marL="0" marR="0" rtl="0" algn="l">
              <a:lnSpc>
                <a:spcPct val="100000"/>
              </a:lnSpc>
              <a:spcBef>
                <a:spcPts val="600"/>
              </a:spcBef>
              <a:spcAft>
                <a:spcPts val="0"/>
              </a:spcAft>
              <a:buNone/>
            </a:pPr>
            <a:r>
              <a:t/>
            </a:r>
            <a:endParaRPr b="0" i="0" sz="1600" u="none" cap="none" strike="noStrike">
              <a:solidFill>
                <a:srgbClr val="000000"/>
              </a:solidFill>
              <a:latin typeface="Open Sans"/>
              <a:ea typeface="Open Sans"/>
              <a:cs typeface="Open Sans"/>
              <a:sym typeface="Open Sans"/>
            </a:endParaRPr>
          </a:p>
        </p:txBody>
      </p:sp>
      <p:sp>
        <p:nvSpPr>
          <p:cNvPr id="488" name="Google Shape;488;p62"/>
          <p:cNvSpPr txBox="1"/>
          <p:nvPr/>
        </p:nvSpPr>
        <p:spPr>
          <a:xfrm>
            <a:off x="8420550" y="4687850"/>
            <a:ext cx="550200" cy="306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swald"/>
                <a:ea typeface="Oswald"/>
                <a:cs typeface="Oswald"/>
                <a:sym typeface="Oswald"/>
              </a:rPr>
              <a:t>INDEX</a:t>
            </a:r>
            <a:endParaRPr b="1" sz="1000">
              <a:solidFill>
                <a:srgbClr val="FFFFFF"/>
              </a:solidFill>
              <a:latin typeface="Oswald"/>
              <a:ea typeface="Oswald"/>
              <a:cs typeface="Oswald"/>
              <a:sym typeface="Oswa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2" name="Shape 492"/>
        <p:cNvGrpSpPr/>
        <p:nvPr/>
      </p:nvGrpSpPr>
      <p:grpSpPr>
        <a:xfrm>
          <a:off x="0" y="0"/>
          <a:ext cx="0" cy="0"/>
          <a:chOff x="0" y="0"/>
          <a:chExt cx="0" cy="0"/>
        </a:xfrm>
      </p:grpSpPr>
      <p:sp>
        <p:nvSpPr>
          <p:cNvPr id="493" name="Google Shape;493;p63"/>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KALE</a:t>
            </a:r>
            <a:endParaRPr/>
          </a:p>
          <a:p>
            <a:pPr indent="0" lvl="0" marL="0" marR="0" rtl="0" algn="l">
              <a:lnSpc>
                <a:spcPct val="100000"/>
              </a:lnSpc>
              <a:spcBef>
                <a:spcPts val="600"/>
              </a:spcBef>
              <a:spcAft>
                <a:spcPts val="0"/>
              </a:spcAft>
              <a:buClr>
                <a:schemeClr val="dk1"/>
              </a:buClr>
              <a:buSzPts val="1100"/>
              <a:buFont typeface="Arial"/>
              <a:buNone/>
            </a:pPr>
            <a:r>
              <a:rPr lang="es" sz="1100">
                <a:latin typeface="Open Sans"/>
                <a:ea typeface="Open Sans"/>
                <a:cs typeface="Open Sans"/>
                <a:sym typeface="Open Sans"/>
              </a:rPr>
              <a:t> </a:t>
            </a:r>
            <a:r>
              <a:rPr lang="es" sz="1200">
                <a:latin typeface="Open Sans"/>
                <a:ea typeface="Open Sans"/>
                <a:cs typeface="Open Sans"/>
                <a:sym typeface="Open Sans"/>
              </a:rPr>
              <a:t>My spotlight ingredient is kale. Kale, Brassica oleracea variant acephala, is a leafy green vegetable. The kale plant is a cabbage-like plant with curly or straight,  green or purple leaves. Kale is usually grown as an annual plant, harvested after one growing season. It grows native in regions of the eastern Mediterranean and Asia. Kale is pretty bitter. The part of the plant that is my spotlight ingredient is mainly the leaf, but if someone likes the stem they can add more. After about 1 year is how long it takes to be ready to be harvested. Some health benefits are powerful antioxidants and lots of vitamin C. It can be grown at any season.</a:t>
            </a:r>
            <a:endParaRPr sz="12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1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1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100">
              <a:latin typeface="Open Sans"/>
              <a:ea typeface="Open Sans"/>
              <a:cs typeface="Open Sans"/>
              <a:sym typeface="Open Sans"/>
            </a:endParaRPr>
          </a:p>
        </p:txBody>
      </p:sp>
      <p:sp>
        <p:nvSpPr>
          <p:cNvPr id="494" name="Google Shape;494;p63"/>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chemeClr val="dk1"/>
              </a:buClr>
              <a:buSzPts val="1100"/>
              <a:buFont typeface="Arial"/>
              <a:buNone/>
            </a:pPr>
            <a:r>
              <a:rPr lang="es" sz="1200">
                <a:latin typeface="Open Sans"/>
                <a:ea typeface="Open Sans"/>
                <a:cs typeface="Open Sans"/>
                <a:sym typeface="Open Sans"/>
              </a:rPr>
              <a:t> This recipe is special to my family because we get a farm share every other week and sometimes we would get kale. We would make kale chips because we have the kale and I get to spend some quality time with my mom since I usually have a lot of homework. Whenever we get kale in the house, we make these delicious chips. What makes this recipe delicious is the crunchiness and if you like salt, saltiness, but also the amazing health benefits.</a:t>
            </a:r>
            <a:endParaRPr sz="12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3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p:txBody>
      </p:sp>
      <p:pic>
        <p:nvPicPr>
          <p:cNvPr id="495" name="Google Shape;495;p63"/>
          <p:cNvPicPr preferRelativeResize="0"/>
          <p:nvPr/>
        </p:nvPicPr>
        <p:blipFill rotWithShape="1">
          <a:blip r:embed="rId3">
            <a:alphaModFix/>
          </a:blip>
          <a:srcRect b="13903" l="0" r="0" t="13910"/>
          <a:stretch/>
        </p:blipFill>
        <p:spPr>
          <a:xfrm>
            <a:off x="126250" y="97525"/>
            <a:ext cx="4359600" cy="2395200"/>
          </a:xfrm>
          <a:prstGeom prst="rect">
            <a:avLst/>
          </a:prstGeom>
          <a:noFill/>
          <a:ln>
            <a:noFill/>
          </a:ln>
        </p:spPr>
      </p:pic>
      <p:pic>
        <p:nvPicPr>
          <p:cNvPr id="496" name="Google Shape;496;p63"/>
          <p:cNvPicPr preferRelativeResize="0"/>
          <p:nvPr/>
        </p:nvPicPr>
        <p:blipFill rotWithShape="1">
          <a:blip r:embed="rId4">
            <a:alphaModFix/>
          </a:blip>
          <a:srcRect b="9573" l="0" r="0" t="9573"/>
          <a:stretch/>
        </p:blipFill>
        <p:spPr>
          <a:xfrm>
            <a:off x="4619450" y="2655200"/>
            <a:ext cx="4437900" cy="2395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28"/>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Bacon Spaghetti</a:t>
            </a:r>
            <a:endParaRPr sz="800"/>
          </a:p>
        </p:txBody>
      </p:sp>
      <p:sp>
        <p:nvSpPr>
          <p:cNvPr id="120" name="Google Shape;120;p28"/>
          <p:cNvSpPr txBox="1"/>
          <p:nvPr/>
        </p:nvSpPr>
        <p:spPr>
          <a:xfrm>
            <a:off x="3219750" y="1433650"/>
            <a:ext cx="2754000" cy="148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t>INGREDIENTS:</a:t>
            </a:r>
            <a:endParaRPr b="1" sz="1600"/>
          </a:p>
          <a:p>
            <a:pPr indent="-311150" lvl="0" marL="457200" rtl="0" algn="l">
              <a:spcBef>
                <a:spcPts val="0"/>
              </a:spcBef>
              <a:spcAft>
                <a:spcPts val="0"/>
              </a:spcAft>
              <a:buSzPts val="1300"/>
              <a:buChar char="●"/>
            </a:pPr>
            <a:r>
              <a:rPr lang="es" sz="1300">
                <a:solidFill>
                  <a:schemeClr val="dk1"/>
                </a:solidFill>
              </a:rPr>
              <a:t>1 egg</a:t>
            </a:r>
            <a:endParaRPr sz="1300"/>
          </a:p>
          <a:p>
            <a:pPr indent="-311150" lvl="0" marL="457200" rtl="0" algn="l">
              <a:spcBef>
                <a:spcPts val="500"/>
              </a:spcBef>
              <a:spcAft>
                <a:spcPts val="0"/>
              </a:spcAft>
              <a:buSzPts val="1300"/>
              <a:buChar char="●"/>
            </a:pPr>
            <a:r>
              <a:rPr lang="es" sz="1300">
                <a:solidFill>
                  <a:schemeClr val="dk1"/>
                </a:solidFill>
              </a:rPr>
              <a:t>16 oz box of spaghetti </a:t>
            </a:r>
            <a:endParaRPr sz="1300"/>
          </a:p>
          <a:p>
            <a:pPr indent="-311150" lvl="0" marL="457200" rtl="0" algn="l">
              <a:spcBef>
                <a:spcPts val="500"/>
              </a:spcBef>
              <a:spcAft>
                <a:spcPts val="0"/>
              </a:spcAft>
              <a:buSzPts val="1300"/>
              <a:buChar char="●"/>
            </a:pPr>
            <a:r>
              <a:rPr lang="es" sz="1300">
                <a:solidFill>
                  <a:schemeClr val="dk1"/>
                </a:solidFill>
              </a:rPr>
              <a:t>½ cup of frozen peas</a:t>
            </a:r>
            <a:endParaRPr sz="1300">
              <a:solidFill>
                <a:schemeClr val="dk1"/>
              </a:solidFill>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121" name="Google Shape;121;p28"/>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t>Julian Abegg</a:t>
            </a:r>
            <a:endParaRPr sz="600"/>
          </a:p>
        </p:txBody>
      </p:sp>
      <p:sp>
        <p:nvSpPr>
          <p:cNvPr id="122" name="Google Shape;122;p28"/>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t>Entree</a:t>
            </a:r>
            <a:endParaRPr i="1" sz="600"/>
          </a:p>
        </p:txBody>
      </p:sp>
      <p:sp>
        <p:nvSpPr>
          <p:cNvPr id="123" name="Google Shape;123;p28"/>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t>4 servings</a:t>
            </a:r>
            <a:endParaRPr i="1" sz="600"/>
          </a:p>
        </p:txBody>
      </p:sp>
      <p:sp>
        <p:nvSpPr>
          <p:cNvPr id="124" name="Google Shape;124;p28"/>
          <p:cNvSpPr txBox="1"/>
          <p:nvPr/>
        </p:nvSpPr>
        <p:spPr>
          <a:xfrm>
            <a:off x="3219750" y="2644775"/>
            <a:ext cx="5751000" cy="237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t>PROCEDURE:</a:t>
            </a:r>
            <a:endParaRPr b="1" sz="1600"/>
          </a:p>
          <a:p>
            <a:pPr indent="-311150" lvl="0" marL="457200" rtl="0" algn="l">
              <a:lnSpc>
                <a:spcPct val="115000"/>
              </a:lnSpc>
              <a:spcBef>
                <a:spcPts val="0"/>
              </a:spcBef>
              <a:spcAft>
                <a:spcPts val="0"/>
              </a:spcAft>
              <a:buClr>
                <a:schemeClr val="dk1"/>
              </a:buClr>
              <a:buSzPts val="1300"/>
              <a:buAutoNum type="arabicPeriod"/>
            </a:pPr>
            <a:r>
              <a:rPr lang="es" sz="1300">
                <a:solidFill>
                  <a:schemeClr val="dk1"/>
                </a:solidFill>
              </a:rPr>
              <a:t>Boil water in large pot while cooking bacon.</a:t>
            </a:r>
            <a:endParaRPr sz="1300">
              <a:solidFill>
                <a:schemeClr val="dk1"/>
              </a:solidFill>
            </a:endParaRPr>
          </a:p>
          <a:p>
            <a:pPr indent="-311150" lvl="0" marL="457200" rtl="0" algn="l">
              <a:lnSpc>
                <a:spcPct val="115000"/>
              </a:lnSpc>
              <a:spcBef>
                <a:spcPts val="0"/>
              </a:spcBef>
              <a:spcAft>
                <a:spcPts val="0"/>
              </a:spcAft>
              <a:buClr>
                <a:schemeClr val="dk1"/>
              </a:buClr>
              <a:buSzPts val="1300"/>
              <a:buAutoNum type="arabicPeriod"/>
            </a:pPr>
            <a:r>
              <a:rPr lang="es" sz="1300">
                <a:solidFill>
                  <a:schemeClr val="dk1"/>
                </a:solidFill>
              </a:rPr>
              <a:t>Reserve 2 tablespoons of bacon grease.</a:t>
            </a:r>
            <a:endParaRPr sz="1300">
              <a:solidFill>
                <a:schemeClr val="dk1"/>
              </a:solidFill>
            </a:endParaRPr>
          </a:p>
          <a:p>
            <a:pPr indent="-311150" lvl="0" marL="457200" rtl="0" algn="l">
              <a:lnSpc>
                <a:spcPct val="115000"/>
              </a:lnSpc>
              <a:spcBef>
                <a:spcPts val="0"/>
              </a:spcBef>
              <a:spcAft>
                <a:spcPts val="0"/>
              </a:spcAft>
              <a:buClr>
                <a:schemeClr val="dk1"/>
              </a:buClr>
              <a:buSzPts val="1300"/>
              <a:buAutoNum type="arabicPeriod"/>
            </a:pPr>
            <a:r>
              <a:rPr lang="es" sz="1300">
                <a:solidFill>
                  <a:schemeClr val="dk1"/>
                </a:solidFill>
              </a:rPr>
              <a:t>Cook spaghetti according to instructions on box.</a:t>
            </a:r>
            <a:endParaRPr sz="1300">
              <a:solidFill>
                <a:schemeClr val="dk1"/>
              </a:solidFill>
            </a:endParaRPr>
          </a:p>
          <a:p>
            <a:pPr indent="-311150" lvl="0" marL="457200" rtl="0" algn="l">
              <a:lnSpc>
                <a:spcPct val="115000"/>
              </a:lnSpc>
              <a:spcBef>
                <a:spcPts val="0"/>
              </a:spcBef>
              <a:spcAft>
                <a:spcPts val="0"/>
              </a:spcAft>
              <a:buClr>
                <a:schemeClr val="dk1"/>
              </a:buClr>
              <a:buSzPts val="1300"/>
              <a:buAutoNum type="arabicPeriod"/>
            </a:pPr>
            <a:r>
              <a:rPr lang="es" sz="1300">
                <a:solidFill>
                  <a:schemeClr val="dk1"/>
                </a:solidFill>
              </a:rPr>
              <a:t>Cut bacon into quarter inch pieces. </a:t>
            </a:r>
            <a:endParaRPr sz="1300">
              <a:solidFill>
                <a:schemeClr val="dk1"/>
              </a:solidFill>
            </a:endParaRPr>
          </a:p>
          <a:p>
            <a:pPr indent="-311150" lvl="0" marL="457200" rtl="0" algn="l">
              <a:lnSpc>
                <a:spcPct val="115000"/>
              </a:lnSpc>
              <a:spcBef>
                <a:spcPts val="0"/>
              </a:spcBef>
              <a:spcAft>
                <a:spcPts val="0"/>
              </a:spcAft>
              <a:buClr>
                <a:schemeClr val="dk1"/>
              </a:buClr>
              <a:buSzPts val="1300"/>
              <a:buAutoNum type="arabicPeriod"/>
            </a:pPr>
            <a:r>
              <a:rPr lang="es" sz="1300">
                <a:solidFill>
                  <a:schemeClr val="dk1"/>
                </a:solidFill>
              </a:rPr>
              <a:t>Add frozen peas to pasta during last 3 minutes of cooking.</a:t>
            </a:r>
            <a:endParaRPr sz="1300">
              <a:solidFill>
                <a:schemeClr val="dk1"/>
              </a:solidFill>
            </a:endParaRPr>
          </a:p>
          <a:p>
            <a:pPr indent="-311150" lvl="0" marL="457200" rtl="0" algn="l">
              <a:lnSpc>
                <a:spcPct val="115000"/>
              </a:lnSpc>
              <a:spcBef>
                <a:spcPts val="0"/>
              </a:spcBef>
              <a:spcAft>
                <a:spcPts val="0"/>
              </a:spcAft>
              <a:buClr>
                <a:schemeClr val="dk1"/>
              </a:buClr>
              <a:buSzPts val="1300"/>
              <a:buAutoNum type="arabicPeriod"/>
            </a:pPr>
            <a:r>
              <a:rPr lang="es" sz="1300">
                <a:solidFill>
                  <a:schemeClr val="dk1"/>
                </a:solidFill>
              </a:rPr>
              <a:t>Drain pasta and peas and return to pot.</a:t>
            </a:r>
            <a:endParaRPr sz="1300">
              <a:solidFill>
                <a:schemeClr val="dk1"/>
              </a:solidFill>
            </a:endParaRPr>
          </a:p>
          <a:p>
            <a:pPr indent="-311150" lvl="0" marL="457200" rtl="0" algn="l">
              <a:lnSpc>
                <a:spcPct val="115000"/>
              </a:lnSpc>
              <a:spcBef>
                <a:spcPts val="0"/>
              </a:spcBef>
              <a:spcAft>
                <a:spcPts val="0"/>
              </a:spcAft>
              <a:buClr>
                <a:schemeClr val="dk1"/>
              </a:buClr>
              <a:buSzPts val="1300"/>
              <a:buAutoNum type="arabicPeriod"/>
            </a:pPr>
            <a:r>
              <a:rPr lang="es" sz="1300">
                <a:solidFill>
                  <a:schemeClr val="dk1"/>
                </a:solidFill>
              </a:rPr>
              <a:t>Add egg and stir. Heat from cooked spaghetti will cook the egg.</a:t>
            </a:r>
            <a:endParaRPr sz="1300">
              <a:solidFill>
                <a:schemeClr val="dk1"/>
              </a:solidFill>
            </a:endParaRPr>
          </a:p>
          <a:p>
            <a:pPr indent="-311150" lvl="0" marL="457200" rtl="0" algn="l">
              <a:lnSpc>
                <a:spcPct val="115000"/>
              </a:lnSpc>
              <a:spcBef>
                <a:spcPts val="0"/>
              </a:spcBef>
              <a:spcAft>
                <a:spcPts val="0"/>
              </a:spcAft>
              <a:buClr>
                <a:schemeClr val="dk1"/>
              </a:buClr>
              <a:buSzPts val="1300"/>
              <a:buAutoNum type="arabicPeriod"/>
            </a:pPr>
            <a:r>
              <a:rPr lang="es" sz="1300">
                <a:solidFill>
                  <a:schemeClr val="dk1"/>
                </a:solidFill>
              </a:rPr>
              <a:t>Add parmesan and bacon pieces and stir.</a:t>
            </a:r>
            <a:endParaRPr sz="1300">
              <a:solidFill>
                <a:schemeClr val="dk1"/>
              </a:solidFill>
            </a:endParaRPr>
          </a:p>
          <a:p>
            <a:pPr indent="-311150" lvl="0" marL="457200" rtl="0" algn="l">
              <a:lnSpc>
                <a:spcPct val="115000"/>
              </a:lnSpc>
              <a:spcBef>
                <a:spcPts val="0"/>
              </a:spcBef>
              <a:spcAft>
                <a:spcPts val="0"/>
              </a:spcAft>
              <a:buClr>
                <a:schemeClr val="dk1"/>
              </a:buClr>
              <a:buSzPts val="1300"/>
              <a:buAutoNum type="arabicPeriod"/>
            </a:pPr>
            <a:r>
              <a:rPr lang="es" sz="1300">
                <a:solidFill>
                  <a:schemeClr val="dk1"/>
                </a:solidFill>
              </a:rPr>
              <a:t>Serve immediately.</a:t>
            </a:r>
            <a:endParaRPr b="1" sz="1300"/>
          </a:p>
        </p:txBody>
      </p:sp>
      <p:sp>
        <p:nvSpPr>
          <p:cNvPr id="125" name="Google Shape;125;p28"/>
          <p:cNvSpPr txBox="1"/>
          <p:nvPr/>
        </p:nvSpPr>
        <p:spPr>
          <a:xfrm>
            <a:off x="6072150" y="1532950"/>
            <a:ext cx="2754000" cy="128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1600">
              <a:latin typeface="Open Sans"/>
              <a:ea typeface="Open Sans"/>
              <a:cs typeface="Open Sans"/>
              <a:sym typeface="Open Sans"/>
            </a:endParaRPr>
          </a:p>
          <a:p>
            <a:pPr indent="-311150" lvl="0" marL="457200" rtl="0" algn="l">
              <a:spcBef>
                <a:spcPts val="0"/>
              </a:spcBef>
              <a:spcAft>
                <a:spcPts val="0"/>
              </a:spcAft>
              <a:buSzPts val="1300"/>
              <a:buChar char="●"/>
            </a:pPr>
            <a:r>
              <a:rPr lang="es" sz="1300">
                <a:solidFill>
                  <a:schemeClr val="dk1"/>
                </a:solidFill>
              </a:rPr>
              <a:t>1 lb of bacon</a:t>
            </a:r>
            <a:endParaRPr sz="1300">
              <a:solidFill>
                <a:schemeClr val="dk1"/>
              </a:solidFill>
            </a:endParaRPr>
          </a:p>
          <a:p>
            <a:pPr indent="-311150" lvl="0" marL="457200" rtl="0" algn="l">
              <a:spcBef>
                <a:spcPts val="500"/>
              </a:spcBef>
              <a:spcAft>
                <a:spcPts val="0"/>
              </a:spcAft>
              <a:buSzPts val="1300"/>
              <a:buChar char="●"/>
            </a:pPr>
            <a:r>
              <a:rPr lang="es" sz="1300">
                <a:solidFill>
                  <a:schemeClr val="dk1"/>
                </a:solidFill>
              </a:rPr>
              <a:t>½ cup of parmesan</a:t>
            </a:r>
            <a:endParaRPr sz="1300">
              <a:solidFill>
                <a:schemeClr val="dk1"/>
              </a:solidFill>
            </a:endParaRPr>
          </a:p>
          <a:p>
            <a:pPr indent="-311150" lvl="0" marL="457200" rtl="0" algn="l">
              <a:spcBef>
                <a:spcPts val="500"/>
              </a:spcBef>
              <a:spcAft>
                <a:spcPts val="0"/>
              </a:spcAft>
              <a:buSzPts val="1300"/>
              <a:buChar char="●"/>
            </a:pPr>
            <a:r>
              <a:rPr lang="es" sz="1300">
                <a:solidFill>
                  <a:schemeClr val="dk1"/>
                </a:solidFill>
              </a:rPr>
              <a:t>More parmesan to taste</a:t>
            </a:r>
            <a:endParaRPr sz="1300">
              <a:solidFill>
                <a:schemeClr val="dk1"/>
              </a:solidFill>
            </a:endParaRPr>
          </a:p>
          <a:p>
            <a:pPr indent="0" lvl="0" marL="0" marR="0" rtl="0" algn="l">
              <a:lnSpc>
                <a:spcPct val="100000"/>
              </a:lnSpc>
              <a:spcBef>
                <a:spcPts val="600"/>
              </a:spcBef>
              <a:spcAft>
                <a:spcPts val="0"/>
              </a:spcAft>
              <a:buClr>
                <a:srgbClr val="000000"/>
              </a:buClr>
              <a:buFont typeface="Arial"/>
              <a:buNone/>
            </a:pPr>
            <a:r>
              <a:t/>
            </a:r>
            <a:endParaRPr b="0" i="0" u="none" cap="none" strike="noStrike">
              <a:solidFill>
                <a:srgbClr val="000000"/>
              </a:solidFill>
              <a:latin typeface="Open Sans"/>
              <a:ea typeface="Open Sans"/>
              <a:cs typeface="Open Sans"/>
              <a:sym typeface="Open Sans"/>
            </a:endParaRPr>
          </a:p>
        </p:txBody>
      </p:sp>
      <p:pic>
        <p:nvPicPr>
          <p:cNvPr id="126" name="Google Shape;126;p28"/>
          <p:cNvPicPr preferRelativeResize="0"/>
          <p:nvPr/>
        </p:nvPicPr>
        <p:blipFill>
          <a:blip r:embed="rId3">
            <a:alphaModFix/>
          </a:blip>
          <a:stretch>
            <a:fillRect/>
          </a:stretch>
        </p:blipFill>
        <p:spPr>
          <a:xfrm>
            <a:off x="0" y="0"/>
            <a:ext cx="3219750" cy="5143500"/>
          </a:xfrm>
          <a:prstGeom prst="rect">
            <a:avLst/>
          </a:prstGeom>
          <a:noFill/>
          <a:ln>
            <a:noFill/>
          </a:ln>
        </p:spPr>
      </p:pic>
      <p:sp>
        <p:nvSpPr>
          <p:cNvPr id="127" name="Google Shape;127;p28"/>
          <p:cNvSpPr txBox="1"/>
          <p:nvPr/>
        </p:nvSpPr>
        <p:spPr>
          <a:xfrm>
            <a:off x="8367775" y="4714775"/>
            <a:ext cx="550200" cy="306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swald"/>
                <a:ea typeface="Oswald"/>
                <a:cs typeface="Oswald"/>
                <a:sym typeface="Oswald"/>
              </a:rPr>
              <a:t>INDEX</a:t>
            </a:r>
            <a:endParaRPr b="1" sz="1000">
              <a:solidFill>
                <a:srgbClr val="FFFFFF"/>
              </a:solidFill>
              <a:latin typeface="Oswald"/>
              <a:ea typeface="Oswald"/>
              <a:cs typeface="Oswald"/>
              <a:sym typeface="Oswa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0" name="Shape 500"/>
        <p:cNvGrpSpPr/>
        <p:nvPr/>
      </p:nvGrpSpPr>
      <p:grpSpPr>
        <a:xfrm>
          <a:off x="0" y="0"/>
          <a:ext cx="0" cy="0"/>
          <a:chOff x="0" y="0"/>
          <a:chExt cx="0" cy="0"/>
        </a:xfrm>
      </p:grpSpPr>
      <p:pic>
        <p:nvPicPr>
          <p:cNvPr id="501" name="Google Shape;501;p64"/>
          <p:cNvPicPr preferRelativeResize="0"/>
          <p:nvPr/>
        </p:nvPicPr>
        <p:blipFill rotWithShape="1">
          <a:blip r:embed="rId3">
            <a:alphaModFix/>
          </a:blip>
          <a:srcRect b="0" l="33319" r="33323" t="0"/>
          <a:stretch/>
        </p:blipFill>
        <p:spPr>
          <a:xfrm>
            <a:off x="0" y="0"/>
            <a:ext cx="2585700" cy="5143500"/>
          </a:xfrm>
          <a:prstGeom prst="rect">
            <a:avLst/>
          </a:prstGeom>
          <a:noFill/>
          <a:ln>
            <a:noFill/>
          </a:ln>
        </p:spPr>
      </p:pic>
      <p:sp>
        <p:nvSpPr>
          <p:cNvPr id="502" name="Google Shape;502;p64"/>
          <p:cNvSpPr txBox="1"/>
          <p:nvPr/>
        </p:nvSpPr>
        <p:spPr>
          <a:xfrm>
            <a:off x="2951700" y="102550"/>
            <a:ext cx="5751000" cy="6321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Tofu Dumplings</a:t>
            </a:r>
            <a:endParaRPr sz="800"/>
          </a:p>
        </p:txBody>
      </p:sp>
      <p:sp>
        <p:nvSpPr>
          <p:cNvPr id="503" name="Google Shape;503;p64"/>
          <p:cNvSpPr txBox="1"/>
          <p:nvPr/>
        </p:nvSpPr>
        <p:spPr>
          <a:xfrm>
            <a:off x="2667150" y="1205050"/>
            <a:ext cx="25404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17500" lvl="0" marL="457200" marR="0" rtl="0" algn="l">
              <a:lnSpc>
                <a:spcPct val="100000"/>
              </a:lnSpc>
              <a:spcBef>
                <a:spcPts val="0"/>
              </a:spcBef>
              <a:spcAft>
                <a:spcPts val="0"/>
              </a:spcAft>
              <a:buSzPts val="1400"/>
              <a:buChar char="●"/>
            </a:pPr>
            <a:r>
              <a:rPr lang="es"/>
              <a:t>1 package of firm tofu</a:t>
            </a:r>
            <a:endParaRPr/>
          </a:p>
          <a:p>
            <a:pPr indent="-317500" lvl="0" marL="457200" marR="0" rtl="0" algn="l">
              <a:lnSpc>
                <a:spcPct val="100000"/>
              </a:lnSpc>
              <a:spcBef>
                <a:spcPts val="0"/>
              </a:spcBef>
              <a:spcAft>
                <a:spcPts val="0"/>
              </a:spcAft>
              <a:buSzPts val="1400"/>
              <a:buChar char="●"/>
            </a:pPr>
            <a:r>
              <a:rPr lang="es"/>
              <a:t>1 shallot, chopped</a:t>
            </a:r>
            <a:endParaRPr/>
          </a:p>
          <a:p>
            <a:pPr indent="0" lvl="0" marL="0" marR="0" rtl="0" algn="l">
              <a:lnSpc>
                <a:spcPct val="100000"/>
              </a:lnSpc>
              <a:spcBef>
                <a:spcPts val="0"/>
              </a:spcBef>
              <a:spcAft>
                <a:spcPts val="0"/>
              </a:spcAft>
              <a:buClr>
                <a:schemeClr val="dk1"/>
              </a:buClr>
              <a:buSzPts val="1100"/>
              <a:buFont typeface="Arial"/>
              <a:buNone/>
            </a:pPr>
            <a:r>
              <a:t/>
            </a:r>
            <a:endParaRPr sz="900"/>
          </a:p>
          <a:p>
            <a:pPr indent="0" lvl="0" marL="0" marR="0" rtl="0" algn="l">
              <a:lnSpc>
                <a:spcPct val="100000"/>
              </a:lnSpc>
              <a:spcBef>
                <a:spcPts val="0"/>
              </a:spcBef>
              <a:spcAft>
                <a:spcPts val="0"/>
              </a:spcAft>
              <a:buClr>
                <a:srgbClr val="000000"/>
              </a:buClr>
              <a:buFont typeface="Arial"/>
              <a:buNone/>
            </a:pPr>
            <a:r>
              <a:t/>
            </a:r>
            <a:endParaRPr sz="900"/>
          </a:p>
        </p:txBody>
      </p:sp>
      <p:sp>
        <p:nvSpPr>
          <p:cNvPr id="504" name="Google Shape;504;p64"/>
          <p:cNvSpPr txBox="1"/>
          <p:nvPr/>
        </p:nvSpPr>
        <p:spPr>
          <a:xfrm>
            <a:off x="3052925" y="6695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Ruby Keh</a:t>
            </a:r>
            <a:endParaRPr sz="600"/>
          </a:p>
        </p:txBody>
      </p:sp>
      <p:sp>
        <p:nvSpPr>
          <p:cNvPr id="505" name="Google Shape;505;p64"/>
          <p:cNvSpPr txBox="1"/>
          <p:nvPr/>
        </p:nvSpPr>
        <p:spPr>
          <a:xfrm>
            <a:off x="6677700" y="891175"/>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10-15</a:t>
            </a:r>
            <a:endParaRPr i="1" sz="600"/>
          </a:p>
        </p:txBody>
      </p:sp>
      <p:sp>
        <p:nvSpPr>
          <p:cNvPr id="506" name="Google Shape;506;p64"/>
          <p:cNvSpPr txBox="1"/>
          <p:nvPr/>
        </p:nvSpPr>
        <p:spPr>
          <a:xfrm>
            <a:off x="2667150" y="2455075"/>
            <a:ext cx="63201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17500" lvl="0" marL="457200" marR="0" rtl="0" algn="l">
              <a:lnSpc>
                <a:spcPct val="100000"/>
              </a:lnSpc>
              <a:spcBef>
                <a:spcPts val="0"/>
              </a:spcBef>
              <a:spcAft>
                <a:spcPts val="0"/>
              </a:spcAft>
              <a:buSzPts val="1400"/>
              <a:buAutoNum type="arabicPeriod"/>
            </a:pPr>
            <a:r>
              <a:rPr lang="es" sz="1300"/>
              <a:t>For the skin: 2 cups of all purpose flour,</a:t>
            </a:r>
            <a:r>
              <a:rPr lang="es" sz="1600">
                <a:solidFill>
                  <a:schemeClr val="dk1"/>
                </a:solidFill>
                <a:latin typeface="Times New Roman"/>
                <a:ea typeface="Times New Roman"/>
                <a:cs typeface="Times New Roman"/>
                <a:sym typeface="Times New Roman"/>
              </a:rPr>
              <a:t> </a:t>
            </a:r>
            <a:r>
              <a:rPr lang="es" sz="1300">
                <a:solidFill>
                  <a:schemeClr val="dk1"/>
                </a:solidFill>
              </a:rPr>
              <a:t>3\4 cup of water</a:t>
            </a:r>
            <a:endParaRPr sz="1300"/>
          </a:p>
          <a:p>
            <a:pPr indent="-311150" lvl="0" marL="457200" marR="0" rtl="0" algn="l">
              <a:lnSpc>
                <a:spcPct val="100000"/>
              </a:lnSpc>
              <a:spcBef>
                <a:spcPts val="0"/>
              </a:spcBef>
              <a:spcAft>
                <a:spcPts val="0"/>
              </a:spcAft>
              <a:buSzPts val="1300"/>
              <a:buAutoNum type="arabicPeriod"/>
            </a:pPr>
            <a:r>
              <a:rPr lang="es" sz="1300"/>
              <a:t>Methods: 1- sautee the shallot, 2- add the filling + cookwell, add the starch mixture and cook for another min, 4- let it cool down</a:t>
            </a:r>
            <a:endParaRPr sz="1300"/>
          </a:p>
          <a:p>
            <a:pPr indent="-311150" lvl="0" marL="457200" marR="0" rtl="0" algn="l">
              <a:lnSpc>
                <a:spcPct val="100000"/>
              </a:lnSpc>
              <a:spcBef>
                <a:spcPts val="0"/>
              </a:spcBef>
              <a:spcAft>
                <a:spcPts val="0"/>
              </a:spcAft>
              <a:buSzPts val="1300"/>
              <a:buAutoNum type="arabicPeriod"/>
            </a:pPr>
            <a:r>
              <a:rPr lang="es" sz="1300"/>
              <a:t>Next Method: make a dough with the flour and water , divide the dough into 20 little balls , roll out about 3 and 1/2 in the diameter for each ball</a:t>
            </a:r>
            <a:endParaRPr sz="1300"/>
          </a:p>
          <a:p>
            <a:pPr indent="-311150" lvl="0" marL="457200" marR="0" rtl="0" algn="l">
              <a:lnSpc>
                <a:spcPct val="100000"/>
              </a:lnSpc>
              <a:spcBef>
                <a:spcPts val="0"/>
              </a:spcBef>
              <a:spcAft>
                <a:spcPts val="0"/>
              </a:spcAft>
              <a:buSzPts val="1300"/>
              <a:buAutoNum type="arabicPeriod"/>
            </a:pPr>
            <a:r>
              <a:rPr lang="es" sz="1300"/>
              <a:t>Final Steps: After the tofu mixture and the skin prepared put one tsp filling in the middle of the skin. Close it up like a half moon. Then cook it in boiling water for 3 mins. Take it out let in cool down then eat!</a:t>
            </a:r>
            <a:endParaRPr sz="1300"/>
          </a:p>
          <a:p>
            <a:pPr indent="0" lvl="0" marL="457200" marR="0" rtl="0" algn="l">
              <a:lnSpc>
                <a:spcPct val="100000"/>
              </a:lnSpc>
              <a:spcBef>
                <a:spcPts val="600"/>
              </a:spcBef>
              <a:spcAft>
                <a:spcPts val="0"/>
              </a:spcAft>
              <a:buNone/>
            </a:pPr>
            <a:r>
              <a:t/>
            </a:r>
            <a:endParaRPr sz="900"/>
          </a:p>
          <a:p>
            <a:pPr indent="0" lvl="0" marL="457200" marR="0" rtl="0" algn="l">
              <a:lnSpc>
                <a:spcPct val="100000"/>
              </a:lnSpc>
              <a:spcBef>
                <a:spcPts val="600"/>
              </a:spcBef>
              <a:spcAft>
                <a:spcPts val="0"/>
              </a:spcAft>
              <a:buNone/>
            </a:pPr>
            <a:r>
              <a:t/>
            </a:r>
            <a:endParaRPr sz="900"/>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507" name="Google Shape;507;p64"/>
          <p:cNvSpPr txBox="1"/>
          <p:nvPr/>
        </p:nvSpPr>
        <p:spPr>
          <a:xfrm>
            <a:off x="5207500" y="1177000"/>
            <a:ext cx="20250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191599" lvl="0" marL="89999" marR="0" rtl="0" algn="l">
              <a:lnSpc>
                <a:spcPct val="100000"/>
              </a:lnSpc>
              <a:spcBef>
                <a:spcPts val="0"/>
              </a:spcBef>
              <a:spcAft>
                <a:spcPts val="0"/>
              </a:spcAft>
              <a:buSzPts val="1600"/>
              <a:buFont typeface="Open Sans"/>
              <a:buChar char="●"/>
            </a:pPr>
            <a:r>
              <a:rPr lang="es"/>
              <a:t>1 clove, garlic, minced</a:t>
            </a:r>
            <a:endParaRPr/>
          </a:p>
          <a:p>
            <a:pPr indent="-191599" lvl="0" marL="89999" marR="0" rtl="0" algn="l">
              <a:lnSpc>
                <a:spcPct val="100000"/>
              </a:lnSpc>
              <a:spcBef>
                <a:spcPts val="0"/>
              </a:spcBef>
              <a:spcAft>
                <a:spcPts val="0"/>
              </a:spcAft>
              <a:buSzPts val="1600"/>
              <a:buFont typeface="Open Sans"/>
              <a:buChar char="●"/>
            </a:pPr>
            <a:r>
              <a:rPr lang="es"/>
              <a:t>3 tsp olive oil</a:t>
            </a:r>
            <a:endParaRPr/>
          </a:p>
          <a:p>
            <a:pPr indent="0" lvl="0" marL="457200" marR="0" rtl="0" algn="l">
              <a:lnSpc>
                <a:spcPct val="100000"/>
              </a:lnSpc>
              <a:spcBef>
                <a:spcPts val="0"/>
              </a:spcBef>
              <a:spcAft>
                <a:spcPts val="0"/>
              </a:spcAft>
              <a:buNone/>
            </a:pPr>
            <a:r>
              <a:t/>
            </a:r>
            <a:endParaRPr sz="13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508" name="Google Shape;508;p64"/>
          <p:cNvSpPr txBox="1"/>
          <p:nvPr/>
        </p:nvSpPr>
        <p:spPr>
          <a:xfrm>
            <a:off x="7298200" y="1205050"/>
            <a:ext cx="17748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191599" lvl="0" marL="89999" marR="0" rtl="0" algn="l">
              <a:lnSpc>
                <a:spcPct val="100000"/>
              </a:lnSpc>
              <a:spcBef>
                <a:spcPts val="0"/>
              </a:spcBef>
              <a:spcAft>
                <a:spcPts val="0"/>
              </a:spcAft>
              <a:buClr>
                <a:srgbClr val="000000"/>
              </a:buClr>
              <a:buSzPts val="1600"/>
              <a:buFont typeface="Open Sans"/>
              <a:buChar char="●"/>
            </a:pPr>
            <a:r>
              <a:rPr lang="es"/>
              <a:t> 2 tsp cornstarch </a:t>
            </a:r>
            <a:endParaRPr/>
          </a:p>
          <a:p>
            <a:pPr indent="-191599" lvl="0" marL="89999" marR="0" rtl="0" algn="l">
              <a:lnSpc>
                <a:spcPct val="100000"/>
              </a:lnSpc>
              <a:spcBef>
                <a:spcPts val="0"/>
              </a:spcBef>
              <a:spcAft>
                <a:spcPts val="0"/>
              </a:spcAft>
              <a:buSzPts val="1600"/>
              <a:buFont typeface="Open Sans"/>
              <a:buChar char="●"/>
            </a:pPr>
            <a:r>
              <a:rPr lang="es"/>
              <a:t>2 tsp of salt</a:t>
            </a:r>
            <a:endParaRPr/>
          </a:p>
          <a:p>
            <a:pPr indent="-191599" lvl="0" marL="89999" rtl="0" algn="l">
              <a:spcBef>
                <a:spcPts val="0"/>
              </a:spcBef>
              <a:spcAft>
                <a:spcPts val="0"/>
              </a:spcAft>
              <a:buSzPts val="1600"/>
              <a:buFont typeface="Open Sans"/>
              <a:buChar char="●"/>
            </a:pPr>
            <a:r>
              <a:rPr lang="es"/>
              <a:t>mix 2 tsp water</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Font typeface="Arial"/>
              <a:buNone/>
            </a:pPr>
            <a:r>
              <a:t/>
            </a:r>
            <a:endParaRPr sz="1800">
              <a:latin typeface="Open Sans"/>
              <a:ea typeface="Open Sans"/>
              <a:cs typeface="Open Sans"/>
              <a:sym typeface="Open Sans"/>
            </a:endParaRPr>
          </a:p>
        </p:txBody>
      </p:sp>
      <p:sp>
        <p:nvSpPr>
          <p:cNvPr id="509" name="Google Shape;509;p64"/>
          <p:cNvSpPr txBox="1"/>
          <p:nvPr/>
        </p:nvSpPr>
        <p:spPr>
          <a:xfrm>
            <a:off x="8420550" y="4687850"/>
            <a:ext cx="550200" cy="306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swald"/>
                <a:ea typeface="Oswald"/>
                <a:cs typeface="Oswald"/>
                <a:sym typeface="Oswald"/>
              </a:rPr>
              <a:t>INDEX</a:t>
            </a:r>
            <a:endParaRPr b="1" sz="1000">
              <a:solidFill>
                <a:srgbClr val="FFFFFF"/>
              </a:solidFill>
              <a:latin typeface="Oswald"/>
              <a:ea typeface="Oswald"/>
              <a:cs typeface="Oswald"/>
              <a:sym typeface="Oswa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3" name="Shape 513"/>
        <p:cNvGrpSpPr/>
        <p:nvPr/>
      </p:nvGrpSpPr>
      <p:grpSpPr>
        <a:xfrm>
          <a:off x="0" y="0"/>
          <a:ext cx="0" cy="0"/>
          <a:chOff x="0" y="0"/>
          <a:chExt cx="0" cy="0"/>
        </a:xfrm>
      </p:grpSpPr>
      <p:sp>
        <p:nvSpPr>
          <p:cNvPr id="514" name="Google Shape;514;p65"/>
          <p:cNvSpPr txBox="1"/>
          <p:nvPr/>
        </p:nvSpPr>
        <p:spPr>
          <a:xfrm>
            <a:off x="126250" y="251930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rgbClr val="000000"/>
                </a:solidFill>
                <a:latin typeface="Open Sans"/>
                <a:ea typeface="Open Sans"/>
                <a:cs typeface="Open Sans"/>
                <a:sym typeface="Open Sans"/>
              </a:rPr>
              <a:t>SPOTLIGHT INGREDIENT: </a:t>
            </a:r>
            <a:r>
              <a:rPr b="1" lang="es" sz="1500">
                <a:latin typeface="Open Sans"/>
                <a:ea typeface="Open Sans"/>
                <a:cs typeface="Open Sans"/>
                <a:sym typeface="Open Sans"/>
              </a:rPr>
              <a:t>SHALLOT</a:t>
            </a:r>
            <a:endParaRPr/>
          </a:p>
          <a:p>
            <a:pPr indent="0" lvl="0" marL="0" marR="0" rtl="0" algn="l">
              <a:lnSpc>
                <a:spcPct val="100000"/>
              </a:lnSpc>
              <a:spcBef>
                <a:spcPts val="600"/>
              </a:spcBef>
              <a:spcAft>
                <a:spcPts val="0"/>
              </a:spcAft>
              <a:buClr>
                <a:schemeClr val="dk1"/>
              </a:buClr>
              <a:buSzPts val="1100"/>
              <a:buFont typeface="Arial"/>
              <a:buNone/>
            </a:pPr>
            <a:r>
              <a:rPr lang="es" sz="1100">
                <a:latin typeface="Open Sans"/>
                <a:ea typeface="Open Sans"/>
                <a:cs typeface="Open Sans"/>
                <a:sym typeface="Open Sans"/>
              </a:rPr>
              <a:t>My spotlight ingredient is shallot. This is my spotlight ingredient because this gives my dumpling recipe a lot of flavor. It is a purple root plant, that has a very good flavor. It makes my dumplings 10 times better. If i didn't have shallot in my dumpling it would taste pretty bland. Shallots probably originated in Asia, traveling from there to India and the eastern Mediterranean. All though this may cause some pollution in the air it doesn't cause as much as some others things would. This is an amazing ingredient that you should always cook with. </a:t>
            </a:r>
            <a:endParaRPr sz="1100">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1100"/>
              <a:buFont typeface="Arial"/>
              <a:buNone/>
            </a:pPr>
            <a:r>
              <a:t/>
            </a:r>
            <a:endParaRPr sz="11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100">
              <a:latin typeface="Open Sans"/>
              <a:ea typeface="Open Sans"/>
              <a:cs typeface="Open Sans"/>
              <a:sym typeface="Open Sans"/>
            </a:endParaRPr>
          </a:p>
        </p:txBody>
      </p:sp>
      <p:sp>
        <p:nvSpPr>
          <p:cNvPr id="515" name="Google Shape;515;p65"/>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rgbClr val="000000"/>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chemeClr val="dk1"/>
              </a:buClr>
              <a:buSzPts val="1100"/>
              <a:buFont typeface="Arial"/>
              <a:buNone/>
            </a:pPr>
            <a:r>
              <a:rPr lang="es" sz="1200">
                <a:latin typeface="Open Sans"/>
                <a:ea typeface="Open Sans"/>
                <a:cs typeface="Open Sans"/>
                <a:sym typeface="Open Sans"/>
              </a:rPr>
              <a:t>This recipe is special to my family because we make it whenever we go to my grandmas house, my grandma made dumplings when she was a lot younger and she wanted to show me and my brother how to make them also. This is a popular tradition that me and my family always do.</a:t>
            </a:r>
            <a:endParaRPr sz="12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p:txBody>
      </p:sp>
      <p:pic>
        <p:nvPicPr>
          <p:cNvPr id="516" name="Google Shape;516;p65"/>
          <p:cNvPicPr preferRelativeResize="0"/>
          <p:nvPr/>
        </p:nvPicPr>
        <p:blipFill rotWithShape="1">
          <a:blip r:embed="rId3">
            <a:alphaModFix/>
          </a:blip>
          <a:srcRect b="13368" l="0" r="0" t="13376"/>
          <a:stretch/>
        </p:blipFill>
        <p:spPr>
          <a:xfrm>
            <a:off x="126250" y="97525"/>
            <a:ext cx="4359600" cy="2395200"/>
          </a:xfrm>
          <a:prstGeom prst="rect">
            <a:avLst/>
          </a:prstGeom>
          <a:noFill/>
          <a:ln>
            <a:noFill/>
          </a:ln>
        </p:spPr>
      </p:pic>
      <p:pic>
        <p:nvPicPr>
          <p:cNvPr id="517" name="Google Shape;517;p65"/>
          <p:cNvPicPr preferRelativeResize="0"/>
          <p:nvPr/>
        </p:nvPicPr>
        <p:blipFill rotWithShape="1">
          <a:blip r:embed="rId4">
            <a:alphaModFix/>
          </a:blip>
          <a:srcRect b="9329" l="0" r="0" t="9329"/>
          <a:stretch/>
        </p:blipFill>
        <p:spPr>
          <a:xfrm>
            <a:off x="4619450" y="2655200"/>
            <a:ext cx="4437900" cy="23952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pic>
        <p:nvPicPr>
          <p:cNvPr id="522" name="Google Shape;522;p66"/>
          <p:cNvPicPr preferRelativeResize="0"/>
          <p:nvPr/>
        </p:nvPicPr>
        <p:blipFill rotWithShape="1">
          <a:blip r:embed="rId3">
            <a:alphaModFix/>
          </a:blip>
          <a:srcRect b="0" l="33242" r="33242" t="0"/>
          <a:stretch/>
        </p:blipFill>
        <p:spPr>
          <a:xfrm>
            <a:off x="0" y="0"/>
            <a:ext cx="2585700" cy="5143500"/>
          </a:xfrm>
          <a:prstGeom prst="rect">
            <a:avLst/>
          </a:prstGeom>
          <a:noFill/>
          <a:ln>
            <a:noFill/>
          </a:ln>
        </p:spPr>
      </p:pic>
      <p:sp>
        <p:nvSpPr>
          <p:cNvPr id="523" name="Google Shape;523;p66"/>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Perfect Pesto</a:t>
            </a:r>
            <a:endParaRPr sz="800"/>
          </a:p>
        </p:txBody>
      </p:sp>
      <p:sp>
        <p:nvSpPr>
          <p:cNvPr id="524" name="Google Shape;524;p66"/>
          <p:cNvSpPr txBox="1"/>
          <p:nvPr/>
        </p:nvSpPr>
        <p:spPr>
          <a:xfrm>
            <a:off x="2667150" y="1205050"/>
            <a:ext cx="29805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500">
                <a:latin typeface="Open Sans"/>
                <a:ea typeface="Open Sans"/>
                <a:cs typeface="Open Sans"/>
                <a:sym typeface="Open Sans"/>
              </a:rPr>
              <a:t>INGREDIENTS:</a:t>
            </a:r>
            <a:endParaRPr b="1" sz="1500">
              <a:latin typeface="Open Sans"/>
              <a:ea typeface="Open Sans"/>
              <a:cs typeface="Open Sans"/>
              <a:sym typeface="Open Sans"/>
            </a:endParaRPr>
          </a:p>
          <a:p>
            <a:pPr indent="-178899" lvl="0" marL="89999" marR="0" rtl="0" algn="l">
              <a:lnSpc>
                <a:spcPct val="100000"/>
              </a:lnSpc>
              <a:spcBef>
                <a:spcPts val="0"/>
              </a:spcBef>
              <a:spcAft>
                <a:spcPts val="0"/>
              </a:spcAft>
              <a:buSzPts val="1400"/>
              <a:buFont typeface="Open Sans"/>
              <a:buChar char="●"/>
            </a:pPr>
            <a:r>
              <a:rPr lang="es"/>
              <a:t>Basil (one plant)</a:t>
            </a:r>
            <a:endParaRPr/>
          </a:p>
          <a:p>
            <a:pPr indent="-178899" lvl="0" marL="89999" marR="0" rtl="0" algn="l">
              <a:lnSpc>
                <a:spcPct val="100000"/>
              </a:lnSpc>
              <a:spcBef>
                <a:spcPts val="0"/>
              </a:spcBef>
              <a:spcAft>
                <a:spcPts val="0"/>
              </a:spcAft>
              <a:buSzPts val="1400"/>
              <a:buFont typeface="Open Sans"/>
              <a:buChar char="●"/>
            </a:pPr>
            <a:r>
              <a:rPr lang="es"/>
              <a:t>Garlic (2-5 cloves)</a:t>
            </a:r>
            <a:endParaRPr/>
          </a:p>
          <a:p>
            <a:pPr indent="-178899" lvl="0" marL="89999" marR="0" rtl="0" algn="l">
              <a:lnSpc>
                <a:spcPct val="100000"/>
              </a:lnSpc>
              <a:spcBef>
                <a:spcPts val="0"/>
              </a:spcBef>
              <a:spcAft>
                <a:spcPts val="0"/>
              </a:spcAft>
              <a:buSzPts val="1400"/>
              <a:buFont typeface="Open Sans"/>
              <a:buChar char="●"/>
            </a:pPr>
            <a:r>
              <a:rPr lang="es"/>
              <a:t>Parmesan cheese ( one and a half cups)</a:t>
            </a:r>
            <a:endParaRPr/>
          </a:p>
          <a:p>
            <a:pPr indent="0" lvl="0" marL="457200" marR="0" rtl="0" algn="l">
              <a:lnSpc>
                <a:spcPct val="100000"/>
              </a:lnSpc>
              <a:spcBef>
                <a:spcPts val="0"/>
              </a:spcBef>
              <a:spcAft>
                <a:spcPts val="0"/>
              </a:spcAft>
              <a:buNone/>
            </a:pPr>
            <a:r>
              <a:t/>
            </a:r>
            <a:endParaRPr sz="11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525" name="Google Shape;525;p66"/>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Sofia Mcnally</a:t>
            </a:r>
            <a:endParaRPr sz="2000">
              <a:latin typeface="Open Sans"/>
              <a:ea typeface="Open Sans"/>
              <a:cs typeface="Open Sans"/>
              <a:sym typeface="Open Sans"/>
            </a:endParaRPr>
          </a:p>
        </p:txBody>
      </p:sp>
      <p:sp>
        <p:nvSpPr>
          <p:cNvPr id="526" name="Google Shape;526;p66"/>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Entree</a:t>
            </a:r>
            <a:endParaRPr i="1" sz="600"/>
          </a:p>
        </p:txBody>
      </p:sp>
      <p:sp>
        <p:nvSpPr>
          <p:cNvPr id="527" name="Google Shape;527;p66"/>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Six to seven servings</a:t>
            </a:r>
            <a:endParaRPr i="1" sz="600"/>
          </a:p>
        </p:txBody>
      </p:sp>
      <p:sp>
        <p:nvSpPr>
          <p:cNvPr id="528" name="Google Shape;528;p66"/>
          <p:cNvSpPr txBox="1"/>
          <p:nvPr/>
        </p:nvSpPr>
        <p:spPr>
          <a:xfrm>
            <a:off x="2667150" y="2455075"/>
            <a:ext cx="6320100" cy="258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23850" lvl="0" marL="457200" marR="0" rtl="0" algn="l">
              <a:lnSpc>
                <a:spcPct val="100000"/>
              </a:lnSpc>
              <a:spcBef>
                <a:spcPts val="0"/>
              </a:spcBef>
              <a:spcAft>
                <a:spcPts val="0"/>
              </a:spcAft>
              <a:buSzPts val="1500"/>
              <a:buFont typeface="Open Sans"/>
              <a:buAutoNum type="arabicPeriod"/>
            </a:pPr>
            <a:r>
              <a:rPr lang="es" sz="1500"/>
              <a:t>Blend the olive oil and garlic together</a:t>
            </a:r>
            <a:endParaRPr sz="1500"/>
          </a:p>
          <a:p>
            <a:pPr indent="-323850" lvl="0" marL="457200" marR="0" rtl="0" algn="l">
              <a:lnSpc>
                <a:spcPct val="100000"/>
              </a:lnSpc>
              <a:spcBef>
                <a:spcPts val="0"/>
              </a:spcBef>
              <a:spcAft>
                <a:spcPts val="0"/>
              </a:spcAft>
              <a:buSzPts val="1500"/>
              <a:buFont typeface="Open Sans"/>
              <a:buAutoNum type="arabicPeriod"/>
            </a:pPr>
            <a:r>
              <a:rPr lang="es" sz="1500"/>
              <a:t>Blend basil into garlic and olive oil mixture</a:t>
            </a:r>
            <a:endParaRPr sz="1500"/>
          </a:p>
          <a:p>
            <a:pPr indent="-323850" lvl="0" marL="457200" marR="0" rtl="0" algn="l">
              <a:lnSpc>
                <a:spcPct val="100000"/>
              </a:lnSpc>
              <a:spcBef>
                <a:spcPts val="0"/>
              </a:spcBef>
              <a:spcAft>
                <a:spcPts val="0"/>
              </a:spcAft>
              <a:buSzPts val="1500"/>
              <a:buFont typeface="Open Sans"/>
              <a:buAutoNum type="arabicPeriod"/>
            </a:pPr>
            <a:r>
              <a:rPr lang="es" sz="1500"/>
              <a:t>Mix parmesan cheese into mixture</a:t>
            </a:r>
            <a:endParaRPr sz="1500"/>
          </a:p>
          <a:p>
            <a:pPr indent="-323850" lvl="0" marL="457200" marR="0" rtl="0" algn="l">
              <a:lnSpc>
                <a:spcPct val="100000"/>
              </a:lnSpc>
              <a:spcBef>
                <a:spcPts val="0"/>
              </a:spcBef>
              <a:spcAft>
                <a:spcPts val="0"/>
              </a:spcAft>
              <a:buSzPts val="1500"/>
              <a:buFont typeface="Open Sans"/>
              <a:buAutoNum type="arabicPeriod"/>
            </a:pPr>
            <a:r>
              <a:rPr lang="es" sz="1500"/>
              <a:t>Boil water for pasta</a:t>
            </a:r>
            <a:endParaRPr sz="1500"/>
          </a:p>
          <a:p>
            <a:pPr indent="-323850" lvl="0" marL="457200" marR="0" rtl="0" algn="l">
              <a:lnSpc>
                <a:spcPct val="100000"/>
              </a:lnSpc>
              <a:spcBef>
                <a:spcPts val="0"/>
              </a:spcBef>
              <a:spcAft>
                <a:spcPts val="0"/>
              </a:spcAft>
              <a:buSzPts val="1500"/>
              <a:buFont typeface="Open Sans"/>
              <a:buAutoNum type="arabicPeriod"/>
            </a:pPr>
            <a:r>
              <a:rPr lang="es" sz="1500"/>
              <a:t>Cook pasta in the boiling water until al dente (about 10 minutes)</a:t>
            </a:r>
            <a:endParaRPr sz="1500"/>
          </a:p>
          <a:p>
            <a:pPr indent="-323850" lvl="0" marL="457200" marR="0" rtl="0" algn="l">
              <a:lnSpc>
                <a:spcPct val="100000"/>
              </a:lnSpc>
              <a:spcBef>
                <a:spcPts val="0"/>
              </a:spcBef>
              <a:spcAft>
                <a:spcPts val="0"/>
              </a:spcAft>
              <a:buSzPts val="1500"/>
              <a:buFont typeface="Open Sans"/>
              <a:buAutoNum type="arabicPeriod"/>
            </a:pPr>
            <a:r>
              <a:rPr lang="es" sz="1500"/>
              <a:t>Strain pasta and mix in pesto</a:t>
            </a:r>
            <a:endParaRPr sz="1500"/>
          </a:p>
          <a:p>
            <a:pPr indent="0" lvl="0" marL="457200" marR="0" rtl="0" algn="l">
              <a:lnSpc>
                <a:spcPct val="100000"/>
              </a:lnSpc>
              <a:spcBef>
                <a:spcPts val="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529" name="Google Shape;529;p66"/>
          <p:cNvSpPr txBox="1"/>
          <p:nvPr/>
        </p:nvSpPr>
        <p:spPr>
          <a:xfrm>
            <a:off x="5876125" y="1237750"/>
            <a:ext cx="27213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78899" lvl="0" marL="89999" marR="0" rtl="0" algn="l">
              <a:lnSpc>
                <a:spcPct val="100000"/>
              </a:lnSpc>
              <a:spcBef>
                <a:spcPts val="0"/>
              </a:spcBef>
              <a:spcAft>
                <a:spcPts val="0"/>
              </a:spcAft>
              <a:buSzPts val="1400"/>
              <a:buFont typeface="Open Sans"/>
              <a:buChar char="●"/>
            </a:pPr>
            <a:r>
              <a:rPr lang="es"/>
              <a:t>Olive oil (2 tablespoons)</a:t>
            </a:r>
            <a:endParaRPr/>
          </a:p>
          <a:p>
            <a:pPr indent="-178899" lvl="0" marL="89999" marR="0" rtl="0" algn="l">
              <a:lnSpc>
                <a:spcPct val="100000"/>
              </a:lnSpc>
              <a:spcBef>
                <a:spcPts val="0"/>
              </a:spcBef>
              <a:spcAft>
                <a:spcPts val="0"/>
              </a:spcAft>
              <a:buSzPts val="1400"/>
              <a:buFont typeface="Open Sans"/>
              <a:buChar char="●"/>
            </a:pPr>
            <a:r>
              <a:rPr lang="es"/>
              <a:t>Pasta (one 1 pound package)</a:t>
            </a:r>
            <a:endParaRPr/>
          </a:p>
          <a:p>
            <a:pPr indent="0" lvl="0" marL="457200" marR="0" rtl="0" algn="l">
              <a:lnSpc>
                <a:spcPct val="100000"/>
              </a:lnSpc>
              <a:spcBef>
                <a:spcPts val="0"/>
              </a:spcBef>
              <a:spcAft>
                <a:spcPts val="0"/>
              </a:spcAft>
              <a:buNone/>
            </a:pPr>
            <a:r>
              <a:t/>
            </a:r>
            <a:endParaRPr sz="10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530" name="Google Shape;530;p66"/>
          <p:cNvSpPr txBox="1"/>
          <p:nvPr/>
        </p:nvSpPr>
        <p:spPr>
          <a:xfrm>
            <a:off x="6889125" y="1205050"/>
            <a:ext cx="21567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13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531" name="Google Shape;531;p66"/>
          <p:cNvSpPr txBox="1"/>
          <p:nvPr/>
        </p:nvSpPr>
        <p:spPr>
          <a:xfrm>
            <a:off x="8420550" y="4687850"/>
            <a:ext cx="550200" cy="306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swald"/>
                <a:ea typeface="Oswald"/>
                <a:cs typeface="Oswald"/>
                <a:sym typeface="Oswald"/>
              </a:rPr>
              <a:t>INDEX</a:t>
            </a:r>
            <a:endParaRPr b="1" sz="1000">
              <a:solidFill>
                <a:srgbClr val="FFFFFF"/>
              </a:solidFill>
              <a:latin typeface="Oswald"/>
              <a:ea typeface="Oswald"/>
              <a:cs typeface="Oswald"/>
              <a:sym typeface="Oswa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5" name="Shape 535"/>
        <p:cNvGrpSpPr/>
        <p:nvPr/>
      </p:nvGrpSpPr>
      <p:grpSpPr>
        <a:xfrm>
          <a:off x="0" y="0"/>
          <a:ext cx="0" cy="0"/>
          <a:chOff x="0" y="0"/>
          <a:chExt cx="0" cy="0"/>
        </a:xfrm>
      </p:grpSpPr>
      <p:sp>
        <p:nvSpPr>
          <p:cNvPr id="536" name="Google Shape;536;p67"/>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rgbClr val="000000"/>
                </a:solidFill>
                <a:latin typeface="Open Sans"/>
                <a:ea typeface="Open Sans"/>
                <a:cs typeface="Open Sans"/>
                <a:sym typeface="Open Sans"/>
              </a:rPr>
              <a:t>SPOTLIGHT INGREDIENT: </a:t>
            </a:r>
            <a:r>
              <a:rPr b="1" lang="es" sz="1500">
                <a:latin typeface="Open Sans"/>
                <a:ea typeface="Open Sans"/>
                <a:cs typeface="Open Sans"/>
                <a:sym typeface="Open Sans"/>
              </a:rPr>
              <a:t>Garlic</a:t>
            </a:r>
            <a:endParaRPr/>
          </a:p>
          <a:p>
            <a:pPr indent="0" lvl="0" marL="0" marR="0" rtl="0" algn="l">
              <a:lnSpc>
                <a:spcPct val="100000"/>
              </a:lnSpc>
              <a:spcBef>
                <a:spcPts val="600"/>
              </a:spcBef>
              <a:spcAft>
                <a:spcPts val="0"/>
              </a:spcAft>
              <a:buClr>
                <a:srgbClr val="000000"/>
              </a:buClr>
              <a:buFont typeface="PT Sans"/>
              <a:buNone/>
            </a:pPr>
            <a:r>
              <a:rPr i="0" lang="es" sz="1100" u="none" cap="none" strike="noStrike">
                <a:solidFill>
                  <a:srgbClr val="000000"/>
                </a:solidFill>
                <a:latin typeface="Open Sans"/>
                <a:ea typeface="Open Sans"/>
                <a:cs typeface="Open Sans"/>
                <a:sym typeface="Open Sans"/>
              </a:rPr>
              <a:t>I</a:t>
            </a:r>
            <a:r>
              <a:rPr lang="es" sz="1200">
                <a:solidFill>
                  <a:srgbClr val="000000"/>
                </a:solidFill>
                <a:latin typeface="Open Sans"/>
                <a:ea typeface="Open Sans"/>
                <a:cs typeface="Open Sans"/>
                <a:sym typeface="Open Sans"/>
              </a:rPr>
              <a:t> My spotlight ingredient is going to be garlic. I chose garlic because basil would typically be the spotlight ingredient but garlic is seasonal and more local than basil is. Garlic is also high in the vitamin Manganese, vitamin B6,  vitamin C and has very little calories. Garlic has a sort of spicy taste and is the stem of the plant. Cloves of garlic have an ivory tint to them and are about half an inch wide and one inch tall. Garlic is usually harvested in late June or early July. </a:t>
            </a:r>
            <a:endParaRPr sz="1100">
              <a:latin typeface="Open Sans"/>
              <a:ea typeface="Open Sans"/>
              <a:cs typeface="Open Sans"/>
              <a:sym typeface="Open Sans"/>
            </a:endParaRPr>
          </a:p>
        </p:txBody>
      </p:sp>
      <p:sp>
        <p:nvSpPr>
          <p:cNvPr id="537" name="Google Shape;537;p67"/>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rgbClr val="000000"/>
                </a:solidFill>
                <a:latin typeface="Open Sans"/>
                <a:ea typeface="Open Sans"/>
                <a:cs typeface="Open Sans"/>
                <a:sym typeface="Open Sans"/>
              </a:rPr>
              <a:t>ALL ABOUT MY RECIPE</a:t>
            </a:r>
            <a:endParaRPr/>
          </a:p>
          <a:p>
            <a:pPr indent="0" lvl="0" marL="0" rtl="0" algn="l">
              <a:spcBef>
                <a:spcPts val="0"/>
              </a:spcBef>
              <a:spcAft>
                <a:spcPts val="0"/>
              </a:spcAft>
              <a:buClr>
                <a:srgbClr val="000000"/>
              </a:buClr>
              <a:buSzPts val="1100"/>
              <a:buFont typeface="Arial"/>
              <a:buNone/>
            </a:pPr>
            <a:r>
              <a:rPr lang="es" sz="1200">
                <a:solidFill>
                  <a:srgbClr val="000000"/>
                </a:solidFill>
                <a:latin typeface="Open Sans"/>
                <a:ea typeface="Open Sans"/>
                <a:cs typeface="Open Sans"/>
                <a:sym typeface="Open Sans"/>
              </a:rPr>
              <a:t>This recipe is special to my family because we use fresh basil and garlic from my grandpa’s garden in vermont. We usually make our pesto in the summer because the garden is at the peak of its freshness. This recipe tastes so good on a hot day in mid summer because everything is and tastes so fresh and delicious.I remember helping my grandpa make pesto when I was three or four . In my opinion  the best part of the pesto is the basil because it’s so flavorful and really stands out in your mouth</a:t>
            </a:r>
            <a:r>
              <a:rPr lang="es">
                <a:solidFill>
                  <a:srgbClr val="000000"/>
                </a:solidFill>
                <a:latin typeface="Open Sans"/>
                <a:ea typeface="Open Sans"/>
                <a:cs typeface="Open Sans"/>
                <a:sym typeface="Open Sans"/>
              </a:rPr>
              <a:t>.</a:t>
            </a:r>
            <a:endParaRPr b="1">
              <a:solidFill>
                <a:srgbClr val="000000"/>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t/>
            </a:r>
            <a:endParaRPr sz="1200">
              <a:latin typeface="Open Sans"/>
              <a:ea typeface="Open Sans"/>
              <a:cs typeface="Open Sans"/>
              <a:sym typeface="Open Sans"/>
            </a:endParaRPr>
          </a:p>
        </p:txBody>
      </p:sp>
      <p:pic>
        <p:nvPicPr>
          <p:cNvPr id="538" name="Google Shape;538;p67"/>
          <p:cNvPicPr preferRelativeResize="0"/>
          <p:nvPr/>
        </p:nvPicPr>
        <p:blipFill rotWithShape="1">
          <a:blip r:embed="rId3">
            <a:alphaModFix/>
          </a:blip>
          <a:srcRect b="13368" l="0" r="0" t="13376"/>
          <a:stretch/>
        </p:blipFill>
        <p:spPr>
          <a:xfrm>
            <a:off x="126250" y="97525"/>
            <a:ext cx="4359600" cy="2395200"/>
          </a:xfrm>
          <a:prstGeom prst="rect">
            <a:avLst/>
          </a:prstGeom>
          <a:noFill/>
          <a:ln>
            <a:noFill/>
          </a:ln>
        </p:spPr>
      </p:pic>
      <p:pic>
        <p:nvPicPr>
          <p:cNvPr id="539" name="Google Shape;539;p67"/>
          <p:cNvPicPr preferRelativeResize="0"/>
          <p:nvPr/>
        </p:nvPicPr>
        <p:blipFill rotWithShape="1">
          <a:blip r:embed="rId4">
            <a:alphaModFix/>
          </a:blip>
          <a:srcRect b="12185" l="0" r="0" t="12177"/>
          <a:stretch/>
        </p:blipFill>
        <p:spPr>
          <a:xfrm>
            <a:off x="4619450" y="2655200"/>
            <a:ext cx="4437900" cy="2395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3" name="Shape 543"/>
        <p:cNvGrpSpPr/>
        <p:nvPr/>
      </p:nvGrpSpPr>
      <p:grpSpPr>
        <a:xfrm>
          <a:off x="0" y="0"/>
          <a:ext cx="0" cy="0"/>
          <a:chOff x="0" y="0"/>
          <a:chExt cx="0" cy="0"/>
        </a:xfrm>
      </p:grpSpPr>
      <p:pic>
        <p:nvPicPr>
          <p:cNvPr id="544" name="Google Shape;544;p68"/>
          <p:cNvPicPr preferRelativeResize="0"/>
          <p:nvPr/>
        </p:nvPicPr>
        <p:blipFill rotWithShape="1">
          <a:blip r:embed="rId3">
            <a:alphaModFix/>
          </a:blip>
          <a:srcRect b="0" l="33045" r="33041" t="0"/>
          <a:stretch/>
        </p:blipFill>
        <p:spPr>
          <a:xfrm>
            <a:off x="2400" y="0"/>
            <a:ext cx="3280200" cy="5143500"/>
          </a:xfrm>
          <a:prstGeom prst="rect">
            <a:avLst/>
          </a:prstGeom>
          <a:noFill/>
          <a:ln>
            <a:noFill/>
          </a:ln>
        </p:spPr>
      </p:pic>
      <p:sp>
        <p:nvSpPr>
          <p:cNvPr id="545" name="Google Shape;545;p68"/>
          <p:cNvSpPr txBox="1"/>
          <p:nvPr/>
        </p:nvSpPr>
        <p:spPr>
          <a:xfrm>
            <a:off x="3282600" y="13470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MOLE </a:t>
            </a:r>
            <a:endParaRPr sz="800"/>
          </a:p>
        </p:txBody>
      </p:sp>
      <p:sp>
        <p:nvSpPr>
          <p:cNvPr id="546" name="Google Shape;546;p68"/>
          <p:cNvSpPr txBox="1"/>
          <p:nvPr/>
        </p:nvSpPr>
        <p:spPr>
          <a:xfrm>
            <a:off x="3295950" y="1138200"/>
            <a:ext cx="2288700" cy="385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237149" lvl="0" marL="269999" rtl="0" algn="l">
              <a:spcBef>
                <a:spcPts val="0"/>
              </a:spcBef>
              <a:spcAft>
                <a:spcPts val="0"/>
              </a:spcAft>
              <a:buSzPts val="900"/>
              <a:buFont typeface="Open Sans"/>
              <a:buChar char="●"/>
            </a:pPr>
            <a:r>
              <a:rPr lang="es" sz="900">
                <a:solidFill>
                  <a:srgbClr val="444444"/>
                </a:solidFill>
                <a:highlight>
                  <a:srgbClr val="FFFFFF"/>
                </a:highlight>
                <a:latin typeface="Open Sans"/>
                <a:ea typeface="Open Sans"/>
                <a:cs typeface="Open Sans"/>
                <a:sym typeface="Open Sans"/>
              </a:rPr>
              <a:t>3 medium tomatoes, coarsely chopped</a:t>
            </a:r>
            <a:endParaRPr sz="900">
              <a:solidFill>
                <a:srgbClr val="444444"/>
              </a:solidFill>
              <a:highlight>
                <a:srgbClr val="FFFFFF"/>
              </a:highlight>
              <a:latin typeface="Open Sans"/>
              <a:ea typeface="Open Sans"/>
              <a:cs typeface="Open Sans"/>
              <a:sym typeface="Open Sans"/>
            </a:endParaRPr>
          </a:p>
          <a:p>
            <a:pPr indent="-237149" lvl="0" marL="269999" rtl="0" algn="l">
              <a:spcBef>
                <a:spcPts val="0"/>
              </a:spcBef>
              <a:spcAft>
                <a:spcPts val="0"/>
              </a:spcAft>
              <a:buSzPts val="900"/>
              <a:buFont typeface="Open Sans"/>
              <a:buChar char="●"/>
            </a:pPr>
            <a:r>
              <a:rPr lang="es" sz="900">
                <a:solidFill>
                  <a:srgbClr val="444444"/>
                </a:solidFill>
                <a:highlight>
                  <a:srgbClr val="FFFFFF"/>
                </a:highlight>
                <a:latin typeface="Open Sans"/>
                <a:ea typeface="Open Sans"/>
                <a:cs typeface="Open Sans"/>
                <a:sym typeface="Open Sans"/>
              </a:rPr>
              <a:t>6 each dried ancho, mulato and pasilla chilies, stems and seeds removed</a:t>
            </a:r>
            <a:endParaRPr sz="900">
              <a:solidFill>
                <a:srgbClr val="444444"/>
              </a:solidFill>
              <a:highlight>
                <a:srgbClr val="FFFFFF"/>
              </a:highlight>
              <a:latin typeface="Open Sans"/>
              <a:ea typeface="Open Sans"/>
              <a:cs typeface="Open Sans"/>
              <a:sym typeface="Open Sans"/>
            </a:endParaRPr>
          </a:p>
          <a:p>
            <a:pPr indent="-237149" lvl="0" marL="269999" rtl="0" algn="l">
              <a:spcBef>
                <a:spcPts val="0"/>
              </a:spcBef>
              <a:spcAft>
                <a:spcPts val="0"/>
              </a:spcAft>
              <a:buSzPts val="900"/>
              <a:buFont typeface="Open Sans"/>
              <a:buChar char="●"/>
            </a:pPr>
            <a:r>
              <a:rPr lang="es" sz="900">
                <a:solidFill>
                  <a:srgbClr val="444444"/>
                </a:solidFill>
                <a:highlight>
                  <a:srgbClr val="FFFFFF"/>
                </a:highlight>
                <a:latin typeface="Open Sans"/>
                <a:ea typeface="Open Sans"/>
                <a:cs typeface="Open Sans"/>
                <a:sym typeface="Open Sans"/>
              </a:rPr>
              <a:t>10 tablespoons shortening, divided</a:t>
            </a:r>
            <a:endParaRPr sz="900">
              <a:solidFill>
                <a:srgbClr val="444444"/>
              </a:solidFill>
              <a:highlight>
                <a:srgbClr val="FFFFFF"/>
              </a:highlight>
              <a:latin typeface="Open Sans"/>
              <a:ea typeface="Open Sans"/>
              <a:cs typeface="Open Sans"/>
              <a:sym typeface="Open Sans"/>
            </a:endParaRPr>
          </a:p>
          <a:p>
            <a:pPr indent="-237149" lvl="0" marL="269999" rtl="0" algn="l">
              <a:spcBef>
                <a:spcPts val="0"/>
              </a:spcBef>
              <a:spcAft>
                <a:spcPts val="0"/>
              </a:spcAft>
              <a:buSzPts val="900"/>
              <a:buFont typeface="Open Sans"/>
              <a:buChar char="●"/>
            </a:pPr>
            <a:r>
              <a:rPr lang="es" sz="900">
                <a:solidFill>
                  <a:srgbClr val="444444"/>
                </a:solidFill>
                <a:highlight>
                  <a:srgbClr val="FFFFFF"/>
                </a:highlight>
                <a:latin typeface="Open Sans"/>
                <a:ea typeface="Open Sans"/>
                <a:cs typeface="Open Sans"/>
                <a:sym typeface="Open Sans"/>
              </a:rPr>
              <a:t>1/4 cup sesame seeds, toasted</a:t>
            </a:r>
            <a:endParaRPr sz="900">
              <a:solidFill>
                <a:srgbClr val="444444"/>
              </a:solidFill>
              <a:highlight>
                <a:srgbClr val="FFFFFF"/>
              </a:highlight>
              <a:latin typeface="Open Sans"/>
              <a:ea typeface="Open Sans"/>
              <a:cs typeface="Open Sans"/>
              <a:sym typeface="Open Sans"/>
            </a:endParaRPr>
          </a:p>
          <a:p>
            <a:pPr indent="-237149" lvl="0" marL="269999" rtl="0" algn="l">
              <a:spcBef>
                <a:spcPts val="0"/>
              </a:spcBef>
              <a:spcAft>
                <a:spcPts val="0"/>
              </a:spcAft>
              <a:buSzPts val="900"/>
              <a:buFont typeface="Open Sans"/>
              <a:buChar char="●"/>
            </a:pPr>
            <a:r>
              <a:rPr lang="es" sz="900">
                <a:solidFill>
                  <a:srgbClr val="444444"/>
                </a:solidFill>
                <a:highlight>
                  <a:srgbClr val="FFFFFF"/>
                </a:highlight>
                <a:latin typeface="Open Sans"/>
                <a:ea typeface="Open Sans"/>
                <a:cs typeface="Open Sans"/>
                <a:sym typeface="Open Sans"/>
              </a:rPr>
              <a:t>1/4 teaspoon each coriander seeds and aniseed, toasted</a:t>
            </a:r>
            <a:endParaRPr sz="900">
              <a:solidFill>
                <a:srgbClr val="444444"/>
              </a:solidFill>
              <a:highlight>
                <a:srgbClr val="FFFFFF"/>
              </a:highlight>
              <a:latin typeface="Open Sans"/>
              <a:ea typeface="Open Sans"/>
              <a:cs typeface="Open Sans"/>
              <a:sym typeface="Open Sans"/>
            </a:endParaRPr>
          </a:p>
          <a:p>
            <a:pPr indent="-237149" lvl="0" marL="269999" rtl="0" algn="l">
              <a:spcBef>
                <a:spcPts val="0"/>
              </a:spcBef>
              <a:spcAft>
                <a:spcPts val="0"/>
              </a:spcAft>
              <a:buSzPts val="900"/>
              <a:buFont typeface="Open Sans"/>
              <a:buChar char="●"/>
            </a:pPr>
            <a:r>
              <a:rPr lang="es" sz="900">
                <a:solidFill>
                  <a:srgbClr val="444444"/>
                </a:solidFill>
                <a:highlight>
                  <a:srgbClr val="FFFFFF"/>
                </a:highlight>
                <a:latin typeface="Open Sans"/>
                <a:ea typeface="Open Sans"/>
                <a:cs typeface="Open Sans"/>
                <a:sym typeface="Open Sans"/>
              </a:rPr>
              <a:t>10 whole peppercorns</a:t>
            </a:r>
            <a:endParaRPr sz="900">
              <a:solidFill>
                <a:srgbClr val="444444"/>
              </a:solidFill>
              <a:highlight>
                <a:srgbClr val="FFFFFF"/>
              </a:highlight>
              <a:latin typeface="Open Sans"/>
              <a:ea typeface="Open Sans"/>
              <a:cs typeface="Open Sans"/>
              <a:sym typeface="Open Sans"/>
            </a:endParaRPr>
          </a:p>
          <a:p>
            <a:pPr indent="-237149" lvl="0" marL="269999" rtl="0" algn="l">
              <a:spcBef>
                <a:spcPts val="0"/>
              </a:spcBef>
              <a:spcAft>
                <a:spcPts val="0"/>
              </a:spcAft>
              <a:buSzPts val="900"/>
              <a:buFont typeface="Open Sans"/>
              <a:buChar char="●"/>
            </a:pPr>
            <a:r>
              <a:rPr lang="es" sz="900">
                <a:solidFill>
                  <a:srgbClr val="444444"/>
                </a:solidFill>
                <a:highlight>
                  <a:srgbClr val="FFFFFF"/>
                </a:highlight>
                <a:latin typeface="Open Sans"/>
                <a:ea typeface="Open Sans"/>
                <a:cs typeface="Open Sans"/>
                <a:sym typeface="Open Sans"/>
              </a:rPr>
              <a:t>4 whole cloves</a:t>
            </a:r>
            <a:endParaRPr sz="900">
              <a:solidFill>
                <a:srgbClr val="444444"/>
              </a:solidFill>
              <a:highlight>
                <a:srgbClr val="FFFFFF"/>
              </a:highlight>
              <a:latin typeface="Open Sans"/>
              <a:ea typeface="Open Sans"/>
              <a:cs typeface="Open Sans"/>
              <a:sym typeface="Open Sans"/>
            </a:endParaRPr>
          </a:p>
          <a:p>
            <a:pPr indent="-237149" lvl="0" marL="269999" rtl="0" algn="l">
              <a:spcBef>
                <a:spcPts val="0"/>
              </a:spcBef>
              <a:spcAft>
                <a:spcPts val="0"/>
              </a:spcAft>
              <a:buSzPts val="900"/>
              <a:buFont typeface="Open Sans"/>
              <a:buChar char="●"/>
            </a:pPr>
            <a:r>
              <a:rPr lang="es" sz="900">
                <a:solidFill>
                  <a:srgbClr val="444444"/>
                </a:solidFill>
                <a:highlight>
                  <a:srgbClr val="FFFFFF"/>
                </a:highlight>
                <a:latin typeface="Open Sans"/>
                <a:ea typeface="Open Sans"/>
                <a:cs typeface="Open Sans"/>
                <a:sym typeface="Open Sans"/>
              </a:rPr>
              <a:t>1 cinnamon stick (1/2 inch)</a:t>
            </a:r>
            <a:endParaRPr sz="900">
              <a:solidFill>
                <a:srgbClr val="444444"/>
              </a:solidFill>
              <a:highlight>
                <a:srgbClr val="FFFFFF"/>
              </a:highlight>
              <a:latin typeface="Open Sans"/>
              <a:ea typeface="Open Sans"/>
              <a:cs typeface="Open Sans"/>
              <a:sym typeface="Open Sans"/>
            </a:endParaRPr>
          </a:p>
          <a:p>
            <a:pPr indent="-237149" lvl="0" marL="269999" rtl="0" algn="l">
              <a:spcBef>
                <a:spcPts val="0"/>
              </a:spcBef>
              <a:spcAft>
                <a:spcPts val="0"/>
              </a:spcAft>
              <a:buSzPts val="900"/>
              <a:buFont typeface="Open Sans"/>
              <a:buChar char="●"/>
            </a:pPr>
            <a:r>
              <a:rPr lang="es" sz="900">
                <a:solidFill>
                  <a:srgbClr val="444444"/>
                </a:solidFill>
                <a:highlight>
                  <a:srgbClr val="FFFFFF"/>
                </a:highlight>
                <a:latin typeface="Open Sans"/>
                <a:ea typeface="Open Sans"/>
                <a:cs typeface="Open Sans"/>
                <a:sym typeface="Open Sans"/>
              </a:rPr>
              <a:t>1/4 cup chopped almonds</a:t>
            </a:r>
            <a:endParaRPr sz="900">
              <a:solidFill>
                <a:srgbClr val="444444"/>
              </a:solidFill>
              <a:highlight>
                <a:srgbClr val="FFFFFF"/>
              </a:highlight>
              <a:latin typeface="Open Sans"/>
              <a:ea typeface="Open Sans"/>
              <a:cs typeface="Open Sans"/>
              <a:sym typeface="Open Sans"/>
            </a:endParaRPr>
          </a:p>
          <a:p>
            <a:pPr indent="-237149" lvl="0" marL="269999" rtl="0" algn="l">
              <a:spcBef>
                <a:spcPts val="0"/>
              </a:spcBef>
              <a:spcAft>
                <a:spcPts val="0"/>
              </a:spcAft>
              <a:buSzPts val="900"/>
              <a:buFont typeface="Open Sans"/>
              <a:buChar char="●"/>
            </a:pPr>
            <a:r>
              <a:rPr lang="es" sz="900">
                <a:solidFill>
                  <a:srgbClr val="444444"/>
                </a:solidFill>
                <a:highlight>
                  <a:srgbClr val="FFFFFF"/>
                </a:highlight>
                <a:latin typeface="Open Sans"/>
                <a:ea typeface="Open Sans"/>
                <a:cs typeface="Open Sans"/>
                <a:sym typeface="Open Sans"/>
              </a:rPr>
              <a:t>1/4 cup salted pumpkin seeds or pepitas</a:t>
            </a:r>
            <a:endParaRPr sz="900">
              <a:solidFill>
                <a:srgbClr val="444444"/>
              </a:solidFill>
              <a:highlight>
                <a:srgbClr val="FFFFFF"/>
              </a:highlight>
              <a:latin typeface="Open Sans"/>
              <a:ea typeface="Open Sans"/>
              <a:cs typeface="Open Sans"/>
              <a:sym typeface="Open Sans"/>
            </a:endParaRPr>
          </a:p>
          <a:p>
            <a:pPr indent="-237149" lvl="0" marL="269999" rtl="0" algn="l">
              <a:spcBef>
                <a:spcPts val="0"/>
              </a:spcBef>
              <a:spcAft>
                <a:spcPts val="0"/>
              </a:spcAft>
              <a:buSzPts val="900"/>
              <a:buFont typeface="Open Sans"/>
              <a:buChar char="●"/>
            </a:pPr>
            <a:r>
              <a:rPr lang="es" sz="900">
                <a:solidFill>
                  <a:srgbClr val="444444"/>
                </a:solidFill>
                <a:highlight>
                  <a:srgbClr val="FFFFFF"/>
                </a:highlight>
                <a:latin typeface="Open Sans"/>
                <a:ea typeface="Open Sans"/>
                <a:cs typeface="Open Sans"/>
                <a:sym typeface="Open Sans"/>
              </a:rPr>
              <a:t>3 garlic cloves, peeled</a:t>
            </a:r>
            <a:endParaRPr sz="900">
              <a:solidFill>
                <a:srgbClr val="444444"/>
              </a:solidFill>
              <a:highlight>
                <a:srgbClr val="FFFFFF"/>
              </a:highlight>
              <a:latin typeface="Open Sans"/>
              <a:ea typeface="Open Sans"/>
              <a:cs typeface="Open Sans"/>
              <a:sym typeface="Open Sans"/>
            </a:endParaRPr>
          </a:p>
          <a:p>
            <a:pPr indent="-237149" lvl="0" marL="269999" rtl="0" algn="l">
              <a:spcBef>
                <a:spcPts val="0"/>
              </a:spcBef>
              <a:spcAft>
                <a:spcPts val="0"/>
              </a:spcAft>
              <a:buSzPts val="900"/>
              <a:buFont typeface="Open Sans"/>
              <a:buChar char="●"/>
            </a:pPr>
            <a:r>
              <a:rPr lang="es" sz="900">
                <a:solidFill>
                  <a:srgbClr val="444444"/>
                </a:solidFill>
                <a:highlight>
                  <a:srgbClr val="FFFFFF"/>
                </a:highlight>
                <a:latin typeface="Open Sans"/>
                <a:ea typeface="Open Sans"/>
                <a:cs typeface="Open Sans"/>
                <a:sym typeface="Open Sans"/>
              </a:rPr>
              <a:t>1/4 cup raisins</a:t>
            </a:r>
            <a:endParaRPr sz="900">
              <a:solidFill>
                <a:srgbClr val="444444"/>
              </a:solidFill>
              <a:highlight>
                <a:srgbClr val="FFFFFF"/>
              </a:highlight>
              <a:latin typeface="Open Sans"/>
              <a:ea typeface="Open Sans"/>
              <a:cs typeface="Open Sans"/>
              <a:sym typeface="Open Sans"/>
            </a:endParaRPr>
          </a:p>
          <a:p>
            <a:pPr indent="-237149" lvl="0" marL="269999" rtl="0" algn="l">
              <a:spcBef>
                <a:spcPts val="0"/>
              </a:spcBef>
              <a:spcAft>
                <a:spcPts val="0"/>
              </a:spcAft>
              <a:buSzPts val="900"/>
              <a:buFont typeface="Open Sans"/>
              <a:buChar char="●"/>
            </a:pPr>
            <a:r>
              <a:rPr lang="es" sz="900">
                <a:solidFill>
                  <a:srgbClr val="444444"/>
                </a:solidFill>
                <a:highlight>
                  <a:srgbClr val="FFFFFF"/>
                </a:highlight>
                <a:latin typeface="Open Sans"/>
                <a:ea typeface="Open Sans"/>
                <a:cs typeface="Open Sans"/>
                <a:sym typeface="Open Sans"/>
              </a:rPr>
              <a:t>2 slices French bread (1 inch thick), cubed</a:t>
            </a:r>
            <a:endParaRPr sz="900">
              <a:solidFill>
                <a:srgbClr val="444444"/>
              </a:solidFill>
              <a:highlight>
                <a:srgbClr val="FFFFFF"/>
              </a:highlight>
              <a:latin typeface="Open Sans"/>
              <a:ea typeface="Open Sans"/>
              <a:cs typeface="Open Sans"/>
              <a:sym typeface="Open Sans"/>
            </a:endParaRPr>
          </a:p>
          <a:p>
            <a:pPr indent="-237149" lvl="0" marL="269999" rtl="0" algn="l">
              <a:spcBef>
                <a:spcPts val="0"/>
              </a:spcBef>
              <a:spcAft>
                <a:spcPts val="0"/>
              </a:spcAft>
              <a:buSzPts val="900"/>
              <a:buFont typeface="Open Sans"/>
              <a:buChar char="●"/>
            </a:pPr>
            <a:r>
              <a:rPr lang="es" sz="900">
                <a:solidFill>
                  <a:srgbClr val="444444"/>
                </a:solidFill>
                <a:highlight>
                  <a:srgbClr val="FFFFFF"/>
                </a:highlight>
                <a:latin typeface="Open Sans"/>
                <a:ea typeface="Open Sans"/>
                <a:cs typeface="Open Sans"/>
                <a:sym typeface="Open Sans"/>
              </a:rPr>
              <a:t>8 cups chicken broth, divided</a:t>
            </a:r>
            <a:endParaRPr sz="900">
              <a:solidFill>
                <a:srgbClr val="444444"/>
              </a:solidFill>
              <a:highlight>
                <a:srgbClr val="FFFFFF"/>
              </a:highlight>
              <a:latin typeface="Open Sans"/>
              <a:ea typeface="Open Sans"/>
              <a:cs typeface="Open Sans"/>
              <a:sym typeface="Open Sans"/>
            </a:endParaRPr>
          </a:p>
          <a:p>
            <a:pPr indent="-237149" lvl="0" marL="269999" rtl="0" algn="l">
              <a:spcBef>
                <a:spcPts val="0"/>
              </a:spcBef>
              <a:spcAft>
                <a:spcPts val="0"/>
              </a:spcAft>
              <a:buSzPts val="900"/>
              <a:buFont typeface="Open Sans"/>
              <a:buChar char="●"/>
            </a:pPr>
            <a:r>
              <a:rPr lang="es" sz="900">
                <a:solidFill>
                  <a:srgbClr val="444444"/>
                </a:solidFill>
                <a:highlight>
                  <a:srgbClr val="FFFFFF"/>
                </a:highlight>
                <a:latin typeface="Open Sans"/>
                <a:ea typeface="Open Sans"/>
                <a:cs typeface="Open Sans"/>
                <a:sym typeface="Open Sans"/>
              </a:rPr>
              <a:t>2 ounces Mexican chocolate, chopped</a:t>
            </a:r>
            <a:endParaRPr sz="900">
              <a:solidFill>
                <a:srgbClr val="444444"/>
              </a:solidFill>
              <a:highlight>
                <a:srgbClr val="FFFFFF"/>
              </a:highlight>
              <a:latin typeface="Open Sans"/>
              <a:ea typeface="Open Sans"/>
              <a:cs typeface="Open Sans"/>
              <a:sym typeface="Open Sans"/>
            </a:endParaRPr>
          </a:p>
          <a:p>
            <a:pPr indent="-237149" lvl="0" marL="269999" rtl="0" algn="l">
              <a:spcBef>
                <a:spcPts val="0"/>
              </a:spcBef>
              <a:spcAft>
                <a:spcPts val="0"/>
              </a:spcAft>
              <a:buSzPts val="900"/>
              <a:buFont typeface="Open Sans"/>
              <a:buChar char="●"/>
            </a:pPr>
            <a:r>
              <a:rPr lang="es" sz="900">
                <a:solidFill>
                  <a:srgbClr val="444444"/>
                </a:solidFill>
                <a:highlight>
                  <a:srgbClr val="FFFFFF"/>
                </a:highlight>
                <a:latin typeface="Open Sans"/>
                <a:ea typeface="Open Sans"/>
                <a:cs typeface="Open Sans"/>
                <a:sym typeface="Open Sans"/>
              </a:rPr>
              <a:t>1/4 teaspoon salt</a:t>
            </a:r>
            <a:endParaRPr sz="900">
              <a:latin typeface="Open Sans"/>
              <a:ea typeface="Open Sans"/>
              <a:cs typeface="Open Sans"/>
              <a:sym typeface="Open Sans"/>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547" name="Google Shape;547;p68"/>
          <p:cNvSpPr txBox="1"/>
          <p:nvPr/>
        </p:nvSpPr>
        <p:spPr>
          <a:xfrm>
            <a:off x="3326300" y="61500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Amaris Garcia</a:t>
            </a:r>
            <a:endParaRPr sz="600"/>
          </a:p>
        </p:txBody>
      </p:sp>
      <p:sp>
        <p:nvSpPr>
          <p:cNvPr id="548" name="Google Shape;548;p68"/>
          <p:cNvSpPr txBox="1"/>
          <p:nvPr/>
        </p:nvSpPr>
        <p:spPr>
          <a:xfrm>
            <a:off x="3559500" y="897500"/>
            <a:ext cx="2025000" cy="3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500"/>
              </a:spcAft>
              <a:buClr>
                <a:schemeClr val="dk1"/>
              </a:buClr>
              <a:buSzPts val="1100"/>
              <a:buFont typeface="Arial"/>
              <a:buNone/>
            </a:pPr>
            <a:r>
              <a:rPr b="1" lang="es" sz="1200">
                <a:solidFill>
                  <a:schemeClr val="dk1"/>
                </a:solidFill>
                <a:latin typeface="Open Sans"/>
                <a:ea typeface="Open Sans"/>
                <a:cs typeface="Open Sans"/>
                <a:sym typeface="Open Sans"/>
              </a:rPr>
              <a:t>Entrées</a:t>
            </a:r>
            <a:endParaRPr sz="600">
              <a:latin typeface="Open Sans"/>
              <a:ea typeface="Open Sans"/>
              <a:cs typeface="Open Sans"/>
              <a:sym typeface="Open Sans"/>
            </a:endParaRPr>
          </a:p>
        </p:txBody>
      </p:sp>
      <p:sp>
        <p:nvSpPr>
          <p:cNvPr id="549" name="Google Shape;549;p68"/>
          <p:cNvSpPr txBox="1"/>
          <p:nvPr/>
        </p:nvSpPr>
        <p:spPr>
          <a:xfrm>
            <a:off x="5584500" y="1138300"/>
            <a:ext cx="3386100" cy="385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sz="1600"/>
          </a:p>
          <a:p>
            <a:pPr indent="-147149" lvl="0" marL="89999" rtl="0" algn="l">
              <a:spcBef>
                <a:spcPts val="0"/>
              </a:spcBef>
              <a:spcAft>
                <a:spcPts val="0"/>
              </a:spcAft>
              <a:buClr>
                <a:srgbClr val="444444"/>
              </a:buClr>
              <a:buSzPts val="900"/>
              <a:buFont typeface="Open Sans"/>
              <a:buAutoNum type="arabicPeriod"/>
            </a:pPr>
            <a:r>
              <a:rPr lang="es" sz="900">
                <a:solidFill>
                  <a:srgbClr val="444444"/>
                </a:solidFill>
                <a:latin typeface="Open Sans"/>
                <a:ea typeface="Open Sans"/>
                <a:cs typeface="Open Sans"/>
                <a:sym typeface="Open Sans"/>
              </a:rPr>
              <a:t>In an ungreased skillet, cook tomatoes over medium heat for 10 minutes or until browned; set aside. In the same skillet, cook peppers, a few at a time, over medium heat in 4 tablespoons shortening for 20-30 seconds, turning often; drain. Place peppers in a large bowl of hot water; cover and soak for 1 hour.</a:t>
            </a:r>
            <a:endParaRPr b="1" sz="900">
              <a:latin typeface="Open Sans"/>
              <a:ea typeface="Open Sans"/>
              <a:cs typeface="Open Sans"/>
              <a:sym typeface="Open Sans"/>
            </a:endParaRPr>
          </a:p>
          <a:p>
            <a:pPr indent="-147149" lvl="0" marL="89999" rtl="0" algn="l">
              <a:spcBef>
                <a:spcPts val="0"/>
              </a:spcBef>
              <a:spcAft>
                <a:spcPts val="0"/>
              </a:spcAft>
              <a:buSzPts val="900"/>
              <a:buFont typeface="Open Sans"/>
              <a:buAutoNum type="arabicPeriod"/>
            </a:pPr>
            <a:r>
              <a:t/>
            </a:r>
            <a:endParaRPr b="1" sz="900">
              <a:latin typeface="Open Sans"/>
              <a:ea typeface="Open Sans"/>
              <a:cs typeface="Open Sans"/>
              <a:sym typeface="Open Sans"/>
            </a:endParaRPr>
          </a:p>
          <a:p>
            <a:pPr indent="-147149" lvl="0" marL="89999" rtl="0" algn="l">
              <a:spcBef>
                <a:spcPts val="0"/>
              </a:spcBef>
              <a:spcAft>
                <a:spcPts val="0"/>
              </a:spcAft>
              <a:buClr>
                <a:srgbClr val="444444"/>
              </a:buClr>
              <a:buSzPts val="900"/>
              <a:buFont typeface="Open Sans"/>
              <a:buAutoNum type="arabicPeriod"/>
            </a:pPr>
            <a:r>
              <a:rPr lang="es" sz="900">
                <a:solidFill>
                  <a:srgbClr val="444444"/>
                </a:solidFill>
                <a:latin typeface="Open Sans"/>
                <a:ea typeface="Open Sans"/>
                <a:cs typeface="Open Sans"/>
                <a:sym typeface="Open Sans"/>
              </a:rPr>
              <a:t>In a spice grinder, combine sesame seeds, coriander seeds, aniseed, peppercorns, cloves and cinnamon; process until finely ground. Set aside.</a:t>
            </a:r>
            <a:endParaRPr sz="900">
              <a:solidFill>
                <a:srgbClr val="444444"/>
              </a:solidFill>
              <a:latin typeface="Open Sans"/>
              <a:ea typeface="Open Sans"/>
              <a:cs typeface="Open Sans"/>
              <a:sym typeface="Open Sans"/>
            </a:endParaRPr>
          </a:p>
          <a:p>
            <a:pPr indent="-147149" lvl="0" marL="89999" rtl="0" algn="l">
              <a:spcBef>
                <a:spcPts val="0"/>
              </a:spcBef>
              <a:spcAft>
                <a:spcPts val="0"/>
              </a:spcAft>
              <a:buClr>
                <a:srgbClr val="444444"/>
              </a:buClr>
              <a:buSzPts val="900"/>
              <a:buFont typeface="Open Sans"/>
              <a:buAutoNum type="arabicPeriod"/>
            </a:pPr>
            <a:r>
              <a:rPr lang="es" sz="900">
                <a:solidFill>
                  <a:srgbClr val="444444"/>
                </a:solidFill>
                <a:latin typeface="Open Sans"/>
                <a:ea typeface="Open Sans"/>
                <a:cs typeface="Open Sans"/>
                <a:sym typeface="Open Sans"/>
              </a:rPr>
              <a:t>In a skillet, cook the almonds, pumpkin seeds and garlic in 4 tablespoons shortening until lightly browned, stirring often. Add raisins; cook and stir for 1-2 minutes or until raisins are plump. Add bread cubes; cook and stir for 2-3 minutes or until crisp. Drain well.</a:t>
            </a:r>
            <a:endParaRPr sz="900">
              <a:solidFill>
                <a:srgbClr val="444444"/>
              </a:solidFill>
              <a:latin typeface="Open Sans"/>
              <a:ea typeface="Open Sans"/>
              <a:cs typeface="Open Sans"/>
              <a:sym typeface="Open Sans"/>
            </a:endParaRPr>
          </a:p>
          <a:p>
            <a:pPr indent="-147149" lvl="0" marL="89999" rtl="0" algn="l">
              <a:spcBef>
                <a:spcPts val="0"/>
              </a:spcBef>
              <a:spcAft>
                <a:spcPts val="0"/>
              </a:spcAft>
              <a:buClr>
                <a:srgbClr val="444444"/>
              </a:buClr>
              <a:buSzPts val="900"/>
              <a:buFont typeface="Open Sans"/>
              <a:buAutoNum type="arabicPeriod"/>
            </a:pPr>
            <a:r>
              <a:rPr lang="es" sz="900">
                <a:solidFill>
                  <a:srgbClr val="444444"/>
                </a:solidFill>
                <a:latin typeface="Open Sans"/>
                <a:ea typeface="Open Sans"/>
                <a:cs typeface="Open Sans"/>
                <a:sym typeface="Open Sans"/>
              </a:rPr>
              <a:t>In a blender, combine 1 cup broth and reserved tomatoes; cover and puree. Add seasoning mixture, raisin mixture and 1 cup broth; blend until very thick. Pour into a bowl; set aside.</a:t>
            </a:r>
            <a:endParaRPr sz="900">
              <a:solidFill>
                <a:srgbClr val="444444"/>
              </a:solidFill>
              <a:latin typeface="Open Sans"/>
              <a:ea typeface="Open Sans"/>
              <a:cs typeface="Open Sans"/>
              <a:sym typeface="Open Sans"/>
            </a:endParaRPr>
          </a:p>
          <a:p>
            <a:pPr indent="-147149" lvl="0" marL="89999" rtl="0" algn="l">
              <a:spcBef>
                <a:spcPts val="0"/>
              </a:spcBef>
              <a:spcAft>
                <a:spcPts val="0"/>
              </a:spcAft>
              <a:buClr>
                <a:srgbClr val="444444"/>
              </a:buClr>
              <a:buSzPts val="900"/>
              <a:buFont typeface="Open Sans"/>
              <a:buAutoNum type="arabicPeriod"/>
            </a:pPr>
            <a:r>
              <a:rPr lang="es" sz="900">
                <a:solidFill>
                  <a:srgbClr val="444444"/>
                </a:solidFill>
                <a:latin typeface="Open Sans"/>
                <a:ea typeface="Open Sans"/>
                <a:cs typeface="Open Sans"/>
                <a:sym typeface="Open Sans"/>
              </a:rPr>
              <a:t>Place 1-1/2 cups broth in blender. Add peppers, one at a time; process to a thick consistency. In a Dutch oven, melt remaining shortening over medium heat. Add pepper mixture; cook and stir for 10 minutes. Add tomato mixture; cook and stir for 6-8 minutes or until thickened. Add the chocolate, salt and remaining broth. Simmer, uncovered, for 45 minutes or until mixture reaches desired consistency. Serve with poultry.</a:t>
            </a:r>
            <a:endParaRPr b="0" i="0" sz="900" u="none" cap="none" strike="noStrike">
              <a:solidFill>
                <a:srgbClr val="000000"/>
              </a:solidFill>
              <a:latin typeface="Open Sans"/>
              <a:ea typeface="Open Sans"/>
              <a:cs typeface="Open Sans"/>
              <a:sym typeface="Open Sans"/>
            </a:endParaRPr>
          </a:p>
        </p:txBody>
      </p:sp>
      <p:sp>
        <p:nvSpPr>
          <p:cNvPr id="550" name="Google Shape;550;p68"/>
          <p:cNvSpPr txBox="1"/>
          <p:nvPr/>
        </p:nvSpPr>
        <p:spPr>
          <a:xfrm>
            <a:off x="8603300" y="4760400"/>
            <a:ext cx="550200" cy="306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swald"/>
                <a:ea typeface="Oswald"/>
                <a:cs typeface="Oswald"/>
                <a:sym typeface="Oswald"/>
              </a:rPr>
              <a:t>INDEX</a:t>
            </a:r>
            <a:endParaRPr b="1" sz="1000">
              <a:solidFill>
                <a:srgbClr val="FFFFFF"/>
              </a:solidFill>
              <a:latin typeface="Oswald"/>
              <a:ea typeface="Oswald"/>
              <a:cs typeface="Oswald"/>
              <a:sym typeface="Oswa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4" name="Shape 554"/>
        <p:cNvGrpSpPr/>
        <p:nvPr/>
      </p:nvGrpSpPr>
      <p:grpSpPr>
        <a:xfrm>
          <a:off x="0" y="0"/>
          <a:ext cx="0" cy="0"/>
          <a:chOff x="0" y="0"/>
          <a:chExt cx="0" cy="0"/>
        </a:xfrm>
      </p:grpSpPr>
      <p:sp>
        <p:nvSpPr>
          <p:cNvPr id="555" name="Google Shape;555;p69"/>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rgbClr val="000000"/>
                </a:solidFill>
                <a:latin typeface="Open Sans"/>
                <a:ea typeface="Open Sans"/>
                <a:cs typeface="Open Sans"/>
                <a:sym typeface="Open Sans"/>
              </a:rPr>
              <a:t>SPOTLIGHT INGREDIENT: </a:t>
            </a:r>
            <a:r>
              <a:rPr b="1" lang="es" sz="1500">
                <a:latin typeface="Open Sans"/>
                <a:ea typeface="Open Sans"/>
                <a:cs typeface="Open Sans"/>
                <a:sym typeface="Open Sans"/>
              </a:rPr>
              <a:t>CILANTRO</a:t>
            </a:r>
            <a:endParaRPr b="1" sz="1500">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PT Sans"/>
              <a:buNone/>
            </a:pPr>
            <a:r>
              <a:rPr lang="es" sz="1100">
                <a:latin typeface="Open Sans"/>
                <a:ea typeface="Open Sans"/>
                <a:cs typeface="Open Sans"/>
                <a:sym typeface="Open Sans"/>
              </a:rPr>
              <a:t>Cilantro adds flavor to a dish. It can be eaten alone or with other foods  </a:t>
            </a:r>
            <a:endParaRPr sz="1100">
              <a:latin typeface="Open Sans"/>
              <a:ea typeface="Open Sans"/>
              <a:cs typeface="Open Sans"/>
              <a:sym typeface="Open Sans"/>
            </a:endParaRPr>
          </a:p>
        </p:txBody>
      </p:sp>
      <p:sp>
        <p:nvSpPr>
          <p:cNvPr id="556" name="Google Shape;556;p69"/>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rgbClr val="000000"/>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rgbClr val="000000"/>
              </a:buClr>
              <a:buFont typeface="PT Sans"/>
              <a:buNone/>
            </a:pPr>
            <a:r>
              <a:rPr lang="es" sz="1200">
                <a:latin typeface="Open Sans"/>
                <a:ea typeface="Open Sans"/>
                <a:cs typeface="Open Sans"/>
                <a:sym typeface="Open Sans"/>
              </a:rPr>
              <a:t>My recipe is mole poblano. Mole poblano is a mexican spicy food. In my family mole is normally only eaten during party’s </a:t>
            </a:r>
            <a:endParaRPr/>
          </a:p>
        </p:txBody>
      </p:sp>
      <p:pic>
        <p:nvPicPr>
          <p:cNvPr id="557" name="Google Shape;557;p69"/>
          <p:cNvPicPr preferRelativeResize="0"/>
          <p:nvPr/>
        </p:nvPicPr>
        <p:blipFill rotWithShape="1">
          <a:blip r:embed="rId3">
            <a:alphaModFix/>
          </a:blip>
          <a:srcRect b="13229" l="0" r="0" t="13229"/>
          <a:stretch/>
        </p:blipFill>
        <p:spPr>
          <a:xfrm>
            <a:off x="126250" y="97525"/>
            <a:ext cx="4359600" cy="2395200"/>
          </a:xfrm>
          <a:prstGeom prst="rect">
            <a:avLst/>
          </a:prstGeom>
          <a:noFill/>
          <a:ln>
            <a:noFill/>
          </a:ln>
        </p:spPr>
      </p:pic>
      <p:pic>
        <p:nvPicPr>
          <p:cNvPr id="558" name="Google Shape;558;p69"/>
          <p:cNvPicPr preferRelativeResize="0"/>
          <p:nvPr/>
        </p:nvPicPr>
        <p:blipFill rotWithShape="1">
          <a:blip r:embed="rId4">
            <a:alphaModFix/>
          </a:blip>
          <a:srcRect b="9481" l="0" r="0" t="9481"/>
          <a:stretch/>
        </p:blipFill>
        <p:spPr>
          <a:xfrm>
            <a:off x="4619450" y="2655200"/>
            <a:ext cx="4437900" cy="23952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2" name="Shape 562"/>
        <p:cNvGrpSpPr/>
        <p:nvPr/>
      </p:nvGrpSpPr>
      <p:grpSpPr>
        <a:xfrm>
          <a:off x="0" y="0"/>
          <a:ext cx="0" cy="0"/>
          <a:chOff x="0" y="0"/>
          <a:chExt cx="0" cy="0"/>
        </a:xfrm>
      </p:grpSpPr>
      <p:pic>
        <p:nvPicPr>
          <p:cNvPr id="563" name="Google Shape;563;p70"/>
          <p:cNvPicPr preferRelativeResize="0"/>
          <p:nvPr/>
        </p:nvPicPr>
        <p:blipFill rotWithShape="1">
          <a:blip r:embed="rId3">
            <a:alphaModFix/>
          </a:blip>
          <a:srcRect b="0" l="28753" r="35341" t="0"/>
          <a:stretch/>
        </p:blipFill>
        <p:spPr>
          <a:xfrm>
            <a:off x="0" y="0"/>
            <a:ext cx="3169200" cy="5143500"/>
          </a:xfrm>
          <a:prstGeom prst="rect">
            <a:avLst/>
          </a:prstGeom>
          <a:noFill/>
          <a:ln>
            <a:noFill/>
          </a:ln>
        </p:spPr>
      </p:pic>
      <p:sp>
        <p:nvSpPr>
          <p:cNvPr id="564" name="Google Shape;564;p70"/>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Banana Fritters</a:t>
            </a:r>
            <a:endParaRPr sz="800"/>
          </a:p>
        </p:txBody>
      </p:sp>
      <p:sp>
        <p:nvSpPr>
          <p:cNvPr id="565" name="Google Shape;565;p70"/>
          <p:cNvSpPr txBox="1"/>
          <p:nvPr/>
        </p:nvSpPr>
        <p:spPr>
          <a:xfrm>
            <a:off x="3219750" y="1433650"/>
            <a:ext cx="2754000" cy="141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204299" lvl="0" marL="89999" marR="0" rtl="0" algn="l">
              <a:lnSpc>
                <a:spcPct val="100000"/>
              </a:lnSpc>
              <a:spcBef>
                <a:spcPts val="0"/>
              </a:spcBef>
              <a:spcAft>
                <a:spcPts val="0"/>
              </a:spcAft>
              <a:buClr>
                <a:srgbClr val="000000"/>
              </a:buClr>
              <a:buSzPts val="1800"/>
              <a:buFont typeface="Open Sans"/>
              <a:buChar char="●"/>
            </a:pPr>
            <a:r>
              <a:rPr lang="es" sz="1600"/>
              <a:t>½ cups of flour</a:t>
            </a:r>
            <a:endParaRPr sz="1600"/>
          </a:p>
          <a:p>
            <a:pPr indent="-342900" lvl="0" marL="457200" marR="0" rtl="0" algn="l">
              <a:lnSpc>
                <a:spcPct val="100000"/>
              </a:lnSpc>
              <a:spcBef>
                <a:spcPts val="0"/>
              </a:spcBef>
              <a:spcAft>
                <a:spcPts val="0"/>
              </a:spcAft>
              <a:buClr>
                <a:srgbClr val="000000"/>
              </a:buClr>
              <a:buSzPts val="1800"/>
              <a:buFont typeface="Open Sans"/>
              <a:buChar char="●"/>
            </a:pPr>
            <a:r>
              <a:rPr lang="es" sz="1600"/>
              <a:t>¼ cup of milk </a:t>
            </a:r>
            <a:endParaRPr sz="1600"/>
          </a:p>
          <a:p>
            <a:pPr indent="-342900" lvl="0" marL="457200" marR="0" rtl="0" algn="l">
              <a:lnSpc>
                <a:spcPct val="100000"/>
              </a:lnSpc>
              <a:spcBef>
                <a:spcPts val="0"/>
              </a:spcBef>
              <a:spcAft>
                <a:spcPts val="0"/>
              </a:spcAft>
              <a:buClr>
                <a:srgbClr val="000000"/>
              </a:buClr>
              <a:buSzPts val="1800"/>
              <a:buFont typeface="Open Sans"/>
              <a:buChar char="●"/>
            </a:pPr>
            <a:r>
              <a:rPr lang="es" sz="1600"/>
              <a:t>3 tablespoons of sugar</a:t>
            </a:r>
            <a:endParaRPr sz="16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566" name="Google Shape;566;p70"/>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Anthonise Collingwood</a:t>
            </a:r>
            <a:endParaRPr sz="600"/>
          </a:p>
        </p:txBody>
      </p:sp>
      <p:sp>
        <p:nvSpPr>
          <p:cNvPr id="567" name="Google Shape;567;p70"/>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t>Dessert</a:t>
            </a:r>
            <a:endParaRPr i="1"/>
          </a:p>
        </p:txBody>
      </p:sp>
      <p:sp>
        <p:nvSpPr>
          <p:cNvPr id="568" name="Google Shape;568;p70"/>
          <p:cNvSpPr txBox="1"/>
          <p:nvPr/>
        </p:nvSpPr>
        <p:spPr>
          <a:xfrm>
            <a:off x="615600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Char char="●"/>
            </a:pPr>
            <a:r>
              <a:rPr lang="es"/>
              <a:t>¼ teaspoons of vanilla extract</a:t>
            </a:r>
            <a:endParaRPr/>
          </a:p>
          <a:p>
            <a:pPr indent="-330200" lvl="0" marL="457200" marR="0" rtl="0" algn="l">
              <a:lnSpc>
                <a:spcPct val="100000"/>
              </a:lnSpc>
              <a:spcBef>
                <a:spcPts val="0"/>
              </a:spcBef>
              <a:spcAft>
                <a:spcPts val="0"/>
              </a:spcAft>
              <a:buClr>
                <a:srgbClr val="000000"/>
              </a:buClr>
              <a:buSzPts val="1600"/>
              <a:buFont typeface="Open Sans"/>
              <a:buChar char="●"/>
            </a:pPr>
            <a:r>
              <a:rPr lang="es"/>
              <a:t>3 bananas</a:t>
            </a:r>
            <a:endParaRPr/>
          </a:p>
          <a:p>
            <a:pPr indent="-330200" lvl="0" marL="457200" marR="0" rtl="0" algn="l">
              <a:lnSpc>
                <a:spcPct val="100000"/>
              </a:lnSpc>
              <a:spcBef>
                <a:spcPts val="0"/>
              </a:spcBef>
              <a:spcAft>
                <a:spcPts val="0"/>
              </a:spcAft>
              <a:buClr>
                <a:srgbClr val="000000"/>
              </a:buClr>
              <a:buSzPts val="1600"/>
              <a:buFont typeface="Open Sans"/>
              <a:buChar char="●"/>
            </a:pPr>
            <a:r>
              <a:rPr lang="es"/>
              <a:t>2 apples</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569" name="Google Shape;569;p70"/>
          <p:cNvSpPr txBox="1"/>
          <p:nvPr/>
        </p:nvSpPr>
        <p:spPr>
          <a:xfrm>
            <a:off x="3219750" y="2852200"/>
            <a:ext cx="5751000" cy="21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Font typeface="Open Sans"/>
              <a:buAutoNum type="arabicPeriod"/>
            </a:pPr>
            <a:r>
              <a:rPr lang="es"/>
              <a:t>Gather all the ingredients and blend them except for the apples</a:t>
            </a:r>
            <a:endParaRPr/>
          </a:p>
          <a:p>
            <a:pPr indent="-330200" lvl="0" marL="457200" marR="0" rtl="0" algn="l">
              <a:lnSpc>
                <a:spcPct val="100000"/>
              </a:lnSpc>
              <a:spcBef>
                <a:spcPts val="0"/>
              </a:spcBef>
              <a:spcAft>
                <a:spcPts val="0"/>
              </a:spcAft>
              <a:buClr>
                <a:srgbClr val="000000"/>
              </a:buClr>
              <a:buSzPts val="1600"/>
              <a:buFont typeface="Open Sans"/>
              <a:buAutoNum type="arabicPeriod"/>
            </a:pPr>
            <a:r>
              <a:rPr lang="es"/>
              <a:t>Then boil it with oil</a:t>
            </a:r>
            <a:endParaRPr/>
          </a:p>
          <a:p>
            <a:pPr indent="-330200" lvl="0" marL="457200" marR="0" rtl="0" algn="l">
              <a:lnSpc>
                <a:spcPct val="100000"/>
              </a:lnSpc>
              <a:spcBef>
                <a:spcPts val="0"/>
              </a:spcBef>
              <a:spcAft>
                <a:spcPts val="0"/>
              </a:spcAft>
              <a:buClr>
                <a:srgbClr val="000000"/>
              </a:buClr>
              <a:buSzPts val="1600"/>
              <a:buFont typeface="Open Sans"/>
              <a:buAutoNum type="arabicPeriod"/>
            </a:pPr>
            <a:r>
              <a:rPr lang="es"/>
              <a:t>Consequently cut up the apples into slices on the side</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570" name="Google Shape;570;p70"/>
          <p:cNvSpPr txBox="1"/>
          <p:nvPr/>
        </p:nvSpPr>
        <p:spPr>
          <a:xfrm>
            <a:off x="8614425" y="1245000"/>
            <a:ext cx="7243800" cy="84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70"/>
          <p:cNvSpPr txBox="1"/>
          <p:nvPr/>
        </p:nvSpPr>
        <p:spPr>
          <a:xfrm>
            <a:off x="8513825" y="1348975"/>
            <a:ext cx="7243800" cy="84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70"/>
          <p:cNvSpPr txBox="1"/>
          <p:nvPr/>
        </p:nvSpPr>
        <p:spPr>
          <a:xfrm>
            <a:off x="6625750" y="1126750"/>
            <a:ext cx="1482300" cy="3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4-6</a:t>
            </a:r>
            <a:endParaRPr/>
          </a:p>
        </p:txBody>
      </p:sp>
      <p:sp>
        <p:nvSpPr>
          <p:cNvPr id="573" name="Google Shape;573;p70"/>
          <p:cNvSpPr txBox="1"/>
          <p:nvPr/>
        </p:nvSpPr>
        <p:spPr>
          <a:xfrm>
            <a:off x="8420550" y="4687850"/>
            <a:ext cx="550200" cy="306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swald"/>
                <a:ea typeface="Oswald"/>
                <a:cs typeface="Oswald"/>
                <a:sym typeface="Oswald"/>
              </a:rPr>
              <a:t>INDEX</a:t>
            </a:r>
            <a:endParaRPr b="1" sz="1000">
              <a:solidFill>
                <a:srgbClr val="FFFFFF"/>
              </a:solidFill>
              <a:latin typeface="Oswald"/>
              <a:ea typeface="Oswald"/>
              <a:cs typeface="Oswald"/>
              <a:sym typeface="Oswa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7" name="Shape 577"/>
        <p:cNvGrpSpPr/>
        <p:nvPr/>
      </p:nvGrpSpPr>
      <p:grpSpPr>
        <a:xfrm>
          <a:off x="0" y="0"/>
          <a:ext cx="0" cy="0"/>
          <a:chOff x="0" y="0"/>
          <a:chExt cx="0" cy="0"/>
        </a:xfrm>
      </p:grpSpPr>
      <p:sp>
        <p:nvSpPr>
          <p:cNvPr id="578" name="Google Shape;578;p71"/>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Apples</a:t>
            </a:r>
            <a:endParaRPr b="1" sz="1500">
              <a:solidFill>
                <a:schemeClr val="dk1"/>
              </a:solidFill>
              <a:latin typeface="Open Sans"/>
              <a:ea typeface="Open Sans"/>
              <a:cs typeface="Open Sans"/>
              <a:sym typeface="Open Sans"/>
            </a:endParaRPr>
          </a:p>
          <a:p>
            <a:pPr indent="0" lvl="0" marL="0" rtl="0" algn="l">
              <a:lnSpc>
                <a:spcPct val="120000"/>
              </a:lnSpc>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My spotlight ingredient is apples. It is either red or green, round and big enough to fit in your palm even though in my recipe we will be slicing it into pieces and usually the red one is sweeter than the green. This apple is considered a fruit. Apples are typically harvested in late September and early October. It can take up to 100 to 200 days before it can be harvested or fully grown. Apples are very healthy and tastes really delicious.</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rgbClr val="00BCD0"/>
              </a:buClr>
              <a:buFont typeface="PT Sans"/>
              <a:buNone/>
            </a:pPr>
            <a:r>
              <a:t/>
            </a:r>
            <a:endParaRPr sz="1200">
              <a:solidFill>
                <a:schemeClr val="dk1"/>
              </a:solidFill>
              <a:latin typeface="Open Sans"/>
              <a:ea typeface="Open Sans"/>
              <a:cs typeface="Open Sans"/>
              <a:sym typeface="Open Sans"/>
            </a:endParaRPr>
          </a:p>
        </p:txBody>
      </p:sp>
      <p:sp>
        <p:nvSpPr>
          <p:cNvPr id="579" name="Google Shape;579;p71"/>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marR="0" rtl="0" algn="l">
              <a:lnSpc>
                <a:spcPct val="100000"/>
              </a:lnSpc>
              <a:spcBef>
                <a:spcPts val="600"/>
              </a:spcBef>
              <a:spcAft>
                <a:spcPts val="0"/>
              </a:spcAft>
              <a:buClr>
                <a:srgbClr val="000000"/>
              </a:buClr>
              <a:buFont typeface="PT Sans"/>
              <a:buNone/>
            </a:pPr>
            <a:r>
              <a:rPr lang="es" sz="1200">
                <a:solidFill>
                  <a:schemeClr val="dk1"/>
                </a:solidFill>
                <a:latin typeface="Times New Roman"/>
                <a:ea typeface="Times New Roman"/>
                <a:cs typeface="Times New Roman"/>
                <a:sym typeface="Times New Roman"/>
              </a:rPr>
              <a:t>My recipe is very special to me and my family because we only do it once in a while and it is sort of a tradition to us. However I don’t really have a special memory connected to it. This recipe also connected to the rest of my groups recipes. A group member of mine has a banana muffin as there recipe. Hence it was perfect for both of to keep the recipe and have kind of like a fruit and dessert section in our menu</a:t>
            </a:r>
            <a:endParaRPr>
              <a:latin typeface="Times New Roman"/>
              <a:ea typeface="Times New Roman"/>
              <a:cs typeface="Times New Roman"/>
              <a:sym typeface="Times New Roman"/>
            </a:endParaRPr>
          </a:p>
        </p:txBody>
      </p:sp>
      <p:pic>
        <p:nvPicPr>
          <p:cNvPr id="580" name="Google Shape;580;p71"/>
          <p:cNvPicPr preferRelativeResize="0"/>
          <p:nvPr/>
        </p:nvPicPr>
        <p:blipFill rotWithShape="1">
          <a:blip r:embed="rId3">
            <a:alphaModFix/>
          </a:blip>
          <a:srcRect b="13368" l="0" r="0" t="13376"/>
          <a:stretch/>
        </p:blipFill>
        <p:spPr>
          <a:xfrm>
            <a:off x="126250" y="97525"/>
            <a:ext cx="4359600" cy="2395200"/>
          </a:xfrm>
          <a:prstGeom prst="rect">
            <a:avLst/>
          </a:prstGeom>
          <a:noFill/>
          <a:ln>
            <a:noFill/>
          </a:ln>
        </p:spPr>
      </p:pic>
      <p:pic>
        <p:nvPicPr>
          <p:cNvPr id="581" name="Google Shape;581;p71"/>
          <p:cNvPicPr preferRelativeResize="0"/>
          <p:nvPr/>
        </p:nvPicPr>
        <p:blipFill rotWithShape="1">
          <a:blip r:embed="rId4">
            <a:alphaModFix/>
          </a:blip>
          <a:srcRect b="9520" l="0" r="0" t="9520"/>
          <a:stretch/>
        </p:blipFill>
        <p:spPr>
          <a:xfrm>
            <a:off x="4619450" y="2655200"/>
            <a:ext cx="4437900" cy="23952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5" name="Shape 585"/>
        <p:cNvGrpSpPr/>
        <p:nvPr/>
      </p:nvGrpSpPr>
      <p:grpSpPr>
        <a:xfrm>
          <a:off x="0" y="0"/>
          <a:ext cx="0" cy="0"/>
          <a:chOff x="0" y="0"/>
          <a:chExt cx="0" cy="0"/>
        </a:xfrm>
      </p:grpSpPr>
      <p:pic>
        <p:nvPicPr>
          <p:cNvPr id="586" name="Google Shape;586;p72"/>
          <p:cNvPicPr preferRelativeResize="0"/>
          <p:nvPr/>
        </p:nvPicPr>
        <p:blipFill rotWithShape="1">
          <a:blip r:embed="rId3">
            <a:alphaModFix/>
          </a:blip>
          <a:srcRect b="0" l="16781" r="16781" t="0"/>
          <a:stretch/>
        </p:blipFill>
        <p:spPr>
          <a:xfrm>
            <a:off x="-756400" y="-151275"/>
            <a:ext cx="3037500" cy="5143500"/>
          </a:xfrm>
          <a:prstGeom prst="rect">
            <a:avLst/>
          </a:prstGeom>
          <a:noFill/>
          <a:ln>
            <a:noFill/>
          </a:ln>
        </p:spPr>
      </p:pic>
      <p:sp>
        <p:nvSpPr>
          <p:cNvPr id="587" name="Google Shape;587;p72"/>
          <p:cNvSpPr txBox="1"/>
          <p:nvPr/>
        </p:nvSpPr>
        <p:spPr>
          <a:xfrm>
            <a:off x="2762550" y="812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Empanadas </a:t>
            </a:r>
            <a:endParaRPr sz="800"/>
          </a:p>
        </p:txBody>
      </p:sp>
      <p:sp>
        <p:nvSpPr>
          <p:cNvPr id="588" name="Google Shape;588;p72"/>
          <p:cNvSpPr txBox="1"/>
          <p:nvPr/>
        </p:nvSpPr>
        <p:spPr>
          <a:xfrm>
            <a:off x="2422175" y="1316500"/>
            <a:ext cx="3124800" cy="100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298450" lvl="0" marL="457200" rtl="0" algn="l">
              <a:spcBef>
                <a:spcPts val="0"/>
              </a:spcBef>
              <a:spcAft>
                <a:spcPts val="0"/>
              </a:spcAft>
              <a:buSzPts val="1100"/>
              <a:buChar char="●"/>
            </a:pPr>
            <a:r>
              <a:rPr lang="es" sz="1100">
                <a:solidFill>
                  <a:schemeClr val="dk1"/>
                </a:solidFill>
              </a:rPr>
              <a:t>3 cups all purpose flour,</a:t>
            </a:r>
            <a:endParaRPr sz="1100"/>
          </a:p>
          <a:p>
            <a:pPr indent="-298450" lvl="0" marL="457200" rtl="0" algn="l">
              <a:spcBef>
                <a:spcPts val="500"/>
              </a:spcBef>
              <a:spcAft>
                <a:spcPts val="0"/>
              </a:spcAft>
              <a:buSzPts val="1100"/>
              <a:buChar char="●"/>
            </a:pPr>
            <a:r>
              <a:rPr lang="es" sz="1100">
                <a:solidFill>
                  <a:schemeClr val="dk1"/>
                </a:solidFill>
              </a:rPr>
              <a:t>¼ cup to ½ cup of teaspoons,</a:t>
            </a:r>
            <a:endParaRPr sz="1100"/>
          </a:p>
          <a:p>
            <a:pPr indent="-298450" lvl="0" marL="457200" rtl="0" algn="l">
              <a:spcBef>
                <a:spcPts val="500"/>
              </a:spcBef>
              <a:spcAft>
                <a:spcPts val="0"/>
              </a:spcAft>
              <a:buSzPts val="1100"/>
              <a:buChar char="●"/>
            </a:pPr>
            <a:r>
              <a:rPr lang="es" sz="1100">
                <a:solidFill>
                  <a:schemeClr val="dk1"/>
                </a:solidFill>
              </a:rPr>
              <a:t>6 oz unsalted butter {1 ½ sticks}</a:t>
            </a:r>
            <a:endParaRPr sz="1100"/>
          </a:p>
          <a:p>
            <a:pPr indent="0" lvl="0" marL="0" marR="0" rtl="0" algn="l">
              <a:lnSpc>
                <a:spcPct val="100000"/>
              </a:lnSpc>
              <a:spcBef>
                <a:spcPts val="50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589" name="Google Shape;589;p72"/>
          <p:cNvSpPr txBox="1"/>
          <p:nvPr/>
        </p:nvSpPr>
        <p:spPr>
          <a:xfrm>
            <a:off x="2762550" y="490875"/>
            <a:ext cx="5751000" cy="3612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1500">
                <a:latin typeface="Open Sans"/>
                <a:ea typeface="Open Sans"/>
                <a:cs typeface="Open Sans"/>
                <a:sym typeface="Open Sans"/>
              </a:rPr>
              <a:t>Angelo Negrette Lopez</a:t>
            </a:r>
            <a:endParaRPr sz="100"/>
          </a:p>
        </p:txBody>
      </p:sp>
      <p:sp>
        <p:nvSpPr>
          <p:cNvPr id="590" name="Google Shape;590;p72"/>
          <p:cNvSpPr txBox="1"/>
          <p:nvPr/>
        </p:nvSpPr>
        <p:spPr>
          <a:xfrm>
            <a:off x="2763625" y="754525"/>
            <a:ext cx="1435500" cy="4983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sz="1100"/>
              <a:t>Appetizer/breakfast</a:t>
            </a:r>
            <a:endParaRPr i="1" sz="1100"/>
          </a:p>
        </p:txBody>
      </p:sp>
      <p:sp>
        <p:nvSpPr>
          <p:cNvPr id="591" name="Google Shape;591;p72"/>
          <p:cNvSpPr txBox="1"/>
          <p:nvPr/>
        </p:nvSpPr>
        <p:spPr>
          <a:xfrm>
            <a:off x="7042950" y="775875"/>
            <a:ext cx="1851600" cy="3948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sz="1100"/>
              <a:t>10 servings</a:t>
            </a:r>
            <a:endParaRPr i="1" sz="1100"/>
          </a:p>
        </p:txBody>
      </p:sp>
      <p:sp>
        <p:nvSpPr>
          <p:cNvPr id="592" name="Google Shape;592;p72"/>
          <p:cNvSpPr txBox="1"/>
          <p:nvPr/>
        </p:nvSpPr>
        <p:spPr>
          <a:xfrm>
            <a:off x="5863875" y="1242725"/>
            <a:ext cx="2951700" cy="143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298450" lvl="0" marL="457200" rtl="0" algn="l">
              <a:spcBef>
                <a:spcPts val="0"/>
              </a:spcBef>
              <a:spcAft>
                <a:spcPts val="0"/>
              </a:spcAft>
              <a:buSzPts val="1100"/>
              <a:buChar char="●"/>
            </a:pPr>
            <a:r>
              <a:rPr lang="es" sz="1100">
                <a:solidFill>
                  <a:schemeClr val="dk1"/>
                </a:solidFill>
              </a:rPr>
              <a:t>1 egg, ¼ cup to ½ cup of water or milk, </a:t>
            </a:r>
            <a:endParaRPr sz="1100"/>
          </a:p>
          <a:p>
            <a:pPr indent="-298450" lvl="0" marL="457200" rtl="0" algn="l">
              <a:spcBef>
                <a:spcPts val="500"/>
              </a:spcBef>
              <a:spcAft>
                <a:spcPts val="0"/>
              </a:spcAft>
              <a:buSzPts val="1100"/>
              <a:buChar char="●"/>
            </a:pPr>
            <a:r>
              <a:rPr lang="es" sz="1100">
                <a:solidFill>
                  <a:schemeClr val="dk1"/>
                </a:solidFill>
              </a:rPr>
              <a:t> adjust as needed to obtain a soft and smooth dough. </a:t>
            </a:r>
            <a:endParaRPr sz="1100"/>
          </a:p>
          <a:p>
            <a:pPr indent="0" lvl="0" marL="457200" marR="0" rtl="0" algn="l">
              <a:lnSpc>
                <a:spcPct val="100000"/>
              </a:lnSpc>
              <a:spcBef>
                <a:spcPts val="600"/>
              </a:spcBef>
              <a:spcAft>
                <a:spcPts val="0"/>
              </a:spcAft>
              <a:buNone/>
            </a:pPr>
            <a:r>
              <a:t/>
            </a:r>
            <a:endParaRPr sz="11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593" name="Google Shape;593;p72"/>
          <p:cNvSpPr txBox="1"/>
          <p:nvPr/>
        </p:nvSpPr>
        <p:spPr>
          <a:xfrm>
            <a:off x="2422175" y="2521325"/>
            <a:ext cx="6276300" cy="262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298450" lvl="0" marL="457200" marR="139700" rtl="0" algn="l">
              <a:lnSpc>
                <a:spcPct val="100000"/>
              </a:lnSpc>
              <a:spcBef>
                <a:spcPts val="1100"/>
              </a:spcBef>
              <a:spcAft>
                <a:spcPts val="0"/>
              </a:spcAft>
              <a:buSzPts val="1100"/>
              <a:buAutoNum type="arabicPeriod"/>
            </a:pPr>
            <a:r>
              <a:rPr lang="es" sz="1100"/>
              <a:t>Add the butter and pulse</a:t>
            </a:r>
            <a:endParaRPr sz="1100"/>
          </a:p>
          <a:p>
            <a:pPr indent="-298450" lvl="0" marL="457200" marR="139700" rtl="0" algn="l">
              <a:lnSpc>
                <a:spcPct val="100000"/>
              </a:lnSpc>
              <a:spcBef>
                <a:spcPts val="0"/>
              </a:spcBef>
              <a:spcAft>
                <a:spcPts val="0"/>
              </a:spcAft>
              <a:buSzPts val="1100"/>
              <a:buAutoNum type="arabicPeriod"/>
            </a:pPr>
            <a:r>
              <a:rPr lang="es" sz="1100"/>
              <a:t>To make the empanada dough by hand, follow the same instruction but use your hands to mix the ingredients together.</a:t>
            </a:r>
            <a:endParaRPr sz="1100"/>
          </a:p>
          <a:p>
            <a:pPr indent="-298450" lvl="0" marL="457200" marR="139700" rtl="0" algn="l">
              <a:lnSpc>
                <a:spcPct val="100000"/>
              </a:lnSpc>
              <a:spcBef>
                <a:spcPts val="0"/>
              </a:spcBef>
              <a:spcAft>
                <a:spcPts val="0"/>
              </a:spcAft>
              <a:buSzPts val="1100"/>
              <a:buAutoNum type="arabicPeriod"/>
            </a:pPr>
            <a:r>
              <a:rPr lang="es" sz="1100"/>
              <a:t>Split the dough into 2 large ball, flatten slightly into the shape of disks. The dough can be used immediately or refrigerated until ready to use (1-2 days max).</a:t>
            </a:r>
            <a:endParaRPr sz="1100"/>
          </a:p>
          <a:p>
            <a:pPr indent="-298450" lvl="0" marL="457200" marR="139700" rtl="0" algn="l">
              <a:lnSpc>
                <a:spcPct val="100000"/>
              </a:lnSpc>
              <a:spcBef>
                <a:spcPts val="0"/>
              </a:spcBef>
              <a:spcAft>
                <a:spcPts val="0"/>
              </a:spcAft>
              <a:buSzPts val="1100"/>
              <a:buAutoNum type="arabicPeriod"/>
            </a:pPr>
            <a:r>
              <a:rPr lang="es" sz="1100"/>
              <a:t>Roll out the dough into a thin sheet and cut out round disc shapes for empanadas (use round molds or a small plate). You can also make small individual balls with the dough and roll out each individual ball to a round shape (doesn't need to be perfectly round) - if you have a tortilla press you can use it to flatten the dough balls.</a:t>
            </a:r>
            <a:endParaRPr sz="1100"/>
          </a:p>
          <a:p>
            <a:pPr indent="-298450" lvl="0" marL="457200" marR="139700" rtl="0" algn="l">
              <a:lnSpc>
                <a:spcPct val="100000"/>
              </a:lnSpc>
              <a:spcBef>
                <a:spcPts val="0"/>
              </a:spcBef>
              <a:spcAft>
                <a:spcPts val="0"/>
              </a:spcAft>
              <a:buSzPts val="1100"/>
              <a:buAutoNum type="arabicPeriod"/>
            </a:pPr>
            <a:r>
              <a:rPr lang="es" sz="1100"/>
              <a:t>Use immediately, or store in the refrigerator/freezer to use later.</a:t>
            </a:r>
            <a:endParaRPr sz="1100"/>
          </a:p>
          <a:p>
            <a:pPr indent="0" lvl="0" marL="0" marR="0" rtl="0" algn="l">
              <a:lnSpc>
                <a:spcPct val="100000"/>
              </a:lnSpc>
              <a:spcBef>
                <a:spcPts val="1100"/>
              </a:spcBef>
              <a:spcAft>
                <a:spcPts val="0"/>
              </a:spcAft>
              <a:buNone/>
            </a:pPr>
            <a:r>
              <a:t/>
            </a:r>
            <a:endParaRPr sz="1100"/>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594" name="Google Shape;594;p72"/>
          <p:cNvSpPr txBox="1"/>
          <p:nvPr/>
        </p:nvSpPr>
        <p:spPr>
          <a:xfrm>
            <a:off x="8420550" y="4687850"/>
            <a:ext cx="550200" cy="306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swald"/>
                <a:ea typeface="Oswald"/>
                <a:cs typeface="Oswald"/>
                <a:sym typeface="Oswald"/>
              </a:rPr>
              <a:t>INDEX</a:t>
            </a:r>
            <a:endParaRPr b="1" sz="1000">
              <a:solidFill>
                <a:srgbClr val="FFFFFF"/>
              </a:solidFill>
              <a:latin typeface="Oswald"/>
              <a:ea typeface="Oswald"/>
              <a:cs typeface="Oswald"/>
              <a:sym typeface="Oswa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8" name="Shape 598"/>
        <p:cNvGrpSpPr/>
        <p:nvPr/>
      </p:nvGrpSpPr>
      <p:grpSpPr>
        <a:xfrm>
          <a:off x="0" y="0"/>
          <a:ext cx="0" cy="0"/>
          <a:chOff x="0" y="0"/>
          <a:chExt cx="0" cy="0"/>
        </a:xfrm>
      </p:grpSpPr>
      <p:pic>
        <p:nvPicPr>
          <p:cNvPr id="599" name="Google Shape;599;p73"/>
          <p:cNvPicPr preferRelativeResize="0"/>
          <p:nvPr/>
        </p:nvPicPr>
        <p:blipFill rotWithShape="1">
          <a:blip r:embed="rId3">
            <a:alphaModFix/>
          </a:blip>
          <a:srcRect b="0" l="12502" r="12495" t="0"/>
          <a:stretch/>
        </p:blipFill>
        <p:spPr>
          <a:xfrm>
            <a:off x="5714999" y="0"/>
            <a:ext cx="3429000" cy="5143500"/>
          </a:xfrm>
          <a:prstGeom prst="rect">
            <a:avLst/>
          </a:prstGeom>
          <a:noFill/>
          <a:ln>
            <a:noFill/>
          </a:ln>
        </p:spPr>
      </p:pic>
      <p:sp>
        <p:nvSpPr>
          <p:cNvPr id="600" name="Google Shape;600;p73"/>
          <p:cNvSpPr txBox="1"/>
          <p:nvPr/>
        </p:nvSpPr>
        <p:spPr>
          <a:xfrm>
            <a:off x="167950" y="185450"/>
            <a:ext cx="5044200" cy="1024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Empanadas</a:t>
            </a:r>
            <a:endParaRPr b="1" i="0" sz="2300" u="none" cap="none" strike="noStrike">
              <a:solidFill>
                <a:srgbClr val="000000"/>
              </a:solidFill>
              <a:latin typeface="Open Sans"/>
              <a:ea typeface="Open Sans"/>
              <a:cs typeface="Open Sans"/>
              <a:sym typeface="Open Sans"/>
            </a:endParaRPr>
          </a:p>
        </p:txBody>
      </p:sp>
      <p:sp>
        <p:nvSpPr>
          <p:cNvPr id="601" name="Google Shape;601;p73"/>
          <p:cNvSpPr txBox="1"/>
          <p:nvPr/>
        </p:nvSpPr>
        <p:spPr>
          <a:xfrm>
            <a:off x="420300" y="1210225"/>
            <a:ext cx="4492800" cy="301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rPr lang="es" sz="1700">
                <a:solidFill>
                  <a:schemeClr val="dk1"/>
                </a:solidFill>
                <a:latin typeface="Times New Roman"/>
                <a:ea typeface="Times New Roman"/>
                <a:cs typeface="Times New Roman"/>
                <a:sym typeface="Times New Roman"/>
              </a:rPr>
              <a:t> </a:t>
            </a:r>
            <a:r>
              <a:rPr lang="es" sz="1600">
                <a:solidFill>
                  <a:schemeClr val="dk1"/>
                </a:solidFill>
              </a:rPr>
              <a:t>My spotlight ingredient is lettuce and a little bit of chicken. This ingredient will give a nice spice especially with the chicken, like without this ingredient it will just taste like a breed, because without </a:t>
            </a:r>
            <a:r>
              <a:rPr lang="es" sz="1700">
                <a:solidFill>
                  <a:schemeClr val="dk1"/>
                </a:solidFill>
                <a:latin typeface="Times New Roman"/>
                <a:ea typeface="Times New Roman"/>
                <a:cs typeface="Times New Roman"/>
                <a:sym typeface="Times New Roman"/>
              </a:rPr>
              <a:t>something inside it wouldn't have any taste. The chicken is basically chopped up in little slices and the chicken is like the spice that makes you want more and the lettuce is like the thing that makes it healthy and makes it yummy.</a:t>
            </a:r>
            <a:endParaRPr b="1" sz="17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Font typeface="Arial"/>
              <a:buNone/>
            </a:pPr>
            <a:r>
              <a:rPr lang="es" sz="1600"/>
              <a:t> It can also be put meat or chicken which makes it very yummy.</a:t>
            </a:r>
            <a:endParaRPr i="0" sz="1600" u="none" cap="none" strike="noStrike">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29"/>
          <p:cNvSpPr txBox="1"/>
          <p:nvPr/>
        </p:nvSpPr>
        <p:spPr>
          <a:xfrm>
            <a:off x="126250" y="2742125"/>
            <a:ext cx="4359600" cy="23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a:solidFill>
                  <a:schemeClr val="dk1"/>
                </a:solidFill>
              </a:rPr>
              <a:t>All About My Spotlight Ingredient</a:t>
            </a:r>
            <a:endParaRPr b="1">
              <a:solidFill>
                <a:schemeClr val="dk1"/>
              </a:solidFill>
            </a:endParaRPr>
          </a:p>
          <a:p>
            <a:pPr indent="0" lvl="0" marL="0" rtl="0" algn="l">
              <a:spcBef>
                <a:spcPts val="500"/>
              </a:spcBef>
              <a:spcAft>
                <a:spcPts val="0"/>
              </a:spcAft>
              <a:buClr>
                <a:schemeClr val="dk1"/>
              </a:buClr>
              <a:buSzPts val="1100"/>
              <a:buFont typeface="Arial"/>
              <a:buNone/>
            </a:pPr>
            <a:r>
              <a:rPr lang="es">
                <a:solidFill>
                  <a:schemeClr val="dk1"/>
                </a:solidFill>
                <a:latin typeface="Times New Roman"/>
                <a:ea typeface="Times New Roman"/>
                <a:cs typeface="Times New Roman"/>
                <a:sym typeface="Times New Roman"/>
              </a:rPr>
              <a:t> </a:t>
            </a:r>
            <a:r>
              <a:rPr lang="es">
                <a:solidFill>
                  <a:schemeClr val="dk1"/>
                </a:solidFill>
              </a:rPr>
              <a:t>My spotlight ingredient is peas. Peas look like little green balls. Peas taste plain and sweet. Peas are the seed part of the plant. Peas are best when picked in the springtime. Peas are ready to harvest in approximately 60-70 days. When pods of the peas begin to swell and appear to have rounded pea forms visible, they are ready for picking. Peas help protect against heart disease and cancer. </a:t>
            </a:r>
            <a:endParaRPr b="1" sz="1700">
              <a:solidFill>
                <a:schemeClr val="dk1"/>
              </a:solidFill>
              <a:latin typeface="Open Sans"/>
              <a:ea typeface="Open Sans"/>
              <a:cs typeface="Open Sans"/>
              <a:sym typeface="Open Sans"/>
            </a:endParaRPr>
          </a:p>
        </p:txBody>
      </p:sp>
      <p:sp>
        <p:nvSpPr>
          <p:cNvPr id="133" name="Google Shape;133;p29"/>
          <p:cNvSpPr txBox="1"/>
          <p:nvPr/>
        </p:nvSpPr>
        <p:spPr>
          <a:xfrm>
            <a:off x="4619450" y="97525"/>
            <a:ext cx="4437900" cy="20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a:solidFill>
                  <a:schemeClr val="dk1"/>
                </a:solidFill>
              </a:rPr>
              <a:t>All About My Recipe </a:t>
            </a:r>
            <a:endParaRPr b="1">
              <a:solidFill>
                <a:schemeClr val="dk1"/>
              </a:solidFill>
            </a:endParaRPr>
          </a:p>
          <a:p>
            <a:pPr indent="0" lvl="0" marL="0" rtl="0" algn="l">
              <a:spcBef>
                <a:spcPts val="500"/>
              </a:spcBef>
              <a:spcAft>
                <a:spcPts val="500"/>
              </a:spcAft>
              <a:buClr>
                <a:schemeClr val="dk1"/>
              </a:buClr>
              <a:buSzPts val="1100"/>
              <a:buFont typeface="Arial"/>
              <a:buNone/>
            </a:pPr>
            <a:r>
              <a:rPr lang="es">
                <a:solidFill>
                  <a:schemeClr val="dk1"/>
                </a:solidFill>
              </a:rPr>
              <a:t>My mother learned this recipe in college. One of her housemates made it for the house. She used green beans instead of peas. Everyone loved it- especially when it was cold outside. Also, it was easy to make and the ingredients were easy to find and inexpensive. When she introduced the recipe to my family, we all loved it. We are so happy when she makes it- the whole house smells like bacon.</a:t>
            </a:r>
            <a:endParaRPr b="1" sz="1500">
              <a:solidFill>
                <a:schemeClr val="dk1"/>
              </a:solidFill>
              <a:latin typeface="Open Sans"/>
              <a:ea typeface="Open Sans"/>
              <a:cs typeface="Open Sans"/>
              <a:sym typeface="Open Sans"/>
            </a:endParaRPr>
          </a:p>
        </p:txBody>
      </p:sp>
      <p:pic>
        <p:nvPicPr>
          <p:cNvPr id="134" name="Google Shape;134;p29"/>
          <p:cNvPicPr preferRelativeResize="0"/>
          <p:nvPr/>
        </p:nvPicPr>
        <p:blipFill rotWithShape="1">
          <a:blip r:embed="rId3">
            <a:alphaModFix/>
          </a:blip>
          <a:srcRect b="2651" l="0" r="0" t="2660"/>
          <a:stretch/>
        </p:blipFill>
        <p:spPr>
          <a:xfrm>
            <a:off x="0" y="0"/>
            <a:ext cx="4108975" cy="2593725"/>
          </a:xfrm>
          <a:prstGeom prst="rect">
            <a:avLst/>
          </a:prstGeom>
          <a:noFill/>
          <a:ln>
            <a:noFill/>
          </a:ln>
        </p:spPr>
      </p:pic>
      <p:pic>
        <p:nvPicPr>
          <p:cNvPr id="135" name="Google Shape;135;p29"/>
          <p:cNvPicPr preferRelativeResize="0"/>
          <p:nvPr/>
        </p:nvPicPr>
        <p:blipFill rotWithShape="1">
          <a:blip r:embed="rId4">
            <a:alphaModFix/>
          </a:blip>
          <a:srcRect b="0" l="0" r="0" t="9485"/>
          <a:stretch/>
        </p:blipFill>
        <p:spPr>
          <a:xfrm>
            <a:off x="4771050" y="2418750"/>
            <a:ext cx="4359600" cy="27247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5" name="Shape 605"/>
        <p:cNvGrpSpPr/>
        <p:nvPr/>
      </p:nvGrpSpPr>
      <p:grpSpPr>
        <a:xfrm>
          <a:off x="0" y="0"/>
          <a:ext cx="0" cy="0"/>
          <a:chOff x="0" y="0"/>
          <a:chExt cx="0" cy="0"/>
        </a:xfrm>
      </p:grpSpPr>
      <p:pic>
        <p:nvPicPr>
          <p:cNvPr id="606" name="Google Shape;606;p74"/>
          <p:cNvPicPr preferRelativeResize="0"/>
          <p:nvPr/>
        </p:nvPicPr>
        <p:blipFill rotWithShape="1">
          <a:blip r:embed="rId3">
            <a:alphaModFix/>
          </a:blip>
          <a:srcRect b="0" l="30305" r="30305" t="0"/>
          <a:stretch/>
        </p:blipFill>
        <p:spPr>
          <a:xfrm>
            <a:off x="0" y="0"/>
            <a:ext cx="3037500" cy="5143500"/>
          </a:xfrm>
          <a:prstGeom prst="rect">
            <a:avLst/>
          </a:prstGeom>
          <a:noFill/>
          <a:ln>
            <a:noFill/>
          </a:ln>
        </p:spPr>
      </p:pic>
      <p:sp>
        <p:nvSpPr>
          <p:cNvPr id="607" name="Google Shape;607;p74"/>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Caldo</a:t>
            </a:r>
            <a:endParaRPr sz="800"/>
          </a:p>
        </p:txBody>
      </p:sp>
      <p:sp>
        <p:nvSpPr>
          <p:cNvPr id="608" name="Google Shape;608;p74"/>
          <p:cNvSpPr txBox="1"/>
          <p:nvPr/>
        </p:nvSpPr>
        <p:spPr>
          <a:xfrm>
            <a:off x="3400900" y="1433650"/>
            <a:ext cx="2585700" cy="171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17500" lvl="0" marL="457200" rtl="0" algn="l">
              <a:spcBef>
                <a:spcPts val="0"/>
              </a:spcBef>
              <a:spcAft>
                <a:spcPts val="0"/>
              </a:spcAft>
              <a:buSzPts val="1400"/>
              <a:buChar char="●"/>
            </a:pPr>
            <a:r>
              <a:rPr lang="es">
                <a:solidFill>
                  <a:schemeClr val="dk1"/>
                </a:solidFill>
              </a:rPr>
              <a:t>Water (1 liter)</a:t>
            </a:r>
            <a:endParaRPr>
              <a:solidFill>
                <a:schemeClr val="dk1"/>
              </a:solidFill>
            </a:endParaRPr>
          </a:p>
          <a:p>
            <a:pPr indent="-317500" lvl="0" marL="457200" rtl="0" algn="l">
              <a:spcBef>
                <a:spcPts val="500"/>
              </a:spcBef>
              <a:spcAft>
                <a:spcPts val="0"/>
              </a:spcAft>
              <a:buSzPts val="1400"/>
              <a:buChar char="●"/>
            </a:pPr>
            <a:r>
              <a:rPr lang="es">
                <a:solidFill>
                  <a:schemeClr val="dk1"/>
                </a:solidFill>
              </a:rPr>
              <a:t> carrots 1/4</a:t>
            </a:r>
            <a:endParaRPr>
              <a:solidFill>
                <a:schemeClr val="dk1"/>
              </a:solidFill>
            </a:endParaRPr>
          </a:p>
          <a:p>
            <a:pPr indent="-317500" lvl="0" marL="457200" rtl="0" algn="l">
              <a:spcBef>
                <a:spcPts val="500"/>
              </a:spcBef>
              <a:spcAft>
                <a:spcPts val="0"/>
              </a:spcAft>
              <a:buSzPts val="1400"/>
              <a:buChar char="●"/>
            </a:pPr>
            <a:r>
              <a:rPr lang="es">
                <a:solidFill>
                  <a:schemeClr val="dk1"/>
                </a:solidFill>
              </a:rPr>
              <a:t> green beans</a:t>
            </a:r>
            <a:endParaRPr>
              <a:solidFill>
                <a:schemeClr val="dk1"/>
              </a:solidFill>
            </a:endParaRPr>
          </a:p>
          <a:p>
            <a:pPr indent="-317500" lvl="0" marL="457200" rtl="0" algn="l">
              <a:spcBef>
                <a:spcPts val="500"/>
              </a:spcBef>
              <a:spcAft>
                <a:spcPts val="0"/>
              </a:spcAft>
              <a:buSzPts val="1400"/>
              <a:buChar char="●"/>
            </a:pPr>
            <a:r>
              <a:rPr lang="es">
                <a:solidFill>
                  <a:schemeClr val="dk1"/>
                </a:solidFill>
              </a:rPr>
              <a:t> Corn (Cut in thirds)</a:t>
            </a:r>
            <a:endParaRPr sz="1200">
              <a:solidFill>
                <a:schemeClr val="dk1"/>
              </a:solidFill>
            </a:endParaRPr>
          </a:p>
          <a:p>
            <a:pPr indent="-342900" lvl="0" marL="457200" rtl="0" algn="l">
              <a:spcBef>
                <a:spcPts val="500"/>
              </a:spcBef>
              <a:spcAft>
                <a:spcPts val="0"/>
              </a:spcAft>
              <a:buSzPts val="1800"/>
              <a:buFont typeface="Open Sans"/>
              <a:buChar char="●"/>
            </a:pPr>
            <a:r>
              <a:rPr lang="es">
                <a:solidFill>
                  <a:schemeClr val="dk1"/>
                </a:solidFill>
              </a:rPr>
              <a:t> 1 Chicken piece </a:t>
            </a:r>
            <a:endParaRPr sz="6500">
              <a:solidFill>
                <a:schemeClr val="dk1"/>
              </a:solidFill>
            </a:endParaRPr>
          </a:p>
          <a:p>
            <a:pPr indent="0" lvl="0" marL="457200" marR="0" rtl="0" algn="l">
              <a:lnSpc>
                <a:spcPct val="100000"/>
              </a:lnSpc>
              <a:spcBef>
                <a:spcPts val="500"/>
              </a:spcBef>
              <a:spcAft>
                <a:spcPts val="0"/>
              </a:spcAft>
              <a:buNone/>
            </a:pPr>
            <a:r>
              <a:rPr lang="es" sz="1600"/>
              <a:t> </a:t>
            </a:r>
            <a:endParaRPr sz="1600"/>
          </a:p>
          <a:p>
            <a:pPr indent="0" lvl="0" marL="457200" marR="0" rtl="0" algn="l">
              <a:lnSpc>
                <a:spcPct val="100000"/>
              </a:lnSpc>
              <a:spcBef>
                <a:spcPts val="0"/>
              </a:spcBef>
              <a:spcAft>
                <a:spcPts val="0"/>
              </a:spcAft>
              <a:buNone/>
            </a:pPr>
            <a:r>
              <a:t/>
            </a:r>
            <a:endParaRPr b="0" i="0" sz="1800" u="none" cap="none" strike="noStrike">
              <a:solidFill>
                <a:srgbClr val="000000"/>
              </a:solidFill>
              <a:latin typeface="Open Sans"/>
              <a:ea typeface="Open Sans"/>
              <a:cs typeface="Open Sans"/>
              <a:sym typeface="Open Sans"/>
            </a:endParaRPr>
          </a:p>
        </p:txBody>
      </p:sp>
      <p:sp>
        <p:nvSpPr>
          <p:cNvPr id="609" name="Google Shape;609;p74"/>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Eric Sosa</a:t>
            </a:r>
            <a:endParaRPr sz="600"/>
          </a:p>
        </p:txBody>
      </p:sp>
      <p:sp>
        <p:nvSpPr>
          <p:cNvPr id="610" name="Google Shape;610;p74"/>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Soup</a:t>
            </a:r>
            <a:endParaRPr i="1" sz="600"/>
          </a:p>
        </p:txBody>
      </p:sp>
      <p:sp>
        <p:nvSpPr>
          <p:cNvPr id="611" name="Google Shape;611;p74"/>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sz="1200"/>
              <a:t>12</a:t>
            </a:r>
            <a:endParaRPr i="1" sz="1200"/>
          </a:p>
        </p:txBody>
      </p:sp>
      <p:sp>
        <p:nvSpPr>
          <p:cNvPr id="612" name="Google Shape;612;p74"/>
          <p:cNvSpPr txBox="1"/>
          <p:nvPr/>
        </p:nvSpPr>
        <p:spPr>
          <a:xfrm>
            <a:off x="3198275" y="3298750"/>
            <a:ext cx="4354500" cy="171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11150" lvl="0" marL="457200" rtl="0" algn="l">
              <a:spcBef>
                <a:spcPts val="0"/>
              </a:spcBef>
              <a:spcAft>
                <a:spcPts val="0"/>
              </a:spcAft>
              <a:buSzPts val="1300"/>
              <a:buAutoNum type="arabicPeriod"/>
            </a:pPr>
            <a:r>
              <a:rPr lang="es" sz="1300">
                <a:solidFill>
                  <a:schemeClr val="dk1"/>
                </a:solidFill>
              </a:rPr>
              <a:t>Get a pot, fill 1 liter of water or more</a:t>
            </a:r>
            <a:endParaRPr sz="1300"/>
          </a:p>
          <a:p>
            <a:pPr indent="-311150" lvl="0" marL="457200" rtl="0" algn="l">
              <a:spcBef>
                <a:spcPts val="500"/>
              </a:spcBef>
              <a:spcAft>
                <a:spcPts val="0"/>
              </a:spcAft>
              <a:buSzPts val="1300"/>
              <a:buAutoNum type="arabicPeriod"/>
            </a:pPr>
            <a:r>
              <a:rPr lang="es" sz="1300">
                <a:solidFill>
                  <a:schemeClr val="dk1"/>
                </a:solidFill>
              </a:rPr>
              <a:t>Put in the vegetables, if you want you can put in chicken</a:t>
            </a:r>
            <a:endParaRPr sz="1300"/>
          </a:p>
          <a:p>
            <a:pPr indent="-311150" lvl="0" marL="457200" rtl="0" algn="l">
              <a:spcBef>
                <a:spcPts val="500"/>
              </a:spcBef>
              <a:spcAft>
                <a:spcPts val="0"/>
              </a:spcAft>
              <a:buSzPts val="1300"/>
              <a:buAutoNum type="arabicPeriod"/>
            </a:pPr>
            <a:r>
              <a:rPr lang="es" sz="1300"/>
              <a:t>Put in the corn</a:t>
            </a:r>
            <a:endParaRPr sz="1300"/>
          </a:p>
          <a:p>
            <a:pPr indent="-311150" lvl="0" marL="457200" marR="0" rtl="0" algn="l">
              <a:lnSpc>
                <a:spcPct val="100000"/>
              </a:lnSpc>
              <a:spcBef>
                <a:spcPts val="500"/>
              </a:spcBef>
              <a:spcAft>
                <a:spcPts val="0"/>
              </a:spcAft>
              <a:buClr>
                <a:srgbClr val="000000"/>
              </a:buClr>
              <a:buSzPts val="1300"/>
              <a:buAutoNum type="arabicPeriod"/>
            </a:pPr>
            <a:r>
              <a:rPr lang="es" sz="1300"/>
              <a:t>Let it boil</a:t>
            </a:r>
            <a:endParaRPr i="0" sz="1300" u="none" cap="none" strike="noStrike">
              <a:solidFill>
                <a:srgbClr val="000000"/>
              </a:solidFill>
            </a:endParaRPr>
          </a:p>
        </p:txBody>
      </p:sp>
      <p:sp>
        <p:nvSpPr>
          <p:cNvPr id="613" name="Google Shape;613;p74"/>
          <p:cNvSpPr txBox="1"/>
          <p:nvPr/>
        </p:nvSpPr>
        <p:spPr>
          <a:xfrm>
            <a:off x="8420550" y="4687850"/>
            <a:ext cx="550200" cy="306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swald"/>
                <a:ea typeface="Oswald"/>
                <a:cs typeface="Oswald"/>
                <a:sym typeface="Oswald"/>
              </a:rPr>
              <a:t>INDEX</a:t>
            </a:r>
            <a:endParaRPr b="1" sz="1000">
              <a:solidFill>
                <a:srgbClr val="FFFFFF"/>
              </a:solidFill>
              <a:latin typeface="Oswald"/>
              <a:ea typeface="Oswald"/>
              <a:cs typeface="Oswald"/>
              <a:sym typeface="Oswa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7" name="Shape 617"/>
        <p:cNvGrpSpPr/>
        <p:nvPr/>
      </p:nvGrpSpPr>
      <p:grpSpPr>
        <a:xfrm>
          <a:off x="0" y="0"/>
          <a:ext cx="0" cy="0"/>
          <a:chOff x="0" y="0"/>
          <a:chExt cx="0" cy="0"/>
        </a:xfrm>
      </p:grpSpPr>
      <p:sp>
        <p:nvSpPr>
          <p:cNvPr id="618" name="Google Shape;618;p75"/>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Green beans</a:t>
            </a:r>
            <a:endParaRPr/>
          </a:p>
          <a:p>
            <a:pPr indent="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The spotlight ingredient is the green beans. The green beans are peas but the peas are inside the green beans and they taste sweet. Green beans have stems. You can plant green beans in the spring or on fall. It is a good source of fiber and vitamin C.</a:t>
            </a:r>
            <a:endParaRPr sz="1100"/>
          </a:p>
        </p:txBody>
      </p:sp>
      <p:sp>
        <p:nvSpPr>
          <p:cNvPr id="619" name="Google Shape;619;p75"/>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spcBef>
                <a:spcPts val="0"/>
              </a:spcBef>
              <a:spcAft>
                <a:spcPts val="0"/>
              </a:spcAft>
              <a:buClr>
                <a:schemeClr val="dk1"/>
              </a:buClr>
              <a:buSzPts val="1100"/>
              <a:buFont typeface="Arial"/>
              <a:buNone/>
            </a:pPr>
            <a:r>
              <a:rPr lang="es" sz="1200">
                <a:solidFill>
                  <a:schemeClr val="dk1"/>
                </a:solidFill>
                <a:latin typeface="Times New Roman"/>
                <a:ea typeface="Times New Roman"/>
                <a:cs typeface="Times New Roman"/>
                <a:sym typeface="Times New Roman"/>
              </a:rPr>
              <a:t>This is special because we can make this so if we want something healthy and we want soup this is a good option. We eat this recipe 2 times a week and we eat this on the fall and winter. We make this in every holiday. This recipe is delicious for me because when you put in all of the vegetables he caldo taste like regular soup but 5 times better.</a:t>
            </a:r>
            <a:endParaRPr/>
          </a:p>
        </p:txBody>
      </p:sp>
      <p:pic>
        <p:nvPicPr>
          <p:cNvPr id="620" name="Google Shape;620;p75"/>
          <p:cNvPicPr preferRelativeResize="0"/>
          <p:nvPr/>
        </p:nvPicPr>
        <p:blipFill rotWithShape="1">
          <a:blip r:embed="rId3">
            <a:alphaModFix/>
          </a:blip>
          <a:srcRect b="5523" l="0" r="0" t="5532"/>
          <a:stretch/>
        </p:blipFill>
        <p:spPr>
          <a:xfrm>
            <a:off x="126250" y="97525"/>
            <a:ext cx="4359600" cy="2395200"/>
          </a:xfrm>
          <a:prstGeom prst="rect">
            <a:avLst/>
          </a:prstGeom>
          <a:noFill/>
          <a:ln>
            <a:noFill/>
          </a:ln>
        </p:spPr>
      </p:pic>
      <p:pic>
        <p:nvPicPr>
          <p:cNvPr id="621" name="Google Shape;621;p75"/>
          <p:cNvPicPr preferRelativeResize="0"/>
          <p:nvPr/>
        </p:nvPicPr>
        <p:blipFill rotWithShape="1">
          <a:blip r:embed="rId4">
            <a:alphaModFix/>
          </a:blip>
          <a:srcRect b="9540" l="0" r="0" t="9540"/>
          <a:stretch/>
        </p:blipFill>
        <p:spPr>
          <a:xfrm>
            <a:off x="4619450" y="2655200"/>
            <a:ext cx="4437900" cy="23952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5" name="Shape 625"/>
        <p:cNvGrpSpPr/>
        <p:nvPr/>
      </p:nvGrpSpPr>
      <p:grpSpPr>
        <a:xfrm>
          <a:off x="0" y="0"/>
          <a:ext cx="0" cy="0"/>
          <a:chOff x="0" y="0"/>
          <a:chExt cx="0" cy="0"/>
        </a:xfrm>
      </p:grpSpPr>
      <p:pic>
        <p:nvPicPr>
          <p:cNvPr id="626" name="Google Shape;626;p76"/>
          <p:cNvPicPr preferRelativeResize="0"/>
          <p:nvPr/>
        </p:nvPicPr>
        <p:blipFill rotWithShape="1">
          <a:blip r:embed="rId3">
            <a:alphaModFix/>
          </a:blip>
          <a:srcRect b="0" l="30314" r="39073" t="0"/>
          <a:stretch/>
        </p:blipFill>
        <p:spPr>
          <a:xfrm>
            <a:off x="0" y="0"/>
            <a:ext cx="2361900" cy="5143500"/>
          </a:xfrm>
          <a:prstGeom prst="rect">
            <a:avLst/>
          </a:prstGeom>
          <a:noFill/>
          <a:ln>
            <a:noFill/>
          </a:ln>
        </p:spPr>
      </p:pic>
      <p:sp>
        <p:nvSpPr>
          <p:cNvPr id="627" name="Google Shape;627;p76"/>
          <p:cNvSpPr txBox="1"/>
          <p:nvPr/>
        </p:nvSpPr>
        <p:spPr>
          <a:xfrm>
            <a:off x="2991150" y="812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600">
                <a:latin typeface="Open Sans"/>
                <a:ea typeface="Open Sans"/>
                <a:cs typeface="Open Sans"/>
                <a:sym typeface="Open Sans"/>
              </a:rPr>
              <a:t>DUMPLINGS</a:t>
            </a:r>
            <a:endParaRPr sz="500"/>
          </a:p>
        </p:txBody>
      </p:sp>
      <p:sp>
        <p:nvSpPr>
          <p:cNvPr id="628" name="Google Shape;628;p76"/>
          <p:cNvSpPr txBox="1"/>
          <p:nvPr/>
        </p:nvSpPr>
        <p:spPr>
          <a:xfrm>
            <a:off x="2576800" y="726550"/>
            <a:ext cx="3201600" cy="81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177800" lvl="0" marL="285750" marR="0" rtl="0" algn="l">
              <a:lnSpc>
                <a:spcPct val="100000"/>
              </a:lnSpc>
              <a:spcBef>
                <a:spcPts val="0"/>
              </a:spcBef>
              <a:spcAft>
                <a:spcPts val="0"/>
              </a:spcAft>
              <a:buSzPts val="1000"/>
              <a:buFont typeface="Open Sans"/>
              <a:buChar char="●"/>
            </a:pPr>
            <a:r>
              <a:rPr lang="es" sz="1000"/>
              <a:t>500 grams (4 cups/180 ounces) all purpose flour</a:t>
            </a:r>
            <a:endParaRPr sz="1000"/>
          </a:p>
          <a:p>
            <a:pPr indent="-177800" lvl="0" marL="285750" marR="0" rtl="0" algn="l">
              <a:lnSpc>
                <a:spcPct val="100000"/>
              </a:lnSpc>
              <a:spcBef>
                <a:spcPts val="0"/>
              </a:spcBef>
              <a:spcAft>
                <a:spcPts val="0"/>
              </a:spcAft>
              <a:buSzPts val="1000"/>
              <a:buFont typeface="Open Sans"/>
              <a:buChar char="●"/>
            </a:pPr>
            <a:r>
              <a:rPr lang="es" sz="1000"/>
              <a:t>265 milliliter (1 cup plus two tablespoons/9 ounces) water (room temperature)</a:t>
            </a:r>
            <a:endParaRPr sz="1000"/>
          </a:p>
          <a:p>
            <a:pPr indent="0" lvl="0" marL="457200" marR="0" rtl="0" algn="l">
              <a:lnSpc>
                <a:spcPct val="100000"/>
              </a:lnSpc>
              <a:spcBef>
                <a:spcPts val="0"/>
              </a:spcBef>
              <a:spcAft>
                <a:spcPts val="0"/>
              </a:spcAft>
              <a:buNone/>
            </a:pPr>
            <a:r>
              <a:t/>
            </a:r>
            <a:endParaRPr sz="900"/>
          </a:p>
          <a:p>
            <a:pPr indent="0" lvl="0" marL="457200" marR="0" rtl="0" algn="l">
              <a:lnSpc>
                <a:spcPct val="100000"/>
              </a:lnSpc>
              <a:spcBef>
                <a:spcPts val="0"/>
              </a:spcBef>
              <a:spcAft>
                <a:spcPts val="0"/>
              </a:spcAft>
              <a:buNone/>
            </a:pPr>
            <a:r>
              <a:t/>
            </a:r>
            <a:endParaRPr sz="1600"/>
          </a:p>
          <a:p>
            <a:pPr indent="0" lvl="0" marL="0" marR="0" rtl="0" algn="l">
              <a:lnSpc>
                <a:spcPct val="100000"/>
              </a:lnSpc>
              <a:spcBef>
                <a:spcPts val="0"/>
              </a:spcBef>
              <a:spcAft>
                <a:spcPts val="0"/>
              </a:spcAft>
              <a:buNone/>
            </a:pPr>
            <a:r>
              <a:t/>
            </a:r>
            <a:endParaRPr sz="1600"/>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629" name="Google Shape;629;p76"/>
          <p:cNvSpPr txBox="1"/>
          <p:nvPr/>
        </p:nvSpPr>
        <p:spPr>
          <a:xfrm>
            <a:off x="2994550" y="366850"/>
            <a:ext cx="5751000" cy="435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                               </a:t>
            </a:r>
            <a:r>
              <a:rPr lang="es" sz="1800">
                <a:latin typeface="Open Sans"/>
                <a:ea typeface="Open Sans"/>
                <a:cs typeface="Open Sans"/>
                <a:sym typeface="Open Sans"/>
              </a:rPr>
              <a:t>   Yu Yang</a:t>
            </a:r>
            <a:r>
              <a:rPr lang="es" sz="2000">
                <a:latin typeface="Open Sans"/>
                <a:ea typeface="Open Sans"/>
                <a:cs typeface="Open Sans"/>
                <a:sym typeface="Open Sans"/>
              </a:rPr>
              <a:t> </a:t>
            </a:r>
            <a:endParaRPr sz="600"/>
          </a:p>
        </p:txBody>
      </p:sp>
      <p:sp>
        <p:nvSpPr>
          <p:cNvPr id="630" name="Google Shape;630;p76"/>
          <p:cNvSpPr txBox="1"/>
          <p:nvPr/>
        </p:nvSpPr>
        <p:spPr>
          <a:xfrm>
            <a:off x="2991150" y="5933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Appetizers</a:t>
            </a:r>
            <a:endParaRPr i="1" sz="600"/>
          </a:p>
        </p:txBody>
      </p:sp>
      <p:sp>
        <p:nvSpPr>
          <p:cNvPr id="631" name="Google Shape;631;p76"/>
          <p:cNvSpPr txBox="1"/>
          <p:nvPr/>
        </p:nvSpPr>
        <p:spPr>
          <a:xfrm>
            <a:off x="6572550" y="5933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4, 3 or 2 people</a:t>
            </a:r>
            <a:endParaRPr i="1" sz="600"/>
          </a:p>
        </p:txBody>
      </p:sp>
      <p:sp>
        <p:nvSpPr>
          <p:cNvPr id="632" name="Google Shape;632;p76"/>
          <p:cNvSpPr txBox="1"/>
          <p:nvPr/>
        </p:nvSpPr>
        <p:spPr>
          <a:xfrm>
            <a:off x="5656900" y="726550"/>
            <a:ext cx="3201600" cy="81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292100" lvl="0" marL="457200" marR="0" rtl="0" algn="l">
              <a:lnSpc>
                <a:spcPct val="100000"/>
              </a:lnSpc>
              <a:spcBef>
                <a:spcPts val="0"/>
              </a:spcBef>
              <a:spcAft>
                <a:spcPts val="0"/>
              </a:spcAft>
              <a:buSzPts val="1000"/>
              <a:buFont typeface="Open Sans"/>
              <a:buChar char="●"/>
            </a:pPr>
            <a:r>
              <a:rPr lang="es" sz="1000"/>
              <a:t>About 4 cups preferable dumpling filling (refer to lamb with vegetables, kimchi pork or pork, shrimp and mushroom.)</a:t>
            </a:r>
            <a:endParaRPr sz="1000"/>
          </a:p>
          <a:p>
            <a:pPr indent="0" lvl="0" marL="457200" marR="0" rtl="0" algn="l">
              <a:lnSpc>
                <a:spcPct val="100000"/>
              </a:lnSpc>
              <a:spcBef>
                <a:spcPts val="0"/>
              </a:spcBef>
              <a:spcAft>
                <a:spcPts val="0"/>
              </a:spcAft>
              <a:buNone/>
            </a:pPr>
            <a:r>
              <a:t/>
            </a:r>
            <a:endParaRPr sz="1000"/>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633" name="Google Shape;633;p76"/>
          <p:cNvSpPr txBox="1"/>
          <p:nvPr/>
        </p:nvSpPr>
        <p:spPr>
          <a:xfrm>
            <a:off x="2541150" y="1550925"/>
            <a:ext cx="6651000" cy="3592500"/>
          </a:xfrm>
          <a:prstGeom prst="rect">
            <a:avLst/>
          </a:prstGeom>
          <a:noFill/>
          <a:ln>
            <a:noFill/>
          </a:ln>
        </p:spPr>
        <p:txBody>
          <a:bodyPr anchorCtr="0" anchor="t" bIns="91425" lIns="91425" spcFirstLastPara="1" rIns="91425" wrap="square" tIns="91425">
            <a:noAutofit/>
          </a:bodyPr>
          <a:lstStyle/>
          <a:p>
            <a:pPr indent="-11430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168275" lvl="0" marL="114300" rtl="0" algn="l">
              <a:spcBef>
                <a:spcPts val="0"/>
              </a:spcBef>
              <a:spcAft>
                <a:spcPts val="0"/>
              </a:spcAft>
              <a:buSzPts val="850"/>
              <a:buAutoNum type="arabicPeriod"/>
            </a:pPr>
            <a:r>
              <a:rPr lang="es" sz="850"/>
              <a:t>Add flour into a large bowl. Slowly pour water into the bowl while mixing it with a mixer.</a:t>
            </a:r>
            <a:endParaRPr sz="850"/>
          </a:p>
          <a:p>
            <a:pPr indent="-168275" lvl="0" marL="114300" rtl="0" algn="l">
              <a:spcBef>
                <a:spcPts val="0"/>
              </a:spcBef>
              <a:spcAft>
                <a:spcPts val="0"/>
              </a:spcAft>
              <a:buSzPts val="850"/>
              <a:buAutoNum type="arabicPeriod"/>
            </a:pPr>
            <a:r>
              <a:rPr lang="es" sz="850"/>
              <a:t>When the water is mixed with the flour, dust both hands with flour and start kneading to form dough. The dough with be quite tough and should easily be able to lifted from the bowl without sticking to the bottom.</a:t>
            </a:r>
            <a:endParaRPr sz="850"/>
          </a:p>
          <a:p>
            <a:pPr indent="-168275" lvl="0" marL="114300" rtl="0" algn="l">
              <a:spcBef>
                <a:spcPts val="0"/>
              </a:spcBef>
              <a:spcAft>
                <a:spcPts val="0"/>
              </a:spcAft>
              <a:buSzPts val="850"/>
              <a:buAutoNum type="arabicPeriod"/>
            </a:pPr>
            <a:r>
              <a:rPr lang="es" sz="850"/>
              <a:t>When dough has formed, dust the working space with flour and dust your hand again with flour. Transfer the dough to working surface and continue to knead it until its surface become smooth.</a:t>
            </a:r>
            <a:endParaRPr sz="850"/>
          </a:p>
          <a:p>
            <a:pPr indent="-168275" lvl="0" marL="114300" rtl="0" algn="l">
              <a:spcBef>
                <a:spcPts val="0"/>
              </a:spcBef>
              <a:spcAft>
                <a:spcPts val="0"/>
              </a:spcAft>
              <a:buSzPts val="850"/>
              <a:buAutoNum type="arabicPeriod"/>
            </a:pPr>
            <a:r>
              <a:rPr lang="es" sz="850"/>
              <a:t>First dust the bottom of a cleaned large bowl with flour and then put the dough in it. Cover with damp dish towel and a lid (plastic wrap).  Let the dough rest for 2 hours or longer like 4 to 5 hours.</a:t>
            </a:r>
            <a:endParaRPr sz="850"/>
          </a:p>
          <a:p>
            <a:pPr indent="-168275" lvl="0" marL="114300" rtl="0" algn="l">
              <a:spcBef>
                <a:spcPts val="0"/>
              </a:spcBef>
              <a:spcAft>
                <a:spcPts val="0"/>
              </a:spcAft>
              <a:buSzPts val="850"/>
              <a:buAutoNum type="arabicPeriod"/>
            </a:pPr>
            <a:r>
              <a:rPr lang="es" sz="850"/>
              <a:t>After resting, the dough will be softened and have a smooth texture. Dust the working surface, knead the dough repeatedly for another 3-5 minutes, until the dough hardens again. Let the dough rest about 30 minutes or longer.</a:t>
            </a:r>
            <a:endParaRPr sz="850"/>
          </a:p>
          <a:p>
            <a:pPr indent="-168275" lvl="0" marL="114300" rtl="0" algn="l">
              <a:spcBef>
                <a:spcPts val="0"/>
              </a:spcBef>
              <a:spcAft>
                <a:spcPts val="0"/>
              </a:spcAft>
              <a:buSzPts val="850"/>
              <a:buAutoNum type="arabicPeriod"/>
            </a:pPr>
            <a:r>
              <a:rPr lang="es" sz="850"/>
              <a:t>During this time, you can prepare the dumpling fillings.</a:t>
            </a:r>
            <a:endParaRPr sz="850"/>
          </a:p>
          <a:p>
            <a:pPr indent="-168275" lvl="0" marL="114300" rtl="0" algn="l">
              <a:spcBef>
                <a:spcPts val="0"/>
              </a:spcBef>
              <a:spcAft>
                <a:spcPts val="0"/>
              </a:spcAft>
              <a:buSzPts val="850"/>
              <a:buAutoNum type="arabicPeriod"/>
            </a:pPr>
            <a:r>
              <a:rPr lang="es" sz="850"/>
              <a:t>Dust the working surface again and put the dough onto it. Slice ⅙ of the dough off and place the rest into a big bowl. Cover it with damp dish towel.</a:t>
            </a:r>
            <a:endParaRPr sz="850"/>
          </a:p>
          <a:p>
            <a:pPr indent="-168275" lvl="0" marL="114300" rtl="0" algn="l">
              <a:spcBef>
                <a:spcPts val="0"/>
              </a:spcBef>
              <a:spcAft>
                <a:spcPts val="0"/>
              </a:spcAft>
              <a:buSzPts val="850"/>
              <a:buAutoNum type="arabicPeriod"/>
            </a:pPr>
            <a:r>
              <a:rPr lang="es" sz="850"/>
              <a:t>Roll the dough into a long stick, about 1 inch. Use a knife to cut the dough stick into about 12 small doughs.</a:t>
            </a:r>
            <a:endParaRPr sz="850"/>
          </a:p>
          <a:p>
            <a:pPr indent="-168275" lvl="0" marL="114300" rtl="0" algn="l">
              <a:spcBef>
                <a:spcPts val="0"/>
              </a:spcBef>
              <a:spcAft>
                <a:spcPts val="0"/>
              </a:spcAft>
              <a:buSzPts val="850"/>
              <a:buAutoNum type="arabicPeriod"/>
            </a:pPr>
            <a:r>
              <a:rPr lang="es" sz="850"/>
              <a:t>Slightly dust both sides of each small dough with flour. Work on them one at a time.</a:t>
            </a:r>
            <a:endParaRPr sz="850"/>
          </a:p>
          <a:p>
            <a:pPr indent="-168275" lvl="0" marL="114300" rtl="0" algn="l">
              <a:spcBef>
                <a:spcPts val="0"/>
              </a:spcBef>
              <a:spcAft>
                <a:spcPts val="0"/>
              </a:spcAft>
              <a:buSzPts val="850"/>
              <a:buAutoNum type="arabicPeriod"/>
            </a:pPr>
            <a:r>
              <a:rPr lang="es" sz="850"/>
              <a:t>Dust the working surface, take on dough and press it to a round disc. Roll it with a rolling pin into a round sheet. Try to roll it so that the edge is thinner than the center.</a:t>
            </a:r>
            <a:endParaRPr sz="850"/>
          </a:p>
          <a:p>
            <a:pPr indent="-168275" lvl="0" marL="114300" rtl="0" algn="l">
              <a:spcBef>
                <a:spcPts val="0"/>
              </a:spcBef>
              <a:spcAft>
                <a:spcPts val="0"/>
              </a:spcAft>
              <a:buSzPts val="850"/>
              <a:buAutoNum type="arabicPeriod"/>
            </a:pPr>
            <a:r>
              <a:rPr lang="es" sz="850"/>
              <a:t>Starting here work quickly, brush a bit of water over the edge so you can still seal the dough.</a:t>
            </a:r>
            <a:endParaRPr sz="850"/>
          </a:p>
          <a:p>
            <a:pPr indent="-168275" lvl="0" marL="114300" rtl="0" algn="l">
              <a:spcBef>
                <a:spcPts val="0"/>
              </a:spcBef>
              <a:spcAft>
                <a:spcPts val="0"/>
              </a:spcAft>
              <a:buSzPts val="850"/>
              <a:buAutoNum type="arabicPeriod"/>
            </a:pPr>
            <a:r>
              <a:rPr lang="es" sz="850"/>
              <a:t>Scoop about 1 tablespoon of dumpling filling and place it in the center of the wrapper (the dough) and starting to seal the edges, do not let the filling touch the sealing area. Our goal is to make the dumpling hold their shape.</a:t>
            </a:r>
            <a:endParaRPr sz="850"/>
          </a:p>
          <a:p>
            <a:pPr indent="-168275" lvl="0" marL="114300" rtl="0" algn="l">
              <a:spcBef>
                <a:spcPts val="0"/>
              </a:spcBef>
              <a:spcAft>
                <a:spcPts val="0"/>
              </a:spcAft>
              <a:buSzPts val="850"/>
              <a:buAutoNum type="arabicPeriod"/>
            </a:pPr>
            <a:r>
              <a:rPr lang="es" sz="850"/>
              <a:t>Place the dumplings on the working surface and work on the rest of the doughs in the same manner.</a:t>
            </a:r>
            <a:endParaRPr sz="850"/>
          </a:p>
          <a:p>
            <a:pPr indent="-168275" lvl="0" marL="114300" rtl="0" algn="l">
              <a:spcBef>
                <a:spcPts val="0"/>
              </a:spcBef>
              <a:spcAft>
                <a:spcPts val="0"/>
              </a:spcAft>
              <a:buSzPts val="850"/>
              <a:buAutoNum type="arabicPeriod"/>
            </a:pPr>
            <a:r>
              <a:rPr lang="es" sz="850"/>
              <a:t>Try to warp and cook dumplings in small batches(20 -25 dumplings at a time)</a:t>
            </a:r>
            <a:endParaRPr sz="850"/>
          </a:p>
          <a:p>
            <a:pPr indent="-168275" lvl="0" marL="114300" rtl="0" algn="l">
              <a:spcBef>
                <a:spcPts val="0"/>
              </a:spcBef>
              <a:spcAft>
                <a:spcPts val="0"/>
              </a:spcAft>
              <a:buSzPts val="850"/>
              <a:buAutoNum type="arabicPeriod"/>
            </a:pPr>
            <a:r>
              <a:rPr lang="es" sz="850"/>
              <a:t>Bring a large pot of water to a boil.</a:t>
            </a:r>
            <a:endParaRPr sz="850"/>
          </a:p>
          <a:p>
            <a:pPr indent="-168275" lvl="0" marL="114300" rtl="0" algn="l">
              <a:spcBef>
                <a:spcPts val="0"/>
              </a:spcBef>
              <a:spcAft>
                <a:spcPts val="0"/>
              </a:spcAft>
              <a:buSzPts val="850"/>
              <a:buAutoNum type="arabicPeriod"/>
            </a:pPr>
            <a:r>
              <a:rPr lang="es" sz="850"/>
              <a:t>Carefully add dumplings one at a time into the water. Use a big ladle to stir the water gently.</a:t>
            </a:r>
            <a:endParaRPr sz="850"/>
          </a:p>
          <a:p>
            <a:pPr indent="-168275" lvl="0" marL="114300" rtl="0" algn="l">
              <a:spcBef>
                <a:spcPts val="0"/>
              </a:spcBef>
              <a:spcAft>
                <a:spcPts val="0"/>
              </a:spcAft>
              <a:buSzPts val="850"/>
              <a:buAutoNum type="arabicPeriod"/>
            </a:pPr>
            <a:r>
              <a:rPr lang="es" sz="850"/>
              <a:t>When the dumplings float to the surface, continue boiling until the dumplings until the dumplings doughs start becoming transparent. </a:t>
            </a:r>
            <a:endParaRPr sz="850">
              <a:solidFill>
                <a:schemeClr val="dk1"/>
              </a:solidFill>
            </a:endParaRPr>
          </a:p>
          <a:p>
            <a:pPr indent="0" lvl="0" marL="0" marR="0" rtl="0" algn="l">
              <a:lnSpc>
                <a:spcPct val="100000"/>
              </a:lnSpc>
              <a:spcBef>
                <a:spcPts val="600"/>
              </a:spcBef>
              <a:spcAft>
                <a:spcPts val="0"/>
              </a:spcAft>
              <a:buClr>
                <a:srgbClr val="000000"/>
              </a:buClr>
              <a:buFont typeface="Arial"/>
              <a:buNone/>
            </a:pPr>
            <a:r>
              <a:t/>
            </a:r>
            <a:endParaRPr i="0" u="none" cap="none" strike="noStrike">
              <a:solidFill>
                <a:srgbClr val="000000"/>
              </a:solidFill>
            </a:endParaRPr>
          </a:p>
        </p:txBody>
      </p:sp>
      <p:sp>
        <p:nvSpPr>
          <p:cNvPr id="634" name="Google Shape;634;p76"/>
          <p:cNvSpPr txBox="1"/>
          <p:nvPr/>
        </p:nvSpPr>
        <p:spPr>
          <a:xfrm>
            <a:off x="8420550" y="4687850"/>
            <a:ext cx="550200" cy="306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swald"/>
                <a:ea typeface="Oswald"/>
                <a:cs typeface="Oswald"/>
                <a:sym typeface="Oswald"/>
              </a:rPr>
              <a:t>INDEX</a:t>
            </a:r>
            <a:endParaRPr b="1" sz="1000">
              <a:solidFill>
                <a:srgbClr val="FFFFFF"/>
              </a:solidFill>
              <a:latin typeface="Oswald"/>
              <a:ea typeface="Oswald"/>
              <a:cs typeface="Oswald"/>
              <a:sym typeface="Oswa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8" name="Shape 638"/>
        <p:cNvGrpSpPr/>
        <p:nvPr/>
      </p:nvGrpSpPr>
      <p:grpSpPr>
        <a:xfrm>
          <a:off x="0" y="0"/>
          <a:ext cx="0" cy="0"/>
          <a:chOff x="0" y="0"/>
          <a:chExt cx="0" cy="0"/>
        </a:xfrm>
      </p:grpSpPr>
      <p:pic>
        <p:nvPicPr>
          <p:cNvPr id="639" name="Google Shape;639;p77"/>
          <p:cNvPicPr preferRelativeResize="0"/>
          <p:nvPr/>
        </p:nvPicPr>
        <p:blipFill rotWithShape="1">
          <a:blip r:embed="rId3">
            <a:alphaModFix/>
          </a:blip>
          <a:srcRect b="0" l="28668" r="28664" t="0"/>
          <a:stretch/>
        </p:blipFill>
        <p:spPr>
          <a:xfrm>
            <a:off x="5714999" y="0"/>
            <a:ext cx="3429000" cy="5143500"/>
          </a:xfrm>
          <a:prstGeom prst="rect">
            <a:avLst/>
          </a:prstGeom>
          <a:noFill/>
          <a:ln>
            <a:noFill/>
          </a:ln>
        </p:spPr>
      </p:pic>
      <p:sp>
        <p:nvSpPr>
          <p:cNvPr id="640" name="Google Shape;640;p77"/>
          <p:cNvSpPr txBox="1"/>
          <p:nvPr/>
        </p:nvSpPr>
        <p:spPr>
          <a:xfrm>
            <a:off x="2964575" y="903575"/>
            <a:ext cx="23910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30000"/>
              </a:lnSpc>
              <a:spcBef>
                <a:spcPts val="1200"/>
              </a:spcBef>
              <a:spcAft>
                <a:spcPts val="0"/>
              </a:spcAft>
              <a:buClr>
                <a:schemeClr val="dk1"/>
              </a:buClr>
              <a:buSzPts val="1100"/>
              <a:buFont typeface="Arial"/>
              <a:buNone/>
            </a:pPr>
            <a:r>
              <a:rPr lang="es" sz="1000">
                <a:latin typeface="Open Sans"/>
                <a:ea typeface="Open Sans"/>
                <a:cs typeface="Open Sans"/>
                <a:sym typeface="Open Sans"/>
              </a:rPr>
              <a:t>Mushrooms are the fruit if the plant. Mushrooms are typically harvested on week 3 after it is planted. The plant need to grow about 3 weeks. The fiber, potassium and vitamin C content in mushrooms all contribute to cardiovascular health. Potassium and sodium work together in the body to help regulate blood pressure.</a:t>
            </a:r>
            <a:endParaRPr sz="1000">
              <a:latin typeface="Open Sans"/>
              <a:ea typeface="Open Sans"/>
              <a:cs typeface="Open Sans"/>
              <a:sym typeface="Open Sans"/>
            </a:endParaRPr>
          </a:p>
          <a:p>
            <a:pPr indent="0" lvl="0" marL="0" marR="0" rtl="0" algn="l">
              <a:lnSpc>
                <a:spcPct val="130000"/>
              </a:lnSpc>
              <a:spcBef>
                <a:spcPts val="1200"/>
              </a:spcBef>
              <a:spcAft>
                <a:spcPts val="0"/>
              </a:spcAft>
              <a:buClr>
                <a:schemeClr val="dk1"/>
              </a:buClr>
              <a:buSzPts val="1100"/>
              <a:buFont typeface="Arial"/>
              <a:buNone/>
            </a:pPr>
            <a:r>
              <a:t/>
            </a:r>
            <a:endParaRPr sz="1000">
              <a:latin typeface="Open Sans"/>
              <a:ea typeface="Open Sans"/>
              <a:cs typeface="Open Sans"/>
              <a:sym typeface="Open Sans"/>
            </a:endParaRPr>
          </a:p>
          <a:p>
            <a:pPr indent="0" lvl="0" marL="0" marR="0" rtl="0" algn="l">
              <a:lnSpc>
                <a:spcPct val="130000"/>
              </a:lnSpc>
              <a:spcBef>
                <a:spcPts val="1200"/>
              </a:spcBef>
              <a:spcAft>
                <a:spcPts val="0"/>
              </a:spcAft>
              <a:buClr>
                <a:srgbClr val="222222"/>
              </a:buClr>
              <a:buFont typeface="Arial"/>
              <a:buNone/>
            </a:pPr>
            <a:r>
              <a:t/>
            </a:r>
            <a:endParaRPr sz="1000">
              <a:latin typeface="Open Sans"/>
              <a:ea typeface="Open Sans"/>
              <a:cs typeface="Open Sans"/>
              <a:sym typeface="Open Sans"/>
            </a:endParaRPr>
          </a:p>
        </p:txBody>
      </p:sp>
      <p:sp>
        <p:nvSpPr>
          <p:cNvPr id="641" name="Google Shape;641;p77"/>
          <p:cNvSpPr txBox="1"/>
          <p:nvPr/>
        </p:nvSpPr>
        <p:spPr>
          <a:xfrm>
            <a:off x="167950" y="185450"/>
            <a:ext cx="5368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MUSHROOMS</a:t>
            </a:r>
            <a:endParaRPr b="1" i="0" sz="2300" u="none" cap="none" strike="noStrike">
              <a:solidFill>
                <a:srgbClr val="000000"/>
              </a:solidFill>
              <a:latin typeface="Open Sans"/>
              <a:ea typeface="Open Sans"/>
              <a:cs typeface="Open Sans"/>
              <a:sym typeface="Open Sans"/>
            </a:endParaRPr>
          </a:p>
        </p:txBody>
      </p:sp>
      <p:sp>
        <p:nvSpPr>
          <p:cNvPr id="642" name="Google Shape;642;p77"/>
          <p:cNvSpPr txBox="1"/>
          <p:nvPr/>
        </p:nvSpPr>
        <p:spPr>
          <a:xfrm>
            <a:off x="202800" y="859250"/>
            <a:ext cx="23112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30000"/>
              </a:lnSpc>
              <a:spcBef>
                <a:spcPts val="1200"/>
              </a:spcBef>
              <a:spcAft>
                <a:spcPts val="0"/>
              </a:spcAft>
              <a:buClr>
                <a:srgbClr val="222222"/>
              </a:buClr>
              <a:buFont typeface="Arial"/>
              <a:buNone/>
            </a:pPr>
            <a:r>
              <a:rPr i="1" lang="es" sz="1000">
                <a:latin typeface="Open Sans"/>
                <a:ea typeface="Open Sans"/>
                <a:cs typeface="Open Sans"/>
                <a:sym typeface="Open Sans"/>
              </a:rPr>
              <a:t>My spotlight ingredient is MUSHROOMS. My spotlight ingredient is brown and white and some are all white. Mushrooms are very juicely, it mostly don’t have a taste if you boil it so you have to season it.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6" name="Shape 646"/>
        <p:cNvGrpSpPr/>
        <p:nvPr/>
      </p:nvGrpSpPr>
      <p:grpSpPr>
        <a:xfrm>
          <a:off x="0" y="0"/>
          <a:ext cx="0" cy="0"/>
          <a:chOff x="0" y="0"/>
          <a:chExt cx="0" cy="0"/>
        </a:xfrm>
      </p:grpSpPr>
      <p:pic>
        <p:nvPicPr>
          <p:cNvPr id="647" name="Google Shape;647;p78"/>
          <p:cNvPicPr preferRelativeResize="0"/>
          <p:nvPr/>
        </p:nvPicPr>
        <p:blipFill rotWithShape="1">
          <a:blip r:embed="rId3">
            <a:alphaModFix/>
          </a:blip>
          <a:srcRect b="0" l="33591" r="23171" t="0"/>
          <a:stretch/>
        </p:blipFill>
        <p:spPr>
          <a:xfrm>
            <a:off x="0" y="0"/>
            <a:ext cx="2965200" cy="5143500"/>
          </a:xfrm>
          <a:prstGeom prst="rect">
            <a:avLst/>
          </a:prstGeom>
          <a:noFill/>
          <a:ln>
            <a:noFill/>
          </a:ln>
        </p:spPr>
      </p:pic>
      <p:sp>
        <p:nvSpPr>
          <p:cNvPr id="648" name="Google Shape;648;p78"/>
          <p:cNvSpPr txBox="1"/>
          <p:nvPr/>
        </p:nvSpPr>
        <p:spPr>
          <a:xfrm>
            <a:off x="3219750" y="812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Egg Curry</a:t>
            </a:r>
            <a:endParaRPr sz="800"/>
          </a:p>
        </p:txBody>
      </p:sp>
      <p:sp>
        <p:nvSpPr>
          <p:cNvPr id="649" name="Google Shape;649;p78"/>
          <p:cNvSpPr txBox="1"/>
          <p:nvPr/>
        </p:nvSpPr>
        <p:spPr>
          <a:xfrm>
            <a:off x="3183250" y="1169900"/>
            <a:ext cx="2790600" cy="147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153499" lvl="0" marL="89999" marR="0" rtl="0" algn="l">
              <a:lnSpc>
                <a:spcPct val="100000"/>
              </a:lnSpc>
              <a:spcBef>
                <a:spcPts val="0"/>
              </a:spcBef>
              <a:spcAft>
                <a:spcPts val="0"/>
              </a:spcAft>
              <a:buClr>
                <a:srgbClr val="000000"/>
              </a:buClr>
              <a:buSzPts val="1000"/>
              <a:buFont typeface="Open Sans"/>
              <a:buChar char="●"/>
            </a:pPr>
            <a:r>
              <a:rPr lang="es" sz="1000"/>
              <a:t>4</a:t>
            </a:r>
            <a:r>
              <a:rPr lang="es" sz="1200"/>
              <a:t> eggs</a:t>
            </a:r>
            <a:endParaRPr sz="1200"/>
          </a:p>
          <a:p>
            <a:pPr indent="-166199" lvl="0" marL="89999" marR="0" rtl="0" algn="l">
              <a:lnSpc>
                <a:spcPct val="100000"/>
              </a:lnSpc>
              <a:spcBef>
                <a:spcPts val="0"/>
              </a:spcBef>
              <a:spcAft>
                <a:spcPts val="0"/>
              </a:spcAft>
              <a:buClr>
                <a:srgbClr val="000000"/>
              </a:buClr>
              <a:buSzPts val="1200"/>
              <a:buFont typeface="Open Sans"/>
              <a:buChar char="●"/>
            </a:pPr>
            <a:r>
              <a:rPr lang="es" sz="1200"/>
              <a:t>4 cups of chopped onions</a:t>
            </a:r>
            <a:endParaRPr sz="1200"/>
          </a:p>
          <a:p>
            <a:pPr indent="-166199" lvl="0" marL="89999" marR="0" rtl="0" algn="l">
              <a:lnSpc>
                <a:spcPct val="100000"/>
              </a:lnSpc>
              <a:spcBef>
                <a:spcPts val="0"/>
              </a:spcBef>
              <a:spcAft>
                <a:spcPts val="0"/>
              </a:spcAft>
              <a:buClr>
                <a:srgbClr val="000000"/>
              </a:buClr>
              <a:buSzPts val="1200"/>
              <a:buFont typeface="Open Sans"/>
              <a:buChar char="●"/>
            </a:pPr>
            <a:r>
              <a:rPr lang="es" sz="1200"/>
              <a:t>½ cup of chopped tomatoes</a:t>
            </a:r>
            <a:endParaRPr sz="1200"/>
          </a:p>
          <a:p>
            <a:pPr indent="-166199" lvl="0" marL="89999" marR="0" rtl="0" algn="l">
              <a:lnSpc>
                <a:spcPct val="100000"/>
              </a:lnSpc>
              <a:spcBef>
                <a:spcPts val="0"/>
              </a:spcBef>
              <a:spcAft>
                <a:spcPts val="0"/>
              </a:spcAft>
              <a:buClr>
                <a:srgbClr val="000000"/>
              </a:buClr>
              <a:buSzPts val="1200"/>
              <a:buFont typeface="Open Sans"/>
              <a:buChar char="●"/>
            </a:pPr>
            <a:r>
              <a:rPr lang="es" sz="1200"/>
              <a:t> 2 teaspoons of chopped chilli pepper</a:t>
            </a:r>
            <a:endParaRPr sz="1200"/>
          </a:p>
          <a:p>
            <a:pPr indent="-166199" lvl="0" marL="89999" marR="0" rtl="0" algn="l">
              <a:lnSpc>
                <a:spcPct val="100000"/>
              </a:lnSpc>
              <a:spcBef>
                <a:spcPts val="0"/>
              </a:spcBef>
              <a:spcAft>
                <a:spcPts val="0"/>
              </a:spcAft>
              <a:buClr>
                <a:srgbClr val="000000"/>
              </a:buClr>
              <a:buSzPts val="1200"/>
              <a:buFont typeface="Open Sans"/>
              <a:buChar char="●"/>
            </a:pPr>
            <a:r>
              <a:rPr lang="es" sz="1200"/>
              <a:t> 2 teaspoons of chopped cilantro </a:t>
            </a:r>
            <a:endParaRPr b="0" i="0" sz="1200" u="none" cap="none" strike="noStrike">
              <a:solidFill>
                <a:srgbClr val="000000"/>
              </a:solidFill>
              <a:latin typeface="Open Sans"/>
              <a:ea typeface="Open Sans"/>
              <a:cs typeface="Open Sans"/>
              <a:sym typeface="Open Sans"/>
            </a:endParaRPr>
          </a:p>
        </p:txBody>
      </p:sp>
      <p:sp>
        <p:nvSpPr>
          <p:cNvPr id="650" name="Google Shape;650;p78"/>
          <p:cNvSpPr txBox="1"/>
          <p:nvPr/>
        </p:nvSpPr>
        <p:spPr>
          <a:xfrm>
            <a:off x="3219750" y="538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Abtahi Hasan</a:t>
            </a:r>
            <a:endParaRPr sz="600"/>
          </a:p>
        </p:txBody>
      </p:sp>
      <p:sp>
        <p:nvSpPr>
          <p:cNvPr id="651" name="Google Shape;651;p78"/>
          <p:cNvSpPr txBox="1"/>
          <p:nvPr/>
        </p:nvSpPr>
        <p:spPr>
          <a:xfrm>
            <a:off x="32197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Recipe Type Entree</a:t>
            </a:r>
            <a:endParaRPr i="1" sz="600"/>
          </a:p>
        </p:txBody>
      </p:sp>
      <p:sp>
        <p:nvSpPr>
          <p:cNvPr id="652" name="Google Shape;652;p78"/>
          <p:cNvSpPr txBox="1"/>
          <p:nvPr/>
        </p:nvSpPr>
        <p:spPr>
          <a:xfrm>
            <a:off x="680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Number of Servings 4</a:t>
            </a:r>
            <a:endParaRPr i="1" sz="600"/>
          </a:p>
        </p:txBody>
      </p:sp>
      <p:sp>
        <p:nvSpPr>
          <p:cNvPr id="653" name="Google Shape;653;p78"/>
          <p:cNvSpPr txBox="1"/>
          <p:nvPr/>
        </p:nvSpPr>
        <p:spPr>
          <a:xfrm>
            <a:off x="6119600" y="1281250"/>
            <a:ext cx="3037500" cy="136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304800" lvl="0" marL="457200" marR="0" rtl="0" algn="l">
              <a:lnSpc>
                <a:spcPct val="100000"/>
              </a:lnSpc>
              <a:spcBef>
                <a:spcPts val="0"/>
              </a:spcBef>
              <a:spcAft>
                <a:spcPts val="0"/>
              </a:spcAft>
              <a:buClr>
                <a:srgbClr val="000000"/>
              </a:buClr>
              <a:buSzPts val="1200"/>
              <a:buFont typeface="Open Sans"/>
              <a:buChar char="●"/>
            </a:pPr>
            <a:r>
              <a:rPr lang="es" sz="1200"/>
              <a:t>1 teaspoon of turmeric powder</a:t>
            </a:r>
            <a:endParaRPr sz="1200"/>
          </a:p>
          <a:p>
            <a:pPr indent="-304800" lvl="0" marL="457200" marR="0" rtl="0" algn="l">
              <a:lnSpc>
                <a:spcPct val="100000"/>
              </a:lnSpc>
              <a:spcBef>
                <a:spcPts val="0"/>
              </a:spcBef>
              <a:spcAft>
                <a:spcPts val="0"/>
              </a:spcAft>
              <a:buClr>
                <a:srgbClr val="000000"/>
              </a:buClr>
              <a:buSzPts val="1200"/>
              <a:buFont typeface="Open Sans"/>
              <a:buChar char="●"/>
            </a:pPr>
            <a:r>
              <a:rPr lang="es" sz="1200"/>
              <a:t>1 teaspoon of coriander powder</a:t>
            </a:r>
            <a:endParaRPr sz="1200"/>
          </a:p>
          <a:p>
            <a:pPr indent="-304800" lvl="0" marL="457200" marR="0" rtl="0" algn="l">
              <a:lnSpc>
                <a:spcPct val="100000"/>
              </a:lnSpc>
              <a:spcBef>
                <a:spcPts val="0"/>
              </a:spcBef>
              <a:spcAft>
                <a:spcPts val="0"/>
              </a:spcAft>
              <a:buClr>
                <a:srgbClr val="000000"/>
              </a:buClr>
              <a:buSzPts val="1200"/>
              <a:buFont typeface="Open Sans"/>
              <a:buChar char="●"/>
            </a:pPr>
            <a:r>
              <a:rPr lang="es" sz="1200"/>
              <a:t>1 teaspoon of cumin powder</a:t>
            </a:r>
            <a:endParaRPr sz="1200"/>
          </a:p>
          <a:p>
            <a:pPr indent="-304800" lvl="0" marL="457200" marR="0" rtl="0" algn="l">
              <a:lnSpc>
                <a:spcPct val="100000"/>
              </a:lnSpc>
              <a:spcBef>
                <a:spcPts val="0"/>
              </a:spcBef>
              <a:spcAft>
                <a:spcPts val="0"/>
              </a:spcAft>
              <a:buClr>
                <a:srgbClr val="000000"/>
              </a:buClr>
              <a:buSzPts val="1200"/>
              <a:buFont typeface="Open Sans"/>
              <a:buChar char="●"/>
            </a:pPr>
            <a:r>
              <a:rPr lang="es" sz="1200"/>
              <a:t>1 teaspoon of salt</a:t>
            </a:r>
            <a:endParaRPr sz="1200"/>
          </a:p>
          <a:p>
            <a:pPr indent="-304800" lvl="0" marL="457200" marR="0" rtl="0" algn="l">
              <a:lnSpc>
                <a:spcPct val="100000"/>
              </a:lnSpc>
              <a:spcBef>
                <a:spcPts val="0"/>
              </a:spcBef>
              <a:spcAft>
                <a:spcPts val="0"/>
              </a:spcAft>
              <a:buClr>
                <a:srgbClr val="000000"/>
              </a:buClr>
              <a:buSzPts val="1200"/>
              <a:buFont typeface="Open Sans"/>
              <a:buChar char="●"/>
            </a:pPr>
            <a:r>
              <a:rPr lang="es" sz="1200"/>
              <a:t>½ teaspoon of red chilli pepper</a:t>
            </a:r>
            <a:endParaRPr b="0" i="0" sz="1200" u="none" cap="none" strike="noStrike">
              <a:solidFill>
                <a:srgbClr val="000000"/>
              </a:solidFill>
              <a:latin typeface="Open Sans"/>
              <a:ea typeface="Open Sans"/>
              <a:cs typeface="Open Sans"/>
              <a:sym typeface="Open Sans"/>
            </a:endParaRPr>
          </a:p>
        </p:txBody>
      </p:sp>
      <p:sp>
        <p:nvSpPr>
          <p:cNvPr id="654" name="Google Shape;654;p78"/>
          <p:cNvSpPr txBox="1"/>
          <p:nvPr/>
        </p:nvSpPr>
        <p:spPr>
          <a:xfrm>
            <a:off x="3219750" y="2723350"/>
            <a:ext cx="5751000" cy="234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a:p>
          <a:p>
            <a:pPr indent="-304800" lvl="0" marL="457200" marR="0" rtl="0" algn="l">
              <a:lnSpc>
                <a:spcPct val="100000"/>
              </a:lnSpc>
              <a:spcBef>
                <a:spcPts val="600"/>
              </a:spcBef>
              <a:spcAft>
                <a:spcPts val="0"/>
              </a:spcAft>
              <a:buSzPts val="1200"/>
              <a:buAutoNum type="arabicPeriod"/>
            </a:pPr>
            <a:r>
              <a:rPr lang="es" sz="1200"/>
              <a:t>Have a medium sized pot.</a:t>
            </a:r>
            <a:endParaRPr sz="1200"/>
          </a:p>
          <a:p>
            <a:pPr indent="-304800" lvl="0" marL="457200" marR="0" rtl="0" algn="l">
              <a:lnSpc>
                <a:spcPct val="100000"/>
              </a:lnSpc>
              <a:spcBef>
                <a:spcPts val="0"/>
              </a:spcBef>
              <a:spcAft>
                <a:spcPts val="0"/>
              </a:spcAft>
              <a:buSzPts val="1200"/>
              <a:buAutoNum type="arabicPeriod"/>
            </a:pPr>
            <a:r>
              <a:rPr lang="es" sz="1200"/>
              <a:t>Put it on the stove and wait until it is warm. </a:t>
            </a:r>
            <a:endParaRPr sz="1200"/>
          </a:p>
          <a:p>
            <a:pPr indent="-304800" lvl="0" marL="457200" marR="0" rtl="0" algn="l">
              <a:lnSpc>
                <a:spcPct val="100000"/>
              </a:lnSpc>
              <a:spcBef>
                <a:spcPts val="0"/>
              </a:spcBef>
              <a:spcAft>
                <a:spcPts val="0"/>
              </a:spcAft>
              <a:buSzPts val="1200"/>
              <a:buAutoNum type="arabicPeriod"/>
            </a:pPr>
            <a:r>
              <a:rPr lang="es" sz="1200"/>
              <a:t> Put any type of cooking oil in the pot and wait until it is warm. </a:t>
            </a:r>
            <a:endParaRPr sz="1200"/>
          </a:p>
          <a:p>
            <a:pPr indent="-304800" lvl="0" marL="457200" marR="0" rtl="0" algn="l">
              <a:lnSpc>
                <a:spcPct val="100000"/>
              </a:lnSpc>
              <a:spcBef>
                <a:spcPts val="0"/>
              </a:spcBef>
              <a:spcAft>
                <a:spcPts val="0"/>
              </a:spcAft>
              <a:buSzPts val="1200"/>
              <a:buAutoNum type="arabicPeriod"/>
            </a:pPr>
            <a:r>
              <a:rPr lang="es" sz="1200"/>
              <a:t>Now, put 4 cups of chopped onions, ½ cup of chopped tomatoes, 2 teaspoons of chopped chilli pepper, then wait till it is looking brown, then put 2 glasses of water, and now add 1 teaspoon of turmeric powder, 1 teaspoon coriander powder, 1 teaspoon of cumin powder, ½ teaspoon of red chilli pepper, wait 5 minutes, now put 4 eggs without the shells, wait another 5 minutes, then put 2 teaspoons of chopped cilantro, turn off the stove, and now ready to serve.</a:t>
            </a:r>
            <a:endParaRPr sz="1200"/>
          </a:p>
          <a:p>
            <a:pPr indent="0" lvl="0" marL="457200" marR="0" rtl="0" algn="l">
              <a:lnSpc>
                <a:spcPct val="100000"/>
              </a:lnSpc>
              <a:spcBef>
                <a:spcPts val="600"/>
              </a:spcBef>
              <a:spcAft>
                <a:spcPts val="0"/>
              </a:spcAft>
              <a:buClr>
                <a:schemeClr val="dk1"/>
              </a:buClr>
              <a:buSzPts val="1100"/>
              <a:buFont typeface="Arial"/>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655" name="Google Shape;655;p78"/>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 </a:t>
            </a:r>
            <a:endParaRPr/>
          </a:p>
        </p:txBody>
      </p:sp>
      <p:sp>
        <p:nvSpPr>
          <p:cNvPr id="656" name="Google Shape;656;p78"/>
          <p:cNvSpPr txBox="1"/>
          <p:nvPr/>
        </p:nvSpPr>
        <p:spPr>
          <a:xfrm>
            <a:off x="8420550" y="4687850"/>
            <a:ext cx="550200" cy="306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swald"/>
                <a:ea typeface="Oswald"/>
                <a:cs typeface="Oswald"/>
                <a:sym typeface="Oswald"/>
              </a:rPr>
              <a:t>INDEX</a:t>
            </a:r>
            <a:endParaRPr b="1" sz="1000">
              <a:solidFill>
                <a:srgbClr val="FFFFFF"/>
              </a:solidFill>
              <a:latin typeface="Oswald"/>
              <a:ea typeface="Oswald"/>
              <a:cs typeface="Oswald"/>
              <a:sym typeface="Oswa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0" name="Shape 660"/>
        <p:cNvGrpSpPr/>
        <p:nvPr/>
      </p:nvGrpSpPr>
      <p:grpSpPr>
        <a:xfrm>
          <a:off x="0" y="0"/>
          <a:ext cx="0" cy="0"/>
          <a:chOff x="0" y="0"/>
          <a:chExt cx="0" cy="0"/>
        </a:xfrm>
      </p:grpSpPr>
      <p:sp>
        <p:nvSpPr>
          <p:cNvPr id="661" name="Google Shape;661;p79"/>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ONIONS</a:t>
            </a:r>
            <a:endParaRPr b="1" sz="1500">
              <a:solidFill>
                <a:schemeClr val="dk1"/>
              </a:solidFill>
              <a:latin typeface="Open Sans"/>
              <a:ea typeface="Open Sans"/>
              <a:cs typeface="Open Sans"/>
              <a:sym typeface="Open Sans"/>
            </a:endParaRPr>
          </a:p>
          <a:p>
            <a:pPr indent="0" lvl="0" marL="0" rtl="0" algn="l">
              <a:lnSpc>
                <a:spcPct val="200000"/>
              </a:lnSpc>
              <a:spcBef>
                <a:spcPts val="0"/>
              </a:spcBef>
              <a:spcAft>
                <a:spcPts val="0"/>
              </a:spcAft>
              <a:buClr>
                <a:schemeClr val="dk1"/>
              </a:buClr>
              <a:buSzPts val="1100"/>
              <a:buFont typeface="Arial"/>
              <a:buNone/>
            </a:pPr>
            <a:r>
              <a:rPr lang="es" sz="1200">
                <a:solidFill>
                  <a:schemeClr val="dk1"/>
                </a:solidFill>
              </a:rPr>
              <a:t>This is the spotlight ingredient of my recipe, onions. You could easily see the onions with the eggs. The onions also add flavor to the eggs. </a:t>
            </a:r>
            <a:endParaRPr sz="1200"/>
          </a:p>
        </p:txBody>
      </p:sp>
      <p:sp>
        <p:nvSpPr>
          <p:cNvPr id="662" name="Google Shape;662;p79"/>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b="1" sz="1500">
              <a:solidFill>
                <a:schemeClr val="dk1"/>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100"/>
              <a:buFont typeface="Arial"/>
              <a:buNone/>
            </a:pPr>
            <a:r>
              <a:rPr lang="es" sz="1200">
                <a:solidFill>
                  <a:schemeClr val="dk1"/>
                </a:solidFill>
              </a:rPr>
              <a:t>The reason this recipe is special and significant to me and my family because since my Dad goes to work, my Mom is the one who really cooks more. Sometimes, my father cooks, and this is one of the recipes that he cooks while he spends time with us. A special memory that I have that is connected to this recipe is that maybe a couple of weeks ago, since my mother was not able to cook, my father decided to cook, and this is one of the recipes that he cooked. I think that this a recipe from the tradition of Southern Asia. In my opinion, the thing that makes this recipe delicious is that with the eggs and onions, the peppers also add flavor.</a:t>
            </a:r>
            <a:endParaRPr sz="1200">
              <a:solidFill>
                <a:schemeClr val="dk1"/>
              </a:solidFill>
            </a:endParaRPr>
          </a:p>
          <a:p>
            <a:pPr indent="0" lvl="0" marL="0" rtl="0" algn="l">
              <a:lnSpc>
                <a:spcPct val="115000"/>
              </a:lnSpc>
              <a:spcBef>
                <a:spcPts val="0"/>
              </a:spcBef>
              <a:spcAft>
                <a:spcPts val="0"/>
              </a:spcAft>
              <a:buClr>
                <a:srgbClr val="00BCD0"/>
              </a:buClr>
              <a:buFont typeface="PT Sans"/>
              <a:buNone/>
            </a:pPr>
            <a:r>
              <a:t/>
            </a:r>
            <a:endParaRPr sz="1100">
              <a:solidFill>
                <a:schemeClr val="dk1"/>
              </a:solidFill>
            </a:endParaRPr>
          </a:p>
        </p:txBody>
      </p:sp>
      <p:pic>
        <p:nvPicPr>
          <p:cNvPr id="663" name="Google Shape;663;p79"/>
          <p:cNvPicPr preferRelativeResize="0"/>
          <p:nvPr/>
        </p:nvPicPr>
        <p:blipFill rotWithShape="1">
          <a:blip r:embed="rId3">
            <a:alphaModFix/>
          </a:blip>
          <a:srcRect b="22526" l="0" r="0" t="22531"/>
          <a:stretch/>
        </p:blipFill>
        <p:spPr>
          <a:xfrm>
            <a:off x="0" y="0"/>
            <a:ext cx="4359600" cy="2395200"/>
          </a:xfrm>
          <a:prstGeom prst="rect">
            <a:avLst/>
          </a:prstGeom>
          <a:noFill/>
          <a:ln>
            <a:noFill/>
          </a:ln>
        </p:spPr>
      </p:pic>
      <p:pic>
        <p:nvPicPr>
          <p:cNvPr id="664" name="Google Shape;664;p79"/>
          <p:cNvPicPr preferRelativeResize="0"/>
          <p:nvPr/>
        </p:nvPicPr>
        <p:blipFill rotWithShape="1">
          <a:blip r:embed="rId4">
            <a:alphaModFix/>
          </a:blip>
          <a:srcRect b="9520" l="0" r="0" t="9520"/>
          <a:stretch/>
        </p:blipFill>
        <p:spPr>
          <a:xfrm>
            <a:off x="4619450" y="2655200"/>
            <a:ext cx="4437900" cy="2395200"/>
          </a:xfrm>
          <a:prstGeom prst="rect">
            <a:avLst/>
          </a:prstGeom>
          <a:noFill/>
          <a:ln>
            <a:noFill/>
          </a:ln>
        </p:spPr>
      </p:pic>
      <p:sp>
        <p:nvSpPr>
          <p:cNvPr id="665" name="Google Shape;665;p79"/>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 </a:t>
            </a:r>
            <a:endParaRPr/>
          </a:p>
        </p:txBody>
      </p:sp>
      <p:sp>
        <p:nvSpPr>
          <p:cNvPr id="666" name="Google Shape;666;p79"/>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0" name="Shape 670"/>
        <p:cNvGrpSpPr/>
        <p:nvPr/>
      </p:nvGrpSpPr>
      <p:grpSpPr>
        <a:xfrm>
          <a:off x="0" y="0"/>
          <a:ext cx="0" cy="0"/>
          <a:chOff x="0" y="0"/>
          <a:chExt cx="0" cy="0"/>
        </a:xfrm>
      </p:grpSpPr>
      <p:pic>
        <p:nvPicPr>
          <p:cNvPr id="671" name="Google Shape;671;p80"/>
          <p:cNvPicPr preferRelativeResize="0"/>
          <p:nvPr/>
        </p:nvPicPr>
        <p:blipFill rotWithShape="1">
          <a:blip r:embed="rId3">
            <a:alphaModFix/>
          </a:blip>
          <a:srcRect b="0" l="24864" r="24864" t="0"/>
          <a:stretch/>
        </p:blipFill>
        <p:spPr>
          <a:xfrm>
            <a:off x="0" y="0"/>
            <a:ext cx="2585700" cy="5143500"/>
          </a:xfrm>
          <a:prstGeom prst="rect">
            <a:avLst/>
          </a:prstGeom>
          <a:noFill/>
          <a:ln>
            <a:noFill/>
          </a:ln>
        </p:spPr>
      </p:pic>
      <p:sp>
        <p:nvSpPr>
          <p:cNvPr id="672" name="Google Shape;672;p80"/>
          <p:cNvSpPr txBox="1"/>
          <p:nvPr/>
        </p:nvSpPr>
        <p:spPr>
          <a:xfrm>
            <a:off x="2991150" y="157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000">
                <a:latin typeface="Open Sans"/>
                <a:ea typeface="Open Sans"/>
                <a:cs typeface="Open Sans"/>
                <a:sym typeface="Open Sans"/>
              </a:rPr>
              <a:t>Red Velvet cupcakes</a:t>
            </a:r>
            <a:r>
              <a:rPr b="1" lang="es" sz="3900">
                <a:latin typeface="Open Sans"/>
                <a:ea typeface="Open Sans"/>
                <a:cs typeface="Open Sans"/>
                <a:sym typeface="Open Sans"/>
              </a:rPr>
              <a:t> </a:t>
            </a:r>
            <a:r>
              <a:rPr b="1" lang="es">
                <a:latin typeface="Open Sans"/>
                <a:ea typeface="Open Sans"/>
                <a:cs typeface="Open Sans"/>
                <a:sym typeface="Open Sans"/>
              </a:rPr>
              <a:t>w/blueberries</a:t>
            </a:r>
            <a:endParaRPr/>
          </a:p>
        </p:txBody>
      </p:sp>
      <p:sp>
        <p:nvSpPr>
          <p:cNvPr id="673" name="Google Shape;673;p80"/>
          <p:cNvSpPr txBox="1"/>
          <p:nvPr/>
        </p:nvSpPr>
        <p:spPr>
          <a:xfrm>
            <a:off x="2765525" y="1172350"/>
            <a:ext cx="1952100" cy="131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200">
                <a:latin typeface="Open Sans"/>
                <a:ea typeface="Open Sans"/>
                <a:cs typeface="Open Sans"/>
                <a:sym typeface="Open Sans"/>
              </a:rPr>
              <a:t>INGREDIENTS:</a:t>
            </a:r>
            <a:endParaRPr b="1" sz="1200">
              <a:latin typeface="Open Sans"/>
              <a:ea typeface="Open Sans"/>
              <a:cs typeface="Open Sans"/>
              <a:sym typeface="Open Sans"/>
            </a:endParaRPr>
          </a:p>
          <a:p>
            <a:pPr indent="0" lvl="0" marL="0" marR="0" rtl="0" algn="l">
              <a:lnSpc>
                <a:spcPct val="100000"/>
              </a:lnSpc>
              <a:spcBef>
                <a:spcPts val="0"/>
              </a:spcBef>
              <a:spcAft>
                <a:spcPts val="0"/>
              </a:spcAft>
              <a:buNone/>
            </a:pPr>
            <a:r>
              <a:rPr b="1" lang="es" sz="1200">
                <a:latin typeface="Open Sans"/>
                <a:ea typeface="Open Sans"/>
                <a:cs typeface="Open Sans"/>
                <a:sym typeface="Open Sans"/>
              </a:rPr>
              <a:t>         </a:t>
            </a:r>
            <a:r>
              <a:rPr b="1" lang="es" sz="1200">
                <a:solidFill>
                  <a:schemeClr val="dk1"/>
                </a:solidFill>
                <a:latin typeface="Times New Roman"/>
                <a:ea typeface="Times New Roman"/>
                <a:cs typeface="Times New Roman"/>
                <a:sym typeface="Times New Roman"/>
              </a:rPr>
              <a:t>2 and a half cups of all purpose flour</a:t>
            </a:r>
            <a:endParaRPr b="1" sz="1200">
              <a:latin typeface="Open Sans"/>
              <a:ea typeface="Open Sans"/>
              <a:cs typeface="Open Sans"/>
              <a:sym typeface="Open Sans"/>
            </a:endParaRPr>
          </a:p>
          <a:p>
            <a:pPr indent="-298450" lvl="0" marL="457200" rtl="0" algn="l">
              <a:spcBef>
                <a:spcPts val="0"/>
              </a:spcBef>
              <a:spcAft>
                <a:spcPts val="0"/>
              </a:spcAft>
              <a:buSzPts val="1100"/>
              <a:buFont typeface="Open Sans"/>
              <a:buChar char="●"/>
            </a:pPr>
            <a:r>
              <a:rPr b="1" lang="es" sz="1200">
                <a:solidFill>
                  <a:schemeClr val="dk1"/>
                </a:solidFill>
                <a:latin typeface="Times New Roman"/>
                <a:ea typeface="Times New Roman"/>
                <a:cs typeface="Times New Roman"/>
                <a:sym typeface="Times New Roman"/>
              </a:rPr>
              <a:t>1 and a half cups sugar</a:t>
            </a:r>
            <a:endParaRPr b="1" sz="1200">
              <a:solidFill>
                <a:schemeClr val="dk1"/>
              </a:solidFill>
              <a:latin typeface="Times New Roman"/>
              <a:ea typeface="Times New Roman"/>
              <a:cs typeface="Times New Roman"/>
              <a:sym typeface="Times New Roman"/>
            </a:endParaRPr>
          </a:p>
          <a:p>
            <a:pPr indent="-298450" lvl="0" marL="457200" rtl="0" algn="l">
              <a:spcBef>
                <a:spcPts val="500"/>
              </a:spcBef>
              <a:spcAft>
                <a:spcPts val="0"/>
              </a:spcAft>
              <a:buSzPts val="1100"/>
              <a:buFont typeface="Open Sans"/>
              <a:buChar char="●"/>
            </a:pPr>
            <a:r>
              <a:rPr b="1" lang="es" sz="1200">
                <a:solidFill>
                  <a:schemeClr val="dk1"/>
                </a:solidFill>
                <a:latin typeface="Times New Roman"/>
                <a:ea typeface="Times New Roman"/>
                <a:cs typeface="Times New Roman"/>
                <a:sym typeface="Times New Roman"/>
              </a:rPr>
              <a:t>-1 teaspoon baking soda </a:t>
            </a:r>
            <a:endParaRPr b="1" sz="1200">
              <a:solidFill>
                <a:schemeClr val="dk1"/>
              </a:solidFill>
              <a:latin typeface="Times New Roman"/>
              <a:ea typeface="Times New Roman"/>
              <a:cs typeface="Times New Roman"/>
              <a:sym typeface="Times New Roman"/>
            </a:endParaRPr>
          </a:p>
          <a:p>
            <a:pPr indent="-298450" lvl="0" marL="457200" rtl="0" algn="l">
              <a:spcBef>
                <a:spcPts val="500"/>
              </a:spcBef>
              <a:spcAft>
                <a:spcPts val="0"/>
              </a:spcAft>
              <a:buSzPts val="1100"/>
              <a:buFont typeface="Open Sans"/>
              <a:buChar char="●"/>
            </a:pPr>
            <a:r>
              <a:rPr b="1" lang="es" sz="1200">
                <a:solidFill>
                  <a:schemeClr val="dk1"/>
                </a:solidFill>
                <a:latin typeface="Times New Roman"/>
                <a:ea typeface="Times New Roman"/>
                <a:cs typeface="Times New Roman"/>
                <a:sym typeface="Times New Roman"/>
              </a:rPr>
              <a:t>-1 teaspoon fine salt</a:t>
            </a:r>
            <a:endParaRPr b="1" sz="1200">
              <a:solidFill>
                <a:schemeClr val="dk1"/>
              </a:solidFill>
              <a:latin typeface="Times New Roman"/>
              <a:ea typeface="Times New Roman"/>
              <a:cs typeface="Times New Roman"/>
              <a:sym typeface="Times New Roman"/>
            </a:endParaRPr>
          </a:p>
          <a:p>
            <a:pPr indent="-298450" lvl="0" marL="457200" rtl="0" algn="l">
              <a:spcBef>
                <a:spcPts val="500"/>
              </a:spcBef>
              <a:spcAft>
                <a:spcPts val="0"/>
              </a:spcAft>
              <a:buSzPts val="1100"/>
              <a:buFont typeface="Open Sans"/>
              <a:buChar char="●"/>
            </a:pPr>
            <a:r>
              <a:rPr b="1" lang="es" sz="1200">
                <a:solidFill>
                  <a:schemeClr val="dk1"/>
                </a:solidFill>
                <a:latin typeface="Times New Roman"/>
                <a:ea typeface="Times New Roman"/>
                <a:cs typeface="Times New Roman"/>
                <a:sym typeface="Times New Roman"/>
              </a:rPr>
              <a:t>-1 tablespoon cocoa powder</a:t>
            </a:r>
            <a:endParaRPr b="1" sz="1200">
              <a:solidFill>
                <a:schemeClr val="dk1"/>
              </a:solidFill>
              <a:latin typeface="Times New Roman"/>
              <a:ea typeface="Times New Roman"/>
              <a:cs typeface="Times New Roman"/>
              <a:sym typeface="Times New Roman"/>
            </a:endParaRPr>
          </a:p>
          <a:p>
            <a:pPr indent="-298450" lvl="0" marL="457200" rtl="0" algn="l">
              <a:spcBef>
                <a:spcPts val="500"/>
              </a:spcBef>
              <a:spcAft>
                <a:spcPts val="0"/>
              </a:spcAft>
              <a:buSzPts val="1100"/>
              <a:buFont typeface="Open Sans"/>
              <a:buChar char="●"/>
            </a:pPr>
            <a:r>
              <a:rPr b="1" lang="es" sz="1200">
                <a:solidFill>
                  <a:schemeClr val="dk1"/>
                </a:solidFill>
                <a:latin typeface="Times New Roman"/>
                <a:ea typeface="Times New Roman"/>
                <a:cs typeface="Times New Roman"/>
                <a:sym typeface="Times New Roman"/>
              </a:rPr>
              <a:t>-1 and a half cups vegetable oil </a:t>
            </a:r>
            <a:endParaRPr sz="900"/>
          </a:p>
          <a:p>
            <a:pPr indent="0" lvl="0" marL="0" marR="0" rtl="0" algn="l">
              <a:lnSpc>
                <a:spcPct val="100000"/>
              </a:lnSpc>
              <a:spcBef>
                <a:spcPts val="50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674" name="Google Shape;674;p80"/>
          <p:cNvSpPr txBox="1"/>
          <p:nvPr/>
        </p:nvSpPr>
        <p:spPr>
          <a:xfrm>
            <a:off x="2991150" y="614650"/>
            <a:ext cx="5751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Zeke Johnson</a:t>
            </a:r>
            <a:endParaRPr sz="600"/>
          </a:p>
        </p:txBody>
      </p:sp>
      <p:sp>
        <p:nvSpPr>
          <p:cNvPr id="675" name="Google Shape;675;p80"/>
          <p:cNvSpPr txBox="1"/>
          <p:nvPr/>
        </p:nvSpPr>
        <p:spPr>
          <a:xfrm>
            <a:off x="29911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Recipe Type</a:t>
            </a:r>
            <a:endParaRPr i="1" sz="600"/>
          </a:p>
        </p:txBody>
      </p:sp>
      <p:sp>
        <p:nvSpPr>
          <p:cNvPr id="676" name="Google Shape;676;p80"/>
          <p:cNvSpPr txBox="1"/>
          <p:nvPr/>
        </p:nvSpPr>
        <p:spPr>
          <a:xfrm>
            <a:off x="6572550" y="8981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1-24 cupcakes </a:t>
            </a:r>
            <a:endParaRPr i="1" sz="600"/>
          </a:p>
        </p:txBody>
      </p:sp>
      <p:sp>
        <p:nvSpPr>
          <p:cNvPr id="677" name="Google Shape;677;p80"/>
          <p:cNvSpPr txBox="1"/>
          <p:nvPr/>
        </p:nvSpPr>
        <p:spPr>
          <a:xfrm rot="355">
            <a:off x="4414961" y="3010903"/>
            <a:ext cx="2903400" cy="134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000">
                <a:latin typeface="Open Sans"/>
                <a:ea typeface="Open Sans"/>
                <a:cs typeface="Open Sans"/>
                <a:sym typeface="Open Sans"/>
              </a:rPr>
              <a:t>PROCEDURE</a:t>
            </a:r>
            <a:r>
              <a:rPr b="1" lang="es" sz="1200">
                <a:latin typeface="Open Sans"/>
                <a:ea typeface="Open Sans"/>
                <a:cs typeface="Open Sans"/>
                <a:sym typeface="Open Sans"/>
              </a:rPr>
              <a:t>:</a:t>
            </a:r>
            <a:endParaRPr b="1" sz="1200">
              <a:latin typeface="Open Sans"/>
              <a:ea typeface="Open Sans"/>
              <a:cs typeface="Open Sans"/>
              <a:sym typeface="Open Sans"/>
            </a:endParaRPr>
          </a:p>
          <a:p>
            <a:pPr indent="-298450" lvl="0" marL="457200" rtl="0" algn="l">
              <a:spcBef>
                <a:spcPts val="0"/>
              </a:spcBef>
              <a:spcAft>
                <a:spcPts val="0"/>
              </a:spcAft>
              <a:buSzPts val="1100"/>
              <a:buFont typeface="Open Sans"/>
              <a:buAutoNum type="arabicPeriod"/>
            </a:pPr>
            <a:r>
              <a:rPr b="1" lang="es" sz="1200">
                <a:solidFill>
                  <a:schemeClr val="dk1"/>
                </a:solidFill>
                <a:latin typeface="Times New Roman"/>
                <a:ea typeface="Times New Roman"/>
                <a:cs typeface="Times New Roman"/>
                <a:sym typeface="Times New Roman"/>
              </a:rPr>
              <a:t>sift together the dry ingredients, whisk and sift a second time</a:t>
            </a:r>
            <a:endParaRPr b="1" sz="1200">
              <a:solidFill>
                <a:schemeClr val="dk1"/>
              </a:solidFill>
              <a:latin typeface="Times New Roman"/>
              <a:ea typeface="Times New Roman"/>
              <a:cs typeface="Times New Roman"/>
              <a:sym typeface="Times New Roman"/>
            </a:endParaRPr>
          </a:p>
          <a:p>
            <a:pPr indent="-304800" lvl="0" marL="457200" rtl="0" algn="l">
              <a:spcBef>
                <a:spcPts val="500"/>
              </a:spcBef>
              <a:spcAft>
                <a:spcPts val="0"/>
              </a:spcAft>
              <a:buClr>
                <a:schemeClr val="dk1"/>
              </a:buClr>
              <a:buSzPts val="1200"/>
              <a:buFont typeface="Times New Roman"/>
              <a:buAutoNum type="arabicPeriod"/>
            </a:pPr>
            <a:r>
              <a:rPr b="1" lang="es" sz="1200">
                <a:solidFill>
                  <a:schemeClr val="dk1"/>
                </a:solidFill>
                <a:latin typeface="Times New Roman"/>
                <a:ea typeface="Times New Roman"/>
                <a:cs typeface="Times New Roman"/>
                <a:sym typeface="Times New Roman"/>
              </a:rPr>
              <a:t>In large bowl whisk together the oil, buttermilk, food coloring vinegar and vanilla.</a:t>
            </a:r>
            <a:endParaRPr b="1" sz="1200">
              <a:solidFill>
                <a:schemeClr val="dk1"/>
              </a:solidFill>
              <a:latin typeface="Times New Roman"/>
              <a:ea typeface="Times New Roman"/>
              <a:cs typeface="Times New Roman"/>
              <a:sym typeface="Times New Roman"/>
            </a:endParaRPr>
          </a:p>
          <a:p>
            <a:pPr indent="-304800" lvl="0" marL="457200" rtl="0" algn="l">
              <a:spcBef>
                <a:spcPts val="500"/>
              </a:spcBef>
              <a:spcAft>
                <a:spcPts val="0"/>
              </a:spcAft>
              <a:buClr>
                <a:schemeClr val="dk1"/>
              </a:buClr>
              <a:buSzPts val="1200"/>
              <a:buFont typeface="Times New Roman"/>
              <a:buAutoNum type="arabicPeriod"/>
            </a:pPr>
            <a:r>
              <a:rPr b="1" lang="es" sz="1200">
                <a:solidFill>
                  <a:schemeClr val="dk1"/>
                </a:solidFill>
                <a:latin typeface="Times New Roman"/>
                <a:ea typeface="Times New Roman"/>
                <a:cs typeface="Times New Roman"/>
                <a:sym typeface="Times New Roman"/>
              </a:rPr>
              <a:t>Using a standing mixer, mix the dry ingredients into the wet ingredients until just combined and a smooth batter is formed</a:t>
            </a:r>
            <a:endParaRPr b="1" sz="1200">
              <a:solidFill>
                <a:schemeClr val="dk1"/>
              </a:solidFill>
              <a:latin typeface="Times New Roman"/>
              <a:ea typeface="Times New Roman"/>
              <a:cs typeface="Times New Roman"/>
              <a:sym typeface="Times New Roman"/>
            </a:endParaRPr>
          </a:p>
          <a:p>
            <a:pPr indent="0" lvl="0" marL="457200" rtl="0" algn="l">
              <a:spcBef>
                <a:spcPts val="500"/>
              </a:spcBef>
              <a:spcAft>
                <a:spcPts val="0"/>
              </a:spcAft>
              <a:buNone/>
            </a:pPr>
            <a:r>
              <a:t/>
            </a:r>
            <a:endParaRPr b="1" sz="1200">
              <a:solidFill>
                <a:schemeClr val="dk1"/>
              </a:solidFill>
              <a:latin typeface="Times New Roman"/>
              <a:ea typeface="Times New Roman"/>
              <a:cs typeface="Times New Roman"/>
              <a:sym typeface="Times New Roman"/>
            </a:endParaRPr>
          </a:p>
          <a:p>
            <a:pPr indent="0" lvl="0" marL="0" marR="0" rtl="0" algn="l">
              <a:lnSpc>
                <a:spcPct val="100000"/>
              </a:lnSpc>
              <a:spcBef>
                <a:spcPts val="600"/>
              </a:spcBef>
              <a:spcAft>
                <a:spcPts val="0"/>
              </a:spcAft>
              <a:buNone/>
            </a:pPr>
            <a:r>
              <a:t/>
            </a:r>
            <a:endParaRPr b="0" i="0" sz="1600" u="none" cap="none" strike="noStrike">
              <a:solidFill>
                <a:srgbClr val="000000"/>
              </a:solidFill>
              <a:latin typeface="Open Sans"/>
              <a:ea typeface="Open Sans"/>
              <a:cs typeface="Open Sans"/>
              <a:sym typeface="Open Sans"/>
            </a:endParaRPr>
          </a:p>
        </p:txBody>
      </p:sp>
      <p:sp>
        <p:nvSpPr>
          <p:cNvPr id="678" name="Google Shape;678;p80"/>
          <p:cNvSpPr txBox="1"/>
          <p:nvPr/>
        </p:nvSpPr>
        <p:spPr>
          <a:xfrm>
            <a:off x="4717625" y="1205050"/>
            <a:ext cx="2025000" cy="1250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166199" lvl="0" marL="89999" marR="0" rtl="0" algn="l">
              <a:lnSpc>
                <a:spcPct val="100000"/>
              </a:lnSpc>
              <a:spcBef>
                <a:spcPts val="0"/>
              </a:spcBef>
              <a:spcAft>
                <a:spcPts val="0"/>
              </a:spcAft>
              <a:buClr>
                <a:srgbClr val="000000"/>
              </a:buClr>
              <a:buSzPts val="1200"/>
              <a:buFont typeface="Open Sans"/>
              <a:buChar char="●"/>
            </a:pPr>
            <a:r>
              <a:rPr b="1" lang="es" sz="1200">
                <a:solidFill>
                  <a:schemeClr val="dk1"/>
                </a:solidFill>
                <a:latin typeface="Times New Roman"/>
                <a:ea typeface="Times New Roman"/>
                <a:cs typeface="Times New Roman"/>
                <a:sym typeface="Times New Roman"/>
              </a:rPr>
              <a:t>1 cup buttermilk[room temp]</a:t>
            </a:r>
            <a:endParaRPr b="1"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b="1" lang="es" sz="1200">
                <a:solidFill>
                  <a:schemeClr val="dk1"/>
                </a:solidFill>
                <a:latin typeface="Times New Roman"/>
                <a:ea typeface="Times New Roman"/>
                <a:cs typeface="Times New Roman"/>
                <a:sym typeface="Times New Roman"/>
              </a:rPr>
              <a:t>1-2 oz red food coloring</a:t>
            </a:r>
            <a:endParaRPr b="1" sz="1200">
              <a:solidFill>
                <a:schemeClr val="dk1"/>
              </a:solidFill>
              <a:latin typeface="Times New Roman"/>
              <a:ea typeface="Times New Roman"/>
              <a:cs typeface="Times New Roman"/>
              <a:sym typeface="Times New Roman"/>
            </a:endParaRPr>
          </a:p>
          <a:p>
            <a:pPr indent="-166199" lvl="0" marL="89999" marR="0" rtl="0" algn="l">
              <a:lnSpc>
                <a:spcPct val="100000"/>
              </a:lnSpc>
              <a:spcBef>
                <a:spcPts val="500"/>
              </a:spcBef>
              <a:spcAft>
                <a:spcPts val="0"/>
              </a:spcAft>
              <a:buClr>
                <a:srgbClr val="000000"/>
              </a:buClr>
              <a:buSzPts val="1200"/>
              <a:buFont typeface="Open Sans"/>
              <a:buChar char="●"/>
            </a:pPr>
            <a:r>
              <a:rPr b="1" lang="es" sz="1200">
                <a:solidFill>
                  <a:schemeClr val="dk1"/>
                </a:solidFill>
                <a:latin typeface="Times New Roman"/>
                <a:ea typeface="Times New Roman"/>
                <a:cs typeface="Times New Roman"/>
                <a:sym typeface="Times New Roman"/>
              </a:rPr>
              <a:t>-1 teaspoon white distilled vinegar</a:t>
            </a:r>
            <a:endParaRPr b="1" sz="1200">
              <a:solidFill>
                <a:schemeClr val="dk1"/>
              </a:solidFill>
              <a:latin typeface="Times New Roman"/>
              <a:ea typeface="Times New Roman"/>
              <a:cs typeface="Times New Roman"/>
              <a:sym typeface="Times New Roman"/>
            </a:endParaRPr>
          </a:p>
          <a:p>
            <a:pPr indent="-166199" lvl="0" marL="89999" marR="0" rtl="0" algn="l">
              <a:lnSpc>
                <a:spcPct val="100000"/>
              </a:lnSpc>
              <a:spcBef>
                <a:spcPts val="0"/>
              </a:spcBef>
              <a:spcAft>
                <a:spcPts val="0"/>
              </a:spcAft>
              <a:buClr>
                <a:srgbClr val="000000"/>
              </a:buClr>
              <a:buSzPts val="1200"/>
              <a:buFont typeface="Open Sans"/>
              <a:buChar char="●"/>
            </a:pPr>
            <a:r>
              <a:rPr b="1" lang="es" sz="1200">
                <a:solidFill>
                  <a:schemeClr val="dk1"/>
                </a:solidFill>
                <a:latin typeface="Times New Roman"/>
                <a:ea typeface="Times New Roman"/>
                <a:cs typeface="Times New Roman"/>
                <a:sym typeface="Times New Roman"/>
              </a:rPr>
              <a:t>1 teaspoon vanilla extract </a:t>
            </a:r>
            <a:endParaRPr b="1" sz="12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679" name="Google Shape;679;p80"/>
          <p:cNvSpPr txBox="1"/>
          <p:nvPr/>
        </p:nvSpPr>
        <p:spPr>
          <a:xfrm>
            <a:off x="6889125" y="1205050"/>
            <a:ext cx="2156700" cy="119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200">
              <a:latin typeface="Open Sans"/>
              <a:ea typeface="Open Sans"/>
              <a:cs typeface="Open Sans"/>
              <a:sym typeface="Open Sans"/>
            </a:endParaRPr>
          </a:p>
          <a:p>
            <a:pPr indent="-304800" lvl="0" marL="457200" rtl="0" algn="l">
              <a:spcBef>
                <a:spcPts val="0"/>
              </a:spcBef>
              <a:spcAft>
                <a:spcPts val="0"/>
              </a:spcAft>
              <a:buSzPts val="1200"/>
              <a:buFont typeface="Open Sans"/>
              <a:buChar char="●"/>
            </a:pPr>
            <a:r>
              <a:rPr b="1" lang="es" sz="1200">
                <a:solidFill>
                  <a:schemeClr val="dk1"/>
                </a:solidFill>
                <a:latin typeface="Times New Roman"/>
                <a:ea typeface="Times New Roman"/>
                <a:cs typeface="Times New Roman"/>
                <a:sym typeface="Times New Roman"/>
              </a:rPr>
              <a:t>Frosting:</a:t>
            </a:r>
            <a:endParaRPr b="1" sz="1200">
              <a:solidFill>
                <a:schemeClr val="dk1"/>
              </a:solidFill>
              <a:latin typeface="Times New Roman"/>
              <a:ea typeface="Times New Roman"/>
              <a:cs typeface="Times New Roman"/>
              <a:sym typeface="Times New Roman"/>
            </a:endParaRPr>
          </a:p>
          <a:p>
            <a:pPr indent="-304800" lvl="0" marL="457200" rtl="0" algn="l">
              <a:spcBef>
                <a:spcPts val="500"/>
              </a:spcBef>
              <a:spcAft>
                <a:spcPts val="0"/>
              </a:spcAft>
              <a:buSzPts val="1200"/>
              <a:buFont typeface="Open Sans"/>
              <a:buChar char="●"/>
            </a:pPr>
            <a:r>
              <a:rPr b="1" lang="es" sz="1200">
                <a:solidFill>
                  <a:schemeClr val="dk1"/>
                </a:solidFill>
                <a:latin typeface="Times New Roman"/>
                <a:ea typeface="Times New Roman"/>
                <a:cs typeface="Times New Roman"/>
                <a:sym typeface="Times New Roman"/>
              </a:rPr>
              <a:t>8 oz cream cream cheese</a:t>
            </a:r>
            <a:endParaRPr b="1" sz="1200">
              <a:solidFill>
                <a:schemeClr val="dk1"/>
              </a:solidFill>
              <a:latin typeface="Times New Roman"/>
              <a:ea typeface="Times New Roman"/>
              <a:cs typeface="Times New Roman"/>
              <a:sym typeface="Times New Roman"/>
            </a:endParaRPr>
          </a:p>
          <a:p>
            <a:pPr indent="-304800" lvl="0" marL="457200" rtl="0" algn="l">
              <a:spcBef>
                <a:spcPts val="500"/>
              </a:spcBef>
              <a:spcAft>
                <a:spcPts val="0"/>
              </a:spcAft>
              <a:buSzPts val="1200"/>
              <a:buFont typeface="Open Sans"/>
              <a:buChar char="●"/>
            </a:pPr>
            <a:r>
              <a:rPr b="1" lang="es" sz="1200">
                <a:solidFill>
                  <a:schemeClr val="dk1"/>
                </a:solidFill>
                <a:latin typeface="Times New Roman"/>
                <a:ea typeface="Times New Roman"/>
                <a:cs typeface="Times New Roman"/>
                <a:sym typeface="Times New Roman"/>
              </a:rPr>
              <a:t>1 pound confectioners sugar</a:t>
            </a:r>
            <a:endParaRPr b="1" sz="1200">
              <a:solidFill>
                <a:schemeClr val="dk1"/>
              </a:solidFill>
              <a:latin typeface="Times New Roman"/>
              <a:ea typeface="Times New Roman"/>
              <a:cs typeface="Times New Roman"/>
              <a:sym typeface="Times New Roman"/>
            </a:endParaRPr>
          </a:p>
          <a:p>
            <a:pPr indent="-304800" lvl="0" marL="457200" rtl="0" algn="l">
              <a:spcBef>
                <a:spcPts val="500"/>
              </a:spcBef>
              <a:spcAft>
                <a:spcPts val="0"/>
              </a:spcAft>
              <a:buSzPts val="1200"/>
              <a:buFont typeface="Open Sans"/>
              <a:buChar char="●"/>
            </a:pPr>
            <a:r>
              <a:rPr b="1" lang="es" sz="1200">
                <a:solidFill>
                  <a:schemeClr val="dk1"/>
                </a:solidFill>
                <a:latin typeface="Times New Roman"/>
                <a:ea typeface="Times New Roman"/>
                <a:cs typeface="Times New Roman"/>
                <a:sym typeface="Times New Roman"/>
              </a:rPr>
              <a:t>1 stick unsalted butter </a:t>
            </a:r>
            <a:endParaRPr b="1" sz="1200">
              <a:solidFill>
                <a:schemeClr val="dk1"/>
              </a:solidFill>
              <a:latin typeface="Times New Roman"/>
              <a:ea typeface="Times New Roman"/>
              <a:cs typeface="Times New Roman"/>
              <a:sym typeface="Times New Roman"/>
            </a:endParaRPr>
          </a:p>
          <a:p>
            <a:pPr indent="-304800" lvl="0" marL="457200" rtl="0" algn="l">
              <a:spcBef>
                <a:spcPts val="500"/>
              </a:spcBef>
              <a:spcAft>
                <a:spcPts val="0"/>
              </a:spcAft>
              <a:buSzPts val="1200"/>
              <a:buFont typeface="Open Sans"/>
              <a:buChar char="●"/>
            </a:pPr>
            <a:r>
              <a:rPr b="1" lang="es" sz="1200">
                <a:solidFill>
                  <a:schemeClr val="dk1"/>
                </a:solidFill>
                <a:latin typeface="Times New Roman"/>
                <a:ea typeface="Times New Roman"/>
                <a:cs typeface="Times New Roman"/>
                <a:sym typeface="Times New Roman"/>
              </a:rPr>
              <a:t>1 teaspoon vanilla extract</a:t>
            </a:r>
            <a:endParaRPr b="1" sz="1200">
              <a:solidFill>
                <a:schemeClr val="dk1"/>
              </a:solidFill>
              <a:latin typeface="Times New Roman"/>
              <a:ea typeface="Times New Roman"/>
              <a:cs typeface="Times New Roman"/>
              <a:sym typeface="Times New Roman"/>
            </a:endParaRPr>
          </a:p>
          <a:p>
            <a:pPr indent="-304800" lvl="0" marL="457200" rtl="0" algn="l">
              <a:spcBef>
                <a:spcPts val="500"/>
              </a:spcBef>
              <a:spcAft>
                <a:spcPts val="0"/>
              </a:spcAft>
              <a:buSzPts val="1200"/>
              <a:buFont typeface="Open Sans"/>
              <a:buChar char="●"/>
            </a:pPr>
            <a:r>
              <a:rPr b="1" lang="es" sz="1200">
                <a:solidFill>
                  <a:schemeClr val="dk1"/>
                </a:solidFill>
                <a:latin typeface="Times New Roman"/>
                <a:ea typeface="Times New Roman"/>
                <a:cs typeface="Times New Roman"/>
                <a:sym typeface="Times New Roman"/>
              </a:rPr>
              <a:t>Add 4 blueberries when done</a:t>
            </a:r>
            <a:endParaRPr sz="1000"/>
          </a:p>
          <a:p>
            <a:pPr indent="0" lvl="0" marL="0" marR="0" rtl="0" algn="l">
              <a:lnSpc>
                <a:spcPct val="100000"/>
              </a:lnSpc>
              <a:spcBef>
                <a:spcPts val="500"/>
              </a:spcBef>
              <a:spcAft>
                <a:spcPts val="0"/>
              </a:spcAft>
              <a:buClr>
                <a:srgbClr val="000000"/>
              </a:buClr>
              <a:buFont typeface="Arial"/>
              <a:buNone/>
            </a:pPr>
            <a:r>
              <a:t/>
            </a:r>
            <a:endParaRPr b="0" i="0" sz="1800" u="none" cap="none" strike="noStrike">
              <a:solidFill>
                <a:srgbClr val="000000"/>
              </a:solidFill>
              <a:latin typeface="Open Sans"/>
              <a:ea typeface="Open Sans"/>
              <a:cs typeface="Open Sans"/>
              <a:sym typeface="Open Sans"/>
            </a:endParaRPr>
          </a:p>
        </p:txBody>
      </p:sp>
      <p:sp>
        <p:nvSpPr>
          <p:cNvPr id="680" name="Google Shape;680;p80"/>
          <p:cNvSpPr txBox="1"/>
          <p:nvPr/>
        </p:nvSpPr>
        <p:spPr>
          <a:xfrm>
            <a:off x="4946050" y="2640800"/>
            <a:ext cx="819300" cy="8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80"/>
          <p:cNvSpPr txBox="1"/>
          <p:nvPr/>
        </p:nvSpPr>
        <p:spPr>
          <a:xfrm>
            <a:off x="5167550" y="2807750"/>
            <a:ext cx="819300" cy="8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82" name="Google Shape;682;p80"/>
          <p:cNvSpPr txBox="1"/>
          <p:nvPr/>
        </p:nvSpPr>
        <p:spPr>
          <a:xfrm>
            <a:off x="8420550" y="4687850"/>
            <a:ext cx="550200" cy="306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swald"/>
                <a:ea typeface="Oswald"/>
                <a:cs typeface="Oswald"/>
                <a:sym typeface="Oswald"/>
              </a:rPr>
              <a:t>INDEX</a:t>
            </a:r>
            <a:endParaRPr b="1" sz="1000">
              <a:solidFill>
                <a:srgbClr val="FFFFFF"/>
              </a:solidFill>
              <a:latin typeface="Oswald"/>
              <a:ea typeface="Oswald"/>
              <a:cs typeface="Oswald"/>
              <a:sym typeface="Oswa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6" name="Shape 686"/>
        <p:cNvGrpSpPr/>
        <p:nvPr/>
      </p:nvGrpSpPr>
      <p:grpSpPr>
        <a:xfrm>
          <a:off x="0" y="0"/>
          <a:ext cx="0" cy="0"/>
          <a:chOff x="0" y="0"/>
          <a:chExt cx="0" cy="0"/>
        </a:xfrm>
      </p:grpSpPr>
      <p:sp>
        <p:nvSpPr>
          <p:cNvPr id="687" name="Google Shape;687;p81"/>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SPOTLIGHT INGREDIENT: BLUEBERRIES</a:t>
            </a:r>
            <a:endParaRPr/>
          </a:p>
          <a:p>
            <a:pPr indent="0" lvl="0" marL="0" rtl="0" algn="l">
              <a:spcBef>
                <a:spcPts val="0"/>
              </a:spcBef>
              <a:spcAft>
                <a:spcPts val="500"/>
              </a:spcAft>
              <a:buClr>
                <a:schemeClr val="dk1"/>
              </a:buClr>
              <a:buSzPts val="1100"/>
              <a:buFont typeface="Arial"/>
              <a:buNone/>
            </a:pPr>
            <a:r>
              <a:rPr b="1" lang="es" sz="1200">
                <a:solidFill>
                  <a:schemeClr val="dk1"/>
                </a:solidFill>
              </a:rPr>
              <a:t>Blueberries are one of my favorite fruits. They are small blue fruits that taste sweet, and the bigger ones are the juiciest. The first time i used blueberries for the cupcakes was one super bowl and we were making Giants-themed cupcakes, for the blue on their uniforms we used blueberries. Blueberries can be used to help prevent cancer. You can pick blueberries all year round.</a:t>
            </a:r>
            <a:r>
              <a:rPr b="1" lang="es" sz="1200">
                <a:solidFill>
                  <a:schemeClr val="dk1"/>
                </a:solidFill>
                <a:latin typeface="Trebuchet MS"/>
                <a:ea typeface="Trebuchet MS"/>
                <a:cs typeface="Trebuchet MS"/>
                <a:sym typeface="Trebuchet MS"/>
              </a:rPr>
              <a:t> </a:t>
            </a:r>
            <a:endParaRPr b="1" sz="1200">
              <a:latin typeface="Trebuchet MS"/>
              <a:ea typeface="Trebuchet MS"/>
              <a:cs typeface="Trebuchet MS"/>
              <a:sym typeface="Trebuchet MS"/>
            </a:endParaRPr>
          </a:p>
        </p:txBody>
      </p:sp>
      <p:sp>
        <p:nvSpPr>
          <p:cNvPr id="688" name="Google Shape;688;p81"/>
          <p:cNvSpPr txBox="1"/>
          <p:nvPr/>
        </p:nvSpPr>
        <p:spPr>
          <a:xfrm>
            <a:off x="4619575" y="97525"/>
            <a:ext cx="4437900" cy="23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chemeClr val="dk1"/>
                </a:solidFill>
                <a:latin typeface="Open Sans"/>
                <a:ea typeface="Open Sans"/>
                <a:cs typeface="Open Sans"/>
                <a:sym typeface="Open Sans"/>
              </a:rPr>
              <a:t>ALL ABOUT MY RECIPE</a:t>
            </a:r>
            <a:endParaRPr/>
          </a:p>
          <a:p>
            <a:pPr indent="0" lvl="0" marL="0" rtl="0" algn="l">
              <a:spcBef>
                <a:spcPts val="0"/>
              </a:spcBef>
              <a:spcAft>
                <a:spcPts val="500"/>
              </a:spcAft>
              <a:buClr>
                <a:schemeClr val="dk1"/>
              </a:buClr>
              <a:buSzPts val="1100"/>
              <a:buFont typeface="Arial"/>
              <a:buNone/>
            </a:pPr>
            <a:r>
              <a:rPr b="1" lang="es" sz="1200">
                <a:solidFill>
                  <a:schemeClr val="dk1"/>
                </a:solidFill>
              </a:rPr>
              <a:t>Red velvet cupcakes are special to my family because my dad is really good at making them. For the superbowl, we would go to our friends apartment with the cupcakes. Me and my dad would decorate the cakes the colors of the teams that made it to the superbowl. Everyone at the party loved them. They are so delicious because of their soft and sweet taste.</a:t>
            </a:r>
            <a:endParaRPr/>
          </a:p>
        </p:txBody>
      </p:sp>
      <p:pic>
        <p:nvPicPr>
          <p:cNvPr id="689" name="Google Shape;689;p81"/>
          <p:cNvPicPr preferRelativeResize="0"/>
          <p:nvPr/>
        </p:nvPicPr>
        <p:blipFill rotWithShape="1">
          <a:blip r:embed="rId3">
            <a:alphaModFix/>
          </a:blip>
          <a:srcRect b="0" l="6461" r="6461" t="0"/>
          <a:stretch/>
        </p:blipFill>
        <p:spPr>
          <a:xfrm>
            <a:off x="126250" y="97525"/>
            <a:ext cx="4359600" cy="2395200"/>
          </a:xfrm>
          <a:prstGeom prst="rect">
            <a:avLst/>
          </a:prstGeom>
          <a:noFill/>
          <a:ln>
            <a:noFill/>
          </a:ln>
        </p:spPr>
      </p:pic>
      <p:pic>
        <p:nvPicPr>
          <p:cNvPr id="690" name="Google Shape;690;p81"/>
          <p:cNvPicPr preferRelativeResize="0"/>
          <p:nvPr/>
        </p:nvPicPr>
        <p:blipFill rotWithShape="1">
          <a:blip r:embed="rId4">
            <a:alphaModFix/>
          </a:blip>
          <a:srcRect b="2024" l="0" r="0" t="2024"/>
          <a:stretch/>
        </p:blipFill>
        <p:spPr>
          <a:xfrm>
            <a:off x="4619450" y="2655200"/>
            <a:ext cx="4437900" cy="23952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4" name="Shape 694"/>
        <p:cNvGrpSpPr/>
        <p:nvPr/>
      </p:nvGrpSpPr>
      <p:grpSpPr>
        <a:xfrm>
          <a:off x="0" y="0"/>
          <a:ext cx="0" cy="0"/>
          <a:chOff x="0" y="0"/>
          <a:chExt cx="0" cy="0"/>
        </a:xfrm>
      </p:grpSpPr>
      <p:pic>
        <p:nvPicPr>
          <p:cNvPr id="695" name="Google Shape;695;p82"/>
          <p:cNvPicPr preferRelativeResize="0"/>
          <p:nvPr/>
        </p:nvPicPr>
        <p:blipFill rotWithShape="1">
          <a:blip r:embed="rId3">
            <a:alphaModFix/>
          </a:blip>
          <a:srcRect b="0" l="30299" r="30299" t="0"/>
          <a:stretch/>
        </p:blipFill>
        <p:spPr>
          <a:xfrm>
            <a:off x="0" y="0"/>
            <a:ext cx="3037500" cy="5143500"/>
          </a:xfrm>
          <a:prstGeom prst="rect">
            <a:avLst/>
          </a:prstGeom>
          <a:noFill/>
          <a:ln>
            <a:noFill/>
          </a:ln>
        </p:spPr>
      </p:pic>
      <p:sp>
        <p:nvSpPr>
          <p:cNvPr id="696" name="Google Shape;696;p82"/>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CEVICHE</a:t>
            </a:r>
            <a:endParaRPr sz="800"/>
          </a:p>
        </p:txBody>
      </p:sp>
      <p:sp>
        <p:nvSpPr>
          <p:cNvPr id="697" name="Google Shape;697;p82"/>
          <p:cNvSpPr txBox="1"/>
          <p:nvPr/>
        </p:nvSpPr>
        <p:spPr>
          <a:xfrm>
            <a:off x="3219750" y="1316675"/>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17500" lvl="0" marL="457200" marR="0" rtl="0" algn="l">
              <a:lnSpc>
                <a:spcPct val="100000"/>
              </a:lnSpc>
              <a:spcBef>
                <a:spcPts val="0"/>
              </a:spcBef>
              <a:spcAft>
                <a:spcPts val="0"/>
              </a:spcAft>
              <a:buSzPts val="1400"/>
              <a:buChar char="●"/>
            </a:pPr>
            <a:r>
              <a:rPr lang="es"/>
              <a:t>6 Tomatoes</a:t>
            </a:r>
            <a:endParaRPr/>
          </a:p>
          <a:p>
            <a:pPr indent="-317500" lvl="0" marL="457200" marR="0" rtl="0" algn="l">
              <a:lnSpc>
                <a:spcPct val="100000"/>
              </a:lnSpc>
              <a:spcBef>
                <a:spcPts val="0"/>
              </a:spcBef>
              <a:spcAft>
                <a:spcPts val="0"/>
              </a:spcAft>
              <a:buClr>
                <a:srgbClr val="000000"/>
              </a:buClr>
              <a:buSzPts val="1400"/>
              <a:buFont typeface="Open Sans"/>
              <a:buChar char="●"/>
            </a:pPr>
            <a:r>
              <a:rPr lang="es"/>
              <a:t>20 Limes</a:t>
            </a:r>
            <a:endParaRPr/>
          </a:p>
          <a:p>
            <a:pPr indent="-317500" lvl="0" marL="457200" marR="0" rtl="0" algn="l">
              <a:lnSpc>
                <a:spcPct val="100000"/>
              </a:lnSpc>
              <a:spcBef>
                <a:spcPts val="0"/>
              </a:spcBef>
              <a:spcAft>
                <a:spcPts val="0"/>
              </a:spcAft>
              <a:buClr>
                <a:srgbClr val="000000"/>
              </a:buClr>
              <a:buSzPts val="1400"/>
              <a:buFont typeface="Open Sans"/>
              <a:buChar char="●"/>
            </a:pPr>
            <a:r>
              <a:rPr lang="es"/>
              <a:t>½  of Coriander</a:t>
            </a:r>
            <a:endParaRPr/>
          </a:p>
          <a:p>
            <a:pPr indent="-342900" lvl="0" marL="457200" marR="0" rtl="0" algn="l">
              <a:lnSpc>
                <a:spcPct val="100000"/>
              </a:lnSpc>
              <a:spcBef>
                <a:spcPts val="0"/>
              </a:spcBef>
              <a:spcAft>
                <a:spcPts val="0"/>
              </a:spcAft>
              <a:buClr>
                <a:srgbClr val="000000"/>
              </a:buClr>
              <a:buSzPts val="1800"/>
              <a:buFont typeface="Open Sans"/>
              <a:buChar char="●"/>
            </a:pPr>
            <a:r>
              <a:rPr lang="es">
                <a:latin typeface="Open Sans"/>
                <a:ea typeface="Open Sans"/>
                <a:cs typeface="Open Sans"/>
                <a:sym typeface="Open Sans"/>
              </a:rPr>
              <a:t>5 pinches of salt</a:t>
            </a:r>
            <a:endParaRPr b="0" i="0" u="none" cap="none" strike="noStrike">
              <a:solidFill>
                <a:srgbClr val="000000"/>
              </a:solidFill>
              <a:latin typeface="Open Sans"/>
              <a:ea typeface="Open Sans"/>
              <a:cs typeface="Open Sans"/>
              <a:sym typeface="Open Sans"/>
            </a:endParaRPr>
          </a:p>
        </p:txBody>
      </p:sp>
      <p:sp>
        <p:nvSpPr>
          <p:cNvPr id="698" name="Google Shape;698;p82"/>
          <p:cNvSpPr txBox="1"/>
          <p:nvPr/>
        </p:nvSpPr>
        <p:spPr>
          <a:xfrm>
            <a:off x="32197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Meylyn Martinez</a:t>
            </a:r>
            <a:endParaRPr sz="600"/>
          </a:p>
        </p:txBody>
      </p:sp>
      <p:sp>
        <p:nvSpPr>
          <p:cNvPr id="699" name="Google Shape;699;p82"/>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Appetizer</a:t>
            </a:r>
            <a:endParaRPr i="1" sz="600"/>
          </a:p>
        </p:txBody>
      </p:sp>
      <p:sp>
        <p:nvSpPr>
          <p:cNvPr id="700" name="Google Shape;700;p82"/>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20 servings</a:t>
            </a:r>
            <a:endParaRPr i="1" sz="600"/>
          </a:p>
        </p:txBody>
      </p:sp>
      <p:sp>
        <p:nvSpPr>
          <p:cNvPr id="701" name="Google Shape;701;p82"/>
          <p:cNvSpPr txBox="1"/>
          <p:nvPr/>
        </p:nvSpPr>
        <p:spPr>
          <a:xfrm>
            <a:off x="6156000" y="1433650"/>
            <a:ext cx="2754000" cy="111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17500" lvl="0" marL="457200" marR="0" rtl="0" algn="l">
              <a:lnSpc>
                <a:spcPct val="100000"/>
              </a:lnSpc>
              <a:spcBef>
                <a:spcPts val="0"/>
              </a:spcBef>
              <a:spcAft>
                <a:spcPts val="0"/>
              </a:spcAft>
              <a:buSzPts val="1400"/>
              <a:buChar char="●"/>
            </a:pPr>
            <a:r>
              <a:rPr lang="es"/>
              <a:t>1 Box of Shrimp </a:t>
            </a:r>
            <a:endParaRPr/>
          </a:p>
          <a:p>
            <a:pPr indent="-330200" lvl="0" marL="457200" marR="0" rtl="0" algn="l">
              <a:lnSpc>
                <a:spcPct val="100000"/>
              </a:lnSpc>
              <a:spcBef>
                <a:spcPts val="0"/>
              </a:spcBef>
              <a:spcAft>
                <a:spcPts val="0"/>
              </a:spcAft>
              <a:buClr>
                <a:srgbClr val="000000"/>
              </a:buClr>
              <a:buSzPts val="1600"/>
              <a:buFont typeface="Open Sans"/>
              <a:buChar char="●"/>
            </a:pPr>
            <a:r>
              <a:rPr lang="es"/>
              <a:t>1 ½ of fillet</a:t>
            </a:r>
            <a:endParaRPr/>
          </a:p>
          <a:p>
            <a:pPr indent="-330200" lvl="0" marL="457200" rtl="0" algn="l">
              <a:spcBef>
                <a:spcPts val="0"/>
              </a:spcBef>
              <a:spcAft>
                <a:spcPts val="0"/>
              </a:spcAft>
              <a:buSzPts val="1600"/>
              <a:buFont typeface="Open Sans"/>
              <a:buChar char="●"/>
            </a:pPr>
            <a:r>
              <a:rPr lang="es"/>
              <a:t>5 pinches of pepper</a:t>
            </a:r>
            <a:endParaRPr/>
          </a:p>
          <a:p>
            <a:pPr indent="-317500" lvl="0" marL="457200" marR="0" rtl="0" algn="l">
              <a:lnSpc>
                <a:spcPct val="100000"/>
              </a:lnSpc>
              <a:spcBef>
                <a:spcPts val="0"/>
              </a:spcBef>
              <a:spcAft>
                <a:spcPts val="0"/>
              </a:spcAft>
              <a:buClr>
                <a:srgbClr val="000000"/>
              </a:buClr>
              <a:buSzPts val="1400"/>
              <a:buFont typeface="Open Sans"/>
              <a:buChar char="●"/>
            </a:pPr>
            <a:r>
              <a:rPr lang="es">
                <a:latin typeface="Open Sans"/>
                <a:ea typeface="Open Sans"/>
                <a:cs typeface="Open Sans"/>
                <a:sym typeface="Open Sans"/>
              </a:rPr>
              <a:t>½ of onion (optional)</a:t>
            </a:r>
            <a:endParaRPr b="0" i="0" u="none" cap="none" strike="noStrike">
              <a:solidFill>
                <a:srgbClr val="000000"/>
              </a:solidFill>
              <a:latin typeface="Open Sans"/>
              <a:ea typeface="Open Sans"/>
              <a:cs typeface="Open Sans"/>
              <a:sym typeface="Open Sans"/>
            </a:endParaRPr>
          </a:p>
        </p:txBody>
      </p:sp>
      <p:sp>
        <p:nvSpPr>
          <p:cNvPr id="702" name="Google Shape;702;p82"/>
          <p:cNvSpPr txBox="1"/>
          <p:nvPr/>
        </p:nvSpPr>
        <p:spPr>
          <a:xfrm>
            <a:off x="3219750" y="2639125"/>
            <a:ext cx="5751000" cy="265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11150" lvl="0" marL="457200" marR="0" rtl="0" algn="l">
              <a:lnSpc>
                <a:spcPct val="100000"/>
              </a:lnSpc>
              <a:spcBef>
                <a:spcPts val="0"/>
              </a:spcBef>
              <a:spcAft>
                <a:spcPts val="0"/>
              </a:spcAft>
              <a:buClr>
                <a:srgbClr val="000000"/>
              </a:buClr>
              <a:buSzPts val="1300"/>
              <a:buFont typeface="Open Sans"/>
              <a:buAutoNum type="arabicPeriod"/>
            </a:pPr>
            <a:r>
              <a:rPr lang="es" sz="1300"/>
              <a:t> Buy ingredients and wash shrimp with cold water ,take out shell &amp; make small cut on shrimp to take out crap &amp; cut shrimp into little pieces and put in bowl.</a:t>
            </a:r>
            <a:endParaRPr sz="1300"/>
          </a:p>
          <a:p>
            <a:pPr indent="-311150" lvl="0" marL="457200" rtl="0" algn="l">
              <a:spcBef>
                <a:spcPts val="0"/>
              </a:spcBef>
              <a:spcAft>
                <a:spcPts val="0"/>
              </a:spcAft>
              <a:buSzPts val="1300"/>
              <a:buAutoNum type="arabicPeriod"/>
            </a:pPr>
            <a:r>
              <a:rPr lang="es" sz="1300">
                <a:solidFill>
                  <a:schemeClr val="dk1"/>
                </a:solidFill>
              </a:rPr>
              <a:t>Cut Fillet in half with thin slices, then on small pieces in shape of square &amp; grab a seperate bowl to put the fillet.</a:t>
            </a:r>
            <a:endParaRPr sz="1300"/>
          </a:p>
          <a:p>
            <a:pPr indent="-311150" lvl="0" marL="457200" rtl="0" algn="l">
              <a:spcBef>
                <a:spcPts val="0"/>
              </a:spcBef>
              <a:spcAft>
                <a:spcPts val="0"/>
              </a:spcAft>
              <a:buSzPts val="1300"/>
              <a:buAutoNum type="arabicPeriod"/>
            </a:pPr>
            <a:r>
              <a:rPr lang="es" sz="1300">
                <a:solidFill>
                  <a:schemeClr val="dk1"/>
                </a:solidFill>
              </a:rPr>
              <a:t>Cut the limes in half and grab a seperate bowl and squeeze the lime juice either with your hand or a lime squeezer tool.</a:t>
            </a:r>
            <a:endParaRPr sz="1300"/>
          </a:p>
          <a:p>
            <a:pPr indent="-311150" lvl="0" marL="457200" rtl="0" algn="l">
              <a:spcBef>
                <a:spcPts val="0"/>
              </a:spcBef>
              <a:spcAft>
                <a:spcPts val="0"/>
              </a:spcAft>
              <a:buSzPts val="1300"/>
              <a:buAutoNum type="arabicPeriod"/>
            </a:pPr>
            <a:r>
              <a:rPr lang="es" sz="1300">
                <a:solidFill>
                  <a:schemeClr val="dk1"/>
                </a:solidFill>
              </a:rPr>
              <a:t>Cut tomatoes,coriander &amp; onions into little pieces and put everything together (shrimp,fillet,tomatoes,onions,coriander,lime juice) in one bowl and mix while mixing add pepper &amp; salt.</a:t>
            </a:r>
            <a:endParaRPr sz="1300">
              <a:solidFill>
                <a:schemeClr val="dk1"/>
              </a:solidFill>
            </a:endParaRPr>
          </a:p>
          <a:p>
            <a:pPr indent="-311150" lvl="0" marL="457200" rtl="0" algn="l">
              <a:spcBef>
                <a:spcPts val="0"/>
              </a:spcBef>
              <a:spcAft>
                <a:spcPts val="0"/>
              </a:spcAft>
              <a:buSzPts val="1300"/>
              <a:buAutoNum type="arabicPeriod"/>
            </a:pPr>
            <a:r>
              <a:rPr lang="es" sz="1300">
                <a:solidFill>
                  <a:schemeClr val="dk1"/>
                </a:solidFill>
              </a:rPr>
              <a:t>Grab bowl, put in fridge for 30 mins and enjoy</a:t>
            </a:r>
            <a:endParaRPr sz="1300">
              <a:solidFill>
                <a:schemeClr val="dk1"/>
              </a:solidFill>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6" name="Shape 706"/>
        <p:cNvGrpSpPr/>
        <p:nvPr/>
      </p:nvGrpSpPr>
      <p:grpSpPr>
        <a:xfrm>
          <a:off x="0" y="0"/>
          <a:ext cx="0" cy="0"/>
          <a:chOff x="0" y="0"/>
          <a:chExt cx="0" cy="0"/>
        </a:xfrm>
      </p:grpSpPr>
      <p:pic>
        <p:nvPicPr>
          <p:cNvPr id="707" name="Google Shape;707;p83"/>
          <p:cNvPicPr preferRelativeResize="0"/>
          <p:nvPr/>
        </p:nvPicPr>
        <p:blipFill rotWithShape="1">
          <a:blip r:embed="rId3">
            <a:alphaModFix/>
          </a:blip>
          <a:srcRect b="0" l="25000" r="25000" t="0"/>
          <a:stretch/>
        </p:blipFill>
        <p:spPr>
          <a:xfrm>
            <a:off x="5714999" y="0"/>
            <a:ext cx="3429000" cy="5143500"/>
          </a:xfrm>
          <a:prstGeom prst="rect">
            <a:avLst/>
          </a:prstGeom>
          <a:noFill/>
          <a:ln>
            <a:noFill/>
          </a:ln>
        </p:spPr>
      </p:pic>
      <p:sp>
        <p:nvSpPr>
          <p:cNvPr id="708" name="Google Shape;708;p83"/>
          <p:cNvSpPr txBox="1"/>
          <p:nvPr/>
        </p:nvSpPr>
        <p:spPr>
          <a:xfrm>
            <a:off x="2964575" y="903575"/>
            <a:ext cx="23910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30000"/>
              </a:lnSpc>
              <a:spcBef>
                <a:spcPts val="1200"/>
              </a:spcBef>
              <a:spcAft>
                <a:spcPts val="0"/>
              </a:spcAft>
              <a:buClr>
                <a:srgbClr val="222222"/>
              </a:buClr>
              <a:buFont typeface="Arial"/>
              <a:buNone/>
            </a:pPr>
            <a:r>
              <a:rPr lang="es"/>
              <a:t>In my spotlight ingredient</a:t>
            </a:r>
            <a:endParaRPr/>
          </a:p>
        </p:txBody>
      </p:sp>
      <p:sp>
        <p:nvSpPr>
          <p:cNvPr id="709" name="Google Shape;709;p83"/>
          <p:cNvSpPr txBox="1"/>
          <p:nvPr/>
        </p:nvSpPr>
        <p:spPr>
          <a:xfrm>
            <a:off x="167950" y="185450"/>
            <a:ext cx="5431200" cy="5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INGREDIENT:CILANTRO</a:t>
            </a:r>
            <a:endParaRPr b="1" i="0" sz="2300" u="none" cap="none" strike="noStrike">
              <a:solidFill>
                <a:srgbClr val="000000"/>
              </a:solidFill>
              <a:latin typeface="Open Sans"/>
              <a:ea typeface="Open Sans"/>
              <a:cs typeface="Open Sans"/>
              <a:sym typeface="Open Sans"/>
            </a:endParaRPr>
          </a:p>
        </p:txBody>
      </p:sp>
      <p:sp>
        <p:nvSpPr>
          <p:cNvPr id="710" name="Google Shape;710;p83"/>
          <p:cNvSpPr txBox="1"/>
          <p:nvPr/>
        </p:nvSpPr>
        <p:spPr>
          <a:xfrm>
            <a:off x="167950" y="833350"/>
            <a:ext cx="2311200" cy="4039800"/>
          </a:xfrm>
          <a:prstGeom prst="rect">
            <a:avLst/>
          </a:prstGeom>
          <a:noFill/>
          <a:ln>
            <a:noFill/>
          </a:ln>
        </p:spPr>
        <p:txBody>
          <a:bodyPr anchorCtr="0" anchor="t" bIns="91425" lIns="91425" spcFirstLastPara="1" rIns="91425" wrap="square" tIns="91425">
            <a:noAutofit/>
          </a:bodyPr>
          <a:lstStyle/>
          <a:p>
            <a:pPr indent="0" lvl="0" marL="0" marR="0" rtl="0" algn="l">
              <a:lnSpc>
                <a:spcPct val="130000"/>
              </a:lnSpc>
              <a:spcBef>
                <a:spcPts val="1200"/>
              </a:spcBef>
              <a:spcAft>
                <a:spcPts val="0"/>
              </a:spcAft>
              <a:buClr>
                <a:srgbClr val="222222"/>
              </a:buClr>
              <a:buFont typeface="Arial"/>
              <a:buNone/>
            </a:pPr>
            <a:r>
              <a:rPr lang="es" sz="1200">
                <a:solidFill>
                  <a:schemeClr val="dk1"/>
                </a:solidFill>
                <a:latin typeface="Times New Roman"/>
                <a:ea typeface="Times New Roman"/>
                <a:cs typeface="Times New Roman"/>
                <a:sym typeface="Times New Roman"/>
              </a:rPr>
              <a:t>My spotlight ingredient is Coriander, It’s main color is green has little tiny leaves and taste almost like spinach.,</a:t>
            </a:r>
            <a:r>
              <a:rPr lang="es" sz="1200">
                <a:solidFill>
                  <a:srgbClr val="222222"/>
                </a:solidFill>
                <a:highlight>
                  <a:srgbClr val="FFFFFF"/>
                </a:highlight>
                <a:latin typeface="Times New Roman"/>
                <a:ea typeface="Times New Roman"/>
                <a:cs typeface="Times New Roman"/>
                <a:sym typeface="Times New Roman"/>
              </a:rPr>
              <a:t> Coriander leaves begin to be harvested in about 3 to 4 weeks.Coriander has </a:t>
            </a:r>
            <a:r>
              <a:rPr lang="es" sz="1200">
                <a:solidFill>
                  <a:srgbClr val="222222"/>
                </a:solidFill>
                <a:highlight>
                  <a:srgbClr val="FFFFFF"/>
                </a:highlight>
                <a:latin typeface="Roboto"/>
                <a:ea typeface="Roboto"/>
                <a:cs typeface="Roboto"/>
                <a:sym typeface="Roboto"/>
              </a:rPr>
              <a:t> </a:t>
            </a:r>
            <a:r>
              <a:rPr lang="es" sz="1200">
                <a:solidFill>
                  <a:srgbClr val="222222"/>
                </a:solidFill>
                <a:highlight>
                  <a:srgbClr val="FFFFFF"/>
                </a:highlight>
                <a:latin typeface="Times New Roman"/>
                <a:ea typeface="Times New Roman"/>
                <a:cs typeface="Times New Roman"/>
                <a:sym typeface="Times New Roman"/>
              </a:rPr>
              <a:t>Vitamin C, Vitamin K and protein. They also contain small amounts of calcium, phosphorous, potassium, thiamin. </a:t>
            </a:r>
            <a:endParaRPr sz="1200">
              <a:solidFill>
                <a:schemeClr val="dk1"/>
              </a:solidFill>
              <a:latin typeface="Times New Roman"/>
              <a:ea typeface="Times New Roman"/>
              <a:cs typeface="Times New Roman"/>
              <a:sym typeface="Times New Roman"/>
            </a:endParaRPr>
          </a:p>
          <a:p>
            <a:pPr indent="0" lvl="0" marL="0" marR="0" rtl="0" algn="l">
              <a:lnSpc>
                <a:spcPct val="130000"/>
              </a:lnSpc>
              <a:spcBef>
                <a:spcPts val="1200"/>
              </a:spcBef>
              <a:spcAft>
                <a:spcPts val="0"/>
              </a:spcAft>
              <a:buClr>
                <a:srgbClr val="222222"/>
              </a:buClr>
              <a:buFont typeface="Arial"/>
              <a:buNone/>
            </a:pPr>
            <a:r>
              <a:t/>
            </a:r>
            <a:endParaRPr/>
          </a:p>
          <a:p>
            <a:pPr indent="0" lvl="0" marL="0" marR="0" rtl="0" algn="l">
              <a:lnSpc>
                <a:spcPct val="115000"/>
              </a:lnSpc>
              <a:spcBef>
                <a:spcPts val="1200"/>
              </a:spcBef>
              <a:spcAft>
                <a:spcPts val="0"/>
              </a:spcAft>
              <a:buClr>
                <a:srgbClr val="222222"/>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pic>
        <p:nvPicPr>
          <p:cNvPr id="140" name="Google Shape;140;p30"/>
          <p:cNvPicPr preferRelativeResize="0"/>
          <p:nvPr/>
        </p:nvPicPr>
        <p:blipFill rotWithShape="1">
          <a:blip r:embed="rId3">
            <a:alphaModFix/>
          </a:blip>
          <a:srcRect b="0" l="31546" r="31543" t="0"/>
          <a:stretch/>
        </p:blipFill>
        <p:spPr>
          <a:xfrm>
            <a:off x="0" y="0"/>
            <a:ext cx="3037500" cy="5143500"/>
          </a:xfrm>
          <a:prstGeom prst="rect">
            <a:avLst/>
          </a:prstGeom>
          <a:noFill/>
          <a:ln>
            <a:noFill/>
          </a:ln>
        </p:spPr>
      </p:pic>
      <p:sp>
        <p:nvSpPr>
          <p:cNvPr id="141" name="Google Shape;141;p30"/>
          <p:cNvSpPr txBox="1"/>
          <p:nvPr/>
        </p:nvSpPr>
        <p:spPr>
          <a:xfrm>
            <a:off x="3219750" y="8460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Salmon Sushi</a:t>
            </a:r>
            <a:endParaRPr sz="800"/>
          </a:p>
        </p:txBody>
      </p:sp>
      <p:sp>
        <p:nvSpPr>
          <p:cNvPr id="142" name="Google Shape;142;p30"/>
          <p:cNvSpPr txBox="1"/>
          <p:nvPr/>
        </p:nvSpPr>
        <p:spPr>
          <a:xfrm>
            <a:off x="3219750" y="1433650"/>
            <a:ext cx="2754000" cy="186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17500" lvl="0" marL="457200" rtl="0" algn="l">
              <a:spcBef>
                <a:spcPts val="0"/>
              </a:spcBef>
              <a:spcAft>
                <a:spcPts val="0"/>
              </a:spcAft>
              <a:buSzPts val="1400"/>
              <a:buChar char="●"/>
            </a:pPr>
            <a:r>
              <a:rPr lang="es">
                <a:solidFill>
                  <a:schemeClr val="dk1"/>
                </a:solidFill>
              </a:rPr>
              <a:t> 3 cups vinegared rice</a:t>
            </a:r>
            <a:endParaRPr/>
          </a:p>
          <a:p>
            <a:pPr indent="-317500" lvl="0" marL="457200" rtl="0" algn="l">
              <a:spcBef>
                <a:spcPts val="500"/>
              </a:spcBef>
              <a:spcAft>
                <a:spcPts val="0"/>
              </a:spcAft>
              <a:buSzPts val="1400"/>
              <a:buChar char="●"/>
            </a:pPr>
            <a:r>
              <a:rPr lang="es">
                <a:solidFill>
                  <a:schemeClr val="dk1"/>
                </a:solidFill>
              </a:rPr>
              <a:t> 3 sheets nori seaweed</a:t>
            </a:r>
            <a:endParaRPr/>
          </a:p>
          <a:p>
            <a:pPr indent="-317500" lvl="0" marL="457200" rtl="0" algn="l">
              <a:spcBef>
                <a:spcPts val="500"/>
              </a:spcBef>
              <a:spcAft>
                <a:spcPts val="0"/>
              </a:spcAft>
              <a:buSzPts val="1400"/>
              <a:buChar char="●"/>
            </a:pPr>
            <a:r>
              <a:rPr lang="es">
                <a:solidFill>
                  <a:schemeClr val="dk1"/>
                </a:solidFill>
              </a:rPr>
              <a:t>Japanese soy sauce</a:t>
            </a:r>
            <a:endParaRPr>
              <a:solidFill>
                <a:schemeClr val="dk1"/>
              </a:solidFill>
            </a:endParaRPr>
          </a:p>
          <a:p>
            <a:pPr indent="-317500" lvl="0" marL="457200" rtl="0" algn="l">
              <a:spcBef>
                <a:spcPts val="500"/>
              </a:spcBef>
              <a:spcAft>
                <a:spcPts val="0"/>
              </a:spcAft>
              <a:buClr>
                <a:schemeClr val="dk1"/>
              </a:buClr>
              <a:buSzPts val="1400"/>
              <a:buChar char="●"/>
            </a:pPr>
            <a:r>
              <a:rPr lang="es">
                <a:solidFill>
                  <a:schemeClr val="dk1"/>
                </a:solidFill>
              </a:rPr>
              <a:t>12 oz salmon</a:t>
            </a:r>
            <a:endParaRPr>
              <a:solidFill>
                <a:schemeClr val="dk1"/>
              </a:solidFill>
            </a:endParaRPr>
          </a:p>
          <a:p>
            <a:pPr indent="-317500" lvl="0" marL="457200" rtl="0" algn="l">
              <a:spcBef>
                <a:spcPts val="500"/>
              </a:spcBef>
              <a:spcAft>
                <a:spcPts val="0"/>
              </a:spcAft>
              <a:buClr>
                <a:schemeClr val="dk1"/>
              </a:buClr>
              <a:buSzPts val="1400"/>
              <a:buChar char="●"/>
            </a:pPr>
            <a:r>
              <a:rPr lang="es">
                <a:solidFill>
                  <a:schemeClr val="dk1"/>
                </a:solidFill>
              </a:rPr>
              <a:t>10-12 pieces of basil</a:t>
            </a:r>
            <a:endParaRPr/>
          </a:p>
          <a:p>
            <a:pPr indent="0" lvl="0" marL="0" marR="0" rtl="0" algn="l">
              <a:lnSpc>
                <a:spcPct val="100000"/>
              </a:lnSpc>
              <a:spcBef>
                <a:spcPts val="600"/>
              </a:spcBef>
              <a:spcAft>
                <a:spcPts val="0"/>
              </a:spcAft>
              <a:buClr>
                <a:srgbClr val="000000"/>
              </a:buClr>
              <a:buFont typeface="Arial"/>
              <a:buNone/>
            </a:pPr>
            <a:r>
              <a:t/>
            </a:r>
            <a:endParaRPr i="0" sz="1600" u="none" cap="none" strike="noStrike">
              <a:solidFill>
                <a:srgbClr val="000000"/>
              </a:solidFill>
            </a:endParaRPr>
          </a:p>
        </p:txBody>
      </p:sp>
      <p:sp>
        <p:nvSpPr>
          <p:cNvPr id="143" name="Google Shape;143;p30"/>
          <p:cNvSpPr txBox="1"/>
          <p:nvPr/>
        </p:nvSpPr>
        <p:spPr>
          <a:xfrm>
            <a:off x="3219750" y="5384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Leo Brese</a:t>
            </a:r>
            <a:endParaRPr sz="600"/>
          </a:p>
        </p:txBody>
      </p:sp>
      <p:sp>
        <p:nvSpPr>
          <p:cNvPr id="144" name="Google Shape;144;p30"/>
          <p:cNvSpPr txBox="1"/>
          <p:nvPr/>
        </p:nvSpPr>
        <p:spPr>
          <a:xfrm>
            <a:off x="32197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Appetizer</a:t>
            </a:r>
            <a:endParaRPr i="1" sz="600"/>
          </a:p>
        </p:txBody>
      </p:sp>
      <p:sp>
        <p:nvSpPr>
          <p:cNvPr id="145" name="Google Shape;145;p30"/>
          <p:cNvSpPr txBox="1"/>
          <p:nvPr/>
        </p:nvSpPr>
        <p:spPr>
          <a:xfrm>
            <a:off x="68011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3-6 servings</a:t>
            </a:r>
            <a:endParaRPr i="1" sz="600"/>
          </a:p>
        </p:txBody>
      </p:sp>
      <p:sp>
        <p:nvSpPr>
          <p:cNvPr id="146" name="Google Shape;146;p30"/>
          <p:cNvSpPr txBox="1"/>
          <p:nvPr/>
        </p:nvSpPr>
        <p:spPr>
          <a:xfrm>
            <a:off x="615600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147" name="Google Shape;147;p30"/>
          <p:cNvSpPr txBox="1"/>
          <p:nvPr/>
        </p:nvSpPr>
        <p:spPr>
          <a:xfrm>
            <a:off x="3219750" y="3128350"/>
            <a:ext cx="5751000" cy="186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Clr>
                <a:srgbClr val="000000"/>
              </a:buClr>
              <a:buSzPts val="1600"/>
              <a:buAutoNum type="arabicPeriod"/>
            </a:pPr>
            <a:r>
              <a:rPr lang="es"/>
              <a:t>Make the sushi rice</a:t>
            </a:r>
            <a:endParaRPr/>
          </a:p>
          <a:p>
            <a:pPr indent="-317500" lvl="0" marL="457200" marR="0" rtl="0" algn="l">
              <a:lnSpc>
                <a:spcPct val="100000"/>
              </a:lnSpc>
              <a:spcBef>
                <a:spcPts val="0"/>
              </a:spcBef>
              <a:spcAft>
                <a:spcPts val="0"/>
              </a:spcAft>
              <a:buSzPts val="1400"/>
              <a:buAutoNum type="arabicPeriod"/>
            </a:pPr>
            <a:r>
              <a:rPr lang="es"/>
              <a:t>Make the nori seaweed</a:t>
            </a:r>
            <a:endParaRPr/>
          </a:p>
          <a:p>
            <a:pPr indent="-330200" lvl="0" marL="457200" marR="0" rtl="0" algn="l">
              <a:lnSpc>
                <a:spcPct val="100000"/>
              </a:lnSpc>
              <a:spcBef>
                <a:spcPts val="0"/>
              </a:spcBef>
              <a:spcAft>
                <a:spcPts val="0"/>
              </a:spcAft>
              <a:buClr>
                <a:srgbClr val="000000"/>
              </a:buClr>
              <a:buSzPts val="1600"/>
              <a:buAutoNum type="arabicPeriod"/>
            </a:pPr>
            <a:r>
              <a:rPr lang="es"/>
              <a:t>Put the salmon in the rice and seaweed</a:t>
            </a:r>
            <a:endParaRPr/>
          </a:p>
          <a:p>
            <a:pPr indent="-330200" lvl="0" marL="457200" marR="0" rtl="0" algn="l">
              <a:lnSpc>
                <a:spcPct val="100000"/>
              </a:lnSpc>
              <a:spcBef>
                <a:spcPts val="0"/>
              </a:spcBef>
              <a:spcAft>
                <a:spcPts val="0"/>
              </a:spcAft>
              <a:buClr>
                <a:srgbClr val="000000"/>
              </a:buClr>
              <a:buSzPts val="1600"/>
              <a:buAutoNum type="arabicPeriod"/>
            </a:pPr>
            <a:r>
              <a:rPr lang="es"/>
              <a:t>Put the soy sauce and basil on top and eat the sushi</a:t>
            </a:r>
            <a:endParaRPr i="0" sz="1600" u="none" cap="none" strike="noStrike">
              <a:solidFill>
                <a:srgbClr val="000000"/>
              </a:solidFill>
            </a:endParaRPr>
          </a:p>
        </p:txBody>
      </p:sp>
      <p:sp>
        <p:nvSpPr>
          <p:cNvPr id="148" name="Google Shape;148;p30"/>
          <p:cNvSpPr txBox="1"/>
          <p:nvPr/>
        </p:nvSpPr>
        <p:spPr>
          <a:xfrm>
            <a:off x="8420550" y="4687850"/>
            <a:ext cx="550200" cy="306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swald"/>
                <a:ea typeface="Oswald"/>
                <a:cs typeface="Oswald"/>
                <a:sym typeface="Oswald"/>
              </a:rPr>
              <a:t>INDEX</a:t>
            </a:r>
            <a:endParaRPr b="1" sz="1000">
              <a:solidFill>
                <a:srgbClr val="FFFFFF"/>
              </a:solidFill>
              <a:latin typeface="Oswald"/>
              <a:ea typeface="Oswald"/>
              <a:cs typeface="Oswald"/>
              <a:sym typeface="Oswa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4" name="Shape 714"/>
        <p:cNvGrpSpPr/>
        <p:nvPr/>
      </p:nvGrpSpPr>
      <p:grpSpPr>
        <a:xfrm>
          <a:off x="0" y="0"/>
          <a:ext cx="0" cy="0"/>
          <a:chOff x="0" y="0"/>
          <a:chExt cx="0" cy="0"/>
        </a:xfrm>
      </p:grpSpPr>
      <p:pic>
        <p:nvPicPr>
          <p:cNvPr id="715" name="Google Shape;715;p84"/>
          <p:cNvPicPr preferRelativeResize="0"/>
          <p:nvPr/>
        </p:nvPicPr>
        <p:blipFill rotWithShape="1">
          <a:blip r:embed="rId3">
            <a:alphaModFix/>
          </a:blip>
          <a:srcRect b="0" l="16679" r="16679" t="0"/>
          <a:stretch/>
        </p:blipFill>
        <p:spPr>
          <a:xfrm>
            <a:off x="0" y="0"/>
            <a:ext cx="3280200" cy="3276300"/>
          </a:xfrm>
          <a:prstGeom prst="rect">
            <a:avLst/>
          </a:prstGeom>
          <a:noFill/>
          <a:ln>
            <a:noFill/>
          </a:ln>
        </p:spPr>
      </p:pic>
      <p:pic>
        <p:nvPicPr>
          <p:cNvPr id="716" name="Google Shape;716;p84"/>
          <p:cNvPicPr preferRelativeResize="0"/>
          <p:nvPr/>
        </p:nvPicPr>
        <p:blipFill rotWithShape="1">
          <a:blip r:embed="rId4">
            <a:alphaModFix/>
          </a:blip>
          <a:srcRect b="28620" l="0" r="0" t="36158"/>
          <a:stretch/>
        </p:blipFill>
        <p:spPr>
          <a:xfrm>
            <a:off x="0" y="3412200"/>
            <a:ext cx="3280200" cy="1731300"/>
          </a:xfrm>
          <a:prstGeom prst="rect">
            <a:avLst/>
          </a:prstGeom>
          <a:noFill/>
          <a:ln>
            <a:noFill/>
          </a:ln>
        </p:spPr>
      </p:pic>
      <p:sp>
        <p:nvSpPr>
          <p:cNvPr id="717" name="Google Shape;717;p84"/>
          <p:cNvSpPr txBox="1"/>
          <p:nvPr/>
        </p:nvSpPr>
        <p:spPr>
          <a:xfrm>
            <a:off x="32959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3900">
                <a:latin typeface="Open Sans"/>
                <a:ea typeface="Open Sans"/>
                <a:cs typeface="Open Sans"/>
                <a:sym typeface="Open Sans"/>
              </a:rPr>
              <a:t>Chocolate Fruit Cake</a:t>
            </a:r>
            <a:endParaRPr sz="800"/>
          </a:p>
        </p:txBody>
      </p:sp>
      <p:sp>
        <p:nvSpPr>
          <p:cNvPr id="718" name="Google Shape;718;p84"/>
          <p:cNvSpPr txBox="1"/>
          <p:nvPr/>
        </p:nvSpPr>
        <p:spPr>
          <a:xfrm>
            <a:off x="329595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SzPts val="1600"/>
              <a:buFont typeface="Open Sans"/>
              <a:buChar char="●"/>
            </a:pPr>
            <a:r>
              <a:rPr lang="es"/>
              <a:t>1 cup of water  </a:t>
            </a:r>
            <a:endParaRPr/>
          </a:p>
          <a:p>
            <a:pPr indent="-330200" lvl="0" marL="457200" marR="0" rtl="0" algn="l">
              <a:lnSpc>
                <a:spcPct val="100000"/>
              </a:lnSpc>
              <a:spcBef>
                <a:spcPts val="0"/>
              </a:spcBef>
              <a:spcAft>
                <a:spcPts val="0"/>
              </a:spcAft>
              <a:buSzPts val="1600"/>
              <a:buFont typeface="Open Sans"/>
              <a:buChar char="●"/>
            </a:pPr>
            <a:r>
              <a:rPr lang="es"/>
              <a:t>⅓ cup of vegetable oil</a:t>
            </a:r>
            <a:endParaRPr/>
          </a:p>
          <a:p>
            <a:pPr indent="-330200" lvl="0" marL="457200" marR="0" rtl="0" algn="l">
              <a:lnSpc>
                <a:spcPct val="100000"/>
              </a:lnSpc>
              <a:spcBef>
                <a:spcPts val="0"/>
              </a:spcBef>
              <a:spcAft>
                <a:spcPts val="0"/>
              </a:spcAft>
              <a:buSzPts val="1600"/>
              <a:buFont typeface="Open Sans"/>
              <a:buChar char="●"/>
            </a:pPr>
            <a:r>
              <a:rPr lang="es"/>
              <a:t>3 large eggs</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719" name="Google Shape;719;p84"/>
          <p:cNvSpPr txBox="1"/>
          <p:nvPr/>
        </p:nvSpPr>
        <p:spPr>
          <a:xfrm>
            <a:off x="3295950" y="69085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Yamilet Ruiz</a:t>
            </a:r>
            <a:endParaRPr sz="600"/>
          </a:p>
        </p:txBody>
      </p:sp>
      <p:sp>
        <p:nvSpPr>
          <p:cNvPr id="720" name="Google Shape;720;p84"/>
          <p:cNvSpPr txBox="1"/>
          <p:nvPr/>
        </p:nvSpPr>
        <p:spPr>
          <a:xfrm>
            <a:off x="32959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dessert</a:t>
            </a:r>
            <a:endParaRPr i="1" sz="600"/>
          </a:p>
        </p:txBody>
      </p:sp>
      <p:sp>
        <p:nvSpPr>
          <p:cNvPr id="721" name="Google Shape;721;p84"/>
          <p:cNvSpPr txBox="1"/>
          <p:nvPr/>
        </p:nvSpPr>
        <p:spPr>
          <a:xfrm>
            <a:off x="6877350" y="112675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4 servings</a:t>
            </a:r>
            <a:endParaRPr i="1" sz="600"/>
          </a:p>
        </p:txBody>
      </p:sp>
      <p:sp>
        <p:nvSpPr>
          <p:cNvPr id="722" name="Google Shape;722;p84"/>
          <p:cNvSpPr txBox="1"/>
          <p:nvPr/>
        </p:nvSpPr>
        <p:spPr>
          <a:xfrm>
            <a:off x="6232200" y="1433650"/>
            <a:ext cx="2754000" cy="123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1" sz="1600">
              <a:latin typeface="Open Sans"/>
              <a:ea typeface="Open Sans"/>
              <a:cs typeface="Open Sans"/>
              <a:sym typeface="Open Sans"/>
            </a:endParaRPr>
          </a:p>
          <a:p>
            <a:pPr indent="-330200" lvl="0" marL="457200" marR="0" rtl="0" algn="l">
              <a:lnSpc>
                <a:spcPct val="100000"/>
              </a:lnSpc>
              <a:spcBef>
                <a:spcPts val="0"/>
              </a:spcBef>
              <a:spcAft>
                <a:spcPts val="0"/>
              </a:spcAft>
              <a:buSzPts val="1600"/>
              <a:buFont typeface="Open Sans"/>
              <a:buChar char="●"/>
            </a:pPr>
            <a:r>
              <a:rPr lang="es"/>
              <a:t>A blender or a spoon </a:t>
            </a:r>
            <a:endParaRPr/>
          </a:p>
          <a:p>
            <a:pPr indent="-330200" lvl="0" marL="457200" marR="0" rtl="0" algn="l">
              <a:lnSpc>
                <a:spcPct val="100000"/>
              </a:lnSpc>
              <a:spcBef>
                <a:spcPts val="0"/>
              </a:spcBef>
              <a:spcAft>
                <a:spcPts val="0"/>
              </a:spcAft>
              <a:buSzPts val="1600"/>
              <a:buFont typeface="Open Sans"/>
              <a:buChar char="●"/>
            </a:pPr>
            <a:r>
              <a:rPr lang="es"/>
              <a:t>Dark coated pan or glass pan</a:t>
            </a:r>
            <a:endParaRPr/>
          </a:p>
          <a:p>
            <a:pPr indent="-330200" lvl="0" marL="457200" marR="0" rtl="0" algn="l">
              <a:lnSpc>
                <a:spcPct val="100000"/>
              </a:lnSpc>
              <a:spcBef>
                <a:spcPts val="0"/>
              </a:spcBef>
              <a:spcAft>
                <a:spcPts val="0"/>
              </a:spcAft>
              <a:buSzPts val="1600"/>
              <a:buFont typeface="Open Sans"/>
              <a:buChar char="●"/>
            </a:pPr>
            <a:r>
              <a:rPr lang="es"/>
              <a:t>Cake mix</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723" name="Google Shape;723;p84"/>
          <p:cNvSpPr txBox="1"/>
          <p:nvPr/>
        </p:nvSpPr>
        <p:spPr>
          <a:xfrm>
            <a:off x="3295950" y="2669050"/>
            <a:ext cx="5751000" cy="230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323850" lvl="0" marL="457200" marR="0" rtl="0" algn="l">
              <a:lnSpc>
                <a:spcPct val="100000"/>
              </a:lnSpc>
              <a:spcBef>
                <a:spcPts val="0"/>
              </a:spcBef>
              <a:spcAft>
                <a:spcPts val="0"/>
              </a:spcAft>
              <a:buSzPts val="1500"/>
              <a:buFont typeface="Open Sans"/>
              <a:buAutoNum type="arabicPeriod"/>
            </a:pPr>
            <a:r>
              <a:rPr lang="es" sz="1300"/>
              <a:t>Preheat  oven to 350 degrees for metal or glass pan,</a:t>
            </a:r>
            <a:endParaRPr sz="1300"/>
          </a:p>
          <a:p>
            <a:pPr indent="-323850" lvl="0" marL="457200" marR="0" rtl="0" algn="l">
              <a:lnSpc>
                <a:spcPct val="100000"/>
              </a:lnSpc>
              <a:spcBef>
                <a:spcPts val="0"/>
              </a:spcBef>
              <a:spcAft>
                <a:spcPts val="0"/>
              </a:spcAft>
              <a:buSzPts val="1500"/>
              <a:buFont typeface="Open Sans"/>
              <a:buAutoNum type="arabicPeriod"/>
            </a:pPr>
            <a:r>
              <a:rPr lang="es" sz="1300"/>
              <a:t>325 degrees dark pan,grease sides &amp; bottom of pan. add flour lightly,</a:t>
            </a:r>
            <a:endParaRPr sz="1300"/>
          </a:p>
          <a:p>
            <a:pPr indent="-323850" lvl="0" marL="457200" marR="0" rtl="0" algn="l">
              <a:lnSpc>
                <a:spcPct val="100000"/>
              </a:lnSpc>
              <a:spcBef>
                <a:spcPts val="0"/>
              </a:spcBef>
              <a:spcAft>
                <a:spcPts val="0"/>
              </a:spcAft>
              <a:buSzPts val="1500"/>
              <a:buFont typeface="Open Sans"/>
              <a:buAutoNum type="arabicPeriod"/>
            </a:pPr>
            <a:r>
              <a:rPr lang="es" sz="1300"/>
              <a:t>Pour in the cake mix then the 1 cup of water in bowl</a:t>
            </a:r>
            <a:endParaRPr sz="1300"/>
          </a:p>
          <a:p>
            <a:pPr indent="0" lvl="0" marL="457200" marR="0" rtl="0" algn="l">
              <a:lnSpc>
                <a:spcPct val="100000"/>
              </a:lnSpc>
              <a:spcBef>
                <a:spcPts val="0"/>
              </a:spcBef>
              <a:spcAft>
                <a:spcPts val="0"/>
              </a:spcAft>
              <a:buNone/>
            </a:pPr>
            <a:r>
              <a:rPr lang="es" sz="1300"/>
              <a:t>then the ⅓ cup of vegetable oil</a:t>
            </a:r>
            <a:endParaRPr sz="1300"/>
          </a:p>
          <a:p>
            <a:pPr indent="-323850" lvl="0" marL="457200" marR="0" rtl="0" algn="l">
              <a:lnSpc>
                <a:spcPct val="100000"/>
              </a:lnSpc>
              <a:spcBef>
                <a:spcPts val="0"/>
              </a:spcBef>
              <a:spcAft>
                <a:spcPts val="0"/>
              </a:spcAft>
              <a:buSzPts val="1500"/>
              <a:buFont typeface="Open Sans"/>
              <a:buAutoNum type="arabicPeriod"/>
            </a:pPr>
            <a:r>
              <a:rPr lang="es" sz="1300"/>
              <a:t>And last the 3 large eggs.you will know when it's done when its moistened</a:t>
            </a:r>
            <a:endParaRPr sz="1300"/>
          </a:p>
          <a:p>
            <a:pPr indent="-323850" lvl="0" marL="457200" marR="0" rtl="0" algn="l">
              <a:lnSpc>
                <a:spcPct val="100000"/>
              </a:lnSpc>
              <a:spcBef>
                <a:spcPts val="0"/>
              </a:spcBef>
              <a:spcAft>
                <a:spcPts val="0"/>
              </a:spcAft>
              <a:buSzPts val="1500"/>
              <a:buFont typeface="Open Sans"/>
              <a:buAutoNum type="arabicPeriod"/>
            </a:pPr>
            <a:r>
              <a:rPr lang="es" sz="1300"/>
              <a:t>Pour in the batter in pan and bake immediately, BAKE in center of the oven at 350 degrees fahrenheit, add 3-5 minutes for dark pan,Cake is done when toothpick come out clean</a:t>
            </a:r>
            <a:endParaRPr sz="1300"/>
          </a:p>
          <a:p>
            <a:pPr indent="0" lvl="0" marL="457200" marR="0" rtl="0" algn="l">
              <a:lnSpc>
                <a:spcPct val="100000"/>
              </a:lnSpc>
              <a:spcBef>
                <a:spcPts val="0"/>
              </a:spcBef>
              <a:spcAft>
                <a:spcPts val="0"/>
              </a:spcAft>
              <a:buNone/>
            </a:pPr>
            <a:r>
              <a:t/>
            </a:r>
            <a:endParaRPr/>
          </a:p>
          <a:p>
            <a:pPr indent="0" lvl="0" marL="457200" marR="0" rtl="0" algn="l">
              <a:lnSpc>
                <a:spcPct val="100000"/>
              </a:lnSpc>
              <a:spcBef>
                <a:spcPts val="600"/>
              </a:spcBef>
              <a:spcAft>
                <a:spcPts val="0"/>
              </a:spcAft>
              <a:buNone/>
            </a:pPr>
            <a:r>
              <a:t/>
            </a:r>
            <a:endParaRPr/>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7" name="Shape 727"/>
        <p:cNvGrpSpPr/>
        <p:nvPr/>
      </p:nvGrpSpPr>
      <p:grpSpPr>
        <a:xfrm>
          <a:off x="0" y="0"/>
          <a:ext cx="0" cy="0"/>
          <a:chOff x="0" y="0"/>
          <a:chExt cx="0" cy="0"/>
        </a:xfrm>
      </p:grpSpPr>
      <p:pic>
        <p:nvPicPr>
          <p:cNvPr id="728" name="Google Shape;728;p85"/>
          <p:cNvPicPr preferRelativeResize="0"/>
          <p:nvPr/>
        </p:nvPicPr>
        <p:blipFill rotWithShape="1">
          <a:blip r:embed="rId3">
            <a:alphaModFix/>
          </a:blip>
          <a:srcRect b="0" l="26190" r="26190" t="0"/>
          <a:stretch/>
        </p:blipFill>
        <p:spPr>
          <a:xfrm>
            <a:off x="5714999" y="0"/>
            <a:ext cx="3429000" cy="5143500"/>
          </a:xfrm>
          <a:prstGeom prst="rect">
            <a:avLst/>
          </a:prstGeom>
          <a:noFill/>
          <a:ln>
            <a:noFill/>
          </a:ln>
        </p:spPr>
      </p:pic>
      <p:sp>
        <p:nvSpPr>
          <p:cNvPr id="729" name="Google Shape;729;p85"/>
          <p:cNvSpPr txBox="1"/>
          <p:nvPr/>
        </p:nvSpPr>
        <p:spPr>
          <a:xfrm>
            <a:off x="2964575" y="1123275"/>
            <a:ext cx="2391000" cy="3820200"/>
          </a:xfrm>
          <a:prstGeom prst="rect">
            <a:avLst/>
          </a:prstGeom>
          <a:noFill/>
          <a:ln>
            <a:noFill/>
          </a:ln>
        </p:spPr>
        <p:txBody>
          <a:bodyPr anchorCtr="0" anchor="t" bIns="91425" lIns="91425" spcFirstLastPara="1" rIns="91425" wrap="square" tIns="91425">
            <a:noAutofit/>
          </a:bodyPr>
          <a:lstStyle/>
          <a:p>
            <a:pPr indent="0" lvl="0" marL="0" marR="0" rtl="0" algn="l">
              <a:lnSpc>
                <a:spcPct val="130000"/>
              </a:lnSpc>
              <a:spcBef>
                <a:spcPts val="1200"/>
              </a:spcBef>
              <a:spcAft>
                <a:spcPts val="0"/>
              </a:spcAft>
              <a:buClr>
                <a:srgbClr val="222222"/>
              </a:buClr>
              <a:buFont typeface="Arial"/>
              <a:buNone/>
            </a:pPr>
            <a:r>
              <a:t/>
            </a:r>
            <a:endParaRPr/>
          </a:p>
        </p:txBody>
      </p:sp>
      <p:sp>
        <p:nvSpPr>
          <p:cNvPr id="730" name="Google Shape;730;p85"/>
          <p:cNvSpPr txBox="1"/>
          <p:nvPr/>
        </p:nvSpPr>
        <p:spPr>
          <a:xfrm>
            <a:off x="167950" y="77850"/>
            <a:ext cx="5368200" cy="642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INGREDIENT:Strawberries </a:t>
            </a:r>
            <a:endParaRPr b="1" i="0" sz="2300" u="none" cap="none" strike="noStrike">
              <a:solidFill>
                <a:srgbClr val="000000"/>
              </a:solidFill>
              <a:latin typeface="Open Sans"/>
              <a:ea typeface="Open Sans"/>
              <a:cs typeface="Open Sans"/>
              <a:sym typeface="Open Sans"/>
            </a:endParaRPr>
          </a:p>
        </p:txBody>
      </p:sp>
      <p:sp>
        <p:nvSpPr>
          <p:cNvPr id="731" name="Google Shape;731;p85"/>
          <p:cNvSpPr txBox="1"/>
          <p:nvPr/>
        </p:nvSpPr>
        <p:spPr>
          <a:xfrm>
            <a:off x="202800" y="1123275"/>
            <a:ext cx="2311200" cy="3775800"/>
          </a:xfrm>
          <a:prstGeom prst="rect">
            <a:avLst/>
          </a:prstGeom>
          <a:noFill/>
          <a:ln>
            <a:noFill/>
          </a:ln>
        </p:spPr>
        <p:txBody>
          <a:bodyPr anchorCtr="0" anchor="t" bIns="91425" lIns="91425" spcFirstLastPara="1" rIns="91425" wrap="square" tIns="91425">
            <a:noAutofit/>
          </a:bodyPr>
          <a:lstStyle/>
          <a:p>
            <a:pPr indent="0" lvl="0" marL="0" marR="0" rtl="0" algn="l">
              <a:lnSpc>
                <a:spcPct val="130000"/>
              </a:lnSpc>
              <a:spcBef>
                <a:spcPts val="1200"/>
              </a:spcBef>
              <a:spcAft>
                <a:spcPts val="0"/>
              </a:spcAft>
              <a:buClr>
                <a:srgbClr val="222222"/>
              </a:buClr>
              <a:buFont typeface="Arial"/>
              <a:buNone/>
            </a:pPr>
            <a:r>
              <a:rPr lang="es" sz="1200">
                <a:latin typeface="Times New Roman"/>
                <a:ea typeface="Times New Roman"/>
                <a:cs typeface="Times New Roman"/>
                <a:sym typeface="Times New Roman"/>
              </a:rPr>
              <a:t>My spotlight ingredient is strawberries. It is a fruit and is red with seeds all over it. The strawberry has Vitamin A, C, and D. These fruits are very sweet and have a good flavor. The spotlight ingredient is a fruit which is a strawberry and it has little seeds on the outside of the strawberry. The green leaves on top of the strawberry are a plant. A strawberry has 45 calories and you shouldn’t eat more than 8 strawberries.</a:t>
            </a:r>
            <a:endParaRPr sz="1200">
              <a:latin typeface="Times New Roman"/>
              <a:ea typeface="Times New Roman"/>
              <a:cs typeface="Times New Roman"/>
              <a:sym typeface="Times New Roman"/>
            </a:endParaRPr>
          </a:p>
          <a:p>
            <a:pPr indent="0" lvl="0" marL="0" marR="0" rtl="0" algn="l">
              <a:lnSpc>
                <a:spcPct val="115000"/>
              </a:lnSpc>
              <a:spcBef>
                <a:spcPts val="1200"/>
              </a:spcBef>
              <a:spcAft>
                <a:spcPts val="0"/>
              </a:spcAft>
              <a:buClr>
                <a:srgbClr val="222222"/>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31"/>
          <p:cNvSpPr txBox="1"/>
          <p:nvPr/>
        </p:nvSpPr>
        <p:spPr>
          <a:xfrm>
            <a:off x="126250" y="2519350"/>
            <a:ext cx="4359600" cy="253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BCD0"/>
              </a:buClr>
              <a:buFont typeface="PT Sans"/>
              <a:buNone/>
            </a:pPr>
            <a:r>
              <a:rPr b="1" lang="es" sz="1500">
                <a:solidFill>
                  <a:srgbClr val="000000"/>
                </a:solidFill>
                <a:latin typeface="Open Sans"/>
                <a:ea typeface="Open Sans"/>
                <a:cs typeface="Open Sans"/>
                <a:sym typeface="Open Sans"/>
              </a:rPr>
              <a:t>SPOTLIGHT INGREDIENT: Basil</a:t>
            </a:r>
            <a:endParaRPr b="1" sz="1500">
              <a:solidFill>
                <a:srgbClr val="000000"/>
              </a:solidFill>
              <a:latin typeface="Open Sans"/>
              <a:ea typeface="Open Sans"/>
              <a:cs typeface="Open Sans"/>
              <a:sym typeface="Open Sans"/>
            </a:endParaRPr>
          </a:p>
          <a:p>
            <a:pPr indent="0" lvl="0" marL="0" rtl="0" algn="l">
              <a:lnSpc>
                <a:spcPct val="115000"/>
              </a:lnSpc>
              <a:spcBef>
                <a:spcPts val="0"/>
              </a:spcBef>
              <a:spcAft>
                <a:spcPts val="0"/>
              </a:spcAft>
              <a:buClr>
                <a:srgbClr val="00BCD0"/>
              </a:buClr>
              <a:buFont typeface="PT Sans"/>
              <a:buNone/>
            </a:pPr>
            <a:r>
              <a:rPr lang="es"/>
              <a:t>The color of life. It brings the joy to people. It makes people happy and always joyful. It tastes good with a bit of a strong taste to get you to love it on everything.</a:t>
            </a:r>
            <a:endParaRPr/>
          </a:p>
          <a:p>
            <a:pPr indent="0" lvl="0" marL="0" rtl="0" algn="l">
              <a:lnSpc>
                <a:spcPct val="115000"/>
              </a:lnSpc>
              <a:spcBef>
                <a:spcPts val="0"/>
              </a:spcBef>
              <a:spcAft>
                <a:spcPts val="0"/>
              </a:spcAft>
              <a:buClr>
                <a:srgbClr val="00BCD0"/>
              </a:buClr>
              <a:buFont typeface="PT Sans"/>
              <a:buNone/>
            </a:pPr>
            <a:r>
              <a:t/>
            </a:r>
            <a:endParaRPr/>
          </a:p>
          <a:p>
            <a:pPr indent="0" lvl="0" marL="0" rtl="0" algn="l">
              <a:lnSpc>
                <a:spcPct val="115000"/>
              </a:lnSpc>
              <a:spcBef>
                <a:spcPts val="0"/>
              </a:spcBef>
              <a:spcAft>
                <a:spcPts val="0"/>
              </a:spcAft>
              <a:buClr>
                <a:srgbClr val="00BCD0"/>
              </a:buClr>
              <a:buFont typeface="PT Sans"/>
              <a:buNone/>
            </a:pPr>
            <a:r>
              <a:rPr lang="es"/>
              <a:t>Basil is the best food that tastes good and is healthy. It helps everything get a better taste and is small enough to put on everything.</a:t>
            </a:r>
            <a:endParaRPr/>
          </a:p>
        </p:txBody>
      </p:sp>
      <p:sp>
        <p:nvSpPr>
          <p:cNvPr id="154" name="Google Shape;154;p31"/>
          <p:cNvSpPr txBox="1"/>
          <p:nvPr/>
        </p:nvSpPr>
        <p:spPr>
          <a:xfrm>
            <a:off x="4619575" y="705900"/>
            <a:ext cx="4437900" cy="239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000000"/>
              </a:buClr>
              <a:buFont typeface="PT Sans"/>
              <a:buNone/>
            </a:pPr>
            <a:r>
              <a:rPr lang="es"/>
              <a:t>I eat this food when I am happy or when I am celebrating the New Year or a birthday. Maybe celebrating the end of the week. I eat this food when I feel good.</a:t>
            </a:r>
            <a:endParaRPr/>
          </a:p>
        </p:txBody>
      </p:sp>
      <p:pic>
        <p:nvPicPr>
          <p:cNvPr id="155" name="Google Shape;155;p31"/>
          <p:cNvPicPr preferRelativeResize="0"/>
          <p:nvPr/>
        </p:nvPicPr>
        <p:blipFill rotWithShape="1">
          <a:blip r:embed="rId3">
            <a:alphaModFix/>
          </a:blip>
          <a:srcRect b="8793" l="0" r="0" t="8793"/>
          <a:stretch/>
        </p:blipFill>
        <p:spPr>
          <a:xfrm>
            <a:off x="0" y="0"/>
            <a:ext cx="4437900" cy="2395200"/>
          </a:xfrm>
          <a:prstGeom prst="rect">
            <a:avLst/>
          </a:prstGeom>
          <a:noFill/>
          <a:ln>
            <a:noFill/>
          </a:ln>
        </p:spPr>
      </p:pic>
      <p:pic>
        <p:nvPicPr>
          <p:cNvPr id="156" name="Google Shape;156;p31"/>
          <p:cNvPicPr preferRelativeResize="0"/>
          <p:nvPr/>
        </p:nvPicPr>
        <p:blipFill rotWithShape="1">
          <a:blip r:embed="rId4">
            <a:alphaModFix/>
          </a:blip>
          <a:srcRect b="9520" l="0" r="0" t="9520"/>
          <a:stretch/>
        </p:blipFill>
        <p:spPr>
          <a:xfrm>
            <a:off x="4706100" y="2566791"/>
            <a:ext cx="4437900" cy="2576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pic>
        <p:nvPicPr>
          <p:cNvPr id="161" name="Google Shape;161;p32"/>
          <p:cNvPicPr preferRelativeResize="0"/>
          <p:nvPr/>
        </p:nvPicPr>
        <p:blipFill rotWithShape="1">
          <a:blip r:embed="rId3">
            <a:alphaModFix/>
          </a:blip>
          <a:srcRect b="0" l="30283" r="30283" t="0"/>
          <a:stretch/>
        </p:blipFill>
        <p:spPr>
          <a:xfrm>
            <a:off x="0" y="0"/>
            <a:ext cx="3037500" cy="5143500"/>
          </a:xfrm>
          <a:prstGeom prst="rect">
            <a:avLst/>
          </a:prstGeom>
          <a:noFill/>
          <a:ln>
            <a:noFill/>
          </a:ln>
        </p:spPr>
      </p:pic>
      <p:sp>
        <p:nvSpPr>
          <p:cNvPr id="162" name="Google Shape;162;p32"/>
          <p:cNvSpPr txBox="1"/>
          <p:nvPr/>
        </p:nvSpPr>
        <p:spPr>
          <a:xfrm>
            <a:off x="3219750" y="157450"/>
            <a:ext cx="5751000" cy="53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2400">
                <a:latin typeface="Open Sans"/>
                <a:ea typeface="Open Sans"/>
                <a:cs typeface="Open Sans"/>
                <a:sym typeface="Open Sans"/>
              </a:rPr>
              <a:t>APPLE AND MAPLE SYRUP MUFFINS</a:t>
            </a:r>
            <a:endParaRPr sz="2400"/>
          </a:p>
        </p:txBody>
      </p:sp>
      <p:sp>
        <p:nvSpPr>
          <p:cNvPr id="163" name="Google Shape;163;p32"/>
          <p:cNvSpPr txBox="1"/>
          <p:nvPr/>
        </p:nvSpPr>
        <p:spPr>
          <a:xfrm>
            <a:off x="3195000" y="1348200"/>
            <a:ext cx="2531400" cy="273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INGREDIENTS:</a:t>
            </a:r>
            <a:endParaRPr b="1" sz="1600">
              <a:latin typeface="Open Sans"/>
              <a:ea typeface="Open Sans"/>
              <a:cs typeface="Open Sans"/>
              <a:sym typeface="Open Sans"/>
            </a:endParaRPr>
          </a:p>
          <a:p>
            <a:pPr indent="-249849" lvl="0" marL="269999" rtl="0" algn="l">
              <a:spcBef>
                <a:spcPts val="0"/>
              </a:spcBef>
              <a:spcAft>
                <a:spcPts val="0"/>
              </a:spcAft>
              <a:buClr>
                <a:srgbClr val="222222"/>
              </a:buClr>
              <a:buSzPts val="1100"/>
              <a:buFont typeface="Open Sans"/>
              <a:buChar char="●"/>
            </a:pPr>
            <a:r>
              <a:rPr lang="es" sz="1100">
                <a:solidFill>
                  <a:srgbClr val="222222"/>
                </a:solidFill>
                <a:latin typeface="Open Sans"/>
                <a:ea typeface="Open Sans"/>
                <a:cs typeface="Open Sans"/>
                <a:sym typeface="Open Sans"/>
              </a:rPr>
              <a:t>Ingredients for 15 muffins:</a:t>
            </a:r>
            <a:endParaRPr sz="1100">
              <a:solidFill>
                <a:srgbClr val="222222"/>
              </a:solidFill>
              <a:latin typeface="Open Sans"/>
              <a:ea typeface="Open Sans"/>
              <a:cs typeface="Open Sans"/>
              <a:sym typeface="Open Sans"/>
            </a:endParaRPr>
          </a:p>
          <a:p>
            <a:pPr indent="-249849" lvl="0" marL="269999" rtl="0" algn="l">
              <a:spcBef>
                <a:spcPts val="0"/>
              </a:spcBef>
              <a:spcAft>
                <a:spcPts val="0"/>
              </a:spcAft>
              <a:buSzPts val="1100"/>
              <a:buFont typeface="Open Sans"/>
              <a:buChar char="●"/>
            </a:pPr>
            <a:r>
              <a:rPr lang="es" sz="1100">
                <a:solidFill>
                  <a:srgbClr val="222222"/>
                </a:solidFill>
                <a:latin typeface="Open Sans"/>
                <a:ea typeface="Open Sans"/>
                <a:cs typeface="Open Sans"/>
                <a:sym typeface="Open Sans"/>
              </a:rPr>
              <a:t>200g </a:t>
            </a:r>
            <a:r>
              <a:rPr lang="es" sz="1100">
                <a:solidFill>
                  <a:srgbClr val="3B3737"/>
                </a:solidFill>
                <a:highlight>
                  <a:srgbClr val="FFFFFF"/>
                </a:highlight>
                <a:latin typeface="Open Sans"/>
                <a:ea typeface="Open Sans"/>
                <a:cs typeface="Open Sans"/>
                <a:sym typeface="Open Sans"/>
              </a:rPr>
              <a:t>all purpose flour</a:t>
            </a:r>
            <a:endParaRPr sz="1100">
              <a:solidFill>
                <a:srgbClr val="3B3737"/>
              </a:solidFill>
              <a:highlight>
                <a:srgbClr val="FFFFFF"/>
              </a:highlight>
              <a:latin typeface="Open Sans"/>
              <a:ea typeface="Open Sans"/>
              <a:cs typeface="Open Sans"/>
              <a:sym typeface="Open Sans"/>
            </a:endParaRPr>
          </a:p>
          <a:p>
            <a:pPr indent="-249849" lvl="0" marL="269999" rtl="0" algn="l">
              <a:spcBef>
                <a:spcPts val="0"/>
              </a:spcBef>
              <a:spcAft>
                <a:spcPts val="0"/>
              </a:spcAft>
              <a:buClr>
                <a:srgbClr val="222222"/>
              </a:buClr>
              <a:buSzPts val="1100"/>
              <a:buFont typeface="Open Sans"/>
              <a:buChar char="●"/>
            </a:pPr>
            <a:r>
              <a:rPr lang="es" sz="1100">
                <a:solidFill>
                  <a:srgbClr val="222222"/>
                </a:solidFill>
                <a:latin typeface="Open Sans"/>
                <a:ea typeface="Open Sans"/>
                <a:cs typeface="Open Sans"/>
                <a:sym typeface="Open Sans"/>
              </a:rPr>
              <a:t>1/2 teaspoon of cinnamon powder</a:t>
            </a:r>
            <a:endParaRPr sz="1100">
              <a:solidFill>
                <a:srgbClr val="222222"/>
              </a:solidFill>
              <a:latin typeface="Open Sans"/>
              <a:ea typeface="Open Sans"/>
              <a:cs typeface="Open Sans"/>
              <a:sym typeface="Open Sans"/>
            </a:endParaRPr>
          </a:p>
          <a:p>
            <a:pPr indent="-249849" lvl="0" marL="269999" rtl="0" algn="l">
              <a:spcBef>
                <a:spcPts val="0"/>
              </a:spcBef>
              <a:spcAft>
                <a:spcPts val="0"/>
              </a:spcAft>
              <a:buClr>
                <a:srgbClr val="222222"/>
              </a:buClr>
              <a:buSzPts val="1100"/>
              <a:buFont typeface="Open Sans"/>
              <a:buChar char="●"/>
            </a:pPr>
            <a:r>
              <a:rPr lang="es" sz="1100">
                <a:solidFill>
                  <a:srgbClr val="222222"/>
                </a:solidFill>
                <a:latin typeface="Open Sans"/>
                <a:ea typeface="Open Sans"/>
                <a:cs typeface="Open Sans"/>
                <a:sym typeface="Open Sans"/>
              </a:rPr>
              <a:t>1 tablespoon of baking powder</a:t>
            </a:r>
            <a:endParaRPr sz="1100">
              <a:solidFill>
                <a:srgbClr val="222222"/>
              </a:solidFill>
              <a:latin typeface="Open Sans"/>
              <a:ea typeface="Open Sans"/>
              <a:cs typeface="Open Sans"/>
              <a:sym typeface="Open Sans"/>
            </a:endParaRPr>
          </a:p>
          <a:p>
            <a:pPr indent="-249849" lvl="0" marL="269999" rtl="0" algn="l">
              <a:spcBef>
                <a:spcPts val="0"/>
              </a:spcBef>
              <a:spcAft>
                <a:spcPts val="0"/>
              </a:spcAft>
              <a:buClr>
                <a:srgbClr val="222222"/>
              </a:buClr>
              <a:buSzPts val="1100"/>
              <a:buFont typeface="Open Sans"/>
              <a:buChar char="●"/>
            </a:pPr>
            <a:r>
              <a:rPr lang="es" sz="1100">
                <a:solidFill>
                  <a:srgbClr val="222222"/>
                </a:solidFill>
                <a:latin typeface="Open Sans"/>
                <a:ea typeface="Open Sans"/>
                <a:cs typeface="Open Sans"/>
                <a:sym typeface="Open Sans"/>
              </a:rPr>
              <a:t>125 g of melted butter</a:t>
            </a:r>
            <a:endParaRPr sz="1100">
              <a:solidFill>
                <a:srgbClr val="222222"/>
              </a:solidFill>
              <a:latin typeface="Open Sans"/>
              <a:ea typeface="Open Sans"/>
              <a:cs typeface="Open Sans"/>
              <a:sym typeface="Open Sans"/>
            </a:endParaRPr>
          </a:p>
          <a:p>
            <a:pPr indent="-249849" lvl="0" marL="269999" rtl="0" algn="l">
              <a:spcBef>
                <a:spcPts val="0"/>
              </a:spcBef>
              <a:spcAft>
                <a:spcPts val="0"/>
              </a:spcAft>
              <a:buClr>
                <a:srgbClr val="222222"/>
              </a:buClr>
              <a:buSzPts val="1100"/>
              <a:buFont typeface="Open Sans"/>
              <a:buChar char="●"/>
            </a:pPr>
            <a:r>
              <a:rPr lang="es" sz="1100">
                <a:solidFill>
                  <a:srgbClr val="222222"/>
                </a:solidFill>
                <a:latin typeface="Open Sans"/>
                <a:ea typeface="Open Sans"/>
                <a:cs typeface="Open Sans"/>
                <a:sym typeface="Open Sans"/>
              </a:rPr>
              <a:t>90 g of brown sugar</a:t>
            </a:r>
            <a:endParaRPr sz="1100">
              <a:solidFill>
                <a:srgbClr val="222222"/>
              </a:solidFill>
              <a:latin typeface="Open Sans"/>
              <a:ea typeface="Open Sans"/>
              <a:cs typeface="Open Sans"/>
              <a:sym typeface="Open Sans"/>
            </a:endParaRPr>
          </a:p>
          <a:p>
            <a:pPr indent="-249849" lvl="0" marL="269999" rtl="0" algn="l">
              <a:spcBef>
                <a:spcPts val="0"/>
              </a:spcBef>
              <a:spcAft>
                <a:spcPts val="0"/>
              </a:spcAft>
              <a:buClr>
                <a:srgbClr val="222222"/>
              </a:buClr>
              <a:buSzPts val="1100"/>
              <a:buFont typeface="Open Sans"/>
              <a:buChar char="●"/>
            </a:pPr>
            <a:r>
              <a:rPr lang="es" sz="1100">
                <a:solidFill>
                  <a:srgbClr val="222222"/>
                </a:solidFill>
                <a:latin typeface="Open Sans"/>
                <a:ea typeface="Open Sans"/>
                <a:cs typeface="Open Sans"/>
                <a:sym typeface="Open Sans"/>
              </a:rPr>
              <a:t>60 ml of maple syrup</a:t>
            </a:r>
            <a:endParaRPr sz="1100">
              <a:solidFill>
                <a:srgbClr val="222222"/>
              </a:solidFill>
              <a:latin typeface="Open Sans"/>
              <a:ea typeface="Open Sans"/>
              <a:cs typeface="Open Sans"/>
              <a:sym typeface="Open Sans"/>
            </a:endParaRPr>
          </a:p>
          <a:p>
            <a:pPr indent="-249849" lvl="0" marL="269999" rtl="0" algn="l">
              <a:spcBef>
                <a:spcPts val="0"/>
              </a:spcBef>
              <a:spcAft>
                <a:spcPts val="0"/>
              </a:spcAft>
              <a:buClr>
                <a:srgbClr val="222222"/>
              </a:buClr>
              <a:buSzPts val="1100"/>
              <a:buFont typeface="Open Sans"/>
              <a:buChar char="●"/>
            </a:pPr>
            <a:r>
              <a:rPr lang="es" sz="1100">
                <a:solidFill>
                  <a:srgbClr val="222222"/>
                </a:solidFill>
                <a:latin typeface="Open Sans"/>
                <a:ea typeface="Open Sans"/>
                <a:cs typeface="Open Sans"/>
                <a:sym typeface="Open Sans"/>
              </a:rPr>
              <a:t>2 eggs</a:t>
            </a:r>
            <a:endParaRPr sz="1100">
              <a:solidFill>
                <a:srgbClr val="222222"/>
              </a:solidFill>
              <a:latin typeface="Open Sans"/>
              <a:ea typeface="Open Sans"/>
              <a:cs typeface="Open Sans"/>
              <a:sym typeface="Open Sans"/>
            </a:endParaRPr>
          </a:p>
          <a:p>
            <a:pPr indent="-249849" lvl="0" marL="269999" rtl="0" algn="l">
              <a:spcBef>
                <a:spcPts val="0"/>
              </a:spcBef>
              <a:spcAft>
                <a:spcPts val="0"/>
              </a:spcAft>
              <a:buClr>
                <a:srgbClr val="222222"/>
              </a:buClr>
              <a:buSzPts val="1100"/>
              <a:buFont typeface="Open Sans"/>
              <a:buChar char="●"/>
            </a:pPr>
            <a:r>
              <a:rPr lang="es" sz="1100">
                <a:solidFill>
                  <a:srgbClr val="222222"/>
                </a:solidFill>
                <a:latin typeface="Open Sans"/>
                <a:ea typeface="Open Sans"/>
                <a:cs typeface="Open Sans"/>
                <a:sym typeface="Open Sans"/>
              </a:rPr>
              <a:t>3 apples</a:t>
            </a:r>
            <a:endParaRPr sz="1100">
              <a:solidFill>
                <a:srgbClr val="222222"/>
              </a:solidFill>
              <a:latin typeface="Open Sans"/>
              <a:ea typeface="Open Sans"/>
              <a:cs typeface="Open Sans"/>
              <a:sym typeface="Open Sans"/>
            </a:endParaRPr>
          </a:p>
          <a:p>
            <a:pPr indent="-249849" lvl="0" marL="269999" rtl="0" algn="l">
              <a:spcBef>
                <a:spcPts val="0"/>
              </a:spcBef>
              <a:spcAft>
                <a:spcPts val="0"/>
              </a:spcAft>
              <a:buClr>
                <a:srgbClr val="222222"/>
              </a:buClr>
              <a:buSzPts val="1100"/>
              <a:buFont typeface="Open Sans"/>
              <a:buChar char="●"/>
            </a:pPr>
            <a:r>
              <a:rPr lang="es" sz="1100">
                <a:solidFill>
                  <a:srgbClr val="222222"/>
                </a:solidFill>
                <a:latin typeface="Open Sans"/>
                <a:ea typeface="Open Sans"/>
                <a:cs typeface="Open Sans"/>
                <a:sym typeface="Open Sans"/>
              </a:rPr>
              <a:t>100 g of powdered sugar</a:t>
            </a:r>
            <a:endParaRPr sz="1100">
              <a:latin typeface="Open Sans"/>
              <a:ea typeface="Open Sans"/>
              <a:cs typeface="Open Sans"/>
              <a:sym typeface="Open Sans"/>
            </a:endParaRPr>
          </a:p>
          <a:p>
            <a:pPr indent="0" lvl="0" marL="457200" marR="0" rtl="0" algn="l">
              <a:lnSpc>
                <a:spcPct val="100000"/>
              </a:lnSpc>
              <a:spcBef>
                <a:spcPts val="600"/>
              </a:spcBef>
              <a:spcAft>
                <a:spcPts val="0"/>
              </a:spcAft>
              <a:buNone/>
            </a:pPr>
            <a:r>
              <a:t/>
            </a:r>
            <a:endParaRPr sz="1100"/>
          </a:p>
          <a:p>
            <a:pPr indent="0" lvl="0" marL="457200" marR="0" rtl="0" algn="l">
              <a:lnSpc>
                <a:spcPct val="100000"/>
              </a:lnSpc>
              <a:spcBef>
                <a:spcPts val="600"/>
              </a:spcBef>
              <a:spcAft>
                <a:spcPts val="0"/>
              </a:spcAft>
              <a:buNone/>
            </a:pPr>
            <a:r>
              <a:t/>
            </a:r>
            <a:endParaRPr/>
          </a:p>
          <a:p>
            <a:pPr indent="0" lvl="0" marL="0" marR="0" rtl="0" algn="l">
              <a:lnSpc>
                <a:spcPct val="100000"/>
              </a:lnSpc>
              <a:spcBef>
                <a:spcPts val="600"/>
              </a:spcBef>
              <a:spcAft>
                <a:spcPts val="0"/>
              </a:spcAft>
              <a:buClr>
                <a:srgbClr val="000000"/>
              </a:buClr>
              <a:buFont typeface="Arial"/>
              <a:buNone/>
            </a:pPr>
            <a:r>
              <a:t/>
            </a:r>
            <a:endParaRPr b="0" i="0" sz="1600" u="none" cap="none" strike="noStrike">
              <a:solidFill>
                <a:srgbClr val="000000"/>
              </a:solidFill>
              <a:latin typeface="Open Sans"/>
              <a:ea typeface="Open Sans"/>
              <a:cs typeface="Open Sans"/>
              <a:sym typeface="Open Sans"/>
            </a:endParaRPr>
          </a:p>
        </p:txBody>
      </p:sp>
      <p:sp>
        <p:nvSpPr>
          <p:cNvPr id="164" name="Google Shape;164;p32"/>
          <p:cNvSpPr txBox="1"/>
          <p:nvPr/>
        </p:nvSpPr>
        <p:spPr>
          <a:xfrm>
            <a:off x="3219750" y="605400"/>
            <a:ext cx="5751000" cy="435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lang="es" sz="2000">
                <a:latin typeface="Open Sans"/>
                <a:ea typeface="Open Sans"/>
                <a:cs typeface="Open Sans"/>
                <a:sym typeface="Open Sans"/>
              </a:rPr>
              <a:t>Penélope Hinchey</a:t>
            </a:r>
            <a:endParaRPr sz="600"/>
          </a:p>
        </p:txBody>
      </p:sp>
      <p:sp>
        <p:nvSpPr>
          <p:cNvPr id="165" name="Google Shape;165;p32"/>
          <p:cNvSpPr txBox="1"/>
          <p:nvPr/>
        </p:nvSpPr>
        <p:spPr>
          <a:xfrm>
            <a:off x="3195000" y="104130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Dessert or breakfast</a:t>
            </a:r>
            <a:endParaRPr i="1" sz="600"/>
          </a:p>
        </p:txBody>
      </p:sp>
      <p:sp>
        <p:nvSpPr>
          <p:cNvPr id="166" name="Google Shape;166;p32"/>
          <p:cNvSpPr txBox="1"/>
          <p:nvPr/>
        </p:nvSpPr>
        <p:spPr>
          <a:xfrm>
            <a:off x="6777850" y="1041300"/>
            <a:ext cx="2025000" cy="3069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i="1" lang="es">
                <a:latin typeface="Open Sans"/>
                <a:ea typeface="Open Sans"/>
                <a:cs typeface="Open Sans"/>
                <a:sym typeface="Open Sans"/>
              </a:rPr>
              <a:t>15 muffins per batch</a:t>
            </a:r>
            <a:endParaRPr i="1" sz="600"/>
          </a:p>
        </p:txBody>
      </p:sp>
      <p:sp>
        <p:nvSpPr>
          <p:cNvPr id="167" name="Google Shape;167;p32"/>
          <p:cNvSpPr txBox="1"/>
          <p:nvPr/>
        </p:nvSpPr>
        <p:spPr>
          <a:xfrm>
            <a:off x="5616925" y="1348200"/>
            <a:ext cx="3438600" cy="369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s" sz="1600">
                <a:latin typeface="Open Sans"/>
                <a:ea typeface="Open Sans"/>
                <a:cs typeface="Open Sans"/>
                <a:sym typeface="Open Sans"/>
              </a:rPr>
              <a:t>PROCEDURE:</a:t>
            </a:r>
            <a:endParaRPr b="1" sz="1600">
              <a:latin typeface="Open Sans"/>
              <a:ea typeface="Open Sans"/>
              <a:cs typeface="Open Sans"/>
              <a:sym typeface="Open Sans"/>
            </a:endParaRPr>
          </a:p>
          <a:p>
            <a:pPr indent="-298450" lvl="0" marL="457200" rtl="0" algn="l">
              <a:spcBef>
                <a:spcPts val="0"/>
              </a:spcBef>
              <a:spcAft>
                <a:spcPts val="0"/>
              </a:spcAft>
              <a:buClr>
                <a:srgbClr val="222222"/>
              </a:buClr>
              <a:buSzPts val="1100"/>
              <a:buFont typeface="Open Sans"/>
              <a:buAutoNum type="arabicPeriod"/>
            </a:pPr>
            <a:r>
              <a:rPr lang="es" sz="1100">
                <a:solidFill>
                  <a:srgbClr val="222222"/>
                </a:solidFill>
                <a:latin typeface="Open Sans"/>
                <a:ea typeface="Open Sans"/>
                <a:cs typeface="Open Sans"/>
                <a:sym typeface="Open Sans"/>
              </a:rPr>
              <a:t>Peel the apples.</a:t>
            </a:r>
            <a:endParaRPr sz="1100">
              <a:solidFill>
                <a:srgbClr val="222222"/>
              </a:solidFill>
              <a:latin typeface="Open Sans"/>
              <a:ea typeface="Open Sans"/>
              <a:cs typeface="Open Sans"/>
              <a:sym typeface="Open Sans"/>
            </a:endParaRPr>
          </a:p>
          <a:p>
            <a:pPr indent="-298450" lvl="0" marL="457200" rtl="0" algn="l">
              <a:spcBef>
                <a:spcPts val="0"/>
              </a:spcBef>
              <a:spcAft>
                <a:spcPts val="0"/>
              </a:spcAft>
              <a:buClr>
                <a:srgbClr val="222222"/>
              </a:buClr>
              <a:buSzPts val="1100"/>
              <a:buFont typeface="Open Sans"/>
              <a:buAutoNum type="arabicPeriod"/>
            </a:pPr>
            <a:r>
              <a:rPr lang="es" sz="1100">
                <a:solidFill>
                  <a:srgbClr val="222222"/>
                </a:solidFill>
                <a:latin typeface="Open Sans"/>
                <a:ea typeface="Open Sans"/>
                <a:cs typeface="Open Sans"/>
                <a:sym typeface="Open Sans"/>
              </a:rPr>
              <a:t>In a bowl, mix the flour, baking powder, and cinnamon. </a:t>
            </a:r>
            <a:endParaRPr sz="1100">
              <a:solidFill>
                <a:srgbClr val="222222"/>
              </a:solidFill>
              <a:latin typeface="Open Sans"/>
              <a:ea typeface="Open Sans"/>
              <a:cs typeface="Open Sans"/>
              <a:sym typeface="Open Sans"/>
            </a:endParaRPr>
          </a:p>
          <a:p>
            <a:pPr indent="-298450" lvl="0" marL="457200" rtl="0" algn="l">
              <a:spcBef>
                <a:spcPts val="0"/>
              </a:spcBef>
              <a:spcAft>
                <a:spcPts val="0"/>
              </a:spcAft>
              <a:buClr>
                <a:schemeClr val="dk1"/>
              </a:buClr>
              <a:buSzPts val="1100"/>
              <a:buFont typeface="Open Sans"/>
              <a:buAutoNum type="arabicPeriod"/>
            </a:pPr>
            <a:r>
              <a:rPr lang="es" sz="1100">
                <a:solidFill>
                  <a:srgbClr val="3B3737"/>
                </a:solidFill>
                <a:highlight>
                  <a:srgbClr val="FFFFFF"/>
                </a:highlight>
                <a:latin typeface="Open Sans"/>
                <a:ea typeface="Open Sans"/>
                <a:cs typeface="Open Sans"/>
                <a:sym typeface="Open Sans"/>
              </a:rPr>
              <a:t>In a different bowl, whisk together the melted butter, maple syrup </a:t>
            </a:r>
            <a:r>
              <a:rPr lang="es" sz="1100">
                <a:solidFill>
                  <a:srgbClr val="222222"/>
                </a:solidFill>
                <a:latin typeface="Open Sans"/>
                <a:ea typeface="Open Sans"/>
                <a:cs typeface="Open Sans"/>
                <a:sym typeface="Open Sans"/>
              </a:rPr>
              <a:t>and the brown sugar.</a:t>
            </a:r>
            <a:endParaRPr sz="1100">
              <a:solidFill>
                <a:srgbClr val="222222"/>
              </a:solidFill>
              <a:latin typeface="Open Sans"/>
              <a:ea typeface="Open Sans"/>
              <a:cs typeface="Open Sans"/>
              <a:sym typeface="Open Sans"/>
            </a:endParaRPr>
          </a:p>
          <a:p>
            <a:pPr indent="-298450" lvl="0" marL="457200" rtl="0" algn="l">
              <a:spcBef>
                <a:spcPts val="0"/>
              </a:spcBef>
              <a:spcAft>
                <a:spcPts val="0"/>
              </a:spcAft>
              <a:buClr>
                <a:schemeClr val="dk1"/>
              </a:buClr>
              <a:buSzPts val="1100"/>
              <a:buFont typeface="Open Sans"/>
              <a:buAutoNum type="arabicPeriod"/>
            </a:pPr>
            <a:r>
              <a:rPr lang="es" sz="1100">
                <a:solidFill>
                  <a:srgbClr val="222222"/>
                </a:solidFill>
                <a:latin typeface="Open Sans"/>
                <a:ea typeface="Open Sans"/>
                <a:cs typeface="Open Sans"/>
                <a:sym typeface="Open Sans"/>
              </a:rPr>
              <a:t>Whisk the eggs and add them to the liquid ingredients. Mix them.</a:t>
            </a:r>
            <a:endParaRPr sz="1100">
              <a:solidFill>
                <a:srgbClr val="222222"/>
              </a:solidFill>
              <a:latin typeface="Open Sans"/>
              <a:ea typeface="Open Sans"/>
              <a:cs typeface="Open Sans"/>
              <a:sym typeface="Open Sans"/>
            </a:endParaRPr>
          </a:p>
          <a:p>
            <a:pPr indent="-298450" lvl="0" marL="457200" rtl="0" algn="l">
              <a:spcBef>
                <a:spcPts val="0"/>
              </a:spcBef>
              <a:spcAft>
                <a:spcPts val="0"/>
              </a:spcAft>
              <a:buClr>
                <a:schemeClr val="dk1"/>
              </a:buClr>
              <a:buSzPts val="1100"/>
              <a:buFont typeface="Open Sans"/>
              <a:buAutoNum type="arabicPeriod"/>
            </a:pPr>
            <a:r>
              <a:rPr lang="es" sz="1100">
                <a:solidFill>
                  <a:srgbClr val="222222"/>
                </a:solidFill>
                <a:latin typeface="Open Sans"/>
                <a:ea typeface="Open Sans"/>
                <a:cs typeface="Open Sans"/>
                <a:sym typeface="Open Sans"/>
              </a:rPr>
              <a:t>Add</a:t>
            </a:r>
            <a:r>
              <a:rPr lang="es" sz="1100">
                <a:solidFill>
                  <a:srgbClr val="3B3737"/>
                </a:solidFill>
                <a:highlight>
                  <a:srgbClr val="FFFFFF"/>
                </a:highlight>
                <a:latin typeface="Open Sans"/>
                <a:ea typeface="Open Sans"/>
                <a:cs typeface="Open Sans"/>
                <a:sym typeface="Open Sans"/>
              </a:rPr>
              <a:t> </a:t>
            </a:r>
            <a:r>
              <a:rPr lang="es" sz="1100">
                <a:solidFill>
                  <a:srgbClr val="222222"/>
                </a:solidFill>
                <a:latin typeface="Open Sans"/>
                <a:ea typeface="Open Sans"/>
                <a:cs typeface="Open Sans"/>
                <a:sym typeface="Open Sans"/>
              </a:rPr>
              <a:t>the dry ingredients and the previously peeled and grated apples. Mix well.</a:t>
            </a:r>
            <a:endParaRPr sz="1100">
              <a:solidFill>
                <a:srgbClr val="222222"/>
              </a:solidFill>
              <a:latin typeface="Open Sans"/>
              <a:ea typeface="Open Sans"/>
              <a:cs typeface="Open Sans"/>
              <a:sym typeface="Open Sans"/>
            </a:endParaRPr>
          </a:p>
          <a:p>
            <a:pPr indent="-298450" lvl="0" marL="457200" rtl="0" algn="l">
              <a:spcBef>
                <a:spcPts val="0"/>
              </a:spcBef>
              <a:spcAft>
                <a:spcPts val="0"/>
              </a:spcAft>
              <a:buClr>
                <a:srgbClr val="222222"/>
              </a:buClr>
              <a:buSzPts val="1100"/>
              <a:buFont typeface="Open Sans"/>
              <a:buAutoNum type="arabicPeriod"/>
            </a:pPr>
            <a:r>
              <a:rPr lang="es" sz="1100">
                <a:solidFill>
                  <a:srgbClr val="222222"/>
                </a:solidFill>
                <a:latin typeface="Open Sans"/>
                <a:ea typeface="Open Sans"/>
                <a:cs typeface="Open Sans"/>
                <a:sym typeface="Open Sans"/>
              </a:rPr>
              <a:t>Preheat oven to 400 ° F</a:t>
            </a:r>
            <a:endParaRPr sz="1100">
              <a:solidFill>
                <a:srgbClr val="222222"/>
              </a:solidFill>
              <a:latin typeface="Open Sans"/>
              <a:ea typeface="Open Sans"/>
              <a:cs typeface="Open Sans"/>
              <a:sym typeface="Open Sans"/>
            </a:endParaRPr>
          </a:p>
          <a:p>
            <a:pPr indent="-298450" lvl="0" marL="457200" rtl="0" algn="l">
              <a:spcBef>
                <a:spcPts val="0"/>
              </a:spcBef>
              <a:spcAft>
                <a:spcPts val="0"/>
              </a:spcAft>
              <a:buClr>
                <a:srgbClr val="222222"/>
              </a:buClr>
              <a:buSzPts val="1100"/>
              <a:buFont typeface="Open Sans"/>
              <a:buAutoNum type="arabicPeriod"/>
            </a:pPr>
            <a:r>
              <a:rPr lang="es" sz="1100">
                <a:solidFill>
                  <a:srgbClr val="222222"/>
                </a:solidFill>
                <a:latin typeface="Open Sans"/>
                <a:ea typeface="Open Sans"/>
                <a:cs typeface="Open Sans"/>
                <a:sym typeface="Open Sans"/>
              </a:rPr>
              <a:t>Bake at 400 ° F for 10 minutes, then reduce the heat to 375 ° F for 15 minutes more. </a:t>
            </a:r>
            <a:endParaRPr sz="1100">
              <a:solidFill>
                <a:srgbClr val="222222"/>
              </a:solidFill>
              <a:latin typeface="Open Sans"/>
              <a:ea typeface="Open Sans"/>
              <a:cs typeface="Open Sans"/>
              <a:sym typeface="Open Sans"/>
            </a:endParaRPr>
          </a:p>
          <a:p>
            <a:pPr indent="-298450" lvl="0" marL="457200" rtl="0" algn="l">
              <a:spcBef>
                <a:spcPts val="0"/>
              </a:spcBef>
              <a:spcAft>
                <a:spcPts val="0"/>
              </a:spcAft>
              <a:buClr>
                <a:srgbClr val="222222"/>
              </a:buClr>
              <a:buSzPts val="1100"/>
              <a:buFont typeface="Open Sans"/>
              <a:buAutoNum type="arabicPeriod"/>
            </a:pPr>
            <a:r>
              <a:rPr lang="es" sz="1100">
                <a:solidFill>
                  <a:srgbClr val="222222"/>
                </a:solidFill>
                <a:latin typeface="Open Sans"/>
                <a:ea typeface="Open Sans"/>
                <a:cs typeface="Open Sans"/>
                <a:sym typeface="Open Sans"/>
              </a:rPr>
              <a:t>Remove the muffins and sprinkle with the powdered sugar. </a:t>
            </a:r>
            <a:endParaRPr sz="1100">
              <a:solidFill>
                <a:srgbClr val="222222"/>
              </a:solidFill>
              <a:latin typeface="Open Sans"/>
              <a:ea typeface="Open Sans"/>
              <a:cs typeface="Open Sans"/>
              <a:sym typeface="Open Sans"/>
            </a:endParaRPr>
          </a:p>
          <a:p>
            <a:pPr indent="-298450" lvl="0" marL="457200" rtl="0" algn="l">
              <a:spcBef>
                <a:spcPts val="0"/>
              </a:spcBef>
              <a:spcAft>
                <a:spcPts val="0"/>
              </a:spcAft>
              <a:buClr>
                <a:srgbClr val="222222"/>
              </a:buClr>
              <a:buSzPts val="1100"/>
              <a:buFont typeface="Open Sans"/>
              <a:buAutoNum type="arabicPeriod"/>
            </a:pPr>
            <a:r>
              <a:rPr lang="es" sz="1100">
                <a:solidFill>
                  <a:srgbClr val="222222"/>
                </a:solidFill>
                <a:latin typeface="Open Sans"/>
                <a:ea typeface="Open Sans"/>
                <a:cs typeface="Open Sans"/>
                <a:sym typeface="Open Sans"/>
              </a:rPr>
              <a:t>Let the muffins cool for 5 minutes, serve warm.</a:t>
            </a:r>
            <a:endParaRPr sz="1100">
              <a:solidFill>
                <a:srgbClr val="222222"/>
              </a:solidFill>
              <a:latin typeface="Open Sans"/>
              <a:ea typeface="Open Sans"/>
              <a:cs typeface="Open Sans"/>
              <a:sym typeface="Open Sans"/>
            </a:endParaRPr>
          </a:p>
          <a:p>
            <a:pPr indent="-298450" lvl="0" marL="457200" rtl="0" algn="l">
              <a:spcBef>
                <a:spcPts val="0"/>
              </a:spcBef>
              <a:spcAft>
                <a:spcPts val="0"/>
              </a:spcAft>
              <a:buClr>
                <a:schemeClr val="dk1"/>
              </a:buClr>
              <a:buSzPts val="1100"/>
              <a:buFont typeface="Open Sans"/>
              <a:buAutoNum type="arabicPeriod"/>
            </a:pPr>
            <a:r>
              <a:rPr lang="es" sz="1100">
                <a:solidFill>
                  <a:schemeClr val="dk1"/>
                </a:solidFill>
                <a:latin typeface="Open Sans"/>
                <a:ea typeface="Open Sans"/>
                <a:cs typeface="Open Sans"/>
                <a:sym typeface="Open Sans"/>
              </a:rPr>
              <a:t>Dig in!!!</a:t>
            </a:r>
            <a:endParaRPr b="1" sz="1000">
              <a:solidFill>
                <a:srgbClr val="FFFFFF"/>
              </a:solidFill>
              <a:latin typeface="Oswald"/>
              <a:ea typeface="Oswald"/>
              <a:cs typeface="Oswald"/>
              <a:sym typeface="Oswald"/>
            </a:endParaRPr>
          </a:p>
          <a:p>
            <a:pPr indent="0" lvl="0" marL="0" rtl="0" algn="l">
              <a:spcBef>
                <a:spcPts val="0"/>
              </a:spcBef>
              <a:spcAft>
                <a:spcPts val="0"/>
              </a:spcAft>
              <a:buNone/>
            </a:pPr>
            <a:r>
              <a:rPr lang="es" sz="1100">
                <a:solidFill>
                  <a:schemeClr val="dk1"/>
                </a:solidFill>
                <a:latin typeface="Open Sans"/>
                <a:ea typeface="Open Sans"/>
                <a:cs typeface="Open Sans"/>
                <a:sym typeface="Open Sans"/>
              </a:rPr>
              <a:t>                                                </a:t>
            </a:r>
            <a:endParaRPr sz="1100">
              <a:solidFill>
                <a:schemeClr val="dk1"/>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b="0" i="0" sz="1100" u="none" cap="none" strike="noStrike">
              <a:solidFill>
                <a:srgbClr val="000000"/>
              </a:solidFill>
              <a:latin typeface="Open Sans"/>
              <a:ea typeface="Open Sans"/>
              <a:cs typeface="Open Sans"/>
              <a:sym typeface="Open Sans"/>
            </a:endParaRPr>
          </a:p>
        </p:txBody>
      </p:sp>
      <p:sp>
        <p:nvSpPr>
          <p:cNvPr id="168" name="Google Shape;168;p32"/>
          <p:cNvSpPr txBox="1"/>
          <p:nvPr/>
        </p:nvSpPr>
        <p:spPr>
          <a:xfrm>
            <a:off x="8420550" y="4687850"/>
            <a:ext cx="550200" cy="306900"/>
          </a:xfrm>
          <a:prstGeom prst="rect">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1000">
                <a:solidFill>
                  <a:srgbClr val="FFFFFF"/>
                </a:solidFill>
                <a:latin typeface="Oswald"/>
                <a:ea typeface="Oswald"/>
                <a:cs typeface="Oswald"/>
                <a:sym typeface="Oswald"/>
              </a:rPr>
              <a:t>INDEX</a:t>
            </a:r>
            <a:endParaRPr b="1" sz="1000">
              <a:solidFill>
                <a:srgbClr val="FFFFFF"/>
              </a:solidFill>
              <a:latin typeface="Oswald"/>
              <a:ea typeface="Oswald"/>
              <a:cs typeface="Oswald"/>
              <a:sym typeface="Oswa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pic>
        <p:nvPicPr>
          <p:cNvPr id="173" name="Google Shape;173;p33"/>
          <p:cNvPicPr preferRelativeResize="0"/>
          <p:nvPr/>
        </p:nvPicPr>
        <p:blipFill rotWithShape="1">
          <a:blip r:embed="rId3">
            <a:alphaModFix/>
          </a:blip>
          <a:srcRect b="0" l="0" r="0" t="0"/>
          <a:stretch/>
        </p:blipFill>
        <p:spPr>
          <a:xfrm>
            <a:off x="5714999" y="0"/>
            <a:ext cx="3429000" cy="5143500"/>
          </a:xfrm>
          <a:prstGeom prst="rect">
            <a:avLst/>
          </a:prstGeom>
          <a:noFill/>
          <a:ln>
            <a:noFill/>
          </a:ln>
        </p:spPr>
      </p:pic>
      <p:sp>
        <p:nvSpPr>
          <p:cNvPr id="174" name="Google Shape;174;p33"/>
          <p:cNvSpPr txBox="1"/>
          <p:nvPr/>
        </p:nvSpPr>
        <p:spPr>
          <a:xfrm>
            <a:off x="167950" y="185450"/>
            <a:ext cx="5368200" cy="534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BCD0"/>
              </a:buClr>
              <a:buFont typeface="PT Sans"/>
              <a:buNone/>
            </a:pPr>
            <a:r>
              <a:rPr b="1" lang="es" sz="2300">
                <a:latin typeface="Open Sans"/>
                <a:ea typeface="Open Sans"/>
                <a:cs typeface="Open Sans"/>
                <a:sym typeface="Open Sans"/>
              </a:rPr>
              <a:t>SPOTLIGHT INGREDIENT: APPLE</a:t>
            </a:r>
            <a:endParaRPr b="1" i="0" sz="2300" u="none" cap="none" strike="noStrike">
              <a:solidFill>
                <a:srgbClr val="000000"/>
              </a:solidFill>
              <a:latin typeface="Open Sans"/>
              <a:ea typeface="Open Sans"/>
              <a:cs typeface="Open Sans"/>
              <a:sym typeface="Open Sans"/>
            </a:endParaRPr>
          </a:p>
        </p:txBody>
      </p:sp>
      <p:sp>
        <p:nvSpPr>
          <p:cNvPr id="175" name="Google Shape;175;p33"/>
          <p:cNvSpPr txBox="1"/>
          <p:nvPr/>
        </p:nvSpPr>
        <p:spPr>
          <a:xfrm>
            <a:off x="214600" y="843700"/>
            <a:ext cx="5274900" cy="1491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s" sz="1200">
                <a:solidFill>
                  <a:schemeClr val="dk1"/>
                </a:solidFill>
                <a:latin typeface="Open Sans"/>
                <a:ea typeface="Open Sans"/>
                <a:cs typeface="Open Sans"/>
                <a:sym typeface="Open Sans"/>
              </a:rPr>
              <a:t>My spotlight ingredient is apples. They are a crunchy, red or green fruit. Apples can be either sweet or sour. They can always be a tasty, refreshing snack. </a:t>
            </a:r>
            <a:endParaRPr sz="1200">
              <a:solidFill>
                <a:schemeClr val="dk1"/>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100"/>
              <a:buFont typeface="Arial"/>
              <a:buNone/>
            </a:pPr>
            <a:r>
              <a:rPr lang="es" sz="1200">
                <a:solidFill>
                  <a:schemeClr val="dk1"/>
                </a:solidFill>
                <a:latin typeface="Open Sans"/>
                <a:ea typeface="Open Sans"/>
                <a:cs typeface="Open Sans"/>
                <a:sym typeface="Open Sans"/>
              </a:rPr>
              <a:t>Apples are usually harvested from September 1st to October 25th. </a:t>
            </a:r>
            <a:endParaRPr sz="1200">
              <a:solidFill>
                <a:schemeClr val="dk1"/>
              </a:solidFill>
              <a:latin typeface="Open Sans"/>
              <a:ea typeface="Open Sans"/>
              <a:cs typeface="Open Sans"/>
              <a:sym typeface="Open Sans"/>
            </a:endParaRPr>
          </a:p>
          <a:p>
            <a:pPr indent="0" lvl="0" marL="0" rtl="0" algn="l">
              <a:lnSpc>
                <a:spcPct val="100000"/>
              </a:lnSpc>
              <a:spcBef>
                <a:spcPts val="0"/>
              </a:spcBef>
              <a:spcAft>
                <a:spcPts val="0"/>
              </a:spcAft>
              <a:buClr>
                <a:schemeClr val="dk1"/>
              </a:buClr>
              <a:buSzPts val="1100"/>
              <a:buFont typeface="Arial"/>
              <a:buNone/>
            </a:pPr>
            <a:r>
              <a:rPr lang="es" sz="1200">
                <a:solidFill>
                  <a:schemeClr val="dk1"/>
                </a:solidFill>
                <a:latin typeface="Open Sans"/>
                <a:ea typeface="Open Sans"/>
                <a:cs typeface="Open Sans"/>
                <a:sym typeface="Open Sans"/>
              </a:rPr>
              <a:t>T</a:t>
            </a:r>
            <a:r>
              <a:rPr lang="es" sz="1200">
                <a:solidFill>
                  <a:srgbClr val="222222"/>
                </a:solidFill>
                <a:highlight>
                  <a:srgbClr val="FFFFFF"/>
                </a:highlight>
                <a:latin typeface="Open Sans"/>
                <a:ea typeface="Open Sans"/>
                <a:cs typeface="Open Sans"/>
                <a:sym typeface="Open Sans"/>
              </a:rPr>
              <a:t>hey are high in fiber and vitamin C. They are also very low in calories. </a:t>
            </a:r>
            <a:r>
              <a:rPr lang="es" sz="1200">
                <a:solidFill>
                  <a:schemeClr val="dk1"/>
                </a:solidFill>
                <a:latin typeface="Open Sans"/>
                <a:ea typeface="Open Sans"/>
                <a:cs typeface="Open Sans"/>
                <a:sym typeface="Open Sans"/>
              </a:rPr>
              <a:t>Apples are local so one of the things I recommend is going apple picking. It is an enjoyable experience no matter what age you are. </a:t>
            </a:r>
            <a:endParaRPr b="1" sz="1200">
              <a:solidFill>
                <a:schemeClr val="dk1"/>
              </a:solidFill>
              <a:latin typeface="Open Sans"/>
              <a:ea typeface="Open Sans"/>
              <a:cs typeface="Open Sans"/>
              <a:sym typeface="Open Sans"/>
            </a:endParaRPr>
          </a:p>
          <a:p>
            <a:pPr indent="0" lvl="0" marL="0" rtl="0" algn="ctr">
              <a:lnSpc>
                <a:spcPct val="100000"/>
              </a:lnSpc>
              <a:spcBef>
                <a:spcPts val="0"/>
              </a:spcBef>
              <a:spcAft>
                <a:spcPts val="0"/>
              </a:spcAft>
              <a:buClr>
                <a:schemeClr val="dk1"/>
              </a:buClr>
              <a:buSzPts val="1100"/>
              <a:buFont typeface="Arial"/>
              <a:buNone/>
            </a:pPr>
            <a:r>
              <a:t/>
            </a:r>
            <a:endParaRPr sz="1200">
              <a:solidFill>
                <a:srgbClr val="222222"/>
              </a:solidFill>
              <a:highlight>
                <a:srgbClr val="FFFFFF"/>
              </a:highlight>
              <a:latin typeface="Arvo"/>
              <a:ea typeface="Arvo"/>
              <a:cs typeface="Arvo"/>
              <a:sym typeface="Arvo"/>
            </a:endParaRPr>
          </a:p>
          <a:p>
            <a:pPr indent="0" lvl="0" marL="0" marR="0" rtl="0" algn="l">
              <a:lnSpc>
                <a:spcPct val="115000"/>
              </a:lnSpc>
              <a:spcBef>
                <a:spcPts val="1200"/>
              </a:spcBef>
              <a:spcAft>
                <a:spcPts val="0"/>
              </a:spcAft>
              <a:buClr>
                <a:srgbClr val="222222"/>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Font typeface="Arial"/>
              <a:buNone/>
            </a:pPr>
            <a:r>
              <a:t/>
            </a:r>
            <a:endParaRPr b="0" i="0" sz="1000" u="none" cap="none" strike="noStrike">
              <a:solidFill>
                <a:srgbClr val="000000"/>
              </a:solidFill>
              <a:latin typeface="Open Sans"/>
              <a:ea typeface="Open Sans"/>
              <a:cs typeface="Open Sans"/>
              <a:sym typeface="Open Sans"/>
            </a:endParaRPr>
          </a:p>
        </p:txBody>
      </p:sp>
      <p:pic>
        <p:nvPicPr>
          <p:cNvPr id="176" name="Google Shape;176;p33"/>
          <p:cNvPicPr preferRelativeResize="0"/>
          <p:nvPr/>
        </p:nvPicPr>
        <p:blipFill rotWithShape="1">
          <a:blip r:embed="rId4">
            <a:alphaModFix/>
          </a:blip>
          <a:srcRect b="16862" l="0" r="0" t="16855"/>
          <a:stretch/>
        </p:blipFill>
        <p:spPr>
          <a:xfrm>
            <a:off x="0" y="2734925"/>
            <a:ext cx="5450628" cy="240857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